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306" r:id="rId3"/>
    <p:sldId id="307" r:id="rId5"/>
    <p:sldId id="309" r:id="rId6"/>
    <p:sldId id="346" r:id="rId7"/>
    <p:sldId id="316" r:id="rId8"/>
    <p:sldId id="347" r:id="rId9"/>
    <p:sldId id="348" r:id="rId10"/>
    <p:sldId id="349" r:id="rId11"/>
    <p:sldId id="350" r:id="rId12"/>
    <p:sldId id="352" r:id="rId13"/>
    <p:sldId id="351" r:id="rId14"/>
    <p:sldId id="353" r:id="rId15"/>
    <p:sldId id="354" r:id="rId16"/>
    <p:sldId id="355" r:id="rId17"/>
    <p:sldId id="356" r:id="rId18"/>
    <p:sldId id="357" r:id="rId19"/>
    <p:sldId id="358" r:id="rId20"/>
    <p:sldId id="359" r:id="rId21"/>
    <p:sldId id="360" r:id="rId22"/>
    <p:sldId id="361" r:id="rId23"/>
    <p:sldId id="362" r:id="rId24"/>
    <p:sldId id="363" r:id="rId25"/>
    <p:sldId id="364" r:id="rId26"/>
    <p:sldId id="365" r:id="rId27"/>
    <p:sldId id="366" r:id="rId28"/>
    <p:sldId id="367" r:id="rId29"/>
    <p:sldId id="368" r:id="rId30"/>
    <p:sldId id="369" r:id="rId31"/>
    <p:sldId id="370" r:id="rId32"/>
    <p:sldId id="371" r:id="rId33"/>
    <p:sldId id="372" r:id="rId34"/>
    <p:sldId id="373" r:id="rId35"/>
    <p:sldId id="374" r:id="rId36"/>
    <p:sldId id="375" r:id="rId37"/>
    <p:sldId id="376" r:id="rId38"/>
    <p:sldId id="377" r:id="rId39"/>
    <p:sldId id="378" r:id="rId40"/>
    <p:sldId id="379" r:id="rId41"/>
    <p:sldId id="380" r:id="rId42"/>
    <p:sldId id="381" r:id="rId43"/>
    <p:sldId id="384" r:id="rId44"/>
    <p:sldId id="385" r:id="rId45"/>
    <p:sldId id="386" r:id="rId46"/>
    <p:sldId id="387" r:id="rId47"/>
    <p:sldId id="388" r:id="rId48"/>
    <p:sldId id="389" r:id="rId49"/>
    <p:sldId id="390" r:id="rId50"/>
    <p:sldId id="391" r:id="rId51"/>
    <p:sldId id="392" r:id="rId52"/>
    <p:sldId id="393" r:id="rId53"/>
    <p:sldId id="394" r:id="rId54"/>
    <p:sldId id="395" r:id="rId55"/>
    <p:sldId id="396" r:id="rId56"/>
    <p:sldId id="397" r:id="rId57"/>
    <p:sldId id="398" r:id="rId58"/>
    <p:sldId id="399" r:id="rId59"/>
    <p:sldId id="400" r:id="rId60"/>
    <p:sldId id="382" r:id="rId61"/>
    <p:sldId id="383" r:id="rId62"/>
    <p:sldId id="419" r:id="rId63"/>
    <p:sldId id="442" r:id="rId64"/>
    <p:sldId id="443" r:id="rId65"/>
    <p:sldId id="444" r:id="rId66"/>
    <p:sldId id="445" r:id="rId67"/>
    <p:sldId id="420" r:id="rId68"/>
    <p:sldId id="446" r:id="rId69"/>
    <p:sldId id="421" r:id="rId70"/>
    <p:sldId id="422" r:id="rId71"/>
    <p:sldId id="447" r:id="rId72"/>
    <p:sldId id="448" r:id="rId73"/>
    <p:sldId id="449" r:id="rId74"/>
    <p:sldId id="450" r:id="rId75"/>
    <p:sldId id="451" r:id="rId76"/>
    <p:sldId id="453" r:id="rId77"/>
    <p:sldId id="452" r:id="rId78"/>
    <p:sldId id="456" r:id="rId79"/>
    <p:sldId id="457" r:id="rId80"/>
    <p:sldId id="458" r:id="rId81"/>
    <p:sldId id="423" r:id="rId82"/>
    <p:sldId id="424" r:id="rId83"/>
    <p:sldId id="308" r:id="rId84"/>
  </p:sldIdLst>
  <p:sldSz cx="12192000" cy="6858000"/>
  <p:notesSz cx="6858000" cy="9144000"/>
  <p:embeddedFontLst>
    <p:embeddedFont>
      <p:font typeface="Calibri" panose="020F0502020204030204" charset="0"/>
      <p:regular r:id="rId88"/>
      <p:bold r:id="rId89"/>
      <p:italic r:id="rId90"/>
      <p:boldItalic r:id="rId91"/>
    </p:embeddedFont>
    <p:embeddedFont>
      <p:font typeface="微软雅黑" panose="020B0503020204020204" charset="-122"/>
      <p:regular r:id="rId92"/>
    </p:embeddedFont>
    <p:embeddedFont>
      <p:font typeface="汉仪汉黑W" panose="00020600040101010101" charset="-122"/>
      <p:regular r:id="rId93"/>
    </p:embeddedFont>
    <p:embeddedFont>
      <p:font typeface="楷体" panose="02010609060101010101" charset="-122"/>
      <p:regular r:id="rId94"/>
    </p:embeddedFont>
  </p:embeddedFontLst>
  <p:custDataLst>
    <p:tags r:id="rId95"/>
  </p:custData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7" userDrawn="1">
          <p15:clr>
            <a:srgbClr val="A4A3A4"/>
          </p15:clr>
        </p15:guide>
        <p15:guide id="2" pos="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4A66"/>
    <a:srgbClr val="EE8526"/>
    <a:srgbClr val="485F84"/>
    <a:srgbClr val="E4C9AE"/>
    <a:srgbClr val="7097C2"/>
    <a:srgbClr val="4979AD"/>
    <a:srgbClr val="99663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71" d="100"/>
          <a:sy n="71" d="100"/>
        </p:scale>
        <p:origin x="43" y="48"/>
      </p:cViewPr>
      <p:guideLst>
        <p:guide orient="horz" pos="2177"/>
        <p:guide pos="3824"/>
      </p:guideLst>
    </p:cSldViewPr>
  </p:slideViewPr>
  <p:notesTextViewPr>
    <p:cViewPr>
      <p:scale>
        <a:sx n="100" d="100"/>
        <a:sy n="100" d="100"/>
      </p:scale>
      <p:origin x="0" y="0"/>
    </p:cViewPr>
  </p:notesTextViewPr>
  <p:notesViewPr>
    <p:cSldViewPr showGuides="1">
      <p:cViewPr varScale="1">
        <p:scale>
          <a:sx n="61" d="100"/>
          <a:sy n="61" d="100"/>
        </p:scale>
        <p:origin x="-3216" y="-72"/>
      </p:cViewPr>
      <p:guideLst>
        <p:guide orient="horz" pos="2903"/>
        <p:guide pos="2151"/>
      </p:guideLst>
    </p:cSldViewPr>
  </p:notesViewPr>
  <p:gridSpacing cx="72008" cy="72008"/>
</p:viewPr>
</file>

<file path=ppt/_rels/presentation.xml.rels><?xml version="1.0" encoding="UTF-8" standalone="yes"?>
<Relationships xmlns="http://schemas.openxmlformats.org/package/2006/relationships"><Relationship Id="rId95" Type="http://schemas.openxmlformats.org/officeDocument/2006/relationships/tags" Target="tags/tag1053.xml"/><Relationship Id="rId94" Type="http://schemas.openxmlformats.org/officeDocument/2006/relationships/font" Target="fonts/font7.fntdata"/><Relationship Id="rId93" Type="http://schemas.openxmlformats.org/officeDocument/2006/relationships/font" Target="fonts/font6.fntdata"/><Relationship Id="rId92" Type="http://schemas.openxmlformats.org/officeDocument/2006/relationships/font" Target="fonts/font5.fntdata"/><Relationship Id="rId91" Type="http://schemas.openxmlformats.org/officeDocument/2006/relationships/font" Target="fonts/font4.fntdata"/><Relationship Id="rId90" Type="http://schemas.openxmlformats.org/officeDocument/2006/relationships/font" Target="fonts/font3.fntdata"/><Relationship Id="rId9" Type="http://schemas.openxmlformats.org/officeDocument/2006/relationships/slide" Target="slides/slide6.xml"/><Relationship Id="rId89" Type="http://schemas.openxmlformats.org/officeDocument/2006/relationships/font" Target="fonts/font2.fntdata"/><Relationship Id="rId88" Type="http://schemas.openxmlformats.org/officeDocument/2006/relationships/font" Target="fonts/font1.fntdata"/><Relationship Id="rId87" Type="http://schemas.openxmlformats.org/officeDocument/2006/relationships/tableStyles" Target="tableStyles.xml"/><Relationship Id="rId86" Type="http://schemas.openxmlformats.org/officeDocument/2006/relationships/viewProps" Target="viewProps.xml"/><Relationship Id="rId85" Type="http://schemas.openxmlformats.org/officeDocument/2006/relationships/presProps" Target="presProps.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2CDB1E-9234-4DE3-B1B0-A3145D9229B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AA8746-F1BF-4756-BE87-F7DCC251CE0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表达能力，是指在拟定工作计划时，表达自己观点和意见的能力，或在各种活动中，运用文案、设计将设计创意有效地表达出来的能力。表达能力包含着说服能力、解释能力、辩论能力、文字写作能力以及动作语言、表演的感染力等。 有些设计人员在设计创意中想象极为丰富，但表达时就发生了困难，这除了缺乏现代的技术因素外，表达能力不强也是设计创新的一个障碍。设计师必须具有高人一等的审美能力，其中包括敏锐的观察、丰富的想象、灵活的构思、综合审美</a:t>
            </a:r>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本文通过对室内设计专业学生的设计表达能力培养现状的分析，探索建立起“画、说、写”三位一体的室内设计表达能力培养新模式。</a:t>
            </a:r>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优秀的室内设计师必然都有深厚的美术功底。即便有的设计师没有美术功底，或者说没有学过美术专业，但是他必定有基本的美术潜质，只是因为或这或那的原因没有学成美术而已。如果一个室内设计师没有基本的审美素质，那他绝对不可能成为优秀的室内设计师。</a:t>
            </a:r>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人们给室内设计的特征下了这样的定义：一般的造型设计均表现为外凸的立体形态，即它所占有的实际空间量，而室内设计则恰恰相反，它是内凹式的形态，它的目的不在于占有实际的空间量，而是通过界面来创造非立体的内部空间形态，这种逆向的设计形式，决定了室内设计中“空间”是研究的主要对象，是有别于其他艺术形态的重要特征（图 1-3-6）。</a:t>
            </a:r>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室内设计是实践性很强的专业，不能空谈设计理论。优秀的设计师必须精通装饰材料，才能在设计过程中充分利用材料的色彩、质感和性能，设计出有特色的设计。</a:t>
            </a:r>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板材，通常做成标准大小的扁平矩形建筑材料板，是墙壁、天花板或地板的构件，也多指锻造、轧制或铸造而成的金属板，划分为薄板、中板、厚板、特厚板。</a:t>
            </a:r>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板材，通常做成标准大小的扁平矩形建筑材料板，是墙壁、天花板或地板的构件，也多指锻造、轧制或铸造而成的金属板，划分为薄板、中板、厚板、特厚板。</a:t>
            </a:r>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你的信念决定着你的成与败，一切改变先从心态开始，心态的改变是自我改变与提高的第一步。</a:t>
            </a:r>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总之，每个人都是一个独立的个体，有着自己独特的思维和说话方式。但是作为室内设计师而言，需要掌握的知识和技能是一样的。我们需要将这些知识融汇并贯通起来，从而形成一套属于自己的谈单方法。</a:t>
            </a:r>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设计师应该能熟练地画出符合国家规范的设计图纸和施工图，能熟练看懂方案图（图 1-5-1）及施工图等图纸。</a:t>
            </a:r>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室内设计师除了对结构施工图纸外，对给排水（上下水）工程图、采暖工程图、通风工程图、电气照明与消防工程图（图 1-5-2）等，也都需要非常熟练，这对搞好室内装修设计十分重要，可以避免装修设计与土建设施发生冲突，能更周到、恰当地进行装修设计。</a:t>
            </a:r>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72"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72"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7.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3.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image" Target="../media/image11.jpeg"/><Relationship Id="rId7" Type="http://schemas.openxmlformats.org/officeDocument/2006/relationships/tags" Target="../tags/tag52.xml"/><Relationship Id="rId6" Type="http://schemas.openxmlformats.org/officeDocument/2006/relationships/image" Target="../media/image12.jpeg"/><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6" Type="http://schemas.openxmlformats.org/officeDocument/2006/relationships/notesSlide" Target="../notesSlides/notesSlide13.xml"/><Relationship Id="rId15" Type="http://schemas.openxmlformats.org/officeDocument/2006/relationships/slideLayout" Target="../slideLayouts/slideLayout7.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47.xml"/></Relationships>
</file>

<file path=ppt/slides/_rels/slide14.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image" Target="../media/image11.jpeg"/><Relationship Id="rId7" Type="http://schemas.openxmlformats.org/officeDocument/2006/relationships/tags" Target="../tags/tag64.xml"/><Relationship Id="rId6" Type="http://schemas.openxmlformats.org/officeDocument/2006/relationships/image" Target="../media/image12.jpeg"/><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6" Type="http://schemas.openxmlformats.org/officeDocument/2006/relationships/notesSlide" Target="../notesSlides/notesSlide14.xml"/><Relationship Id="rId15" Type="http://schemas.openxmlformats.org/officeDocument/2006/relationships/slideLayout" Target="../slideLayouts/slideLayout7.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9.xml"/></Relationships>
</file>

<file path=ppt/slides/_rels/slide15.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image" Target="../media/image11.jpeg"/><Relationship Id="rId7" Type="http://schemas.openxmlformats.org/officeDocument/2006/relationships/tags" Target="../tags/tag76.xml"/><Relationship Id="rId6" Type="http://schemas.openxmlformats.org/officeDocument/2006/relationships/image" Target="../media/image12.jpeg"/><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6" Type="http://schemas.openxmlformats.org/officeDocument/2006/relationships/notesSlide" Target="../notesSlides/notesSlide15.xml"/><Relationship Id="rId15" Type="http://schemas.openxmlformats.org/officeDocument/2006/relationships/slideLayout" Target="../slideLayouts/slideLayout7.xml"/><Relationship Id="rId14" Type="http://schemas.openxmlformats.org/officeDocument/2006/relationships/tags" Target="../tags/tag82.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tags" Target="../tags/tag71.xml"/></Relationships>
</file>

<file path=ppt/slides/_rels/slide16.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image" Target="../media/image11.jpeg"/><Relationship Id="rId7" Type="http://schemas.openxmlformats.org/officeDocument/2006/relationships/tags" Target="../tags/tag88.xml"/><Relationship Id="rId6" Type="http://schemas.openxmlformats.org/officeDocument/2006/relationships/image" Target="../media/image12.jpeg"/><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6" Type="http://schemas.openxmlformats.org/officeDocument/2006/relationships/notesSlide" Target="../notesSlides/notesSlide16.xml"/><Relationship Id="rId15" Type="http://schemas.openxmlformats.org/officeDocument/2006/relationships/slideLayout" Target="../slideLayouts/slideLayout7.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tags" Target="../tags/tag83.xml"/></Relationships>
</file>

<file path=ppt/slides/_rels/slide17.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image" Target="../media/image15.jpeg"/><Relationship Id="rId6" Type="http://schemas.openxmlformats.org/officeDocument/2006/relationships/image" Target="../media/image14.jpeg"/><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1" Type="http://schemas.openxmlformats.org/officeDocument/2006/relationships/notesSlide" Target="../notesSlides/notesSlide17.xml"/><Relationship Id="rId10" Type="http://schemas.openxmlformats.org/officeDocument/2006/relationships/slideLayout" Target="../slideLayouts/slideLayout7.xml"/><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image" Target="../media/image6.jpeg"/></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7.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1.jpeg"/><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7.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21.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4" Type="http://schemas.openxmlformats.org/officeDocument/2006/relationships/notesSlide" Target="../notesSlides/notesSlide21.xml"/><Relationship Id="rId13" Type="http://schemas.openxmlformats.org/officeDocument/2006/relationships/slideLayout" Target="../slideLayouts/slideLayout7.xml"/><Relationship Id="rId12" Type="http://schemas.openxmlformats.org/officeDocument/2006/relationships/image" Target="../media/image17.jpeg"/><Relationship Id="rId11" Type="http://schemas.openxmlformats.org/officeDocument/2006/relationships/image" Target="../media/image16.jpeg"/><Relationship Id="rId10" Type="http://schemas.openxmlformats.org/officeDocument/2006/relationships/tags" Target="../tags/tag124.xml"/><Relationship Id="rId1" Type="http://schemas.openxmlformats.org/officeDocument/2006/relationships/tags" Target="../tags/tag115.xml"/></Relationships>
</file>

<file path=ppt/slides/_rels/slide22.xml.rels><?xml version="1.0" encoding="UTF-8" standalone="yes"?>
<Relationships xmlns="http://schemas.openxmlformats.org/package/2006/relationships"><Relationship Id="rId9" Type="http://schemas.openxmlformats.org/officeDocument/2006/relationships/image" Target="../media/image18.jpeg"/><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2" Type="http://schemas.openxmlformats.org/officeDocument/2006/relationships/notesSlide" Target="../notesSlides/notesSlide22.xml"/><Relationship Id="rId11" Type="http://schemas.openxmlformats.org/officeDocument/2006/relationships/slideLayout" Target="../slideLayouts/slideLayout7.xml"/><Relationship Id="rId10" Type="http://schemas.openxmlformats.org/officeDocument/2006/relationships/image" Target="../media/image19.png"/><Relationship Id="rId1" Type="http://schemas.openxmlformats.org/officeDocument/2006/relationships/tags" Target="../tags/tag125.xml"/></Relationships>
</file>

<file path=ppt/slides/_rels/slide23.xml.rels><?xml version="1.0" encoding="UTF-8" standalone="yes"?>
<Relationships xmlns="http://schemas.openxmlformats.org/package/2006/relationships"><Relationship Id="rId9" Type="http://schemas.openxmlformats.org/officeDocument/2006/relationships/image" Target="../media/image20.jpeg"/><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2" Type="http://schemas.openxmlformats.org/officeDocument/2006/relationships/notesSlide" Target="../notesSlides/notesSlide23.xml"/><Relationship Id="rId11" Type="http://schemas.openxmlformats.org/officeDocument/2006/relationships/slideLayout" Target="../slideLayouts/slideLayout7.xml"/><Relationship Id="rId10" Type="http://schemas.openxmlformats.org/officeDocument/2006/relationships/image" Target="../media/image21.jpeg"/><Relationship Id="rId1" Type="http://schemas.openxmlformats.org/officeDocument/2006/relationships/tags" Target="../tags/tag133.xml"/></Relationships>
</file>

<file path=ppt/slides/_rels/slide24.xml.rels><?xml version="1.0" encoding="UTF-8" standalone="yes"?>
<Relationships xmlns="http://schemas.openxmlformats.org/package/2006/relationships"><Relationship Id="rId9" Type="http://schemas.openxmlformats.org/officeDocument/2006/relationships/image" Target="../media/image22.jpeg"/><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2" Type="http://schemas.openxmlformats.org/officeDocument/2006/relationships/notesSlide" Target="../notesSlides/notesSlide24.xml"/><Relationship Id="rId11" Type="http://schemas.openxmlformats.org/officeDocument/2006/relationships/slideLayout" Target="../slideLayouts/slideLayout7.xml"/><Relationship Id="rId10" Type="http://schemas.openxmlformats.org/officeDocument/2006/relationships/image" Target="../media/image23.png"/><Relationship Id="rId1" Type="http://schemas.openxmlformats.org/officeDocument/2006/relationships/tags" Target="../tags/tag141.xml"/></Relationships>
</file>

<file path=ppt/slides/_rels/slide25.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3" Type="http://schemas.openxmlformats.org/officeDocument/2006/relationships/notesSlide" Target="../notesSlides/notesSlide25.xml"/><Relationship Id="rId12" Type="http://schemas.openxmlformats.org/officeDocument/2006/relationships/slideLayout" Target="../slideLayouts/slideLayout7.xml"/><Relationship Id="rId11" Type="http://schemas.openxmlformats.org/officeDocument/2006/relationships/image" Target="../media/image25.png"/><Relationship Id="rId10" Type="http://schemas.openxmlformats.org/officeDocument/2006/relationships/image" Target="../media/image24.jpeg"/><Relationship Id="rId1" Type="http://schemas.openxmlformats.org/officeDocument/2006/relationships/tags" Target="../tags/tag149.xml"/></Relationships>
</file>

<file path=ppt/slides/_rels/slide26.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3" Type="http://schemas.openxmlformats.org/officeDocument/2006/relationships/notesSlide" Target="../notesSlides/notesSlide26.xml"/><Relationship Id="rId12" Type="http://schemas.openxmlformats.org/officeDocument/2006/relationships/slideLayout" Target="../slideLayouts/slideLayout7.xml"/><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tags" Target="../tags/tag158.xml"/></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7.xml"/><Relationship Id="rId7" Type="http://schemas.openxmlformats.org/officeDocument/2006/relationships/image" Target="../media/image27.png"/><Relationship Id="rId6" Type="http://schemas.openxmlformats.org/officeDocument/2006/relationships/image" Target="../media/image26.jpeg"/><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8.xml"/><Relationship Id="rId8" Type="http://schemas.openxmlformats.org/officeDocument/2006/relationships/slideLayout" Target="../slideLayouts/slideLayout7.xml"/><Relationship Id="rId7" Type="http://schemas.openxmlformats.org/officeDocument/2006/relationships/image" Target="../media/image29.jpeg"/><Relationship Id="rId6" Type="http://schemas.openxmlformats.org/officeDocument/2006/relationships/image" Target="../media/image28.jpeg"/><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29.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2" Type="http://schemas.openxmlformats.org/officeDocument/2006/relationships/notesSlide" Target="../notesSlides/notesSlide29.xml"/><Relationship Id="rId11" Type="http://schemas.openxmlformats.org/officeDocument/2006/relationships/slideLayout" Target="../slideLayouts/slideLayout7.xml"/><Relationship Id="rId10" Type="http://schemas.openxmlformats.org/officeDocument/2006/relationships/tags" Target="../tags/tag188.xml"/><Relationship Id="rId1" Type="http://schemas.openxmlformats.org/officeDocument/2006/relationships/tags" Target="../tags/tag179.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5" Type="http://schemas.openxmlformats.org/officeDocument/2006/relationships/notesSlide" Target="../notesSlides/notesSlide30.xml"/><Relationship Id="rId14" Type="http://schemas.openxmlformats.org/officeDocument/2006/relationships/slideLayout" Target="../slideLayouts/slideLayout7.xml"/><Relationship Id="rId13" Type="http://schemas.openxmlformats.org/officeDocument/2006/relationships/image" Target="../media/image33.png"/><Relationship Id="rId12" Type="http://schemas.openxmlformats.org/officeDocument/2006/relationships/image" Target="../media/image32.jpeg"/><Relationship Id="rId11" Type="http://schemas.openxmlformats.org/officeDocument/2006/relationships/image" Target="../media/image31.jpeg"/><Relationship Id="rId10" Type="http://schemas.openxmlformats.org/officeDocument/2006/relationships/image" Target="../media/image30.jpeg"/><Relationship Id="rId1" Type="http://schemas.openxmlformats.org/officeDocument/2006/relationships/tags" Target="../tags/tag189.xml"/></Relationships>
</file>

<file path=ppt/slides/_rels/slide31.xml.rels><?xml version="1.0" encoding="UTF-8" standalone="yes"?>
<Relationships xmlns="http://schemas.openxmlformats.org/package/2006/relationships"><Relationship Id="rId9" Type="http://schemas.openxmlformats.org/officeDocument/2006/relationships/image" Target="../media/image34.jpeg"/><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3" Type="http://schemas.openxmlformats.org/officeDocument/2006/relationships/notesSlide" Target="../notesSlides/notesSlide31.xml"/><Relationship Id="rId12" Type="http://schemas.openxmlformats.org/officeDocument/2006/relationships/slideLayout" Target="../slideLayouts/slideLayout7.xml"/><Relationship Id="rId11" Type="http://schemas.openxmlformats.org/officeDocument/2006/relationships/image" Target="../media/image36.jpeg"/><Relationship Id="rId10" Type="http://schemas.openxmlformats.org/officeDocument/2006/relationships/image" Target="../media/image35.png"/><Relationship Id="rId1" Type="http://schemas.openxmlformats.org/officeDocument/2006/relationships/tags" Target="../tags/tag198.xml"/></Relationships>
</file>

<file path=ppt/slides/_rels/slide32.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tags" Target="../tags/tag213.xml"/><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4" Type="http://schemas.openxmlformats.org/officeDocument/2006/relationships/notesSlide" Target="../notesSlides/notesSlide32.xml"/><Relationship Id="rId13" Type="http://schemas.openxmlformats.org/officeDocument/2006/relationships/slideLayout" Target="../slideLayouts/slideLayout7.xml"/><Relationship Id="rId12" Type="http://schemas.openxmlformats.org/officeDocument/2006/relationships/image" Target="../media/image38.png"/><Relationship Id="rId11" Type="http://schemas.openxmlformats.org/officeDocument/2006/relationships/tags" Target="../tags/tag215.xml"/><Relationship Id="rId10" Type="http://schemas.openxmlformats.org/officeDocument/2006/relationships/image" Target="../media/image37.jpeg"/><Relationship Id="rId1" Type="http://schemas.openxmlformats.org/officeDocument/2006/relationships/tags" Target="../tags/tag206.xml"/></Relationships>
</file>

<file path=ppt/slides/_rels/slide33.xml.rels><?xml version="1.0" encoding="UTF-8" standalone="yes"?>
<Relationships xmlns="http://schemas.openxmlformats.org/package/2006/relationships"><Relationship Id="rId9" Type="http://schemas.openxmlformats.org/officeDocument/2006/relationships/image" Target="../media/image39.jpeg"/><Relationship Id="rId8" Type="http://schemas.openxmlformats.org/officeDocument/2006/relationships/tags" Target="../tags/tag223.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5" Type="http://schemas.openxmlformats.org/officeDocument/2006/relationships/notesSlide" Target="../notesSlides/notesSlide33.xml"/><Relationship Id="rId14" Type="http://schemas.openxmlformats.org/officeDocument/2006/relationships/slideLayout" Target="../slideLayouts/slideLayout7.xml"/><Relationship Id="rId13" Type="http://schemas.openxmlformats.org/officeDocument/2006/relationships/image" Target="../media/image42.jpeg"/><Relationship Id="rId12" Type="http://schemas.openxmlformats.org/officeDocument/2006/relationships/image" Target="../media/image41.jpeg"/><Relationship Id="rId11" Type="http://schemas.openxmlformats.org/officeDocument/2006/relationships/tags" Target="../tags/tag224.xml"/><Relationship Id="rId10" Type="http://schemas.openxmlformats.org/officeDocument/2006/relationships/image" Target="../media/image40.jpeg"/><Relationship Id="rId1" Type="http://schemas.openxmlformats.org/officeDocument/2006/relationships/tags" Target="../tags/tag216.xml"/></Relationships>
</file>

<file path=ppt/slides/_rels/slide34.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image" Target="../media/image43.jpeg"/><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1" Type="http://schemas.openxmlformats.org/officeDocument/2006/relationships/notesSlide" Target="../notesSlides/notesSlide34.xml"/><Relationship Id="rId10" Type="http://schemas.openxmlformats.org/officeDocument/2006/relationships/slideLayout" Target="../slideLayouts/slideLayout7.xml"/><Relationship Id="rId1" Type="http://schemas.openxmlformats.org/officeDocument/2006/relationships/tags" Target="../tags/tag225.xml"/></Relationships>
</file>

<file path=ppt/slides/_rels/slide35.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tags" Target="../tags/tag239.xml"/><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3" Type="http://schemas.openxmlformats.org/officeDocument/2006/relationships/notesSlide" Target="../notesSlides/notesSlide35.xml"/><Relationship Id="rId12" Type="http://schemas.openxmlformats.org/officeDocument/2006/relationships/slideLayout" Target="../slideLayouts/slideLayout7.xml"/><Relationship Id="rId11" Type="http://schemas.openxmlformats.org/officeDocument/2006/relationships/image" Target="../media/image46.png"/><Relationship Id="rId10" Type="http://schemas.openxmlformats.org/officeDocument/2006/relationships/image" Target="../media/image45.jpeg"/><Relationship Id="rId1" Type="http://schemas.openxmlformats.org/officeDocument/2006/relationships/tags" Target="../tags/tag232.xml"/></Relationships>
</file>

<file path=ppt/slides/_rels/slide36.xml.rels><?xml version="1.0" encoding="UTF-8" standalone="yes"?>
<Relationships xmlns="http://schemas.openxmlformats.org/package/2006/relationships"><Relationship Id="rId9" Type="http://schemas.openxmlformats.org/officeDocument/2006/relationships/image" Target="../media/image47.jpeg"/><Relationship Id="rId8" Type="http://schemas.openxmlformats.org/officeDocument/2006/relationships/tags" Target="../tags/tag248.xml"/><Relationship Id="rId7" Type="http://schemas.openxmlformats.org/officeDocument/2006/relationships/tags" Target="../tags/tag247.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2" Type="http://schemas.openxmlformats.org/officeDocument/2006/relationships/notesSlide" Target="../notesSlides/notesSlide36.xml"/><Relationship Id="rId11" Type="http://schemas.openxmlformats.org/officeDocument/2006/relationships/slideLayout" Target="../slideLayouts/slideLayout7.xml"/><Relationship Id="rId10" Type="http://schemas.openxmlformats.org/officeDocument/2006/relationships/image" Target="../media/image48.png"/><Relationship Id="rId1" Type="http://schemas.openxmlformats.org/officeDocument/2006/relationships/tags" Target="../tags/tag241.xml"/></Relationships>
</file>

<file path=ppt/slides/_rels/slide37.xml.rels><?xml version="1.0" encoding="UTF-8" standalone="yes"?>
<Relationships xmlns="http://schemas.openxmlformats.org/package/2006/relationships"><Relationship Id="rId9" Type="http://schemas.openxmlformats.org/officeDocument/2006/relationships/image" Target="../media/image49.jpeg"/><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2" Type="http://schemas.openxmlformats.org/officeDocument/2006/relationships/notesSlide" Target="../notesSlides/notesSlide37.xml"/><Relationship Id="rId11" Type="http://schemas.openxmlformats.org/officeDocument/2006/relationships/slideLayout" Target="../slideLayouts/slideLayout7.xml"/><Relationship Id="rId10" Type="http://schemas.openxmlformats.org/officeDocument/2006/relationships/image" Target="../media/image50.jpeg"/><Relationship Id="rId1" Type="http://schemas.openxmlformats.org/officeDocument/2006/relationships/tags" Target="../tags/tag249.xml"/></Relationships>
</file>

<file path=ppt/slides/_rels/slide38.xml.rels><?xml version="1.0" encoding="UTF-8" standalone="yes"?>
<Relationships xmlns="http://schemas.openxmlformats.org/package/2006/relationships"><Relationship Id="rId9" Type="http://schemas.openxmlformats.org/officeDocument/2006/relationships/image" Target="../media/image51.jpeg"/><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2" Type="http://schemas.openxmlformats.org/officeDocument/2006/relationships/notesSlide" Target="../notesSlides/notesSlide38.xml"/><Relationship Id="rId11" Type="http://schemas.openxmlformats.org/officeDocument/2006/relationships/slideLayout" Target="../slideLayouts/slideLayout7.xml"/><Relationship Id="rId10" Type="http://schemas.openxmlformats.org/officeDocument/2006/relationships/image" Target="../media/image52.jpeg"/><Relationship Id="rId1" Type="http://schemas.openxmlformats.org/officeDocument/2006/relationships/tags" Target="../tags/tag257.xml"/></Relationships>
</file>

<file path=ppt/slides/_rels/slide39.xml.rels><?xml version="1.0" encoding="UTF-8" standalone="yes"?>
<Relationships xmlns="http://schemas.openxmlformats.org/package/2006/relationships"><Relationship Id="rId9" Type="http://schemas.openxmlformats.org/officeDocument/2006/relationships/image" Target="../media/image53.jpeg"/><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2" Type="http://schemas.openxmlformats.org/officeDocument/2006/relationships/notesSlide" Target="../notesSlides/notesSlide39.xml"/><Relationship Id="rId11" Type="http://schemas.openxmlformats.org/officeDocument/2006/relationships/slideLayout" Target="../slideLayouts/slideLayout7.xml"/><Relationship Id="rId10" Type="http://schemas.openxmlformats.org/officeDocument/2006/relationships/image" Target="../media/image54.jpeg"/><Relationship Id="rId1" Type="http://schemas.openxmlformats.org/officeDocument/2006/relationships/tags" Target="../tags/tag26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9" Type="http://schemas.openxmlformats.org/officeDocument/2006/relationships/image" Target="../media/image55.jpeg"/><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2" Type="http://schemas.openxmlformats.org/officeDocument/2006/relationships/notesSlide" Target="../notesSlides/notesSlide40.xml"/><Relationship Id="rId11" Type="http://schemas.openxmlformats.org/officeDocument/2006/relationships/slideLayout" Target="../slideLayouts/slideLayout7.xml"/><Relationship Id="rId10" Type="http://schemas.openxmlformats.org/officeDocument/2006/relationships/image" Target="../media/image56.jpeg"/><Relationship Id="rId1" Type="http://schemas.openxmlformats.org/officeDocument/2006/relationships/tags" Target="../tags/tag273.xml"/></Relationships>
</file>

<file path=ppt/slides/_rels/slide41.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3" Type="http://schemas.openxmlformats.org/officeDocument/2006/relationships/notesSlide" Target="../notesSlides/notesSlide41.xml"/><Relationship Id="rId12" Type="http://schemas.openxmlformats.org/officeDocument/2006/relationships/slideLayout" Target="../slideLayouts/slideLayout7.xml"/><Relationship Id="rId11" Type="http://schemas.openxmlformats.org/officeDocument/2006/relationships/image" Target="../media/image58.png"/><Relationship Id="rId10" Type="http://schemas.openxmlformats.org/officeDocument/2006/relationships/image" Target="../media/image57.jpeg"/><Relationship Id="rId1" Type="http://schemas.openxmlformats.org/officeDocument/2006/relationships/tags" Target="../tags/tag281.xml"/></Relationships>
</file>

<file path=ppt/slides/_rels/slide42.xml.rels><?xml version="1.0" encoding="UTF-8" standalone="yes"?>
<Relationships xmlns="http://schemas.openxmlformats.org/package/2006/relationships"><Relationship Id="rId9" Type="http://schemas.openxmlformats.org/officeDocument/2006/relationships/image" Target="../media/image59.jpeg"/><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2" Type="http://schemas.openxmlformats.org/officeDocument/2006/relationships/notesSlide" Target="../notesSlides/notesSlide42.xml"/><Relationship Id="rId11" Type="http://schemas.openxmlformats.org/officeDocument/2006/relationships/slideLayout" Target="../slideLayouts/slideLayout7.xml"/><Relationship Id="rId10" Type="http://schemas.openxmlformats.org/officeDocument/2006/relationships/image" Target="../media/image60.png"/><Relationship Id="rId1" Type="http://schemas.openxmlformats.org/officeDocument/2006/relationships/tags" Target="../tags/tag290.xml"/></Relationships>
</file>

<file path=ppt/slides/_rels/slide43.xml.rels><?xml version="1.0" encoding="UTF-8" standalone="yes"?>
<Relationships xmlns="http://schemas.openxmlformats.org/package/2006/relationships"><Relationship Id="rId9" Type="http://schemas.openxmlformats.org/officeDocument/2006/relationships/image" Target="../media/image61.jpeg"/><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2" Type="http://schemas.openxmlformats.org/officeDocument/2006/relationships/notesSlide" Target="../notesSlides/notesSlide43.xml"/><Relationship Id="rId11" Type="http://schemas.openxmlformats.org/officeDocument/2006/relationships/slideLayout" Target="../slideLayouts/slideLayout7.xml"/><Relationship Id="rId10" Type="http://schemas.openxmlformats.org/officeDocument/2006/relationships/image" Target="../media/image62.png"/><Relationship Id="rId1" Type="http://schemas.openxmlformats.org/officeDocument/2006/relationships/tags" Target="../tags/tag298.xml"/></Relationships>
</file>

<file path=ppt/slides/_rels/slide44.xml.rels><?xml version="1.0" encoding="UTF-8" standalone="yes"?>
<Relationships xmlns="http://schemas.openxmlformats.org/package/2006/relationships"><Relationship Id="rId9" Type="http://schemas.openxmlformats.org/officeDocument/2006/relationships/image" Target="../media/image63.jpeg"/><Relationship Id="rId8" Type="http://schemas.openxmlformats.org/officeDocument/2006/relationships/tags" Target="../tags/tag313.xml"/><Relationship Id="rId7" Type="http://schemas.openxmlformats.org/officeDocument/2006/relationships/tags" Target="../tags/tag312.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tags" Target="../tags/tag308.xml"/><Relationship Id="rId2" Type="http://schemas.openxmlformats.org/officeDocument/2006/relationships/tags" Target="../tags/tag307.xml"/><Relationship Id="rId12" Type="http://schemas.openxmlformats.org/officeDocument/2006/relationships/notesSlide" Target="../notesSlides/notesSlide44.xml"/><Relationship Id="rId11" Type="http://schemas.openxmlformats.org/officeDocument/2006/relationships/slideLayout" Target="../slideLayouts/slideLayout7.xml"/><Relationship Id="rId10" Type="http://schemas.openxmlformats.org/officeDocument/2006/relationships/image" Target="../media/image64.png"/><Relationship Id="rId1" Type="http://schemas.openxmlformats.org/officeDocument/2006/relationships/tags" Target="../tags/tag306.xml"/></Relationships>
</file>

<file path=ppt/slides/_rels/slide45.xml.rels><?xml version="1.0" encoding="UTF-8" standalone="yes"?>
<Relationships xmlns="http://schemas.openxmlformats.org/package/2006/relationships"><Relationship Id="rId9" Type="http://schemas.openxmlformats.org/officeDocument/2006/relationships/image" Target="../media/image65.jpeg"/><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3" Type="http://schemas.openxmlformats.org/officeDocument/2006/relationships/notesSlide" Target="../notesSlides/notesSlide45.xml"/><Relationship Id="rId12" Type="http://schemas.openxmlformats.org/officeDocument/2006/relationships/slideLayout" Target="../slideLayouts/slideLayout7.xml"/><Relationship Id="rId11" Type="http://schemas.openxmlformats.org/officeDocument/2006/relationships/image" Target="../media/image67.png"/><Relationship Id="rId10" Type="http://schemas.openxmlformats.org/officeDocument/2006/relationships/image" Target="../media/image66.jpeg"/><Relationship Id="rId1" Type="http://schemas.openxmlformats.org/officeDocument/2006/relationships/tags" Target="../tags/tag314.xml"/></Relationships>
</file>

<file path=ppt/slides/_rels/slide46.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tags" Target="../tags/tag323.xml"/><Relationship Id="rId12" Type="http://schemas.openxmlformats.org/officeDocument/2006/relationships/notesSlide" Target="../notesSlides/notesSlide46.xml"/><Relationship Id="rId11" Type="http://schemas.openxmlformats.org/officeDocument/2006/relationships/slideLayout" Target="../slideLayouts/slideLayout7.xml"/><Relationship Id="rId10" Type="http://schemas.openxmlformats.org/officeDocument/2006/relationships/image" Target="../media/image68.jpeg"/><Relationship Id="rId1" Type="http://schemas.openxmlformats.org/officeDocument/2006/relationships/tags" Target="../tags/tag322.xml"/></Relationships>
</file>

<file path=ppt/slides/_rels/slide47.xml.rels><?xml version="1.0" encoding="UTF-8" standalone="yes"?>
<Relationships xmlns="http://schemas.openxmlformats.org/package/2006/relationships"><Relationship Id="rId9" Type="http://schemas.openxmlformats.org/officeDocument/2006/relationships/image" Target="../media/image69.jpeg"/><Relationship Id="rId8" Type="http://schemas.openxmlformats.org/officeDocument/2006/relationships/tags" Target="../tags/tag338.xml"/><Relationship Id="rId7" Type="http://schemas.openxmlformats.org/officeDocument/2006/relationships/tags" Target="../tags/tag337.xml"/><Relationship Id="rId6" Type="http://schemas.openxmlformats.org/officeDocument/2006/relationships/tags" Target="../tags/tag336.xml"/><Relationship Id="rId5" Type="http://schemas.openxmlformats.org/officeDocument/2006/relationships/tags" Target="../tags/tag335.xml"/><Relationship Id="rId4" Type="http://schemas.openxmlformats.org/officeDocument/2006/relationships/tags" Target="../tags/tag334.xml"/><Relationship Id="rId3" Type="http://schemas.openxmlformats.org/officeDocument/2006/relationships/tags" Target="../tags/tag333.xml"/><Relationship Id="rId2" Type="http://schemas.openxmlformats.org/officeDocument/2006/relationships/tags" Target="../tags/tag332.xml"/><Relationship Id="rId11" Type="http://schemas.openxmlformats.org/officeDocument/2006/relationships/notesSlide" Target="../notesSlides/notesSlide47.xml"/><Relationship Id="rId10" Type="http://schemas.openxmlformats.org/officeDocument/2006/relationships/slideLayout" Target="../slideLayouts/slideLayout7.xml"/><Relationship Id="rId1" Type="http://schemas.openxmlformats.org/officeDocument/2006/relationships/tags" Target="../tags/tag331.xml"/></Relationships>
</file>

<file path=ppt/slides/_rels/slide48.xml.rels><?xml version="1.0" encoding="UTF-8" standalone="yes"?>
<Relationships xmlns="http://schemas.openxmlformats.org/package/2006/relationships"><Relationship Id="rId9" Type="http://schemas.openxmlformats.org/officeDocument/2006/relationships/image" Target="../media/image70.jpeg"/><Relationship Id="rId8" Type="http://schemas.openxmlformats.org/officeDocument/2006/relationships/tags" Target="../tags/tag346.xml"/><Relationship Id="rId7" Type="http://schemas.openxmlformats.org/officeDocument/2006/relationships/tags" Target="../tags/tag345.xml"/><Relationship Id="rId6" Type="http://schemas.openxmlformats.org/officeDocument/2006/relationships/tags" Target="../tags/tag344.xml"/><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tags" Target="../tags/tag341.xml"/><Relationship Id="rId2" Type="http://schemas.openxmlformats.org/officeDocument/2006/relationships/tags" Target="../tags/tag340.xml"/><Relationship Id="rId12" Type="http://schemas.openxmlformats.org/officeDocument/2006/relationships/notesSlide" Target="../notesSlides/notesSlide48.xml"/><Relationship Id="rId11" Type="http://schemas.openxmlformats.org/officeDocument/2006/relationships/slideLayout" Target="../slideLayouts/slideLayout7.xml"/><Relationship Id="rId10" Type="http://schemas.openxmlformats.org/officeDocument/2006/relationships/image" Target="../media/image71.jpeg"/><Relationship Id="rId1" Type="http://schemas.openxmlformats.org/officeDocument/2006/relationships/tags" Target="../tags/tag339.xml"/></Relationships>
</file>

<file path=ppt/slides/_rels/slide49.xml.rels><?xml version="1.0" encoding="UTF-8" standalone="yes"?>
<Relationships xmlns="http://schemas.openxmlformats.org/package/2006/relationships"><Relationship Id="rId9" Type="http://schemas.openxmlformats.org/officeDocument/2006/relationships/image" Target="../media/image72.jpeg"/><Relationship Id="rId8" Type="http://schemas.openxmlformats.org/officeDocument/2006/relationships/tags" Target="../tags/tag354.xml"/><Relationship Id="rId7" Type="http://schemas.openxmlformats.org/officeDocument/2006/relationships/tags" Target="../tags/tag353.xml"/><Relationship Id="rId6" Type="http://schemas.openxmlformats.org/officeDocument/2006/relationships/tags" Target="../tags/tag352.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2" Type="http://schemas.openxmlformats.org/officeDocument/2006/relationships/notesSlide" Target="../notesSlides/notesSlide49.xml"/><Relationship Id="rId11" Type="http://schemas.openxmlformats.org/officeDocument/2006/relationships/slideLayout" Target="../slideLayouts/slideLayout7.xml"/><Relationship Id="rId10" Type="http://schemas.openxmlformats.org/officeDocument/2006/relationships/image" Target="../media/image73.png"/><Relationship Id="rId1" Type="http://schemas.openxmlformats.org/officeDocument/2006/relationships/tags" Target="../tags/tag347.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jpeg"/></Relationships>
</file>

<file path=ppt/slides/_rels/slide50.xml.rels><?xml version="1.0" encoding="UTF-8" standalone="yes"?>
<Relationships xmlns="http://schemas.openxmlformats.org/package/2006/relationships"><Relationship Id="rId9" Type="http://schemas.openxmlformats.org/officeDocument/2006/relationships/image" Target="../media/image74.jpeg"/><Relationship Id="rId8" Type="http://schemas.openxmlformats.org/officeDocument/2006/relationships/tags" Target="../tags/tag362.xml"/><Relationship Id="rId7" Type="http://schemas.openxmlformats.org/officeDocument/2006/relationships/tags" Target="../tags/tag361.xml"/><Relationship Id="rId6" Type="http://schemas.openxmlformats.org/officeDocument/2006/relationships/tags" Target="../tags/tag360.xml"/><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tags" Target="../tags/tag357.xml"/><Relationship Id="rId2" Type="http://schemas.openxmlformats.org/officeDocument/2006/relationships/tags" Target="../tags/tag356.xml"/><Relationship Id="rId12" Type="http://schemas.openxmlformats.org/officeDocument/2006/relationships/notesSlide" Target="../notesSlides/notesSlide50.xml"/><Relationship Id="rId11" Type="http://schemas.openxmlformats.org/officeDocument/2006/relationships/slideLayout" Target="../slideLayouts/slideLayout7.xml"/><Relationship Id="rId10" Type="http://schemas.openxmlformats.org/officeDocument/2006/relationships/image" Target="../media/image75.png"/><Relationship Id="rId1" Type="http://schemas.openxmlformats.org/officeDocument/2006/relationships/tags" Target="../tags/tag355.xml"/></Relationships>
</file>

<file path=ppt/slides/_rels/slide51.xml.rels><?xml version="1.0" encoding="UTF-8" standalone="yes"?>
<Relationships xmlns="http://schemas.openxmlformats.org/package/2006/relationships"><Relationship Id="rId9" Type="http://schemas.openxmlformats.org/officeDocument/2006/relationships/image" Target="../media/image76.jpeg"/><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2" Type="http://schemas.openxmlformats.org/officeDocument/2006/relationships/notesSlide" Target="../notesSlides/notesSlide51.xml"/><Relationship Id="rId11" Type="http://schemas.openxmlformats.org/officeDocument/2006/relationships/slideLayout" Target="../slideLayouts/slideLayout7.xml"/><Relationship Id="rId10" Type="http://schemas.openxmlformats.org/officeDocument/2006/relationships/image" Target="../media/image77.png"/><Relationship Id="rId1" Type="http://schemas.openxmlformats.org/officeDocument/2006/relationships/tags" Target="../tags/tag363.xml"/></Relationships>
</file>

<file path=ppt/slides/_rels/slide52.xml.rels><?xml version="1.0" encoding="UTF-8" standalone="yes"?>
<Relationships xmlns="http://schemas.openxmlformats.org/package/2006/relationships"><Relationship Id="rId9" Type="http://schemas.openxmlformats.org/officeDocument/2006/relationships/image" Target="../media/image78.jpeg"/><Relationship Id="rId8" Type="http://schemas.openxmlformats.org/officeDocument/2006/relationships/tags" Target="../tags/tag378.xml"/><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tags" Target="../tags/tag372.xml"/><Relationship Id="rId12" Type="http://schemas.openxmlformats.org/officeDocument/2006/relationships/notesSlide" Target="../notesSlides/notesSlide52.xml"/><Relationship Id="rId11" Type="http://schemas.openxmlformats.org/officeDocument/2006/relationships/slideLayout" Target="../slideLayouts/slideLayout7.xml"/><Relationship Id="rId10" Type="http://schemas.openxmlformats.org/officeDocument/2006/relationships/image" Target="../media/image79.png"/><Relationship Id="rId1" Type="http://schemas.openxmlformats.org/officeDocument/2006/relationships/tags" Target="../tags/tag371.xml"/></Relationships>
</file>

<file path=ppt/slides/_rels/slide53.xml.rels><?xml version="1.0" encoding="UTF-8" standalone="yes"?>
<Relationships xmlns="http://schemas.openxmlformats.org/package/2006/relationships"><Relationship Id="rId9" Type="http://schemas.openxmlformats.org/officeDocument/2006/relationships/image" Target="../media/image80.jpeg"/><Relationship Id="rId8" Type="http://schemas.openxmlformats.org/officeDocument/2006/relationships/tags" Target="../tags/tag386.xml"/><Relationship Id="rId7" Type="http://schemas.openxmlformats.org/officeDocument/2006/relationships/tags" Target="../tags/tag385.xml"/><Relationship Id="rId6" Type="http://schemas.openxmlformats.org/officeDocument/2006/relationships/tags" Target="../tags/tag384.xml"/><Relationship Id="rId5" Type="http://schemas.openxmlformats.org/officeDocument/2006/relationships/tags" Target="../tags/tag383.xml"/><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2" Type="http://schemas.openxmlformats.org/officeDocument/2006/relationships/notesSlide" Target="../notesSlides/notesSlide53.xml"/><Relationship Id="rId11" Type="http://schemas.openxmlformats.org/officeDocument/2006/relationships/slideLayout" Target="../slideLayouts/slideLayout7.xml"/><Relationship Id="rId10" Type="http://schemas.openxmlformats.org/officeDocument/2006/relationships/image" Target="../media/image81.png"/><Relationship Id="rId1" Type="http://schemas.openxmlformats.org/officeDocument/2006/relationships/tags" Target="../tags/tag379.xml"/></Relationships>
</file>

<file path=ppt/slides/_rels/slide54.xml.rels><?xml version="1.0" encoding="UTF-8" standalone="yes"?>
<Relationships xmlns="http://schemas.openxmlformats.org/package/2006/relationships"><Relationship Id="rId9" Type="http://schemas.openxmlformats.org/officeDocument/2006/relationships/image" Target="../media/image82.jpeg"/><Relationship Id="rId8" Type="http://schemas.openxmlformats.org/officeDocument/2006/relationships/tags" Target="../tags/tag394.xml"/><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tags" Target="../tags/tag389.xml"/><Relationship Id="rId2" Type="http://schemas.openxmlformats.org/officeDocument/2006/relationships/tags" Target="../tags/tag388.xml"/><Relationship Id="rId12" Type="http://schemas.openxmlformats.org/officeDocument/2006/relationships/notesSlide" Target="../notesSlides/notesSlide54.xml"/><Relationship Id="rId11" Type="http://schemas.openxmlformats.org/officeDocument/2006/relationships/slideLayout" Target="../slideLayouts/slideLayout7.xml"/><Relationship Id="rId10" Type="http://schemas.openxmlformats.org/officeDocument/2006/relationships/image" Target="../media/image83.png"/><Relationship Id="rId1" Type="http://schemas.openxmlformats.org/officeDocument/2006/relationships/tags" Target="../tags/tag387.xml"/></Relationships>
</file>

<file path=ppt/slides/_rels/slide55.xml.rels><?xml version="1.0" encoding="UTF-8" standalone="yes"?>
<Relationships xmlns="http://schemas.openxmlformats.org/package/2006/relationships"><Relationship Id="rId9" Type="http://schemas.openxmlformats.org/officeDocument/2006/relationships/image" Target="../media/image84.jpeg"/><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 Type="http://schemas.openxmlformats.org/officeDocument/2006/relationships/tags" Target="../tags/tag396.xml"/><Relationship Id="rId12" Type="http://schemas.openxmlformats.org/officeDocument/2006/relationships/notesSlide" Target="../notesSlides/notesSlide55.xml"/><Relationship Id="rId11" Type="http://schemas.openxmlformats.org/officeDocument/2006/relationships/slideLayout" Target="../slideLayouts/slideLayout7.xml"/><Relationship Id="rId10" Type="http://schemas.openxmlformats.org/officeDocument/2006/relationships/image" Target="../media/image85.png"/><Relationship Id="rId1" Type="http://schemas.openxmlformats.org/officeDocument/2006/relationships/tags" Target="../tags/tag395.xml"/></Relationships>
</file>

<file path=ppt/slides/_rels/slide56.xml.rels><?xml version="1.0" encoding="UTF-8" standalone="yes"?>
<Relationships xmlns="http://schemas.openxmlformats.org/package/2006/relationships"><Relationship Id="rId9" Type="http://schemas.openxmlformats.org/officeDocument/2006/relationships/notesSlide" Target="../notesSlides/notesSlide56.xml"/><Relationship Id="rId8" Type="http://schemas.openxmlformats.org/officeDocument/2006/relationships/slideLayout" Target="../slideLayouts/slideLayout7.xml"/><Relationship Id="rId7" Type="http://schemas.openxmlformats.org/officeDocument/2006/relationships/image" Target="../media/image86.jpeg"/><Relationship Id="rId6" Type="http://schemas.openxmlformats.org/officeDocument/2006/relationships/tags" Target="../tags/tag408.xml"/><Relationship Id="rId5" Type="http://schemas.openxmlformats.org/officeDocument/2006/relationships/tags" Target="../tags/tag407.xml"/><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 Type="http://schemas.openxmlformats.org/officeDocument/2006/relationships/tags" Target="../tags/tag403.xml"/></Relationships>
</file>

<file path=ppt/slides/_rels/slide57.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tags" Target="../tags/tag416.xml"/><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3" Type="http://schemas.openxmlformats.org/officeDocument/2006/relationships/notesSlide" Target="../notesSlides/notesSlide57.xml"/><Relationship Id="rId12" Type="http://schemas.openxmlformats.org/officeDocument/2006/relationships/slideLayout" Target="../slideLayouts/slideLayout7.xml"/><Relationship Id="rId11" Type="http://schemas.openxmlformats.org/officeDocument/2006/relationships/image" Target="../media/image87.jpeg"/><Relationship Id="rId10" Type="http://schemas.openxmlformats.org/officeDocument/2006/relationships/tags" Target="../tags/tag418.xml"/><Relationship Id="rId1" Type="http://schemas.openxmlformats.org/officeDocument/2006/relationships/tags" Target="../tags/tag409.xml"/></Relationships>
</file>

<file path=ppt/slides/_rels/slide58.xml.rels><?xml version="1.0" encoding="UTF-8" standalone="yes"?>
<Relationships xmlns="http://schemas.openxmlformats.org/package/2006/relationships"><Relationship Id="rId9" Type="http://schemas.openxmlformats.org/officeDocument/2006/relationships/notesSlide" Target="../notesSlides/notesSlide58.xml"/><Relationship Id="rId8" Type="http://schemas.openxmlformats.org/officeDocument/2006/relationships/slideLayout" Target="../slideLayouts/slideLayout7.xml"/><Relationship Id="rId7" Type="http://schemas.openxmlformats.org/officeDocument/2006/relationships/tags" Target="../tags/tag422.xml"/><Relationship Id="rId6" Type="http://schemas.openxmlformats.org/officeDocument/2006/relationships/tags" Target="../tags/tag421.xml"/><Relationship Id="rId5" Type="http://schemas.openxmlformats.org/officeDocument/2006/relationships/tags" Target="../tags/tag420.xml"/><Relationship Id="rId4" Type="http://schemas.openxmlformats.org/officeDocument/2006/relationships/tags" Target="../tags/tag419.xml"/><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image" Target="../media/image9.jpeg"/></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59.xml"/><Relationship Id="rId5" Type="http://schemas.openxmlformats.org/officeDocument/2006/relationships/slideLayout" Target="../slideLayouts/slideLayout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7.jpeg"/><Relationship Id="rId7" Type="http://schemas.openxmlformats.org/officeDocument/2006/relationships/tags" Target="../tags/tag11.xml"/><Relationship Id="rId6" Type="http://schemas.openxmlformats.org/officeDocument/2006/relationships/image" Target="../media/image4.jpeg"/><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0" Type="http://schemas.openxmlformats.org/officeDocument/2006/relationships/notesSlide" Target="../notesSlides/notesSlide6.xml"/><Relationship Id="rId1" Type="http://schemas.openxmlformats.org/officeDocument/2006/relationships/tags" Target="../tags/tag6.xml"/></Relationships>
</file>

<file path=ppt/slides/_rels/slide60.xml.rels><?xml version="1.0" encoding="UTF-8" standalone="yes"?>
<Relationships xmlns="http://schemas.openxmlformats.org/package/2006/relationships"><Relationship Id="rId8" Type="http://schemas.openxmlformats.org/officeDocument/2006/relationships/notesSlide" Target="../notesSlides/notesSlide60.xml"/><Relationship Id="rId7" Type="http://schemas.openxmlformats.org/officeDocument/2006/relationships/slideLayout" Target="../slideLayouts/slideLayout7.xml"/><Relationship Id="rId6" Type="http://schemas.openxmlformats.org/officeDocument/2006/relationships/image" Target="../media/image89.png"/><Relationship Id="rId5" Type="http://schemas.openxmlformats.org/officeDocument/2006/relationships/image" Target="../media/image88.jpeg"/><Relationship Id="rId4" Type="http://schemas.openxmlformats.org/officeDocument/2006/relationships/tags" Target="../tags/tag430.xml"/><Relationship Id="rId3" Type="http://schemas.openxmlformats.org/officeDocument/2006/relationships/tags" Target="../tags/tag429.xml"/><Relationship Id="rId2" Type="http://schemas.openxmlformats.org/officeDocument/2006/relationships/tags" Target="../tags/tag428.xml"/><Relationship Id="rId1" Type="http://schemas.openxmlformats.org/officeDocument/2006/relationships/tags" Target="../tags/tag427.xml"/></Relationships>
</file>

<file path=ppt/slides/_rels/slide61.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image" Target="../media/image91.png"/><Relationship Id="rId12" Type="http://schemas.openxmlformats.org/officeDocument/2006/relationships/notesSlide" Target="../notesSlides/notesSlide61.xml"/><Relationship Id="rId11" Type="http://schemas.openxmlformats.org/officeDocument/2006/relationships/slideLayout" Target="../slideLayouts/slideLayout7.xml"/><Relationship Id="rId10" Type="http://schemas.openxmlformats.org/officeDocument/2006/relationships/tags" Target="../tags/tag438.xml"/><Relationship Id="rId1" Type="http://schemas.openxmlformats.org/officeDocument/2006/relationships/image" Target="../media/image90.jpeg"/></Relationships>
</file>

<file path=ppt/slides/_rels/slide62.xml.rels><?xml version="1.0" encoding="UTF-8" standalone="yes"?>
<Relationships xmlns="http://schemas.openxmlformats.org/package/2006/relationships"><Relationship Id="rId9" Type="http://schemas.openxmlformats.org/officeDocument/2006/relationships/tags" Target="../tags/tag445.xml"/><Relationship Id="rId8" Type="http://schemas.openxmlformats.org/officeDocument/2006/relationships/tags" Target="../tags/tag444.xml"/><Relationship Id="rId7" Type="http://schemas.openxmlformats.org/officeDocument/2006/relationships/tags" Target="../tags/tag443.xml"/><Relationship Id="rId6" Type="http://schemas.openxmlformats.org/officeDocument/2006/relationships/tags" Target="../tags/tag442.xml"/><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tags" Target="../tags/tag439.xml"/><Relationship Id="rId2" Type="http://schemas.openxmlformats.org/officeDocument/2006/relationships/image" Target="../media/image91.png"/><Relationship Id="rId12" Type="http://schemas.openxmlformats.org/officeDocument/2006/relationships/notesSlide" Target="../notesSlides/notesSlide62.xml"/><Relationship Id="rId11" Type="http://schemas.openxmlformats.org/officeDocument/2006/relationships/slideLayout" Target="../slideLayouts/slideLayout7.xml"/><Relationship Id="rId10" Type="http://schemas.openxmlformats.org/officeDocument/2006/relationships/tags" Target="../tags/tag446.xml"/><Relationship Id="rId1" Type="http://schemas.openxmlformats.org/officeDocument/2006/relationships/image" Target="../media/image92.jpeg"/></Relationships>
</file>

<file path=ppt/slides/_rels/slide63.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tags" Target="../tags/tag450.xml"/><Relationship Id="rId5" Type="http://schemas.openxmlformats.org/officeDocument/2006/relationships/tags" Target="../tags/tag449.xml"/><Relationship Id="rId4" Type="http://schemas.openxmlformats.org/officeDocument/2006/relationships/tags" Target="../tags/tag448.xml"/><Relationship Id="rId3" Type="http://schemas.openxmlformats.org/officeDocument/2006/relationships/tags" Target="../tags/tag447.xml"/><Relationship Id="rId2" Type="http://schemas.openxmlformats.org/officeDocument/2006/relationships/image" Target="../media/image94.png"/><Relationship Id="rId12" Type="http://schemas.openxmlformats.org/officeDocument/2006/relationships/notesSlide" Target="../notesSlides/notesSlide63.xml"/><Relationship Id="rId11" Type="http://schemas.openxmlformats.org/officeDocument/2006/relationships/slideLayout" Target="../slideLayouts/slideLayout7.xml"/><Relationship Id="rId10" Type="http://schemas.openxmlformats.org/officeDocument/2006/relationships/tags" Target="../tags/tag454.xml"/><Relationship Id="rId1" Type="http://schemas.openxmlformats.org/officeDocument/2006/relationships/image" Target="../media/image93.jpeg"/></Relationships>
</file>

<file path=ppt/slides/_rels/slide64.xml.rels><?xml version="1.0" encoding="UTF-8" standalone="yes"?>
<Relationships xmlns="http://schemas.openxmlformats.org/package/2006/relationships"><Relationship Id="rId8" Type="http://schemas.openxmlformats.org/officeDocument/2006/relationships/notesSlide" Target="../notesSlides/notesSlide64.xml"/><Relationship Id="rId7" Type="http://schemas.openxmlformats.org/officeDocument/2006/relationships/slideLayout" Target="../slideLayouts/slideLayout7.xml"/><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tags" Target="../tags/tag456.xml"/><Relationship Id="rId3" Type="http://schemas.openxmlformats.org/officeDocument/2006/relationships/tags" Target="../tags/tag455.xml"/><Relationship Id="rId2" Type="http://schemas.openxmlformats.org/officeDocument/2006/relationships/image" Target="../media/image94.png"/><Relationship Id="rId1" Type="http://schemas.openxmlformats.org/officeDocument/2006/relationships/image" Target="../media/image95.jpeg"/></Relationships>
</file>

<file path=ppt/slides/_rels/slide65.xml.rels><?xml version="1.0" encoding="UTF-8" standalone="yes"?>
<Relationships xmlns="http://schemas.openxmlformats.org/package/2006/relationships"><Relationship Id="rId9" Type="http://schemas.openxmlformats.org/officeDocument/2006/relationships/tags" Target="../tags/tag467.xml"/><Relationship Id="rId8" Type="http://schemas.openxmlformats.org/officeDocument/2006/relationships/tags" Target="../tags/tag466.xml"/><Relationship Id="rId7" Type="http://schemas.openxmlformats.org/officeDocument/2006/relationships/tags" Target="../tags/tag465.xml"/><Relationship Id="rId6" Type="http://schemas.openxmlformats.org/officeDocument/2006/relationships/tags" Target="../tags/tag464.xml"/><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tags" Target="../tags/tag461.xml"/><Relationship Id="rId22" Type="http://schemas.openxmlformats.org/officeDocument/2006/relationships/notesSlide" Target="../notesSlides/notesSlide65.xml"/><Relationship Id="rId21" Type="http://schemas.openxmlformats.org/officeDocument/2006/relationships/slideLayout" Target="../slideLayouts/slideLayout7.xml"/><Relationship Id="rId20" Type="http://schemas.openxmlformats.org/officeDocument/2006/relationships/tags" Target="../tags/tag478.xml"/><Relationship Id="rId2" Type="http://schemas.openxmlformats.org/officeDocument/2006/relationships/tags" Target="../tags/tag460.xml"/><Relationship Id="rId19" Type="http://schemas.openxmlformats.org/officeDocument/2006/relationships/tags" Target="../tags/tag477.xml"/><Relationship Id="rId18" Type="http://schemas.openxmlformats.org/officeDocument/2006/relationships/tags" Target="../tags/tag476.xml"/><Relationship Id="rId17" Type="http://schemas.openxmlformats.org/officeDocument/2006/relationships/tags" Target="../tags/tag475.xml"/><Relationship Id="rId16" Type="http://schemas.openxmlformats.org/officeDocument/2006/relationships/tags" Target="../tags/tag474.xml"/><Relationship Id="rId15" Type="http://schemas.openxmlformats.org/officeDocument/2006/relationships/tags" Target="../tags/tag473.xml"/><Relationship Id="rId14" Type="http://schemas.openxmlformats.org/officeDocument/2006/relationships/tags" Target="../tags/tag472.xml"/><Relationship Id="rId13" Type="http://schemas.openxmlformats.org/officeDocument/2006/relationships/tags" Target="../tags/tag471.xml"/><Relationship Id="rId12" Type="http://schemas.openxmlformats.org/officeDocument/2006/relationships/tags" Target="../tags/tag470.xml"/><Relationship Id="rId11" Type="http://schemas.openxmlformats.org/officeDocument/2006/relationships/tags" Target="../tags/tag469.xml"/><Relationship Id="rId10" Type="http://schemas.openxmlformats.org/officeDocument/2006/relationships/tags" Target="../tags/tag468.xml"/><Relationship Id="rId1" Type="http://schemas.openxmlformats.org/officeDocument/2006/relationships/tags" Target="../tags/tag459.xml"/></Relationships>
</file>

<file path=ppt/slides/_rels/slide66.xml.rels><?xml version="1.0" encoding="UTF-8" standalone="yes"?>
<Relationships xmlns="http://schemas.openxmlformats.org/package/2006/relationships"><Relationship Id="rId9" Type="http://schemas.openxmlformats.org/officeDocument/2006/relationships/notesSlide" Target="../notesSlides/notesSlide66.xml"/><Relationship Id="rId8" Type="http://schemas.openxmlformats.org/officeDocument/2006/relationships/slideLayout" Target="../slideLayouts/slideLayout7.xml"/><Relationship Id="rId7" Type="http://schemas.openxmlformats.org/officeDocument/2006/relationships/tags" Target="../tags/tag482.xml"/><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image" Target="../media/image9.jpeg"/></Relationships>
</file>

<file path=ppt/slides/_rels/slide67.xml.rels><?xml version="1.0" encoding="UTF-8" standalone="yes"?>
<Relationships xmlns="http://schemas.openxmlformats.org/package/2006/relationships"><Relationship Id="rId6" Type="http://schemas.openxmlformats.org/officeDocument/2006/relationships/notesSlide" Target="../notesSlides/notesSlide67.xml"/><Relationship Id="rId5" Type="http://schemas.openxmlformats.org/officeDocument/2006/relationships/slideLayout" Target="../slideLayouts/slideLayout7.xml"/><Relationship Id="rId4" Type="http://schemas.openxmlformats.org/officeDocument/2006/relationships/tags" Target="../tags/tag486.xml"/><Relationship Id="rId3" Type="http://schemas.openxmlformats.org/officeDocument/2006/relationships/tags" Target="../tags/tag485.xml"/><Relationship Id="rId2" Type="http://schemas.openxmlformats.org/officeDocument/2006/relationships/tags" Target="../tags/tag484.xml"/><Relationship Id="rId1" Type="http://schemas.openxmlformats.org/officeDocument/2006/relationships/tags" Target="../tags/tag483.xml"/></Relationships>
</file>

<file path=ppt/slides/_rels/slide68.xml.rels><?xml version="1.0" encoding="UTF-8" standalone="yes"?>
<Relationships xmlns="http://schemas.openxmlformats.org/package/2006/relationships"><Relationship Id="rId9" Type="http://schemas.openxmlformats.org/officeDocument/2006/relationships/notesSlide" Target="../notesSlides/notesSlide68.xml"/><Relationship Id="rId8" Type="http://schemas.openxmlformats.org/officeDocument/2006/relationships/slideLayout" Target="../slideLayouts/slideLayout7.xml"/><Relationship Id="rId7" Type="http://schemas.openxmlformats.org/officeDocument/2006/relationships/image" Target="../media/image96.png"/><Relationship Id="rId6" Type="http://schemas.openxmlformats.org/officeDocument/2006/relationships/tags" Target="../tags/tag492.xml"/><Relationship Id="rId5" Type="http://schemas.openxmlformats.org/officeDocument/2006/relationships/tags" Target="../tags/tag491.xml"/><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tags" Target="../tags/tag488.xml"/><Relationship Id="rId1" Type="http://schemas.openxmlformats.org/officeDocument/2006/relationships/tags" Target="../tags/tag487.xml"/></Relationships>
</file>

<file path=ppt/slides/_rels/slide69.xml.rels><?xml version="1.0" encoding="UTF-8" standalone="yes"?>
<Relationships xmlns="http://schemas.openxmlformats.org/package/2006/relationships"><Relationship Id="rId8" Type="http://schemas.openxmlformats.org/officeDocument/2006/relationships/notesSlide" Target="../notesSlides/notesSlide69.xml"/><Relationship Id="rId7" Type="http://schemas.openxmlformats.org/officeDocument/2006/relationships/slideLayout" Target="../slideLayouts/slideLayout7.xml"/><Relationship Id="rId6" Type="http://schemas.openxmlformats.org/officeDocument/2006/relationships/image" Target="../media/image97.png"/><Relationship Id="rId5" Type="http://schemas.openxmlformats.org/officeDocument/2006/relationships/tags" Target="../tags/tag497.xml"/><Relationship Id="rId4" Type="http://schemas.openxmlformats.org/officeDocument/2006/relationships/tags" Target="../tags/tag496.xml"/><Relationship Id="rId3" Type="http://schemas.openxmlformats.org/officeDocument/2006/relationships/tags" Target="../tags/tag495.xml"/><Relationship Id="rId2" Type="http://schemas.openxmlformats.org/officeDocument/2006/relationships/tags" Target="../tags/tag494.xml"/><Relationship Id="rId1" Type="http://schemas.openxmlformats.org/officeDocument/2006/relationships/tags" Target="../tags/tag493.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7.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image" Target="../media/image9.jpeg"/><Relationship Id="rId1" Type="http://schemas.openxmlformats.org/officeDocument/2006/relationships/image" Target="../media/image8.jpeg"/></Relationships>
</file>

<file path=ppt/slides/_rels/slide70.xml.rels><?xml version="1.0" encoding="UTF-8" standalone="yes"?>
<Relationships xmlns="http://schemas.openxmlformats.org/package/2006/relationships"><Relationship Id="rId99" Type="http://schemas.openxmlformats.org/officeDocument/2006/relationships/tags" Target="../tags/tag596.xml"/><Relationship Id="rId98" Type="http://schemas.openxmlformats.org/officeDocument/2006/relationships/tags" Target="../tags/tag595.xml"/><Relationship Id="rId97" Type="http://schemas.openxmlformats.org/officeDocument/2006/relationships/tags" Target="../tags/tag594.xml"/><Relationship Id="rId96" Type="http://schemas.openxmlformats.org/officeDocument/2006/relationships/tags" Target="../tags/tag593.xml"/><Relationship Id="rId95" Type="http://schemas.openxmlformats.org/officeDocument/2006/relationships/tags" Target="../tags/tag592.xml"/><Relationship Id="rId94" Type="http://schemas.openxmlformats.org/officeDocument/2006/relationships/tags" Target="../tags/tag591.xml"/><Relationship Id="rId93" Type="http://schemas.openxmlformats.org/officeDocument/2006/relationships/tags" Target="../tags/tag590.xml"/><Relationship Id="rId92" Type="http://schemas.openxmlformats.org/officeDocument/2006/relationships/tags" Target="../tags/tag589.xml"/><Relationship Id="rId91" Type="http://schemas.openxmlformats.org/officeDocument/2006/relationships/tags" Target="../tags/tag588.xml"/><Relationship Id="rId90" Type="http://schemas.openxmlformats.org/officeDocument/2006/relationships/tags" Target="../tags/tag587.xml"/><Relationship Id="rId9" Type="http://schemas.openxmlformats.org/officeDocument/2006/relationships/tags" Target="../tags/tag506.xml"/><Relationship Id="rId89" Type="http://schemas.openxmlformats.org/officeDocument/2006/relationships/tags" Target="../tags/tag586.xml"/><Relationship Id="rId88" Type="http://schemas.openxmlformats.org/officeDocument/2006/relationships/tags" Target="../tags/tag585.xml"/><Relationship Id="rId87" Type="http://schemas.openxmlformats.org/officeDocument/2006/relationships/tags" Target="../tags/tag584.xml"/><Relationship Id="rId86" Type="http://schemas.openxmlformats.org/officeDocument/2006/relationships/tags" Target="../tags/tag583.xml"/><Relationship Id="rId85" Type="http://schemas.openxmlformats.org/officeDocument/2006/relationships/tags" Target="../tags/tag582.xml"/><Relationship Id="rId84" Type="http://schemas.openxmlformats.org/officeDocument/2006/relationships/tags" Target="../tags/tag581.xml"/><Relationship Id="rId83" Type="http://schemas.openxmlformats.org/officeDocument/2006/relationships/tags" Target="../tags/tag580.xml"/><Relationship Id="rId82" Type="http://schemas.openxmlformats.org/officeDocument/2006/relationships/tags" Target="../tags/tag579.xml"/><Relationship Id="rId81" Type="http://schemas.openxmlformats.org/officeDocument/2006/relationships/tags" Target="../tags/tag578.xml"/><Relationship Id="rId80" Type="http://schemas.openxmlformats.org/officeDocument/2006/relationships/tags" Target="../tags/tag577.xml"/><Relationship Id="rId8" Type="http://schemas.openxmlformats.org/officeDocument/2006/relationships/tags" Target="../tags/tag505.xml"/><Relationship Id="rId79" Type="http://schemas.openxmlformats.org/officeDocument/2006/relationships/tags" Target="../tags/tag576.xml"/><Relationship Id="rId78" Type="http://schemas.openxmlformats.org/officeDocument/2006/relationships/tags" Target="../tags/tag575.xml"/><Relationship Id="rId77" Type="http://schemas.openxmlformats.org/officeDocument/2006/relationships/tags" Target="../tags/tag574.xml"/><Relationship Id="rId76" Type="http://schemas.openxmlformats.org/officeDocument/2006/relationships/tags" Target="../tags/tag573.xml"/><Relationship Id="rId75" Type="http://schemas.openxmlformats.org/officeDocument/2006/relationships/tags" Target="../tags/tag572.xml"/><Relationship Id="rId74" Type="http://schemas.openxmlformats.org/officeDocument/2006/relationships/tags" Target="../tags/tag571.xml"/><Relationship Id="rId73" Type="http://schemas.openxmlformats.org/officeDocument/2006/relationships/tags" Target="../tags/tag570.xml"/><Relationship Id="rId72" Type="http://schemas.openxmlformats.org/officeDocument/2006/relationships/tags" Target="../tags/tag569.xml"/><Relationship Id="rId71" Type="http://schemas.openxmlformats.org/officeDocument/2006/relationships/tags" Target="../tags/tag568.xml"/><Relationship Id="rId70" Type="http://schemas.openxmlformats.org/officeDocument/2006/relationships/tags" Target="../tags/tag567.xml"/><Relationship Id="rId7" Type="http://schemas.openxmlformats.org/officeDocument/2006/relationships/tags" Target="../tags/tag504.xml"/><Relationship Id="rId69" Type="http://schemas.openxmlformats.org/officeDocument/2006/relationships/tags" Target="../tags/tag566.xml"/><Relationship Id="rId68" Type="http://schemas.openxmlformats.org/officeDocument/2006/relationships/tags" Target="../tags/tag565.xml"/><Relationship Id="rId67" Type="http://schemas.openxmlformats.org/officeDocument/2006/relationships/tags" Target="../tags/tag564.xml"/><Relationship Id="rId66" Type="http://schemas.openxmlformats.org/officeDocument/2006/relationships/tags" Target="../tags/tag563.xml"/><Relationship Id="rId65" Type="http://schemas.openxmlformats.org/officeDocument/2006/relationships/tags" Target="../tags/tag562.xml"/><Relationship Id="rId64" Type="http://schemas.openxmlformats.org/officeDocument/2006/relationships/tags" Target="../tags/tag561.xml"/><Relationship Id="rId63" Type="http://schemas.openxmlformats.org/officeDocument/2006/relationships/tags" Target="../tags/tag560.xml"/><Relationship Id="rId62" Type="http://schemas.openxmlformats.org/officeDocument/2006/relationships/tags" Target="../tags/tag559.xml"/><Relationship Id="rId61" Type="http://schemas.openxmlformats.org/officeDocument/2006/relationships/tags" Target="../tags/tag558.xml"/><Relationship Id="rId60" Type="http://schemas.openxmlformats.org/officeDocument/2006/relationships/tags" Target="../tags/tag557.xml"/><Relationship Id="rId6" Type="http://schemas.openxmlformats.org/officeDocument/2006/relationships/tags" Target="../tags/tag503.xml"/><Relationship Id="rId59" Type="http://schemas.openxmlformats.org/officeDocument/2006/relationships/tags" Target="../tags/tag556.xml"/><Relationship Id="rId58" Type="http://schemas.openxmlformats.org/officeDocument/2006/relationships/tags" Target="../tags/tag555.xml"/><Relationship Id="rId57" Type="http://schemas.openxmlformats.org/officeDocument/2006/relationships/tags" Target="../tags/tag554.xml"/><Relationship Id="rId56" Type="http://schemas.openxmlformats.org/officeDocument/2006/relationships/tags" Target="../tags/tag553.xml"/><Relationship Id="rId55" Type="http://schemas.openxmlformats.org/officeDocument/2006/relationships/tags" Target="../tags/tag552.xml"/><Relationship Id="rId54" Type="http://schemas.openxmlformats.org/officeDocument/2006/relationships/tags" Target="../tags/tag551.xml"/><Relationship Id="rId53" Type="http://schemas.openxmlformats.org/officeDocument/2006/relationships/tags" Target="../tags/tag550.xml"/><Relationship Id="rId52" Type="http://schemas.openxmlformats.org/officeDocument/2006/relationships/tags" Target="../tags/tag549.xml"/><Relationship Id="rId51" Type="http://schemas.openxmlformats.org/officeDocument/2006/relationships/tags" Target="../tags/tag548.xml"/><Relationship Id="rId50" Type="http://schemas.openxmlformats.org/officeDocument/2006/relationships/tags" Target="../tags/tag547.xml"/><Relationship Id="rId5" Type="http://schemas.openxmlformats.org/officeDocument/2006/relationships/tags" Target="../tags/tag502.xml"/><Relationship Id="rId49" Type="http://schemas.openxmlformats.org/officeDocument/2006/relationships/tags" Target="../tags/tag546.xml"/><Relationship Id="rId48" Type="http://schemas.openxmlformats.org/officeDocument/2006/relationships/tags" Target="../tags/tag545.xml"/><Relationship Id="rId47" Type="http://schemas.openxmlformats.org/officeDocument/2006/relationships/tags" Target="../tags/tag544.xml"/><Relationship Id="rId46" Type="http://schemas.openxmlformats.org/officeDocument/2006/relationships/tags" Target="../tags/tag543.xml"/><Relationship Id="rId45" Type="http://schemas.openxmlformats.org/officeDocument/2006/relationships/tags" Target="../tags/tag542.xml"/><Relationship Id="rId44" Type="http://schemas.openxmlformats.org/officeDocument/2006/relationships/tags" Target="../tags/tag541.xml"/><Relationship Id="rId43" Type="http://schemas.openxmlformats.org/officeDocument/2006/relationships/tags" Target="../tags/tag540.xml"/><Relationship Id="rId42" Type="http://schemas.openxmlformats.org/officeDocument/2006/relationships/tags" Target="../tags/tag539.xml"/><Relationship Id="rId41" Type="http://schemas.openxmlformats.org/officeDocument/2006/relationships/tags" Target="../tags/tag538.xml"/><Relationship Id="rId40" Type="http://schemas.openxmlformats.org/officeDocument/2006/relationships/tags" Target="../tags/tag537.xml"/><Relationship Id="rId4" Type="http://schemas.openxmlformats.org/officeDocument/2006/relationships/tags" Target="../tags/tag501.xml"/><Relationship Id="rId39" Type="http://schemas.openxmlformats.org/officeDocument/2006/relationships/tags" Target="../tags/tag536.xml"/><Relationship Id="rId38" Type="http://schemas.openxmlformats.org/officeDocument/2006/relationships/tags" Target="../tags/tag535.xml"/><Relationship Id="rId37" Type="http://schemas.openxmlformats.org/officeDocument/2006/relationships/tags" Target="../tags/tag534.xml"/><Relationship Id="rId36" Type="http://schemas.openxmlformats.org/officeDocument/2006/relationships/tags" Target="../tags/tag533.xml"/><Relationship Id="rId35" Type="http://schemas.openxmlformats.org/officeDocument/2006/relationships/tags" Target="../tags/tag532.xml"/><Relationship Id="rId34" Type="http://schemas.openxmlformats.org/officeDocument/2006/relationships/tags" Target="../tags/tag531.xml"/><Relationship Id="rId33" Type="http://schemas.openxmlformats.org/officeDocument/2006/relationships/tags" Target="../tags/tag530.xml"/><Relationship Id="rId32" Type="http://schemas.openxmlformats.org/officeDocument/2006/relationships/tags" Target="../tags/tag529.xml"/><Relationship Id="rId31" Type="http://schemas.openxmlformats.org/officeDocument/2006/relationships/tags" Target="../tags/tag528.xml"/><Relationship Id="rId30" Type="http://schemas.openxmlformats.org/officeDocument/2006/relationships/tags" Target="../tags/tag527.xml"/><Relationship Id="rId3" Type="http://schemas.openxmlformats.org/officeDocument/2006/relationships/tags" Target="../tags/tag500.xml"/><Relationship Id="rId29" Type="http://schemas.openxmlformats.org/officeDocument/2006/relationships/tags" Target="../tags/tag526.xml"/><Relationship Id="rId28" Type="http://schemas.openxmlformats.org/officeDocument/2006/relationships/tags" Target="../tags/tag525.xml"/><Relationship Id="rId27" Type="http://schemas.openxmlformats.org/officeDocument/2006/relationships/tags" Target="../tags/tag524.xml"/><Relationship Id="rId26" Type="http://schemas.openxmlformats.org/officeDocument/2006/relationships/tags" Target="../tags/tag523.xml"/><Relationship Id="rId25" Type="http://schemas.openxmlformats.org/officeDocument/2006/relationships/tags" Target="../tags/tag522.xml"/><Relationship Id="rId24" Type="http://schemas.openxmlformats.org/officeDocument/2006/relationships/tags" Target="../tags/tag521.xml"/><Relationship Id="rId23" Type="http://schemas.openxmlformats.org/officeDocument/2006/relationships/tags" Target="../tags/tag520.xml"/><Relationship Id="rId22" Type="http://schemas.openxmlformats.org/officeDocument/2006/relationships/tags" Target="../tags/tag519.xml"/><Relationship Id="rId21" Type="http://schemas.openxmlformats.org/officeDocument/2006/relationships/tags" Target="../tags/tag518.xml"/><Relationship Id="rId209" Type="http://schemas.openxmlformats.org/officeDocument/2006/relationships/notesSlide" Target="../notesSlides/notesSlide70.xml"/><Relationship Id="rId208" Type="http://schemas.openxmlformats.org/officeDocument/2006/relationships/slideLayout" Target="../slideLayouts/slideLayout7.xml"/><Relationship Id="rId207" Type="http://schemas.openxmlformats.org/officeDocument/2006/relationships/tags" Target="../tags/tag704.xml"/><Relationship Id="rId206" Type="http://schemas.openxmlformats.org/officeDocument/2006/relationships/tags" Target="../tags/tag703.xml"/><Relationship Id="rId205" Type="http://schemas.openxmlformats.org/officeDocument/2006/relationships/tags" Target="../tags/tag702.xml"/><Relationship Id="rId204" Type="http://schemas.openxmlformats.org/officeDocument/2006/relationships/tags" Target="../tags/tag701.xml"/><Relationship Id="rId203" Type="http://schemas.openxmlformats.org/officeDocument/2006/relationships/tags" Target="../tags/tag700.xml"/><Relationship Id="rId202" Type="http://schemas.openxmlformats.org/officeDocument/2006/relationships/tags" Target="../tags/tag699.xml"/><Relationship Id="rId201" Type="http://schemas.openxmlformats.org/officeDocument/2006/relationships/tags" Target="../tags/tag698.xml"/><Relationship Id="rId200" Type="http://schemas.openxmlformats.org/officeDocument/2006/relationships/tags" Target="../tags/tag697.xml"/><Relationship Id="rId20" Type="http://schemas.openxmlformats.org/officeDocument/2006/relationships/tags" Target="../tags/tag517.xml"/><Relationship Id="rId2" Type="http://schemas.openxmlformats.org/officeDocument/2006/relationships/tags" Target="../tags/tag499.xml"/><Relationship Id="rId199" Type="http://schemas.openxmlformats.org/officeDocument/2006/relationships/tags" Target="../tags/tag696.xml"/><Relationship Id="rId198" Type="http://schemas.openxmlformats.org/officeDocument/2006/relationships/tags" Target="../tags/tag695.xml"/><Relationship Id="rId197" Type="http://schemas.openxmlformats.org/officeDocument/2006/relationships/tags" Target="../tags/tag694.xml"/><Relationship Id="rId196" Type="http://schemas.openxmlformats.org/officeDocument/2006/relationships/tags" Target="../tags/tag693.xml"/><Relationship Id="rId195" Type="http://schemas.openxmlformats.org/officeDocument/2006/relationships/tags" Target="../tags/tag692.xml"/><Relationship Id="rId194" Type="http://schemas.openxmlformats.org/officeDocument/2006/relationships/tags" Target="../tags/tag691.xml"/><Relationship Id="rId193" Type="http://schemas.openxmlformats.org/officeDocument/2006/relationships/tags" Target="../tags/tag690.xml"/><Relationship Id="rId192" Type="http://schemas.openxmlformats.org/officeDocument/2006/relationships/tags" Target="../tags/tag689.xml"/><Relationship Id="rId191" Type="http://schemas.openxmlformats.org/officeDocument/2006/relationships/tags" Target="../tags/tag688.xml"/><Relationship Id="rId190" Type="http://schemas.openxmlformats.org/officeDocument/2006/relationships/tags" Target="../tags/tag687.xml"/><Relationship Id="rId19" Type="http://schemas.openxmlformats.org/officeDocument/2006/relationships/tags" Target="../tags/tag516.xml"/><Relationship Id="rId189" Type="http://schemas.openxmlformats.org/officeDocument/2006/relationships/tags" Target="../tags/tag686.xml"/><Relationship Id="rId188" Type="http://schemas.openxmlformats.org/officeDocument/2006/relationships/tags" Target="../tags/tag685.xml"/><Relationship Id="rId187" Type="http://schemas.openxmlformats.org/officeDocument/2006/relationships/tags" Target="../tags/tag684.xml"/><Relationship Id="rId186" Type="http://schemas.openxmlformats.org/officeDocument/2006/relationships/tags" Target="../tags/tag683.xml"/><Relationship Id="rId185" Type="http://schemas.openxmlformats.org/officeDocument/2006/relationships/tags" Target="../tags/tag682.xml"/><Relationship Id="rId184" Type="http://schemas.openxmlformats.org/officeDocument/2006/relationships/tags" Target="../tags/tag681.xml"/><Relationship Id="rId183" Type="http://schemas.openxmlformats.org/officeDocument/2006/relationships/tags" Target="../tags/tag680.xml"/><Relationship Id="rId182" Type="http://schemas.openxmlformats.org/officeDocument/2006/relationships/tags" Target="../tags/tag679.xml"/><Relationship Id="rId181" Type="http://schemas.openxmlformats.org/officeDocument/2006/relationships/tags" Target="../tags/tag678.xml"/><Relationship Id="rId180" Type="http://schemas.openxmlformats.org/officeDocument/2006/relationships/tags" Target="../tags/tag677.xml"/><Relationship Id="rId18" Type="http://schemas.openxmlformats.org/officeDocument/2006/relationships/tags" Target="../tags/tag515.xml"/><Relationship Id="rId179" Type="http://schemas.openxmlformats.org/officeDocument/2006/relationships/tags" Target="../tags/tag676.xml"/><Relationship Id="rId178" Type="http://schemas.openxmlformats.org/officeDocument/2006/relationships/tags" Target="../tags/tag675.xml"/><Relationship Id="rId177" Type="http://schemas.openxmlformats.org/officeDocument/2006/relationships/tags" Target="../tags/tag674.xml"/><Relationship Id="rId176" Type="http://schemas.openxmlformats.org/officeDocument/2006/relationships/tags" Target="../tags/tag673.xml"/><Relationship Id="rId175" Type="http://schemas.openxmlformats.org/officeDocument/2006/relationships/tags" Target="../tags/tag672.xml"/><Relationship Id="rId174" Type="http://schemas.openxmlformats.org/officeDocument/2006/relationships/tags" Target="../tags/tag671.xml"/><Relationship Id="rId173" Type="http://schemas.openxmlformats.org/officeDocument/2006/relationships/tags" Target="../tags/tag670.xml"/><Relationship Id="rId172" Type="http://schemas.openxmlformats.org/officeDocument/2006/relationships/tags" Target="../tags/tag669.xml"/><Relationship Id="rId171" Type="http://schemas.openxmlformats.org/officeDocument/2006/relationships/tags" Target="../tags/tag668.xml"/><Relationship Id="rId170" Type="http://schemas.openxmlformats.org/officeDocument/2006/relationships/tags" Target="../tags/tag667.xml"/><Relationship Id="rId17" Type="http://schemas.openxmlformats.org/officeDocument/2006/relationships/tags" Target="../tags/tag514.xml"/><Relationship Id="rId169" Type="http://schemas.openxmlformats.org/officeDocument/2006/relationships/tags" Target="../tags/tag666.xml"/><Relationship Id="rId168" Type="http://schemas.openxmlformats.org/officeDocument/2006/relationships/tags" Target="../tags/tag665.xml"/><Relationship Id="rId167" Type="http://schemas.openxmlformats.org/officeDocument/2006/relationships/tags" Target="../tags/tag664.xml"/><Relationship Id="rId166" Type="http://schemas.openxmlformats.org/officeDocument/2006/relationships/tags" Target="../tags/tag663.xml"/><Relationship Id="rId165" Type="http://schemas.openxmlformats.org/officeDocument/2006/relationships/tags" Target="../tags/tag662.xml"/><Relationship Id="rId164" Type="http://schemas.openxmlformats.org/officeDocument/2006/relationships/tags" Target="../tags/tag661.xml"/><Relationship Id="rId163" Type="http://schemas.openxmlformats.org/officeDocument/2006/relationships/tags" Target="../tags/tag660.xml"/><Relationship Id="rId162" Type="http://schemas.openxmlformats.org/officeDocument/2006/relationships/tags" Target="../tags/tag659.xml"/><Relationship Id="rId161" Type="http://schemas.openxmlformats.org/officeDocument/2006/relationships/tags" Target="../tags/tag658.xml"/><Relationship Id="rId160" Type="http://schemas.openxmlformats.org/officeDocument/2006/relationships/tags" Target="../tags/tag657.xml"/><Relationship Id="rId16" Type="http://schemas.openxmlformats.org/officeDocument/2006/relationships/tags" Target="../tags/tag513.xml"/><Relationship Id="rId159" Type="http://schemas.openxmlformats.org/officeDocument/2006/relationships/tags" Target="../tags/tag656.xml"/><Relationship Id="rId158" Type="http://schemas.openxmlformats.org/officeDocument/2006/relationships/tags" Target="../tags/tag655.xml"/><Relationship Id="rId157" Type="http://schemas.openxmlformats.org/officeDocument/2006/relationships/tags" Target="../tags/tag654.xml"/><Relationship Id="rId156" Type="http://schemas.openxmlformats.org/officeDocument/2006/relationships/tags" Target="../tags/tag653.xml"/><Relationship Id="rId155" Type="http://schemas.openxmlformats.org/officeDocument/2006/relationships/tags" Target="../tags/tag652.xml"/><Relationship Id="rId154" Type="http://schemas.openxmlformats.org/officeDocument/2006/relationships/tags" Target="../tags/tag651.xml"/><Relationship Id="rId153" Type="http://schemas.openxmlformats.org/officeDocument/2006/relationships/tags" Target="../tags/tag650.xml"/><Relationship Id="rId152" Type="http://schemas.openxmlformats.org/officeDocument/2006/relationships/tags" Target="../tags/tag649.xml"/><Relationship Id="rId151" Type="http://schemas.openxmlformats.org/officeDocument/2006/relationships/tags" Target="../tags/tag648.xml"/><Relationship Id="rId150" Type="http://schemas.openxmlformats.org/officeDocument/2006/relationships/tags" Target="../tags/tag647.xml"/><Relationship Id="rId15" Type="http://schemas.openxmlformats.org/officeDocument/2006/relationships/tags" Target="../tags/tag512.xml"/><Relationship Id="rId149" Type="http://schemas.openxmlformats.org/officeDocument/2006/relationships/tags" Target="../tags/tag646.xml"/><Relationship Id="rId148" Type="http://schemas.openxmlformats.org/officeDocument/2006/relationships/tags" Target="../tags/tag645.xml"/><Relationship Id="rId147" Type="http://schemas.openxmlformats.org/officeDocument/2006/relationships/tags" Target="../tags/tag644.xml"/><Relationship Id="rId146" Type="http://schemas.openxmlformats.org/officeDocument/2006/relationships/tags" Target="../tags/tag643.xml"/><Relationship Id="rId145" Type="http://schemas.openxmlformats.org/officeDocument/2006/relationships/tags" Target="../tags/tag642.xml"/><Relationship Id="rId144" Type="http://schemas.openxmlformats.org/officeDocument/2006/relationships/tags" Target="../tags/tag641.xml"/><Relationship Id="rId143" Type="http://schemas.openxmlformats.org/officeDocument/2006/relationships/tags" Target="../tags/tag640.xml"/><Relationship Id="rId142" Type="http://schemas.openxmlformats.org/officeDocument/2006/relationships/tags" Target="../tags/tag639.xml"/><Relationship Id="rId141" Type="http://schemas.openxmlformats.org/officeDocument/2006/relationships/tags" Target="../tags/tag638.xml"/><Relationship Id="rId140" Type="http://schemas.openxmlformats.org/officeDocument/2006/relationships/tags" Target="../tags/tag637.xml"/><Relationship Id="rId14" Type="http://schemas.openxmlformats.org/officeDocument/2006/relationships/tags" Target="../tags/tag511.xml"/><Relationship Id="rId139" Type="http://schemas.openxmlformats.org/officeDocument/2006/relationships/tags" Target="../tags/tag636.xml"/><Relationship Id="rId138" Type="http://schemas.openxmlformats.org/officeDocument/2006/relationships/tags" Target="../tags/tag635.xml"/><Relationship Id="rId137" Type="http://schemas.openxmlformats.org/officeDocument/2006/relationships/tags" Target="../tags/tag634.xml"/><Relationship Id="rId136" Type="http://schemas.openxmlformats.org/officeDocument/2006/relationships/tags" Target="../tags/tag633.xml"/><Relationship Id="rId135" Type="http://schemas.openxmlformats.org/officeDocument/2006/relationships/tags" Target="../tags/tag632.xml"/><Relationship Id="rId134" Type="http://schemas.openxmlformats.org/officeDocument/2006/relationships/tags" Target="../tags/tag631.xml"/><Relationship Id="rId133" Type="http://schemas.openxmlformats.org/officeDocument/2006/relationships/tags" Target="../tags/tag630.xml"/><Relationship Id="rId132" Type="http://schemas.openxmlformats.org/officeDocument/2006/relationships/tags" Target="../tags/tag629.xml"/><Relationship Id="rId131" Type="http://schemas.openxmlformats.org/officeDocument/2006/relationships/tags" Target="../tags/tag628.xml"/><Relationship Id="rId130" Type="http://schemas.openxmlformats.org/officeDocument/2006/relationships/tags" Target="../tags/tag627.xml"/><Relationship Id="rId13" Type="http://schemas.openxmlformats.org/officeDocument/2006/relationships/tags" Target="../tags/tag510.xml"/><Relationship Id="rId129" Type="http://schemas.openxmlformats.org/officeDocument/2006/relationships/tags" Target="../tags/tag626.xml"/><Relationship Id="rId128" Type="http://schemas.openxmlformats.org/officeDocument/2006/relationships/tags" Target="../tags/tag625.xml"/><Relationship Id="rId127" Type="http://schemas.openxmlformats.org/officeDocument/2006/relationships/tags" Target="../tags/tag624.xml"/><Relationship Id="rId126" Type="http://schemas.openxmlformats.org/officeDocument/2006/relationships/tags" Target="../tags/tag623.xml"/><Relationship Id="rId125" Type="http://schemas.openxmlformats.org/officeDocument/2006/relationships/tags" Target="../tags/tag622.xml"/><Relationship Id="rId124" Type="http://schemas.openxmlformats.org/officeDocument/2006/relationships/tags" Target="../tags/tag621.xml"/><Relationship Id="rId123" Type="http://schemas.openxmlformats.org/officeDocument/2006/relationships/tags" Target="../tags/tag620.xml"/><Relationship Id="rId122" Type="http://schemas.openxmlformats.org/officeDocument/2006/relationships/tags" Target="../tags/tag619.xml"/><Relationship Id="rId121" Type="http://schemas.openxmlformats.org/officeDocument/2006/relationships/tags" Target="../tags/tag618.xml"/><Relationship Id="rId120" Type="http://schemas.openxmlformats.org/officeDocument/2006/relationships/tags" Target="../tags/tag617.xml"/><Relationship Id="rId12" Type="http://schemas.openxmlformats.org/officeDocument/2006/relationships/tags" Target="../tags/tag509.xml"/><Relationship Id="rId119" Type="http://schemas.openxmlformats.org/officeDocument/2006/relationships/tags" Target="../tags/tag616.xml"/><Relationship Id="rId118" Type="http://schemas.openxmlformats.org/officeDocument/2006/relationships/tags" Target="../tags/tag615.xml"/><Relationship Id="rId117" Type="http://schemas.openxmlformats.org/officeDocument/2006/relationships/tags" Target="../tags/tag614.xml"/><Relationship Id="rId116" Type="http://schemas.openxmlformats.org/officeDocument/2006/relationships/tags" Target="../tags/tag613.xml"/><Relationship Id="rId115" Type="http://schemas.openxmlformats.org/officeDocument/2006/relationships/tags" Target="../tags/tag612.xml"/><Relationship Id="rId114" Type="http://schemas.openxmlformats.org/officeDocument/2006/relationships/tags" Target="../tags/tag611.xml"/><Relationship Id="rId113" Type="http://schemas.openxmlformats.org/officeDocument/2006/relationships/tags" Target="../tags/tag610.xml"/><Relationship Id="rId112" Type="http://schemas.openxmlformats.org/officeDocument/2006/relationships/tags" Target="../tags/tag609.xml"/><Relationship Id="rId111" Type="http://schemas.openxmlformats.org/officeDocument/2006/relationships/tags" Target="../tags/tag608.xml"/><Relationship Id="rId110" Type="http://schemas.openxmlformats.org/officeDocument/2006/relationships/tags" Target="../tags/tag607.xml"/><Relationship Id="rId11" Type="http://schemas.openxmlformats.org/officeDocument/2006/relationships/tags" Target="../tags/tag508.xml"/><Relationship Id="rId109" Type="http://schemas.openxmlformats.org/officeDocument/2006/relationships/tags" Target="../tags/tag606.xml"/><Relationship Id="rId108" Type="http://schemas.openxmlformats.org/officeDocument/2006/relationships/tags" Target="../tags/tag605.xml"/><Relationship Id="rId107" Type="http://schemas.openxmlformats.org/officeDocument/2006/relationships/tags" Target="../tags/tag604.xml"/><Relationship Id="rId106" Type="http://schemas.openxmlformats.org/officeDocument/2006/relationships/tags" Target="../tags/tag603.xml"/><Relationship Id="rId105" Type="http://schemas.openxmlformats.org/officeDocument/2006/relationships/tags" Target="../tags/tag602.xml"/><Relationship Id="rId104" Type="http://schemas.openxmlformats.org/officeDocument/2006/relationships/tags" Target="../tags/tag601.xml"/><Relationship Id="rId103" Type="http://schemas.openxmlformats.org/officeDocument/2006/relationships/tags" Target="../tags/tag600.xml"/><Relationship Id="rId102" Type="http://schemas.openxmlformats.org/officeDocument/2006/relationships/tags" Target="../tags/tag599.xml"/><Relationship Id="rId101" Type="http://schemas.openxmlformats.org/officeDocument/2006/relationships/tags" Target="../tags/tag598.xml"/><Relationship Id="rId100" Type="http://schemas.openxmlformats.org/officeDocument/2006/relationships/tags" Target="../tags/tag597.xml"/><Relationship Id="rId10" Type="http://schemas.openxmlformats.org/officeDocument/2006/relationships/tags" Target="../tags/tag507.xml"/><Relationship Id="rId1" Type="http://schemas.openxmlformats.org/officeDocument/2006/relationships/tags" Target="../tags/tag498.xml"/></Relationships>
</file>

<file path=ppt/slides/_rels/slide71.xml.rels><?xml version="1.0" encoding="UTF-8" standalone="yes"?>
<Relationships xmlns="http://schemas.openxmlformats.org/package/2006/relationships"><Relationship Id="rId9" Type="http://schemas.openxmlformats.org/officeDocument/2006/relationships/tags" Target="../tags/tag713.xml"/><Relationship Id="rId8" Type="http://schemas.openxmlformats.org/officeDocument/2006/relationships/tags" Target="../tags/tag712.xml"/><Relationship Id="rId7" Type="http://schemas.openxmlformats.org/officeDocument/2006/relationships/tags" Target="../tags/tag711.xml"/><Relationship Id="rId6" Type="http://schemas.openxmlformats.org/officeDocument/2006/relationships/tags" Target="../tags/tag710.xml"/><Relationship Id="rId5" Type="http://schemas.openxmlformats.org/officeDocument/2006/relationships/tags" Target="../tags/tag709.xml"/><Relationship Id="rId4" Type="http://schemas.openxmlformats.org/officeDocument/2006/relationships/tags" Target="../tags/tag708.xml"/><Relationship Id="rId33" Type="http://schemas.openxmlformats.org/officeDocument/2006/relationships/notesSlide" Target="../notesSlides/notesSlide71.xml"/><Relationship Id="rId32" Type="http://schemas.openxmlformats.org/officeDocument/2006/relationships/slideLayout" Target="../slideLayouts/slideLayout7.xml"/><Relationship Id="rId31" Type="http://schemas.openxmlformats.org/officeDocument/2006/relationships/tags" Target="../tags/tag735.xml"/><Relationship Id="rId30" Type="http://schemas.openxmlformats.org/officeDocument/2006/relationships/tags" Target="../tags/tag734.xml"/><Relationship Id="rId3" Type="http://schemas.openxmlformats.org/officeDocument/2006/relationships/tags" Target="../tags/tag707.xml"/><Relationship Id="rId29" Type="http://schemas.openxmlformats.org/officeDocument/2006/relationships/tags" Target="../tags/tag733.xml"/><Relationship Id="rId28" Type="http://schemas.openxmlformats.org/officeDocument/2006/relationships/tags" Target="../tags/tag732.xml"/><Relationship Id="rId27" Type="http://schemas.openxmlformats.org/officeDocument/2006/relationships/tags" Target="../tags/tag731.xml"/><Relationship Id="rId26" Type="http://schemas.openxmlformats.org/officeDocument/2006/relationships/tags" Target="../tags/tag730.xml"/><Relationship Id="rId25" Type="http://schemas.openxmlformats.org/officeDocument/2006/relationships/tags" Target="../tags/tag729.xml"/><Relationship Id="rId24" Type="http://schemas.openxmlformats.org/officeDocument/2006/relationships/tags" Target="../tags/tag728.xml"/><Relationship Id="rId23" Type="http://schemas.openxmlformats.org/officeDocument/2006/relationships/tags" Target="../tags/tag727.xml"/><Relationship Id="rId22" Type="http://schemas.openxmlformats.org/officeDocument/2006/relationships/tags" Target="../tags/tag726.xml"/><Relationship Id="rId21" Type="http://schemas.openxmlformats.org/officeDocument/2006/relationships/tags" Target="../tags/tag725.xml"/><Relationship Id="rId20" Type="http://schemas.openxmlformats.org/officeDocument/2006/relationships/tags" Target="../tags/tag724.xml"/><Relationship Id="rId2" Type="http://schemas.openxmlformats.org/officeDocument/2006/relationships/tags" Target="../tags/tag706.xml"/><Relationship Id="rId19" Type="http://schemas.openxmlformats.org/officeDocument/2006/relationships/tags" Target="../tags/tag723.xml"/><Relationship Id="rId18" Type="http://schemas.openxmlformats.org/officeDocument/2006/relationships/tags" Target="../tags/tag722.xml"/><Relationship Id="rId17" Type="http://schemas.openxmlformats.org/officeDocument/2006/relationships/tags" Target="../tags/tag721.xml"/><Relationship Id="rId16" Type="http://schemas.openxmlformats.org/officeDocument/2006/relationships/tags" Target="../tags/tag720.xml"/><Relationship Id="rId15" Type="http://schemas.openxmlformats.org/officeDocument/2006/relationships/tags" Target="../tags/tag719.xml"/><Relationship Id="rId14" Type="http://schemas.openxmlformats.org/officeDocument/2006/relationships/tags" Target="../tags/tag718.xml"/><Relationship Id="rId13" Type="http://schemas.openxmlformats.org/officeDocument/2006/relationships/tags" Target="../tags/tag717.xml"/><Relationship Id="rId12" Type="http://schemas.openxmlformats.org/officeDocument/2006/relationships/tags" Target="../tags/tag716.xml"/><Relationship Id="rId11" Type="http://schemas.openxmlformats.org/officeDocument/2006/relationships/tags" Target="../tags/tag715.xml"/><Relationship Id="rId10" Type="http://schemas.openxmlformats.org/officeDocument/2006/relationships/tags" Target="../tags/tag714.xml"/><Relationship Id="rId1" Type="http://schemas.openxmlformats.org/officeDocument/2006/relationships/tags" Target="../tags/tag705.xml"/></Relationships>
</file>

<file path=ppt/slides/_rels/slide72.xml.rels><?xml version="1.0" encoding="UTF-8" standalone="yes"?>
<Relationships xmlns="http://schemas.openxmlformats.org/package/2006/relationships"><Relationship Id="rId7" Type="http://schemas.openxmlformats.org/officeDocument/2006/relationships/notesSlide" Target="../notesSlides/notesSlide72.xml"/><Relationship Id="rId6" Type="http://schemas.openxmlformats.org/officeDocument/2006/relationships/slideLayout" Target="../slideLayouts/slideLayout7.xml"/><Relationship Id="rId5" Type="http://schemas.openxmlformats.org/officeDocument/2006/relationships/image" Target="../media/image98.png"/><Relationship Id="rId4" Type="http://schemas.openxmlformats.org/officeDocument/2006/relationships/tags" Target="../tags/tag739.xml"/><Relationship Id="rId3" Type="http://schemas.openxmlformats.org/officeDocument/2006/relationships/tags" Target="../tags/tag738.xml"/><Relationship Id="rId2" Type="http://schemas.openxmlformats.org/officeDocument/2006/relationships/tags" Target="../tags/tag737.xml"/><Relationship Id="rId1" Type="http://schemas.openxmlformats.org/officeDocument/2006/relationships/tags" Target="../tags/tag736.xml"/></Relationships>
</file>

<file path=ppt/slides/_rels/slide73.xml.rels><?xml version="1.0" encoding="UTF-8" standalone="yes"?>
<Relationships xmlns="http://schemas.openxmlformats.org/package/2006/relationships"><Relationship Id="rId9" Type="http://schemas.openxmlformats.org/officeDocument/2006/relationships/tags" Target="../tags/tag748.xml"/><Relationship Id="rId8" Type="http://schemas.openxmlformats.org/officeDocument/2006/relationships/tags" Target="../tags/tag747.xml"/><Relationship Id="rId7" Type="http://schemas.openxmlformats.org/officeDocument/2006/relationships/tags" Target="../tags/tag746.xml"/><Relationship Id="rId6" Type="http://schemas.openxmlformats.org/officeDocument/2006/relationships/tags" Target="../tags/tag745.xml"/><Relationship Id="rId5" Type="http://schemas.openxmlformats.org/officeDocument/2006/relationships/tags" Target="../tags/tag744.xml"/><Relationship Id="rId45" Type="http://schemas.openxmlformats.org/officeDocument/2006/relationships/notesSlide" Target="../notesSlides/notesSlide73.xml"/><Relationship Id="rId44" Type="http://schemas.openxmlformats.org/officeDocument/2006/relationships/slideLayout" Target="../slideLayouts/slideLayout7.xml"/><Relationship Id="rId43" Type="http://schemas.openxmlformats.org/officeDocument/2006/relationships/image" Target="../media/image99.jpeg"/><Relationship Id="rId42" Type="http://schemas.openxmlformats.org/officeDocument/2006/relationships/tags" Target="../tags/tag781.xml"/><Relationship Id="rId41" Type="http://schemas.openxmlformats.org/officeDocument/2006/relationships/tags" Target="../tags/tag780.xml"/><Relationship Id="rId40" Type="http://schemas.openxmlformats.org/officeDocument/2006/relationships/tags" Target="../tags/tag779.xml"/><Relationship Id="rId4" Type="http://schemas.openxmlformats.org/officeDocument/2006/relationships/tags" Target="../tags/tag743.xml"/><Relationship Id="rId39" Type="http://schemas.openxmlformats.org/officeDocument/2006/relationships/tags" Target="../tags/tag778.xml"/><Relationship Id="rId38" Type="http://schemas.openxmlformats.org/officeDocument/2006/relationships/tags" Target="../tags/tag777.xml"/><Relationship Id="rId37" Type="http://schemas.openxmlformats.org/officeDocument/2006/relationships/tags" Target="../tags/tag776.xml"/><Relationship Id="rId36" Type="http://schemas.openxmlformats.org/officeDocument/2006/relationships/tags" Target="../tags/tag775.xml"/><Relationship Id="rId35" Type="http://schemas.openxmlformats.org/officeDocument/2006/relationships/tags" Target="../tags/tag774.xml"/><Relationship Id="rId34" Type="http://schemas.openxmlformats.org/officeDocument/2006/relationships/tags" Target="../tags/tag773.xml"/><Relationship Id="rId33" Type="http://schemas.openxmlformats.org/officeDocument/2006/relationships/tags" Target="../tags/tag772.xml"/><Relationship Id="rId32" Type="http://schemas.openxmlformats.org/officeDocument/2006/relationships/tags" Target="../tags/tag771.xml"/><Relationship Id="rId31" Type="http://schemas.openxmlformats.org/officeDocument/2006/relationships/tags" Target="../tags/tag770.xml"/><Relationship Id="rId30" Type="http://schemas.openxmlformats.org/officeDocument/2006/relationships/tags" Target="../tags/tag769.xml"/><Relationship Id="rId3" Type="http://schemas.openxmlformats.org/officeDocument/2006/relationships/tags" Target="../tags/tag742.xml"/><Relationship Id="rId29" Type="http://schemas.openxmlformats.org/officeDocument/2006/relationships/tags" Target="../tags/tag768.xml"/><Relationship Id="rId28" Type="http://schemas.openxmlformats.org/officeDocument/2006/relationships/tags" Target="../tags/tag767.xml"/><Relationship Id="rId27" Type="http://schemas.openxmlformats.org/officeDocument/2006/relationships/tags" Target="../tags/tag766.xml"/><Relationship Id="rId26" Type="http://schemas.openxmlformats.org/officeDocument/2006/relationships/tags" Target="../tags/tag765.xml"/><Relationship Id="rId25" Type="http://schemas.openxmlformats.org/officeDocument/2006/relationships/tags" Target="../tags/tag764.xml"/><Relationship Id="rId24" Type="http://schemas.openxmlformats.org/officeDocument/2006/relationships/tags" Target="../tags/tag763.xml"/><Relationship Id="rId23" Type="http://schemas.openxmlformats.org/officeDocument/2006/relationships/tags" Target="../tags/tag762.xml"/><Relationship Id="rId22" Type="http://schemas.openxmlformats.org/officeDocument/2006/relationships/tags" Target="../tags/tag761.xml"/><Relationship Id="rId21" Type="http://schemas.openxmlformats.org/officeDocument/2006/relationships/tags" Target="../tags/tag760.xml"/><Relationship Id="rId20" Type="http://schemas.openxmlformats.org/officeDocument/2006/relationships/tags" Target="../tags/tag759.xml"/><Relationship Id="rId2" Type="http://schemas.openxmlformats.org/officeDocument/2006/relationships/tags" Target="../tags/tag741.xml"/><Relationship Id="rId19" Type="http://schemas.openxmlformats.org/officeDocument/2006/relationships/tags" Target="../tags/tag758.xml"/><Relationship Id="rId18" Type="http://schemas.openxmlformats.org/officeDocument/2006/relationships/tags" Target="../tags/tag757.xml"/><Relationship Id="rId17" Type="http://schemas.openxmlformats.org/officeDocument/2006/relationships/tags" Target="../tags/tag756.xml"/><Relationship Id="rId16" Type="http://schemas.openxmlformats.org/officeDocument/2006/relationships/tags" Target="../tags/tag755.xml"/><Relationship Id="rId15" Type="http://schemas.openxmlformats.org/officeDocument/2006/relationships/tags" Target="../tags/tag754.xml"/><Relationship Id="rId14" Type="http://schemas.openxmlformats.org/officeDocument/2006/relationships/tags" Target="../tags/tag753.xml"/><Relationship Id="rId13" Type="http://schemas.openxmlformats.org/officeDocument/2006/relationships/tags" Target="../tags/tag752.xml"/><Relationship Id="rId12" Type="http://schemas.openxmlformats.org/officeDocument/2006/relationships/tags" Target="../tags/tag751.xml"/><Relationship Id="rId11" Type="http://schemas.openxmlformats.org/officeDocument/2006/relationships/tags" Target="../tags/tag750.xml"/><Relationship Id="rId10" Type="http://schemas.openxmlformats.org/officeDocument/2006/relationships/tags" Target="../tags/tag749.xml"/><Relationship Id="rId1" Type="http://schemas.openxmlformats.org/officeDocument/2006/relationships/tags" Target="../tags/tag740.xml"/></Relationships>
</file>

<file path=ppt/slides/_rels/slide74.xml.rels><?xml version="1.0" encoding="UTF-8" standalone="yes"?>
<Relationships xmlns="http://schemas.openxmlformats.org/package/2006/relationships"><Relationship Id="rId9" Type="http://schemas.openxmlformats.org/officeDocument/2006/relationships/notesSlide" Target="../notesSlides/notesSlide74.xml"/><Relationship Id="rId8" Type="http://schemas.openxmlformats.org/officeDocument/2006/relationships/slideLayout" Target="../slideLayouts/slideLayout7.xml"/><Relationship Id="rId7" Type="http://schemas.openxmlformats.org/officeDocument/2006/relationships/tags" Target="../tags/tag786.xml"/><Relationship Id="rId6" Type="http://schemas.openxmlformats.org/officeDocument/2006/relationships/image" Target="../media/image101.jpeg"/><Relationship Id="rId5" Type="http://schemas.openxmlformats.org/officeDocument/2006/relationships/image" Target="../media/image100.png"/><Relationship Id="rId4" Type="http://schemas.openxmlformats.org/officeDocument/2006/relationships/tags" Target="../tags/tag785.xml"/><Relationship Id="rId3" Type="http://schemas.openxmlformats.org/officeDocument/2006/relationships/tags" Target="../tags/tag784.xml"/><Relationship Id="rId2" Type="http://schemas.openxmlformats.org/officeDocument/2006/relationships/tags" Target="../tags/tag783.xml"/><Relationship Id="rId1" Type="http://schemas.openxmlformats.org/officeDocument/2006/relationships/tags" Target="../tags/tag782.xml"/></Relationships>
</file>

<file path=ppt/slides/_rels/slide75.xml.rels><?xml version="1.0" encoding="UTF-8" standalone="yes"?>
<Relationships xmlns="http://schemas.openxmlformats.org/package/2006/relationships"><Relationship Id="rId9" Type="http://schemas.openxmlformats.org/officeDocument/2006/relationships/tags" Target="../tags/tag795.xml"/><Relationship Id="rId8" Type="http://schemas.openxmlformats.org/officeDocument/2006/relationships/tags" Target="../tags/tag794.xml"/><Relationship Id="rId7" Type="http://schemas.openxmlformats.org/officeDocument/2006/relationships/tags" Target="../tags/tag793.xml"/><Relationship Id="rId6" Type="http://schemas.openxmlformats.org/officeDocument/2006/relationships/tags" Target="../tags/tag792.xml"/><Relationship Id="rId5" Type="http://schemas.openxmlformats.org/officeDocument/2006/relationships/tags" Target="../tags/tag791.xml"/><Relationship Id="rId44" Type="http://schemas.openxmlformats.org/officeDocument/2006/relationships/notesSlide" Target="../notesSlides/notesSlide75.xml"/><Relationship Id="rId43" Type="http://schemas.openxmlformats.org/officeDocument/2006/relationships/slideLayout" Target="../slideLayouts/slideLayout7.xml"/><Relationship Id="rId42" Type="http://schemas.openxmlformats.org/officeDocument/2006/relationships/tags" Target="../tags/tag828.xml"/><Relationship Id="rId41" Type="http://schemas.openxmlformats.org/officeDocument/2006/relationships/tags" Target="../tags/tag827.xml"/><Relationship Id="rId40" Type="http://schemas.openxmlformats.org/officeDocument/2006/relationships/tags" Target="../tags/tag826.xml"/><Relationship Id="rId4" Type="http://schemas.openxmlformats.org/officeDocument/2006/relationships/tags" Target="../tags/tag790.xml"/><Relationship Id="rId39" Type="http://schemas.openxmlformats.org/officeDocument/2006/relationships/tags" Target="../tags/tag825.xml"/><Relationship Id="rId38" Type="http://schemas.openxmlformats.org/officeDocument/2006/relationships/tags" Target="../tags/tag824.xml"/><Relationship Id="rId37" Type="http://schemas.openxmlformats.org/officeDocument/2006/relationships/tags" Target="../tags/tag823.xml"/><Relationship Id="rId36" Type="http://schemas.openxmlformats.org/officeDocument/2006/relationships/tags" Target="../tags/tag822.xml"/><Relationship Id="rId35" Type="http://schemas.openxmlformats.org/officeDocument/2006/relationships/tags" Target="../tags/tag821.xml"/><Relationship Id="rId34" Type="http://schemas.openxmlformats.org/officeDocument/2006/relationships/tags" Target="../tags/tag820.xml"/><Relationship Id="rId33" Type="http://schemas.openxmlformats.org/officeDocument/2006/relationships/tags" Target="../tags/tag819.xml"/><Relationship Id="rId32" Type="http://schemas.openxmlformats.org/officeDocument/2006/relationships/tags" Target="../tags/tag818.xml"/><Relationship Id="rId31" Type="http://schemas.openxmlformats.org/officeDocument/2006/relationships/tags" Target="../tags/tag817.xml"/><Relationship Id="rId30" Type="http://schemas.openxmlformats.org/officeDocument/2006/relationships/tags" Target="../tags/tag816.xml"/><Relationship Id="rId3" Type="http://schemas.openxmlformats.org/officeDocument/2006/relationships/tags" Target="../tags/tag789.xml"/><Relationship Id="rId29" Type="http://schemas.openxmlformats.org/officeDocument/2006/relationships/tags" Target="../tags/tag815.xml"/><Relationship Id="rId28" Type="http://schemas.openxmlformats.org/officeDocument/2006/relationships/tags" Target="../tags/tag814.xml"/><Relationship Id="rId27" Type="http://schemas.openxmlformats.org/officeDocument/2006/relationships/tags" Target="../tags/tag813.xml"/><Relationship Id="rId26" Type="http://schemas.openxmlformats.org/officeDocument/2006/relationships/tags" Target="../tags/tag812.xml"/><Relationship Id="rId25" Type="http://schemas.openxmlformats.org/officeDocument/2006/relationships/tags" Target="../tags/tag811.xml"/><Relationship Id="rId24" Type="http://schemas.openxmlformats.org/officeDocument/2006/relationships/tags" Target="../tags/tag810.xml"/><Relationship Id="rId23" Type="http://schemas.openxmlformats.org/officeDocument/2006/relationships/tags" Target="../tags/tag809.xml"/><Relationship Id="rId22" Type="http://schemas.openxmlformats.org/officeDocument/2006/relationships/tags" Target="../tags/tag808.xml"/><Relationship Id="rId21" Type="http://schemas.openxmlformats.org/officeDocument/2006/relationships/tags" Target="../tags/tag807.xml"/><Relationship Id="rId20" Type="http://schemas.openxmlformats.org/officeDocument/2006/relationships/tags" Target="../tags/tag806.xml"/><Relationship Id="rId2" Type="http://schemas.openxmlformats.org/officeDocument/2006/relationships/tags" Target="../tags/tag788.xml"/><Relationship Id="rId19" Type="http://schemas.openxmlformats.org/officeDocument/2006/relationships/tags" Target="../tags/tag805.xml"/><Relationship Id="rId18" Type="http://schemas.openxmlformats.org/officeDocument/2006/relationships/tags" Target="../tags/tag804.xml"/><Relationship Id="rId17" Type="http://schemas.openxmlformats.org/officeDocument/2006/relationships/tags" Target="../tags/tag803.xml"/><Relationship Id="rId16" Type="http://schemas.openxmlformats.org/officeDocument/2006/relationships/tags" Target="../tags/tag802.xml"/><Relationship Id="rId15" Type="http://schemas.openxmlformats.org/officeDocument/2006/relationships/tags" Target="../tags/tag801.xml"/><Relationship Id="rId14" Type="http://schemas.openxmlformats.org/officeDocument/2006/relationships/tags" Target="../tags/tag800.xml"/><Relationship Id="rId13" Type="http://schemas.openxmlformats.org/officeDocument/2006/relationships/tags" Target="../tags/tag799.xml"/><Relationship Id="rId12" Type="http://schemas.openxmlformats.org/officeDocument/2006/relationships/tags" Target="../tags/tag798.xml"/><Relationship Id="rId11" Type="http://schemas.openxmlformats.org/officeDocument/2006/relationships/tags" Target="../tags/tag797.xml"/><Relationship Id="rId10" Type="http://schemas.openxmlformats.org/officeDocument/2006/relationships/tags" Target="../tags/tag796.xml"/><Relationship Id="rId1" Type="http://schemas.openxmlformats.org/officeDocument/2006/relationships/tags" Target="../tags/tag787.xml"/></Relationships>
</file>

<file path=ppt/slides/_rels/slide76.xml.rels><?xml version="1.0" encoding="UTF-8" standalone="yes"?>
<Relationships xmlns="http://schemas.openxmlformats.org/package/2006/relationships"><Relationship Id="rId7" Type="http://schemas.openxmlformats.org/officeDocument/2006/relationships/notesSlide" Target="../notesSlides/notesSlide76.xml"/><Relationship Id="rId6" Type="http://schemas.openxmlformats.org/officeDocument/2006/relationships/slideLayout" Target="../slideLayouts/slideLayout7.xml"/><Relationship Id="rId5" Type="http://schemas.openxmlformats.org/officeDocument/2006/relationships/image" Target="../media/image102.jpeg"/><Relationship Id="rId4" Type="http://schemas.openxmlformats.org/officeDocument/2006/relationships/tags" Target="../tags/tag832.xml"/><Relationship Id="rId3" Type="http://schemas.openxmlformats.org/officeDocument/2006/relationships/tags" Target="../tags/tag831.xml"/><Relationship Id="rId2" Type="http://schemas.openxmlformats.org/officeDocument/2006/relationships/tags" Target="../tags/tag830.xml"/><Relationship Id="rId1" Type="http://schemas.openxmlformats.org/officeDocument/2006/relationships/tags" Target="../tags/tag829.xml"/></Relationships>
</file>

<file path=ppt/slides/_rels/slide77.xml.rels><?xml version="1.0" encoding="UTF-8" standalone="yes"?>
<Relationships xmlns="http://schemas.openxmlformats.org/package/2006/relationships"><Relationship Id="rId7" Type="http://schemas.openxmlformats.org/officeDocument/2006/relationships/notesSlide" Target="../notesSlides/notesSlide77.xml"/><Relationship Id="rId6" Type="http://schemas.openxmlformats.org/officeDocument/2006/relationships/slideLayout" Target="../slideLayouts/slideLayout7.xml"/><Relationship Id="rId5" Type="http://schemas.openxmlformats.org/officeDocument/2006/relationships/image" Target="../media/image103.png"/><Relationship Id="rId4" Type="http://schemas.openxmlformats.org/officeDocument/2006/relationships/tags" Target="../tags/tag836.xml"/><Relationship Id="rId3" Type="http://schemas.openxmlformats.org/officeDocument/2006/relationships/tags" Target="../tags/tag835.xml"/><Relationship Id="rId2" Type="http://schemas.openxmlformats.org/officeDocument/2006/relationships/tags" Target="../tags/tag834.xml"/><Relationship Id="rId1" Type="http://schemas.openxmlformats.org/officeDocument/2006/relationships/tags" Target="../tags/tag833.xml"/></Relationships>
</file>

<file path=ppt/slides/_rels/slide78.xml.rels><?xml version="1.0" encoding="UTF-8" standalone="yes"?>
<Relationships xmlns="http://schemas.openxmlformats.org/package/2006/relationships"><Relationship Id="rId99" Type="http://schemas.openxmlformats.org/officeDocument/2006/relationships/tags" Target="../tags/tag935.xml"/><Relationship Id="rId98" Type="http://schemas.openxmlformats.org/officeDocument/2006/relationships/tags" Target="../tags/tag934.xml"/><Relationship Id="rId97" Type="http://schemas.openxmlformats.org/officeDocument/2006/relationships/tags" Target="../tags/tag933.xml"/><Relationship Id="rId96" Type="http://schemas.openxmlformats.org/officeDocument/2006/relationships/tags" Target="../tags/tag932.xml"/><Relationship Id="rId95" Type="http://schemas.openxmlformats.org/officeDocument/2006/relationships/tags" Target="../tags/tag931.xml"/><Relationship Id="rId94" Type="http://schemas.openxmlformats.org/officeDocument/2006/relationships/tags" Target="../tags/tag930.xml"/><Relationship Id="rId93" Type="http://schemas.openxmlformats.org/officeDocument/2006/relationships/tags" Target="../tags/tag929.xml"/><Relationship Id="rId92" Type="http://schemas.openxmlformats.org/officeDocument/2006/relationships/tags" Target="../tags/tag928.xml"/><Relationship Id="rId91" Type="http://schemas.openxmlformats.org/officeDocument/2006/relationships/tags" Target="../tags/tag927.xml"/><Relationship Id="rId90" Type="http://schemas.openxmlformats.org/officeDocument/2006/relationships/tags" Target="../tags/tag926.xml"/><Relationship Id="rId9" Type="http://schemas.openxmlformats.org/officeDocument/2006/relationships/tags" Target="../tags/tag845.xml"/><Relationship Id="rId89" Type="http://schemas.openxmlformats.org/officeDocument/2006/relationships/tags" Target="../tags/tag925.xml"/><Relationship Id="rId88" Type="http://schemas.openxmlformats.org/officeDocument/2006/relationships/tags" Target="../tags/tag924.xml"/><Relationship Id="rId87" Type="http://schemas.openxmlformats.org/officeDocument/2006/relationships/tags" Target="../tags/tag923.xml"/><Relationship Id="rId86" Type="http://schemas.openxmlformats.org/officeDocument/2006/relationships/tags" Target="../tags/tag922.xml"/><Relationship Id="rId85" Type="http://schemas.openxmlformats.org/officeDocument/2006/relationships/tags" Target="../tags/tag921.xml"/><Relationship Id="rId84" Type="http://schemas.openxmlformats.org/officeDocument/2006/relationships/tags" Target="../tags/tag920.xml"/><Relationship Id="rId83" Type="http://schemas.openxmlformats.org/officeDocument/2006/relationships/tags" Target="../tags/tag919.xml"/><Relationship Id="rId82" Type="http://schemas.openxmlformats.org/officeDocument/2006/relationships/tags" Target="../tags/tag918.xml"/><Relationship Id="rId81" Type="http://schemas.openxmlformats.org/officeDocument/2006/relationships/tags" Target="../tags/tag917.xml"/><Relationship Id="rId80" Type="http://schemas.openxmlformats.org/officeDocument/2006/relationships/tags" Target="../tags/tag916.xml"/><Relationship Id="rId8" Type="http://schemas.openxmlformats.org/officeDocument/2006/relationships/tags" Target="../tags/tag844.xml"/><Relationship Id="rId79" Type="http://schemas.openxmlformats.org/officeDocument/2006/relationships/tags" Target="../tags/tag915.xml"/><Relationship Id="rId78" Type="http://schemas.openxmlformats.org/officeDocument/2006/relationships/tags" Target="../tags/tag914.xml"/><Relationship Id="rId77" Type="http://schemas.openxmlformats.org/officeDocument/2006/relationships/tags" Target="../tags/tag913.xml"/><Relationship Id="rId76" Type="http://schemas.openxmlformats.org/officeDocument/2006/relationships/tags" Target="../tags/tag912.xml"/><Relationship Id="rId75" Type="http://schemas.openxmlformats.org/officeDocument/2006/relationships/tags" Target="../tags/tag911.xml"/><Relationship Id="rId74" Type="http://schemas.openxmlformats.org/officeDocument/2006/relationships/tags" Target="../tags/tag910.xml"/><Relationship Id="rId73" Type="http://schemas.openxmlformats.org/officeDocument/2006/relationships/tags" Target="../tags/tag909.xml"/><Relationship Id="rId72" Type="http://schemas.openxmlformats.org/officeDocument/2006/relationships/tags" Target="../tags/tag908.xml"/><Relationship Id="rId71" Type="http://schemas.openxmlformats.org/officeDocument/2006/relationships/tags" Target="../tags/tag907.xml"/><Relationship Id="rId70" Type="http://schemas.openxmlformats.org/officeDocument/2006/relationships/tags" Target="../tags/tag906.xml"/><Relationship Id="rId7" Type="http://schemas.openxmlformats.org/officeDocument/2006/relationships/tags" Target="../tags/tag843.xml"/><Relationship Id="rId69" Type="http://schemas.openxmlformats.org/officeDocument/2006/relationships/tags" Target="../tags/tag905.xml"/><Relationship Id="rId68" Type="http://schemas.openxmlformats.org/officeDocument/2006/relationships/tags" Target="../tags/tag904.xml"/><Relationship Id="rId67" Type="http://schemas.openxmlformats.org/officeDocument/2006/relationships/tags" Target="../tags/tag903.xml"/><Relationship Id="rId66" Type="http://schemas.openxmlformats.org/officeDocument/2006/relationships/tags" Target="../tags/tag902.xml"/><Relationship Id="rId65" Type="http://schemas.openxmlformats.org/officeDocument/2006/relationships/tags" Target="../tags/tag901.xml"/><Relationship Id="rId64" Type="http://schemas.openxmlformats.org/officeDocument/2006/relationships/tags" Target="../tags/tag900.xml"/><Relationship Id="rId63" Type="http://schemas.openxmlformats.org/officeDocument/2006/relationships/tags" Target="../tags/tag899.xml"/><Relationship Id="rId62" Type="http://schemas.openxmlformats.org/officeDocument/2006/relationships/tags" Target="../tags/tag898.xml"/><Relationship Id="rId61" Type="http://schemas.openxmlformats.org/officeDocument/2006/relationships/tags" Target="../tags/tag897.xml"/><Relationship Id="rId60" Type="http://schemas.openxmlformats.org/officeDocument/2006/relationships/tags" Target="../tags/tag896.xml"/><Relationship Id="rId6" Type="http://schemas.openxmlformats.org/officeDocument/2006/relationships/tags" Target="../tags/tag842.xml"/><Relationship Id="rId59" Type="http://schemas.openxmlformats.org/officeDocument/2006/relationships/tags" Target="../tags/tag895.xml"/><Relationship Id="rId58" Type="http://schemas.openxmlformats.org/officeDocument/2006/relationships/tags" Target="../tags/tag894.xml"/><Relationship Id="rId57" Type="http://schemas.openxmlformats.org/officeDocument/2006/relationships/tags" Target="../tags/tag893.xml"/><Relationship Id="rId56" Type="http://schemas.openxmlformats.org/officeDocument/2006/relationships/tags" Target="../tags/tag892.xml"/><Relationship Id="rId55" Type="http://schemas.openxmlformats.org/officeDocument/2006/relationships/tags" Target="../tags/tag891.xml"/><Relationship Id="rId54" Type="http://schemas.openxmlformats.org/officeDocument/2006/relationships/tags" Target="../tags/tag890.xml"/><Relationship Id="rId53" Type="http://schemas.openxmlformats.org/officeDocument/2006/relationships/tags" Target="../tags/tag889.xml"/><Relationship Id="rId52" Type="http://schemas.openxmlformats.org/officeDocument/2006/relationships/tags" Target="../tags/tag888.xml"/><Relationship Id="rId51" Type="http://schemas.openxmlformats.org/officeDocument/2006/relationships/tags" Target="../tags/tag887.xml"/><Relationship Id="rId50" Type="http://schemas.openxmlformats.org/officeDocument/2006/relationships/tags" Target="../tags/tag886.xml"/><Relationship Id="rId5" Type="http://schemas.openxmlformats.org/officeDocument/2006/relationships/tags" Target="../tags/tag841.xml"/><Relationship Id="rId49" Type="http://schemas.openxmlformats.org/officeDocument/2006/relationships/tags" Target="../tags/tag885.xml"/><Relationship Id="rId48" Type="http://schemas.openxmlformats.org/officeDocument/2006/relationships/tags" Target="../tags/tag884.xml"/><Relationship Id="rId47" Type="http://schemas.openxmlformats.org/officeDocument/2006/relationships/tags" Target="../tags/tag883.xml"/><Relationship Id="rId46" Type="http://schemas.openxmlformats.org/officeDocument/2006/relationships/tags" Target="../tags/tag882.xml"/><Relationship Id="rId45" Type="http://schemas.openxmlformats.org/officeDocument/2006/relationships/tags" Target="../tags/tag881.xml"/><Relationship Id="rId44" Type="http://schemas.openxmlformats.org/officeDocument/2006/relationships/tags" Target="../tags/tag880.xml"/><Relationship Id="rId43" Type="http://schemas.openxmlformats.org/officeDocument/2006/relationships/tags" Target="../tags/tag879.xml"/><Relationship Id="rId42" Type="http://schemas.openxmlformats.org/officeDocument/2006/relationships/tags" Target="../tags/tag878.xml"/><Relationship Id="rId41" Type="http://schemas.openxmlformats.org/officeDocument/2006/relationships/tags" Target="../tags/tag877.xml"/><Relationship Id="rId40" Type="http://schemas.openxmlformats.org/officeDocument/2006/relationships/tags" Target="../tags/tag876.xml"/><Relationship Id="rId4" Type="http://schemas.openxmlformats.org/officeDocument/2006/relationships/tags" Target="../tags/tag840.xml"/><Relationship Id="rId39" Type="http://schemas.openxmlformats.org/officeDocument/2006/relationships/tags" Target="../tags/tag875.xml"/><Relationship Id="rId38" Type="http://schemas.openxmlformats.org/officeDocument/2006/relationships/tags" Target="../tags/tag874.xml"/><Relationship Id="rId37" Type="http://schemas.openxmlformats.org/officeDocument/2006/relationships/tags" Target="../tags/tag873.xml"/><Relationship Id="rId36" Type="http://schemas.openxmlformats.org/officeDocument/2006/relationships/tags" Target="../tags/tag872.xml"/><Relationship Id="rId35" Type="http://schemas.openxmlformats.org/officeDocument/2006/relationships/tags" Target="../tags/tag871.xml"/><Relationship Id="rId34" Type="http://schemas.openxmlformats.org/officeDocument/2006/relationships/tags" Target="../tags/tag870.xml"/><Relationship Id="rId33" Type="http://schemas.openxmlformats.org/officeDocument/2006/relationships/tags" Target="../tags/tag869.xml"/><Relationship Id="rId32" Type="http://schemas.openxmlformats.org/officeDocument/2006/relationships/tags" Target="../tags/tag868.xml"/><Relationship Id="rId31" Type="http://schemas.openxmlformats.org/officeDocument/2006/relationships/tags" Target="../tags/tag867.xml"/><Relationship Id="rId30" Type="http://schemas.openxmlformats.org/officeDocument/2006/relationships/tags" Target="../tags/tag866.xml"/><Relationship Id="rId3" Type="http://schemas.openxmlformats.org/officeDocument/2006/relationships/tags" Target="../tags/tag839.xml"/><Relationship Id="rId29" Type="http://schemas.openxmlformats.org/officeDocument/2006/relationships/tags" Target="../tags/tag865.xml"/><Relationship Id="rId28" Type="http://schemas.openxmlformats.org/officeDocument/2006/relationships/tags" Target="../tags/tag864.xml"/><Relationship Id="rId27" Type="http://schemas.openxmlformats.org/officeDocument/2006/relationships/tags" Target="../tags/tag863.xml"/><Relationship Id="rId26" Type="http://schemas.openxmlformats.org/officeDocument/2006/relationships/tags" Target="../tags/tag862.xml"/><Relationship Id="rId25" Type="http://schemas.openxmlformats.org/officeDocument/2006/relationships/tags" Target="../tags/tag861.xml"/><Relationship Id="rId24" Type="http://schemas.openxmlformats.org/officeDocument/2006/relationships/tags" Target="../tags/tag860.xml"/><Relationship Id="rId23" Type="http://schemas.openxmlformats.org/officeDocument/2006/relationships/tags" Target="../tags/tag859.xml"/><Relationship Id="rId22" Type="http://schemas.openxmlformats.org/officeDocument/2006/relationships/tags" Target="../tags/tag858.xml"/><Relationship Id="rId21" Type="http://schemas.openxmlformats.org/officeDocument/2006/relationships/tags" Target="../tags/tag857.xml"/><Relationship Id="rId209" Type="http://schemas.openxmlformats.org/officeDocument/2006/relationships/notesSlide" Target="../notesSlides/notesSlide78.xml"/><Relationship Id="rId208" Type="http://schemas.openxmlformats.org/officeDocument/2006/relationships/slideLayout" Target="../slideLayouts/slideLayout7.xml"/><Relationship Id="rId207" Type="http://schemas.openxmlformats.org/officeDocument/2006/relationships/tags" Target="../tags/tag1043.xml"/><Relationship Id="rId206" Type="http://schemas.openxmlformats.org/officeDocument/2006/relationships/tags" Target="../tags/tag1042.xml"/><Relationship Id="rId205" Type="http://schemas.openxmlformats.org/officeDocument/2006/relationships/tags" Target="../tags/tag1041.xml"/><Relationship Id="rId204" Type="http://schemas.openxmlformats.org/officeDocument/2006/relationships/tags" Target="../tags/tag1040.xml"/><Relationship Id="rId203" Type="http://schemas.openxmlformats.org/officeDocument/2006/relationships/tags" Target="../tags/tag1039.xml"/><Relationship Id="rId202" Type="http://schemas.openxmlformats.org/officeDocument/2006/relationships/tags" Target="../tags/tag1038.xml"/><Relationship Id="rId201" Type="http://schemas.openxmlformats.org/officeDocument/2006/relationships/tags" Target="../tags/tag1037.xml"/><Relationship Id="rId200" Type="http://schemas.openxmlformats.org/officeDocument/2006/relationships/tags" Target="../tags/tag1036.xml"/><Relationship Id="rId20" Type="http://schemas.openxmlformats.org/officeDocument/2006/relationships/tags" Target="../tags/tag856.xml"/><Relationship Id="rId2" Type="http://schemas.openxmlformats.org/officeDocument/2006/relationships/tags" Target="../tags/tag838.xml"/><Relationship Id="rId199" Type="http://schemas.openxmlformats.org/officeDocument/2006/relationships/tags" Target="../tags/tag1035.xml"/><Relationship Id="rId198" Type="http://schemas.openxmlformats.org/officeDocument/2006/relationships/tags" Target="../tags/tag1034.xml"/><Relationship Id="rId197" Type="http://schemas.openxmlformats.org/officeDocument/2006/relationships/tags" Target="../tags/tag1033.xml"/><Relationship Id="rId196" Type="http://schemas.openxmlformats.org/officeDocument/2006/relationships/tags" Target="../tags/tag1032.xml"/><Relationship Id="rId195" Type="http://schemas.openxmlformats.org/officeDocument/2006/relationships/tags" Target="../tags/tag1031.xml"/><Relationship Id="rId194" Type="http://schemas.openxmlformats.org/officeDocument/2006/relationships/tags" Target="../tags/tag1030.xml"/><Relationship Id="rId193" Type="http://schemas.openxmlformats.org/officeDocument/2006/relationships/tags" Target="../tags/tag1029.xml"/><Relationship Id="rId192" Type="http://schemas.openxmlformats.org/officeDocument/2006/relationships/tags" Target="../tags/tag1028.xml"/><Relationship Id="rId191" Type="http://schemas.openxmlformats.org/officeDocument/2006/relationships/tags" Target="../tags/tag1027.xml"/><Relationship Id="rId190" Type="http://schemas.openxmlformats.org/officeDocument/2006/relationships/tags" Target="../tags/tag1026.xml"/><Relationship Id="rId19" Type="http://schemas.openxmlformats.org/officeDocument/2006/relationships/tags" Target="../tags/tag855.xml"/><Relationship Id="rId189" Type="http://schemas.openxmlformats.org/officeDocument/2006/relationships/tags" Target="../tags/tag1025.xml"/><Relationship Id="rId188" Type="http://schemas.openxmlformats.org/officeDocument/2006/relationships/tags" Target="../tags/tag1024.xml"/><Relationship Id="rId187" Type="http://schemas.openxmlformats.org/officeDocument/2006/relationships/tags" Target="../tags/tag1023.xml"/><Relationship Id="rId186" Type="http://schemas.openxmlformats.org/officeDocument/2006/relationships/tags" Target="../tags/tag1022.xml"/><Relationship Id="rId185" Type="http://schemas.openxmlformats.org/officeDocument/2006/relationships/tags" Target="../tags/tag1021.xml"/><Relationship Id="rId184" Type="http://schemas.openxmlformats.org/officeDocument/2006/relationships/tags" Target="../tags/tag1020.xml"/><Relationship Id="rId183" Type="http://schemas.openxmlformats.org/officeDocument/2006/relationships/tags" Target="../tags/tag1019.xml"/><Relationship Id="rId182" Type="http://schemas.openxmlformats.org/officeDocument/2006/relationships/tags" Target="../tags/tag1018.xml"/><Relationship Id="rId181" Type="http://schemas.openxmlformats.org/officeDocument/2006/relationships/tags" Target="../tags/tag1017.xml"/><Relationship Id="rId180" Type="http://schemas.openxmlformats.org/officeDocument/2006/relationships/tags" Target="../tags/tag1016.xml"/><Relationship Id="rId18" Type="http://schemas.openxmlformats.org/officeDocument/2006/relationships/tags" Target="../tags/tag854.xml"/><Relationship Id="rId179" Type="http://schemas.openxmlformats.org/officeDocument/2006/relationships/tags" Target="../tags/tag1015.xml"/><Relationship Id="rId178" Type="http://schemas.openxmlformats.org/officeDocument/2006/relationships/tags" Target="../tags/tag1014.xml"/><Relationship Id="rId177" Type="http://schemas.openxmlformats.org/officeDocument/2006/relationships/tags" Target="../tags/tag1013.xml"/><Relationship Id="rId176" Type="http://schemas.openxmlformats.org/officeDocument/2006/relationships/tags" Target="../tags/tag1012.xml"/><Relationship Id="rId175" Type="http://schemas.openxmlformats.org/officeDocument/2006/relationships/tags" Target="../tags/tag1011.xml"/><Relationship Id="rId174" Type="http://schemas.openxmlformats.org/officeDocument/2006/relationships/tags" Target="../tags/tag1010.xml"/><Relationship Id="rId173" Type="http://schemas.openxmlformats.org/officeDocument/2006/relationships/tags" Target="../tags/tag1009.xml"/><Relationship Id="rId172" Type="http://schemas.openxmlformats.org/officeDocument/2006/relationships/tags" Target="../tags/tag1008.xml"/><Relationship Id="rId171" Type="http://schemas.openxmlformats.org/officeDocument/2006/relationships/tags" Target="../tags/tag1007.xml"/><Relationship Id="rId170" Type="http://schemas.openxmlformats.org/officeDocument/2006/relationships/tags" Target="../tags/tag1006.xml"/><Relationship Id="rId17" Type="http://schemas.openxmlformats.org/officeDocument/2006/relationships/tags" Target="../tags/tag853.xml"/><Relationship Id="rId169" Type="http://schemas.openxmlformats.org/officeDocument/2006/relationships/tags" Target="../tags/tag1005.xml"/><Relationship Id="rId168" Type="http://schemas.openxmlformats.org/officeDocument/2006/relationships/tags" Target="../tags/tag1004.xml"/><Relationship Id="rId167" Type="http://schemas.openxmlformats.org/officeDocument/2006/relationships/tags" Target="../tags/tag1003.xml"/><Relationship Id="rId166" Type="http://schemas.openxmlformats.org/officeDocument/2006/relationships/tags" Target="../tags/tag1002.xml"/><Relationship Id="rId165" Type="http://schemas.openxmlformats.org/officeDocument/2006/relationships/tags" Target="../tags/tag1001.xml"/><Relationship Id="rId164" Type="http://schemas.openxmlformats.org/officeDocument/2006/relationships/tags" Target="../tags/tag1000.xml"/><Relationship Id="rId163" Type="http://schemas.openxmlformats.org/officeDocument/2006/relationships/tags" Target="../tags/tag999.xml"/><Relationship Id="rId162" Type="http://schemas.openxmlformats.org/officeDocument/2006/relationships/tags" Target="../tags/tag998.xml"/><Relationship Id="rId161" Type="http://schemas.openxmlformats.org/officeDocument/2006/relationships/tags" Target="../tags/tag997.xml"/><Relationship Id="rId160" Type="http://schemas.openxmlformats.org/officeDocument/2006/relationships/tags" Target="../tags/tag996.xml"/><Relationship Id="rId16" Type="http://schemas.openxmlformats.org/officeDocument/2006/relationships/tags" Target="../tags/tag852.xml"/><Relationship Id="rId159" Type="http://schemas.openxmlformats.org/officeDocument/2006/relationships/tags" Target="../tags/tag995.xml"/><Relationship Id="rId158" Type="http://schemas.openxmlformats.org/officeDocument/2006/relationships/tags" Target="../tags/tag994.xml"/><Relationship Id="rId157" Type="http://schemas.openxmlformats.org/officeDocument/2006/relationships/tags" Target="../tags/tag993.xml"/><Relationship Id="rId156" Type="http://schemas.openxmlformats.org/officeDocument/2006/relationships/tags" Target="../tags/tag992.xml"/><Relationship Id="rId155" Type="http://schemas.openxmlformats.org/officeDocument/2006/relationships/tags" Target="../tags/tag991.xml"/><Relationship Id="rId154" Type="http://schemas.openxmlformats.org/officeDocument/2006/relationships/tags" Target="../tags/tag990.xml"/><Relationship Id="rId153" Type="http://schemas.openxmlformats.org/officeDocument/2006/relationships/tags" Target="../tags/tag989.xml"/><Relationship Id="rId152" Type="http://schemas.openxmlformats.org/officeDocument/2006/relationships/tags" Target="../tags/tag988.xml"/><Relationship Id="rId151" Type="http://schemas.openxmlformats.org/officeDocument/2006/relationships/tags" Target="../tags/tag987.xml"/><Relationship Id="rId150" Type="http://schemas.openxmlformats.org/officeDocument/2006/relationships/tags" Target="../tags/tag986.xml"/><Relationship Id="rId15" Type="http://schemas.openxmlformats.org/officeDocument/2006/relationships/tags" Target="../tags/tag851.xml"/><Relationship Id="rId149" Type="http://schemas.openxmlformats.org/officeDocument/2006/relationships/tags" Target="../tags/tag985.xml"/><Relationship Id="rId148" Type="http://schemas.openxmlformats.org/officeDocument/2006/relationships/tags" Target="../tags/tag984.xml"/><Relationship Id="rId147" Type="http://schemas.openxmlformats.org/officeDocument/2006/relationships/tags" Target="../tags/tag983.xml"/><Relationship Id="rId146" Type="http://schemas.openxmlformats.org/officeDocument/2006/relationships/tags" Target="../tags/tag982.xml"/><Relationship Id="rId145" Type="http://schemas.openxmlformats.org/officeDocument/2006/relationships/tags" Target="../tags/tag981.xml"/><Relationship Id="rId144" Type="http://schemas.openxmlformats.org/officeDocument/2006/relationships/tags" Target="../tags/tag980.xml"/><Relationship Id="rId143" Type="http://schemas.openxmlformats.org/officeDocument/2006/relationships/tags" Target="../tags/tag979.xml"/><Relationship Id="rId142" Type="http://schemas.openxmlformats.org/officeDocument/2006/relationships/tags" Target="../tags/tag978.xml"/><Relationship Id="rId141" Type="http://schemas.openxmlformats.org/officeDocument/2006/relationships/tags" Target="../tags/tag977.xml"/><Relationship Id="rId140" Type="http://schemas.openxmlformats.org/officeDocument/2006/relationships/tags" Target="../tags/tag976.xml"/><Relationship Id="rId14" Type="http://schemas.openxmlformats.org/officeDocument/2006/relationships/tags" Target="../tags/tag850.xml"/><Relationship Id="rId139" Type="http://schemas.openxmlformats.org/officeDocument/2006/relationships/tags" Target="../tags/tag975.xml"/><Relationship Id="rId138" Type="http://schemas.openxmlformats.org/officeDocument/2006/relationships/tags" Target="../tags/tag974.xml"/><Relationship Id="rId137" Type="http://schemas.openxmlformats.org/officeDocument/2006/relationships/tags" Target="../tags/tag973.xml"/><Relationship Id="rId136" Type="http://schemas.openxmlformats.org/officeDocument/2006/relationships/tags" Target="../tags/tag972.xml"/><Relationship Id="rId135" Type="http://schemas.openxmlformats.org/officeDocument/2006/relationships/tags" Target="../tags/tag971.xml"/><Relationship Id="rId134" Type="http://schemas.openxmlformats.org/officeDocument/2006/relationships/tags" Target="../tags/tag970.xml"/><Relationship Id="rId133" Type="http://schemas.openxmlformats.org/officeDocument/2006/relationships/tags" Target="../tags/tag969.xml"/><Relationship Id="rId132" Type="http://schemas.openxmlformats.org/officeDocument/2006/relationships/tags" Target="../tags/tag968.xml"/><Relationship Id="rId131" Type="http://schemas.openxmlformats.org/officeDocument/2006/relationships/tags" Target="../tags/tag967.xml"/><Relationship Id="rId130" Type="http://schemas.openxmlformats.org/officeDocument/2006/relationships/tags" Target="../tags/tag966.xml"/><Relationship Id="rId13" Type="http://schemas.openxmlformats.org/officeDocument/2006/relationships/tags" Target="../tags/tag849.xml"/><Relationship Id="rId129" Type="http://schemas.openxmlformats.org/officeDocument/2006/relationships/tags" Target="../tags/tag965.xml"/><Relationship Id="rId128" Type="http://schemas.openxmlformats.org/officeDocument/2006/relationships/tags" Target="../tags/tag964.xml"/><Relationship Id="rId127" Type="http://schemas.openxmlformats.org/officeDocument/2006/relationships/tags" Target="../tags/tag963.xml"/><Relationship Id="rId126" Type="http://schemas.openxmlformats.org/officeDocument/2006/relationships/tags" Target="../tags/tag962.xml"/><Relationship Id="rId125" Type="http://schemas.openxmlformats.org/officeDocument/2006/relationships/tags" Target="../tags/tag961.xml"/><Relationship Id="rId124" Type="http://schemas.openxmlformats.org/officeDocument/2006/relationships/tags" Target="../tags/tag960.xml"/><Relationship Id="rId123" Type="http://schemas.openxmlformats.org/officeDocument/2006/relationships/tags" Target="../tags/tag959.xml"/><Relationship Id="rId122" Type="http://schemas.openxmlformats.org/officeDocument/2006/relationships/tags" Target="../tags/tag958.xml"/><Relationship Id="rId121" Type="http://schemas.openxmlformats.org/officeDocument/2006/relationships/tags" Target="../tags/tag957.xml"/><Relationship Id="rId120" Type="http://schemas.openxmlformats.org/officeDocument/2006/relationships/tags" Target="../tags/tag956.xml"/><Relationship Id="rId12" Type="http://schemas.openxmlformats.org/officeDocument/2006/relationships/tags" Target="../tags/tag848.xml"/><Relationship Id="rId119" Type="http://schemas.openxmlformats.org/officeDocument/2006/relationships/tags" Target="../tags/tag955.xml"/><Relationship Id="rId118" Type="http://schemas.openxmlformats.org/officeDocument/2006/relationships/tags" Target="../tags/tag954.xml"/><Relationship Id="rId117" Type="http://schemas.openxmlformats.org/officeDocument/2006/relationships/tags" Target="../tags/tag953.xml"/><Relationship Id="rId116" Type="http://schemas.openxmlformats.org/officeDocument/2006/relationships/tags" Target="../tags/tag952.xml"/><Relationship Id="rId115" Type="http://schemas.openxmlformats.org/officeDocument/2006/relationships/tags" Target="../tags/tag951.xml"/><Relationship Id="rId114" Type="http://schemas.openxmlformats.org/officeDocument/2006/relationships/tags" Target="../tags/tag950.xml"/><Relationship Id="rId113" Type="http://schemas.openxmlformats.org/officeDocument/2006/relationships/tags" Target="../tags/tag949.xml"/><Relationship Id="rId112" Type="http://schemas.openxmlformats.org/officeDocument/2006/relationships/tags" Target="../tags/tag948.xml"/><Relationship Id="rId111" Type="http://schemas.openxmlformats.org/officeDocument/2006/relationships/tags" Target="../tags/tag947.xml"/><Relationship Id="rId110" Type="http://schemas.openxmlformats.org/officeDocument/2006/relationships/tags" Target="../tags/tag946.xml"/><Relationship Id="rId11" Type="http://schemas.openxmlformats.org/officeDocument/2006/relationships/tags" Target="../tags/tag847.xml"/><Relationship Id="rId109" Type="http://schemas.openxmlformats.org/officeDocument/2006/relationships/tags" Target="../tags/tag945.xml"/><Relationship Id="rId108" Type="http://schemas.openxmlformats.org/officeDocument/2006/relationships/tags" Target="../tags/tag944.xml"/><Relationship Id="rId107" Type="http://schemas.openxmlformats.org/officeDocument/2006/relationships/tags" Target="../tags/tag943.xml"/><Relationship Id="rId106" Type="http://schemas.openxmlformats.org/officeDocument/2006/relationships/tags" Target="../tags/tag942.xml"/><Relationship Id="rId105" Type="http://schemas.openxmlformats.org/officeDocument/2006/relationships/tags" Target="../tags/tag941.xml"/><Relationship Id="rId104" Type="http://schemas.openxmlformats.org/officeDocument/2006/relationships/tags" Target="../tags/tag940.xml"/><Relationship Id="rId103" Type="http://schemas.openxmlformats.org/officeDocument/2006/relationships/tags" Target="../tags/tag939.xml"/><Relationship Id="rId102" Type="http://schemas.openxmlformats.org/officeDocument/2006/relationships/tags" Target="../tags/tag938.xml"/><Relationship Id="rId101" Type="http://schemas.openxmlformats.org/officeDocument/2006/relationships/tags" Target="../tags/tag937.xml"/><Relationship Id="rId100" Type="http://schemas.openxmlformats.org/officeDocument/2006/relationships/tags" Target="../tags/tag936.xml"/><Relationship Id="rId10" Type="http://schemas.openxmlformats.org/officeDocument/2006/relationships/tags" Target="../tags/tag846.xml"/><Relationship Id="rId1" Type="http://schemas.openxmlformats.org/officeDocument/2006/relationships/tags" Target="../tags/tag837.xml"/></Relationships>
</file>

<file path=ppt/slides/_rels/slide79.xml.rels><?xml version="1.0" encoding="UTF-8" standalone="yes"?>
<Relationships xmlns="http://schemas.openxmlformats.org/package/2006/relationships"><Relationship Id="rId9" Type="http://schemas.openxmlformats.org/officeDocument/2006/relationships/notesSlide" Target="../notesSlides/notesSlide79.xml"/><Relationship Id="rId8" Type="http://schemas.openxmlformats.org/officeDocument/2006/relationships/slideLayout" Target="../slideLayouts/slideLayout7.xml"/><Relationship Id="rId7" Type="http://schemas.openxmlformats.org/officeDocument/2006/relationships/tags" Target="../tags/tag1047.xml"/><Relationship Id="rId6" Type="http://schemas.openxmlformats.org/officeDocument/2006/relationships/tags" Target="../tags/tag1046.xml"/><Relationship Id="rId5" Type="http://schemas.openxmlformats.org/officeDocument/2006/relationships/tags" Target="../tags/tag1045.xml"/><Relationship Id="rId4" Type="http://schemas.openxmlformats.org/officeDocument/2006/relationships/tags" Target="../tags/tag1044.xml"/><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1" Type="http://schemas.openxmlformats.org/officeDocument/2006/relationships/notesSlide" Target="../notesSlides/notesSlide8.xml"/><Relationship Id="rId20" Type="http://schemas.openxmlformats.org/officeDocument/2006/relationships/slideLayout" Target="../slideLayouts/slideLayout7.xml"/><Relationship Id="rId2" Type="http://schemas.openxmlformats.org/officeDocument/2006/relationships/tags" Target="../tags/tag17.xml"/><Relationship Id="rId19" Type="http://schemas.openxmlformats.org/officeDocument/2006/relationships/tags" Target="../tags/tag34.xml"/><Relationship Id="rId18" Type="http://schemas.openxmlformats.org/officeDocument/2006/relationships/tags" Target="../tags/tag33.xml"/><Relationship Id="rId17" Type="http://schemas.openxmlformats.org/officeDocument/2006/relationships/tags" Target="../tags/tag32.xml"/><Relationship Id="rId16" Type="http://schemas.openxmlformats.org/officeDocument/2006/relationships/tags" Target="../tags/tag31.xml"/><Relationship Id="rId15" Type="http://schemas.openxmlformats.org/officeDocument/2006/relationships/tags" Target="../tags/tag30.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tags" Target="../tags/tag16.xml"/></Relationships>
</file>

<file path=ppt/slides/_rels/slide80.xml.rels><?xml version="1.0" encoding="UTF-8" standalone="yes"?>
<Relationships xmlns="http://schemas.openxmlformats.org/package/2006/relationships"><Relationship Id="rId6" Type="http://schemas.openxmlformats.org/officeDocument/2006/relationships/notesSlide" Target="../notesSlides/notesSlide80.xml"/><Relationship Id="rId5" Type="http://schemas.openxmlformats.org/officeDocument/2006/relationships/slideLayout" Target="../slideLayouts/slideLayout7.xml"/><Relationship Id="rId4" Type="http://schemas.openxmlformats.org/officeDocument/2006/relationships/tags" Target="../tags/tag1051.xml"/><Relationship Id="rId3" Type="http://schemas.openxmlformats.org/officeDocument/2006/relationships/tags" Target="../tags/tag1050.xml"/><Relationship Id="rId2" Type="http://schemas.openxmlformats.org/officeDocument/2006/relationships/tags" Target="../tags/tag1049.xml"/><Relationship Id="rId1" Type="http://schemas.openxmlformats.org/officeDocument/2006/relationships/tags" Target="../tags/tag1048.xml"/></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81.xml"/><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tags" Target="../tags/tag1052.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24765" y="0"/>
            <a:ext cx="8011160" cy="6870700"/>
          </a:xfrm>
          <a:prstGeom prst="rect">
            <a:avLst/>
          </a:prstGeom>
        </p:spPr>
      </p:pic>
      <p:sp>
        <p:nvSpPr>
          <p:cNvPr id="18" name="任意多边形: 形状 17"/>
          <p:cNvSpPr/>
          <p:nvPr/>
        </p:nvSpPr>
        <p:spPr>
          <a:xfrm>
            <a:off x="4044045" y="0"/>
            <a:ext cx="8147955" cy="6858000"/>
          </a:xfrm>
          <a:custGeom>
            <a:avLst/>
            <a:gdLst>
              <a:gd name="connsiteX0" fmla="*/ 0 w 6110966"/>
              <a:gd name="connsiteY0" fmla="*/ 0 h 5143500"/>
              <a:gd name="connsiteX1" fmla="*/ 6110966 w 6110966"/>
              <a:gd name="connsiteY1" fmla="*/ 0 h 5143500"/>
              <a:gd name="connsiteX2" fmla="*/ 6110966 w 6110966"/>
              <a:gd name="connsiteY2" fmla="*/ 5143500 h 5143500"/>
              <a:gd name="connsiteX3" fmla="*/ 0 w 6110966"/>
              <a:gd name="connsiteY3" fmla="*/ 5143500 h 5143500"/>
              <a:gd name="connsiteX4" fmla="*/ 8870 w 6110966"/>
              <a:gd name="connsiteY4" fmla="*/ 5139287 h 5143500"/>
              <a:gd name="connsiteX5" fmla="*/ 1754990 w 6110966"/>
              <a:gd name="connsiteY5" fmla="*/ 2571750 h 5143500"/>
              <a:gd name="connsiteX6" fmla="*/ 8870 w 6110966"/>
              <a:gd name="connsiteY6" fmla="*/ 4213 h 5143500"/>
              <a:gd name="connsiteX7" fmla="*/ 0 w 6110966"/>
              <a:gd name="connsiteY7"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10966" h="5143500">
                <a:moveTo>
                  <a:pt x="0" y="0"/>
                </a:moveTo>
                <a:lnTo>
                  <a:pt x="6110966" y="0"/>
                </a:lnTo>
                <a:lnTo>
                  <a:pt x="6110966" y="5143500"/>
                </a:lnTo>
                <a:lnTo>
                  <a:pt x="0" y="5143500"/>
                </a:lnTo>
                <a:lnTo>
                  <a:pt x="8870" y="5139287"/>
                </a:lnTo>
                <a:cubicBezTo>
                  <a:pt x="1062354" y="4582852"/>
                  <a:pt x="1754990" y="3640540"/>
                  <a:pt x="1754990" y="2571750"/>
                </a:cubicBezTo>
                <a:cubicBezTo>
                  <a:pt x="1754990" y="1502960"/>
                  <a:pt x="1062354" y="560648"/>
                  <a:pt x="8870" y="4213"/>
                </a:cubicBezTo>
                <a:lnTo>
                  <a:pt x="0" y="0"/>
                </a:lnTo>
                <a:close/>
              </a:path>
            </a:pathLst>
          </a:cu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1" name="文本框 20"/>
          <p:cNvSpPr txBox="1"/>
          <p:nvPr/>
        </p:nvSpPr>
        <p:spPr>
          <a:xfrm>
            <a:off x="6887845" y="1800225"/>
            <a:ext cx="4740275" cy="2553335"/>
          </a:xfrm>
          <a:prstGeom prst="rect">
            <a:avLst/>
          </a:prstGeom>
          <a:noFill/>
        </p:spPr>
        <p:txBody>
          <a:bodyPr wrap="square" rtlCol="0">
            <a:spAutoFit/>
          </a:bodyPr>
          <a:lstStyle/>
          <a:p>
            <a:r>
              <a:rPr lang="zh-CN" altLang="en-US" sz="8000" dirty="0">
                <a:solidFill>
                  <a:schemeClr val="bg1"/>
                </a:solidFill>
                <a:latin typeface="思源黑体 CN Light" panose="020B0300000000000000" pitchFamily="34" charset="-122"/>
                <a:ea typeface="思源黑体 CN Light" panose="020B0300000000000000" pitchFamily="34" charset="-122"/>
              </a:rPr>
              <a:t>室内设计</a:t>
            </a:r>
            <a:endParaRPr lang="zh-CN" altLang="en-US" sz="8000" dirty="0">
              <a:solidFill>
                <a:schemeClr val="bg1"/>
              </a:solidFill>
              <a:latin typeface="思源黑体 CN Light" panose="020B0300000000000000" pitchFamily="34" charset="-122"/>
              <a:ea typeface="思源黑体 CN Light" panose="020B0300000000000000" pitchFamily="34" charset="-122"/>
            </a:endParaRPr>
          </a:p>
          <a:p>
            <a:r>
              <a:rPr lang="zh-CN" altLang="en-US" sz="8000" dirty="0">
                <a:solidFill>
                  <a:schemeClr val="bg1"/>
                </a:solidFill>
                <a:latin typeface="思源黑体 CN Light" panose="020B0300000000000000" pitchFamily="34" charset="-122"/>
                <a:ea typeface="思源黑体 CN Light" panose="020B0300000000000000" pitchFamily="34" charset="-122"/>
              </a:rPr>
              <a:t>谈单技巧</a:t>
            </a:r>
            <a:endParaRPr lang="zh-CN" altLang="en-US" sz="8000" dirty="0">
              <a:solidFill>
                <a:schemeClr val="bg1"/>
              </a:solidFill>
              <a:latin typeface="思源黑体 CN Light" panose="020B0300000000000000" pitchFamily="34" charset="-122"/>
              <a:ea typeface="思源黑体 CN Light" panose="020B0300000000000000" pitchFamily="34" charset="-122"/>
            </a:endParaRPr>
          </a:p>
        </p:txBody>
      </p:sp>
      <p:cxnSp>
        <p:nvCxnSpPr>
          <p:cNvPr id="30" name="直接连接符 29"/>
          <p:cNvCxnSpPr/>
          <p:nvPr/>
        </p:nvCxnSpPr>
        <p:spPr>
          <a:xfrm>
            <a:off x="6887845" y="5400346"/>
            <a:ext cx="79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6887845" y="4607947"/>
            <a:ext cx="2688299" cy="420370"/>
          </a:xfrm>
          <a:prstGeom prst="rect">
            <a:avLst/>
          </a:prstGeom>
          <a:noFill/>
        </p:spPr>
        <p:txBody>
          <a:bodyPr wrap="square" rtlCol="0">
            <a:spAutoFit/>
          </a:bodyPr>
          <a:lstStyle/>
          <a:p>
            <a:pPr algn="l" defTabSz="1625600"/>
            <a:r>
              <a:rPr lang="zh-CN" altLang="en-US" sz="2135" dirty="0">
                <a:solidFill>
                  <a:prstClr val="white"/>
                </a:solidFill>
                <a:latin typeface="思源黑体 CN Light" panose="020B0300000000000000" pitchFamily="34" charset="-122"/>
                <a:ea typeface="思源黑体 CN Light" panose="020B0300000000000000" pitchFamily="34" charset="-122"/>
              </a:rPr>
              <a:t>主讲教师：</a:t>
            </a:r>
            <a:endParaRPr lang="zh-CN" altLang="en-US" sz="2135" dirty="0">
              <a:solidFill>
                <a:prstClr val="white"/>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7" name="椭圆 6"/>
          <p:cNvSpPr/>
          <p:nvPr/>
        </p:nvSpPr>
        <p:spPr>
          <a:xfrm>
            <a:off x="6598650" y="1196752"/>
            <a:ext cx="4968552" cy="4824536"/>
          </a:xfrm>
          <a:prstGeom prst="ellipse">
            <a:avLst/>
          </a:prstGeom>
          <a:blipFill>
            <a:blip r:embed="rId1"/>
            <a:srcRect/>
            <a:stretch>
              <a:fillRect l="-22826" r="-228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102706" y="1736812"/>
            <a:ext cx="3960440" cy="37444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040880" y="2691130"/>
            <a:ext cx="4022090" cy="2122805"/>
          </a:xfrm>
          <a:prstGeom prst="rect">
            <a:avLst/>
          </a:prstGeom>
        </p:spPr>
        <p:txBody>
          <a:bodyPr wrap="square">
            <a:spAutoFit/>
          </a:bodyPr>
          <a:lstStyle/>
          <a:p>
            <a:pPr algn="ctr"/>
            <a:r>
              <a:rPr lang="en-US" altLang="zh-CN" sz="4400" b="1" dirty="0">
                <a:solidFill>
                  <a:srgbClr val="384A66"/>
                </a:solidFill>
                <a:latin typeface="思源黑体 CN Light" panose="020B0300000000000000" pitchFamily="34" charset="-122"/>
                <a:ea typeface="思源黑体 CN Light" panose="020B0300000000000000" pitchFamily="34" charset="-122"/>
              </a:rPr>
              <a:t>四、设计师与甲方沟通的几点建议</a:t>
            </a:r>
            <a:endParaRPr lang="en-US" altLang="zh-CN"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文本框 13"/>
          <p:cNvSpPr txBox="1"/>
          <p:nvPr/>
        </p:nvSpPr>
        <p:spPr>
          <a:xfrm>
            <a:off x="479375" y="1413510"/>
            <a:ext cx="5896610" cy="521970"/>
          </a:xfrm>
          <a:prstGeom prst="rect">
            <a:avLst/>
          </a:prstGeom>
          <a:noFill/>
        </p:spPr>
        <p:txBody>
          <a:bodyPr wrap="square" rtlCol="0">
            <a:spAutoFit/>
          </a:bodyPr>
          <a:lstStyle/>
          <a:p>
            <a:r>
              <a:rPr lang="zh-CN" altLang="en-US" sz="2800" b="1" dirty="0">
                <a:solidFill>
                  <a:srgbClr val="384A66"/>
                </a:solidFill>
                <a:latin typeface="思源黑体 CN Light" panose="020B0300000000000000" pitchFamily="34" charset="-122"/>
                <a:ea typeface="思源黑体 CN Light" panose="020B0300000000000000" pitchFamily="34" charset="-122"/>
              </a:rPr>
              <a:t>（三）避免主观性强烈的词汇</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5" name="文本框 14"/>
          <p:cNvSpPr txBox="1"/>
          <p:nvPr/>
        </p:nvSpPr>
        <p:spPr>
          <a:xfrm>
            <a:off x="479375" y="2039620"/>
            <a:ext cx="5936977" cy="975995"/>
          </a:xfrm>
          <a:prstGeom prst="rect">
            <a:avLst/>
          </a:prstGeom>
          <a:noFill/>
        </p:spPr>
        <p:txBody>
          <a:bodyPr wrap="square" rtlCol="0">
            <a:spAutoFit/>
          </a:bodyPr>
          <a:lstStyle/>
          <a:p>
            <a:pPr>
              <a:lnSpc>
                <a:spcPct val="120000"/>
              </a:lnSpc>
            </a:pPr>
            <a:r>
              <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rPr>
              <a:t>在沟通过程中，我们不能说“我觉得 ××× 怎么样”“我认为 ××× 应该这样”。这样的词汇过于主观，会使甲方产生强烈怀疑的态度，甚至还会有些反感。</a:t>
            </a:r>
            <a:endPar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79375" y="3438525"/>
            <a:ext cx="4647534" cy="521970"/>
          </a:xfrm>
          <a:prstGeom prst="rect">
            <a:avLst/>
          </a:prstGeom>
          <a:noFill/>
        </p:spPr>
        <p:txBody>
          <a:bodyPr wrap="square" rtlCol="0">
            <a:spAutoFit/>
          </a:bodyPr>
          <a:lstStyle/>
          <a:p>
            <a:r>
              <a:rPr lang="zh-CN" altLang="en-US" sz="2800" b="1" dirty="0">
                <a:solidFill>
                  <a:srgbClr val="384A66"/>
                </a:solidFill>
                <a:latin typeface="思源黑体 CN Light" panose="020B0300000000000000" pitchFamily="34" charset="-122"/>
                <a:ea typeface="思源黑体 CN Light" panose="020B0300000000000000" pitchFamily="34" charset="-122"/>
              </a:rPr>
              <a:t>（四）尽量去理解甲方</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79375" y="4064635"/>
            <a:ext cx="5919004" cy="1565910"/>
          </a:xfrm>
          <a:prstGeom prst="rect">
            <a:avLst/>
          </a:prstGeom>
          <a:noFill/>
        </p:spPr>
        <p:txBody>
          <a:bodyPr wrap="square" rtlCol="0">
            <a:spAutoFit/>
          </a:bodyPr>
          <a:lstStyle/>
          <a:p>
            <a:pPr>
              <a:lnSpc>
                <a:spcPct val="120000"/>
              </a:lnSpc>
            </a:pPr>
            <a:r>
              <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rPr>
              <a:t>有一些甲方属于天马行空这类，并且审美也并不一定符合大众看法，此时我们决不能去 diss甲方不懂设计、审美低下，因为不同的人都有不同的想法，我们只需要站在输出优质设计的理念下，去研究行业的属性风向，以及公司的理念与特征，去理解甲方，达到甲方预期，实现设计的目的。</a:t>
            </a:r>
            <a:endPar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nvGrpSpPr>
          <p:cNvPr id="10" name="组合 9"/>
          <p:cNvGrpSpPr/>
          <p:nvPr/>
        </p:nvGrpSpPr>
        <p:grpSpPr>
          <a:xfrm>
            <a:off x="983432" y="220560"/>
            <a:ext cx="5613393" cy="761186"/>
            <a:chOff x="1828468" y="2747536"/>
            <a:chExt cx="4210044" cy="570889"/>
          </a:xfrm>
        </p:grpSpPr>
        <p:sp>
          <p:nvSpPr>
            <p:cNvPr id="13" name="文本框 12"/>
            <p:cNvSpPr txBox="1"/>
            <p:nvPr>
              <p:custDataLst>
                <p:tags r:id="rId2"/>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室内设计师形象</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3"/>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593594" y="2134880"/>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880614" y="2973213"/>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593594" y="3214370"/>
            <a:ext cx="4755515" cy="2306955"/>
          </a:xfrm>
          <a:prstGeom prst="rect">
            <a:avLst/>
          </a:prstGeom>
          <a:noFill/>
        </p:spPr>
        <p:txBody>
          <a:bodyPr wrap="square" rtlCol="0">
            <a:spAutoFit/>
          </a:bodyPr>
          <a:lstStyle/>
          <a:p>
            <a:pPr>
              <a:lnSpc>
                <a:spcPct val="150000"/>
              </a:lnSpc>
            </a:pPr>
            <a:r>
              <a:rPr lang="en-US" altLang="zh-CN" sz="1600" dirty="0">
                <a:solidFill>
                  <a:schemeClr val="bg1"/>
                </a:solidFill>
                <a:latin typeface="思源黑体 CN Light" panose="020B0300000000000000" pitchFamily="34" charset="-122"/>
                <a:ea typeface="思源黑体 CN Light" panose="020B0300000000000000" pitchFamily="34" charset="-122"/>
              </a:rPr>
              <a:t>优秀的室内设计师在与客户沟通中会给客户留下较好或较高的评价，而反之能力缺乏的室内设计师在与客户沟通中会给客户留下许多误解，使客户对设计师对公司同时失去信心。客户通过与设计师进行交谈来了解公司，不论这个室内设计师在公司地位是高还是低都代表着公司的整体形象。</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p:txBody>
      </p:sp>
      <p:sp>
        <p:nvSpPr>
          <p:cNvPr id="11" name="椭圆 10"/>
          <p:cNvSpPr/>
          <p:nvPr>
            <p:custDataLst>
              <p:tags r:id="rId4"/>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5"/>
            </p:custDataLst>
          </p:nvPr>
        </p:nvSpPr>
        <p:spPr>
          <a:xfrm>
            <a:off x="47328" y="211287"/>
            <a:ext cx="1177490" cy="769441"/>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3" name="组合 12"/>
          <p:cNvGrpSpPr/>
          <p:nvPr/>
        </p:nvGrpSpPr>
        <p:grpSpPr>
          <a:xfrm>
            <a:off x="983432" y="220560"/>
            <a:ext cx="5613393" cy="761186"/>
            <a:chOff x="1828468" y="2747536"/>
            <a:chExt cx="4210044" cy="570889"/>
          </a:xfrm>
        </p:grpSpPr>
        <p:sp>
          <p:nvSpPr>
            <p:cNvPr id="17" name="文本框 16"/>
            <p:cNvSpPr txBox="1"/>
            <p:nvPr>
              <p:custDataLst>
                <p:tags r:id="rId6"/>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室内设计师形象</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934200"/>
            <a:ext cx="12192000" cy="29238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6320" y="4676020"/>
            <a:ext cx="2880320" cy="14401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984" y="4676020"/>
            <a:ext cx="288032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1269" y="5085184"/>
            <a:ext cx="1301750" cy="768350"/>
          </a:xfrm>
          <a:prstGeom prst="rect">
            <a:avLst/>
          </a:prstGeom>
        </p:spPr>
        <p:txBody>
          <a:bodyPr wrap="none">
            <a:spAutoFit/>
          </a:bodyPr>
          <a:lstStyle/>
          <a:p>
            <a:pPr algn="dist"/>
            <a:r>
              <a:rPr lang="zh-CN" altLang="en-US" sz="44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9765605" y="5089082"/>
            <a:ext cx="1301750" cy="768350"/>
          </a:xfrm>
          <a:prstGeom prst="rect">
            <a:avLst/>
          </a:prstGeom>
        </p:spPr>
        <p:txBody>
          <a:bodyPr wrap="none">
            <a:spAutoFit/>
          </a:bodyPr>
          <a:lstStyle/>
          <a:p>
            <a:pPr algn="dist"/>
            <a:r>
              <a:rPr lang="zh-CN" altLang="en-US" sz="44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983615" y="1772920"/>
            <a:ext cx="10222230" cy="58356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请问设计师个人形象与签单成功率高低有何关系？</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0" name="椭圆 9"/>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2"/>
            </p:custDataLst>
          </p:nvPr>
        </p:nvSpPr>
        <p:spPr>
          <a:xfrm>
            <a:off x="47328" y="211287"/>
            <a:ext cx="1177490" cy="769441"/>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5" name="组合 14"/>
          <p:cNvGrpSpPr/>
          <p:nvPr/>
        </p:nvGrpSpPr>
        <p:grpSpPr>
          <a:xfrm>
            <a:off x="983432" y="220560"/>
            <a:ext cx="5613393" cy="761186"/>
            <a:chOff x="1828468" y="2747536"/>
            <a:chExt cx="4210044" cy="570889"/>
          </a:xfrm>
        </p:grpSpPr>
        <p:sp>
          <p:nvSpPr>
            <p:cNvPr id="16" name="文本框 15"/>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室内设计师形象</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9" name="文本框 18"/>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5" name="组合 14"/>
          <p:cNvGrpSpPr/>
          <p:nvPr/>
        </p:nvGrpSpPr>
        <p:grpSpPr>
          <a:xfrm>
            <a:off x="983432" y="220560"/>
            <a:ext cx="5613393" cy="761186"/>
            <a:chOff x="1828468" y="2747536"/>
            <a:chExt cx="4210044" cy="570889"/>
          </a:xfrm>
        </p:grpSpPr>
        <p:sp>
          <p:nvSpPr>
            <p:cNvPr id="16" name="文本框 15"/>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室内设计师的表达能力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9" name="文本框 18"/>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第二节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2" name="矩形 1"/>
          <p:cNvSpPr/>
          <p:nvPr>
            <p:custDataLst>
              <p:tags r:id="rId5"/>
            </p:custDataLst>
          </p:nvPr>
        </p:nvSpPr>
        <p:spPr>
          <a:xfrm>
            <a:off x="0" y="2204864"/>
            <a:ext cx="3840427" cy="4104456"/>
          </a:xfrm>
          <a:prstGeom prst="rect">
            <a:avLst/>
          </a:prstGeom>
          <a:blipFill>
            <a:blip r:embed="rId6"/>
            <a:srcRect/>
            <a:stretch>
              <a:fillRect l="-33246" t="-494" r="-27226" b="4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custDataLst>
              <p:tags r:id="rId7"/>
            </p:custDataLst>
          </p:nvPr>
        </p:nvSpPr>
        <p:spPr>
          <a:xfrm>
            <a:off x="3992827" y="2184608"/>
            <a:ext cx="3840427" cy="4104456"/>
          </a:xfrm>
          <a:prstGeom prst="rect">
            <a:avLst/>
          </a:prstGeom>
          <a:blipFill>
            <a:blip r:embed="rId8"/>
            <a:srcRect/>
            <a:stretch>
              <a:fillRect l="-30236" r="-302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custDataLst>
              <p:tags r:id="rId9"/>
            </p:custDataLst>
          </p:nvPr>
        </p:nvSpPr>
        <p:spPr>
          <a:xfrm>
            <a:off x="7985654" y="2184608"/>
            <a:ext cx="4206346" cy="4104456"/>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10"/>
            </p:custDataLst>
          </p:nvPr>
        </p:nvSpPr>
        <p:spPr>
          <a:xfrm>
            <a:off x="8219440" y="2305050"/>
            <a:ext cx="3756660" cy="3878580"/>
          </a:xfrm>
          <a:prstGeom prst="rect">
            <a:avLst/>
          </a:prstGeom>
          <a:noFill/>
        </p:spPr>
        <p:txBody>
          <a:bodyPr wrap="square" rtlCol="0">
            <a:spAutoFit/>
          </a:bodyPr>
          <a:p>
            <a:pPr>
              <a:lnSpc>
                <a:spcPct val="140000"/>
              </a:lnSpc>
            </a:pPr>
            <a:r>
              <a:rPr lang="en-US" altLang="zh-CN" sz="1600" dirty="0">
                <a:solidFill>
                  <a:schemeClr val="bg1"/>
                </a:solidFill>
                <a:latin typeface="思源黑体 CN Light" panose="020B0300000000000000" pitchFamily="34" charset="-122"/>
                <a:ea typeface="思源黑体 CN Light" panose="020B0300000000000000" pitchFamily="34" charset="-122"/>
              </a:rPr>
              <a:t>通俗易懂的语言最容易被大众所接受。所以，语言使用上要多用通俗化的语句，让自己的客户听得懂。因为表达不清楚、语言不明白，就可能会产生沟通障碍，就会影响签单。比如营销员在对公司产品和条款内容介绍时必须简洁明了，表达方式要直截了当，最好不要用一些太专业的词语，这会让客户觉得晦涩难懂。此外，还应该根据每个客户不同的语言习惯，转变交流方式，与每一位客户都能顺畅沟通。</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11"/>
            </p:custDataLst>
          </p:nvPr>
        </p:nvSpPr>
        <p:spPr>
          <a:xfrm>
            <a:off x="1281265" y="1126511"/>
            <a:ext cx="4647534" cy="460375"/>
          </a:xfrm>
          <a:prstGeom prst="rect">
            <a:avLst/>
          </a:prstGeom>
          <a:noFill/>
        </p:spPr>
        <p:txBody>
          <a:bodyPr wrap="square" rtlCol="0">
            <a:spAutoFit/>
          </a:bodyPr>
          <a:p>
            <a:r>
              <a:rPr lang="zh-CN" altLang="en-US" b="1" dirty="0">
                <a:solidFill>
                  <a:schemeClr val="tx1">
                    <a:lumMod val="65000"/>
                    <a:lumOff val="35000"/>
                  </a:schemeClr>
                </a:solidFill>
                <a:latin typeface="思源黑体 CN Light" panose="020B0300000000000000" pitchFamily="34" charset="-122"/>
                <a:ea typeface="思源黑体 CN Light" panose="020B0300000000000000" pitchFamily="34" charset="-122"/>
              </a:rPr>
              <a:t>一、销售的语言表达</a:t>
            </a:r>
            <a:endParaRPr lang="zh-CN" altLang="en-US" b="1"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12"/>
            </p:custDataLst>
          </p:nvPr>
        </p:nvSpPr>
        <p:spPr>
          <a:xfrm>
            <a:off x="1261110" y="1658620"/>
            <a:ext cx="4501515" cy="368300"/>
          </a:xfrm>
          <a:prstGeom prst="rect">
            <a:avLst/>
          </a:prstGeom>
          <a:noFill/>
        </p:spPr>
        <p:txBody>
          <a:bodyPr wrap="square" rtlCol="0">
            <a:spAutoFit/>
          </a:bodyPr>
          <a:p>
            <a:pPr>
              <a:lnSpc>
                <a:spcPct val="100000"/>
              </a:lnSpc>
            </a:pPr>
            <a:r>
              <a:rPr lang="en-US" altLang="zh-CN" sz="1800" dirty="0">
                <a:solidFill>
                  <a:srgbClr val="575B47"/>
                </a:solidFill>
                <a:highlight>
                  <a:srgbClr val="FFFF00"/>
                </a:highlight>
                <a:latin typeface="思源黑体 CN Light" panose="020B0300000000000000" pitchFamily="34" charset="-122"/>
                <a:ea typeface="思源黑体 CN Light" panose="020B0300000000000000" pitchFamily="34" charset="-122"/>
              </a:rPr>
              <a:t>（一）用客户听得懂的语言来介绍</a:t>
            </a:r>
            <a:endParaRPr lang="en-US" altLang="zh-CN" sz="1800" dirty="0">
              <a:solidFill>
                <a:srgbClr val="575B47"/>
              </a:solidFill>
              <a:highlight>
                <a:srgbClr val="FFFF00"/>
              </a:highlight>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24680" y="1229343"/>
            <a:ext cx="1224818" cy="288032"/>
            <a:chOff x="0" y="1340768"/>
            <a:chExt cx="1224818" cy="288032"/>
          </a:xfrm>
        </p:grpSpPr>
        <p:cxnSp>
          <p:nvCxnSpPr>
            <p:cNvPr id="18" name="直接连接符 17"/>
            <p:cNvCxnSpPr/>
            <p:nvPr>
              <p:custDataLst>
                <p:tags r:id="rId13"/>
              </p:custDataLst>
            </p:nvPr>
          </p:nvCxnSpPr>
          <p:spPr>
            <a:xfrm flipH="1">
              <a:off x="0" y="1484784"/>
              <a:ext cx="1224818" cy="0"/>
            </a:xfrm>
            <a:prstGeom prst="line">
              <a:avLst/>
            </a:prstGeom>
            <a:ln w="254000">
              <a:solidFill>
                <a:srgbClr val="384A6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4"/>
              </p:custDataLst>
            </p:nvPr>
          </p:nvCxnSpPr>
          <p:spPr>
            <a:xfrm>
              <a:off x="1127448" y="1340768"/>
              <a:ext cx="0" cy="28803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5" name="组合 14"/>
          <p:cNvGrpSpPr/>
          <p:nvPr/>
        </p:nvGrpSpPr>
        <p:grpSpPr>
          <a:xfrm>
            <a:off x="983432" y="220560"/>
            <a:ext cx="5613393" cy="761186"/>
            <a:chOff x="1828468" y="2747536"/>
            <a:chExt cx="4210044" cy="570889"/>
          </a:xfrm>
        </p:grpSpPr>
        <p:sp>
          <p:nvSpPr>
            <p:cNvPr id="16" name="文本框 15"/>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室内设计师的表达能力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9" name="文本框 18"/>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第二节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2" name="矩形 1"/>
          <p:cNvSpPr/>
          <p:nvPr>
            <p:custDataLst>
              <p:tags r:id="rId5"/>
            </p:custDataLst>
          </p:nvPr>
        </p:nvSpPr>
        <p:spPr>
          <a:xfrm>
            <a:off x="0" y="2204864"/>
            <a:ext cx="3840427" cy="4104456"/>
          </a:xfrm>
          <a:prstGeom prst="rect">
            <a:avLst/>
          </a:prstGeom>
          <a:blipFill>
            <a:blip r:embed="rId6"/>
            <a:srcRect/>
            <a:stretch>
              <a:fillRect l="-33246" t="-494" r="-27226" b="4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custDataLst>
              <p:tags r:id="rId7"/>
            </p:custDataLst>
          </p:nvPr>
        </p:nvSpPr>
        <p:spPr>
          <a:xfrm>
            <a:off x="3992827" y="2184608"/>
            <a:ext cx="3840427" cy="4104456"/>
          </a:xfrm>
          <a:prstGeom prst="rect">
            <a:avLst/>
          </a:prstGeom>
          <a:blipFill>
            <a:blip r:embed="rId8"/>
            <a:srcRect/>
            <a:stretch>
              <a:fillRect l="-30236" r="-302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custDataLst>
              <p:tags r:id="rId9"/>
            </p:custDataLst>
          </p:nvPr>
        </p:nvSpPr>
        <p:spPr>
          <a:xfrm>
            <a:off x="7985654" y="2184608"/>
            <a:ext cx="4206346" cy="4104456"/>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10"/>
            </p:custDataLst>
          </p:nvPr>
        </p:nvSpPr>
        <p:spPr>
          <a:xfrm>
            <a:off x="8219440" y="2305050"/>
            <a:ext cx="3756660" cy="3878580"/>
          </a:xfrm>
          <a:prstGeom prst="rect">
            <a:avLst/>
          </a:prstGeom>
          <a:noFill/>
        </p:spPr>
        <p:txBody>
          <a:bodyPr wrap="square" rtlCol="0">
            <a:spAutoFit/>
          </a:bodyPr>
          <a:p>
            <a:pPr>
              <a:lnSpc>
                <a:spcPct val="140000"/>
              </a:lnSpc>
            </a:pPr>
            <a:r>
              <a:rPr lang="en-US" altLang="zh-CN" sz="1600" dirty="0">
                <a:solidFill>
                  <a:schemeClr val="bg1"/>
                </a:solidFill>
                <a:latin typeface="思源黑体 CN Light" panose="020B0300000000000000" pitchFamily="34" charset="-122"/>
                <a:ea typeface="思源黑体 CN Light" panose="020B0300000000000000" pitchFamily="34" charset="-122"/>
              </a:rPr>
              <a:t>大家都喜欢听故事，如果用讲故事的方法来介绍自己的产品，就能够得到事半功倍的效果。罗伯特·麦克菲·布朗说：“讲故事是把自己的观点融入当今世界最有效的方式。”通过故事来介绍商品，销售员把要向客户传达的枯燥信息变得饶有趣味，使客户在快乐中接受信息，对产品产生浓厚兴趣。由于故事都倾向于新颖、别致，所以它能在客户的心目中留下深刻的印象，与此同时，销售员就占据了真正的优势。</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11"/>
            </p:custDataLst>
          </p:nvPr>
        </p:nvSpPr>
        <p:spPr>
          <a:xfrm>
            <a:off x="1281265" y="1126511"/>
            <a:ext cx="4647534" cy="460375"/>
          </a:xfrm>
          <a:prstGeom prst="rect">
            <a:avLst/>
          </a:prstGeom>
          <a:noFill/>
        </p:spPr>
        <p:txBody>
          <a:bodyPr wrap="square" rtlCol="0">
            <a:spAutoFit/>
          </a:bodyPr>
          <a:p>
            <a:r>
              <a:rPr lang="zh-CN" altLang="en-US" b="1" dirty="0">
                <a:solidFill>
                  <a:schemeClr val="tx1">
                    <a:lumMod val="65000"/>
                    <a:lumOff val="35000"/>
                  </a:schemeClr>
                </a:solidFill>
                <a:latin typeface="思源黑体 CN Light" panose="020B0300000000000000" pitchFamily="34" charset="-122"/>
                <a:ea typeface="思源黑体 CN Light" panose="020B0300000000000000" pitchFamily="34" charset="-122"/>
              </a:rPr>
              <a:t>一、销售的语言表达</a:t>
            </a:r>
            <a:endParaRPr lang="zh-CN" altLang="en-US" b="1"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12"/>
            </p:custDataLst>
          </p:nvPr>
        </p:nvSpPr>
        <p:spPr>
          <a:xfrm>
            <a:off x="1261110" y="1658620"/>
            <a:ext cx="4501515" cy="368300"/>
          </a:xfrm>
          <a:prstGeom prst="rect">
            <a:avLst/>
          </a:prstGeom>
          <a:noFill/>
        </p:spPr>
        <p:txBody>
          <a:bodyPr wrap="square" rtlCol="0">
            <a:spAutoFit/>
          </a:bodyPr>
          <a:p>
            <a:pPr>
              <a:lnSpc>
                <a:spcPct val="100000"/>
              </a:lnSpc>
            </a:pPr>
            <a:r>
              <a:rPr lang="en-US" altLang="zh-CN" sz="1800" dirty="0">
                <a:solidFill>
                  <a:srgbClr val="575B47"/>
                </a:solidFill>
                <a:highlight>
                  <a:srgbClr val="FFFF00"/>
                </a:highlight>
                <a:latin typeface="思源黑体 CN Light" panose="020B0300000000000000" pitchFamily="34" charset="-122"/>
                <a:ea typeface="思源黑体 CN Light" panose="020B0300000000000000" pitchFamily="34" charset="-122"/>
              </a:rPr>
              <a:t>（二）用讲故事的方式来介绍</a:t>
            </a:r>
            <a:endParaRPr lang="en-US" altLang="zh-CN" sz="1800" dirty="0">
              <a:solidFill>
                <a:srgbClr val="575B47"/>
              </a:solidFill>
              <a:highlight>
                <a:srgbClr val="FFFF00"/>
              </a:highlight>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24680" y="1229343"/>
            <a:ext cx="1224818" cy="288032"/>
            <a:chOff x="0" y="1340768"/>
            <a:chExt cx="1224818" cy="288032"/>
          </a:xfrm>
        </p:grpSpPr>
        <p:cxnSp>
          <p:nvCxnSpPr>
            <p:cNvPr id="18" name="直接连接符 17"/>
            <p:cNvCxnSpPr/>
            <p:nvPr>
              <p:custDataLst>
                <p:tags r:id="rId13"/>
              </p:custDataLst>
            </p:nvPr>
          </p:nvCxnSpPr>
          <p:spPr>
            <a:xfrm flipH="1">
              <a:off x="0" y="1484784"/>
              <a:ext cx="1224818" cy="0"/>
            </a:xfrm>
            <a:prstGeom prst="line">
              <a:avLst/>
            </a:prstGeom>
            <a:ln w="254000">
              <a:solidFill>
                <a:srgbClr val="384A6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4"/>
              </p:custDataLst>
            </p:nvPr>
          </p:nvCxnSpPr>
          <p:spPr>
            <a:xfrm>
              <a:off x="1127448" y="1340768"/>
              <a:ext cx="0" cy="28803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5" name="组合 14"/>
          <p:cNvGrpSpPr/>
          <p:nvPr/>
        </p:nvGrpSpPr>
        <p:grpSpPr>
          <a:xfrm>
            <a:off x="983432" y="220560"/>
            <a:ext cx="5613393" cy="761186"/>
            <a:chOff x="1828468" y="2747536"/>
            <a:chExt cx="4210044" cy="570889"/>
          </a:xfrm>
        </p:grpSpPr>
        <p:sp>
          <p:nvSpPr>
            <p:cNvPr id="16" name="文本框 15"/>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室内设计师的表达能力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9" name="文本框 18"/>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第二节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2" name="矩形 1"/>
          <p:cNvSpPr/>
          <p:nvPr>
            <p:custDataLst>
              <p:tags r:id="rId5"/>
            </p:custDataLst>
          </p:nvPr>
        </p:nvSpPr>
        <p:spPr>
          <a:xfrm>
            <a:off x="0" y="2204864"/>
            <a:ext cx="3840427" cy="4104456"/>
          </a:xfrm>
          <a:prstGeom prst="rect">
            <a:avLst/>
          </a:prstGeom>
          <a:blipFill>
            <a:blip r:embed="rId6"/>
            <a:srcRect/>
            <a:stretch>
              <a:fillRect l="-33246" t="-494" r="-27226" b="4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custDataLst>
              <p:tags r:id="rId7"/>
            </p:custDataLst>
          </p:nvPr>
        </p:nvSpPr>
        <p:spPr>
          <a:xfrm>
            <a:off x="3992827" y="2184608"/>
            <a:ext cx="3840427" cy="4104456"/>
          </a:xfrm>
          <a:prstGeom prst="rect">
            <a:avLst/>
          </a:prstGeom>
          <a:blipFill>
            <a:blip r:embed="rId8"/>
            <a:srcRect/>
            <a:stretch>
              <a:fillRect l="-30236" r="-302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custDataLst>
              <p:tags r:id="rId9"/>
            </p:custDataLst>
          </p:nvPr>
        </p:nvSpPr>
        <p:spPr>
          <a:xfrm>
            <a:off x="7985654" y="2184608"/>
            <a:ext cx="4206346" cy="4104456"/>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10"/>
            </p:custDataLst>
          </p:nvPr>
        </p:nvSpPr>
        <p:spPr>
          <a:xfrm>
            <a:off x="8219440" y="2663825"/>
            <a:ext cx="3756660" cy="3190240"/>
          </a:xfrm>
          <a:prstGeom prst="rect">
            <a:avLst/>
          </a:prstGeom>
          <a:noFill/>
        </p:spPr>
        <p:txBody>
          <a:bodyPr wrap="square" rtlCol="0">
            <a:spAutoFit/>
          </a:bodyPr>
          <a:p>
            <a:pPr>
              <a:lnSpc>
                <a:spcPct val="140000"/>
              </a:lnSpc>
            </a:pPr>
            <a:r>
              <a:rPr lang="en-US" altLang="zh-CN" sz="1600" dirty="0">
                <a:solidFill>
                  <a:schemeClr val="bg1"/>
                </a:solidFill>
                <a:latin typeface="思源黑体 CN Light" panose="020B0300000000000000" pitchFamily="34" charset="-122"/>
                <a:ea typeface="思源黑体 CN Light" panose="020B0300000000000000" pitchFamily="34" charset="-122"/>
              </a:rPr>
              <a:t>营销员给客户讲解的不是产品有多好，而是购买产品后能给客户带来多大的好处。营销员把产品的优点说得再多，客户也不会动容，因为他们感受不到。如果告诉客户购买产品后就能得到哪些好处，那客户肯定马上就能动心。因为你让他们感受到了购买产品后的“美好”，为得到这些“美好”，他们自然心甘情愿地掏腰包。</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11"/>
            </p:custDataLst>
          </p:nvPr>
        </p:nvSpPr>
        <p:spPr>
          <a:xfrm>
            <a:off x="1281265" y="1126511"/>
            <a:ext cx="4647534" cy="460375"/>
          </a:xfrm>
          <a:prstGeom prst="rect">
            <a:avLst/>
          </a:prstGeom>
          <a:noFill/>
        </p:spPr>
        <p:txBody>
          <a:bodyPr wrap="square" rtlCol="0">
            <a:spAutoFit/>
          </a:bodyPr>
          <a:p>
            <a:r>
              <a:rPr lang="zh-CN" altLang="en-US" b="1" dirty="0">
                <a:solidFill>
                  <a:schemeClr val="tx1">
                    <a:lumMod val="65000"/>
                    <a:lumOff val="35000"/>
                  </a:schemeClr>
                </a:solidFill>
                <a:latin typeface="思源黑体 CN Light" panose="020B0300000000000000" pitchFamily="34" charset="-122"/>
                <a:ea typeface="思源黑体 CN Light" panose="020B0300000000000000" pitchFamily="34" charset="-122"/>
              </a:rPr>
              <a:t>一、销售的语言表达</a:t>
            </a:r>
            <a:endParaRPr lang="zh-CN" altLang="en-US" b="1"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12"/>
            </p:custDataLst>
          </p:nvPr>
        </p:nvSpPr>
        <p:spPr>
          <a:xfrm>
            <a:off x="1261110" y="1658620"/>
            <a:ext cx="4501515" cy="368300"/>
          </a:xfrm>
          <a:prstGeom prst="rect">
            <a:avLst/>
          </a:prstGeom>
          <a:noFill/>
        </p:spPr>
        <p:txBody>
          <a:bodyPr wrap="square" rtlCol="0">
            <a:spAutoFit/>
          </a:bodyPr>
          <a:p>
            <a:pPr>
              <a:lnSpc>
                <a:spcPct val="100000"/>
              </a:lnSpc>
            </a:pPr>
            <a:r>
              <a:rPr lang="en-US" altLang="zh-CN" sz="1800" dirty="0">
                <a:solidFill>
                  <a:srgbClr val="575B47"/>
                </a:solidFill>
                <a:highlight>
                  <a:srgbClr val="FFFF00"/>
                </a:highlight>
                <a:latin typeface="思源黑体 CN Light" panose="020B0300000000000000" pitchFamily="34" charset="-122"/>
                <a:ea typeface="思源黑体 CN Light" panose="020B0300000000000000" pitchFamily="34" charset="-122"/>
              </a:rPr>
              <a:t>（三）要用形象的描述来介绍</a:t>
            </a:r>
            <a:endParaRPr lang="en-US" altLang="zh-CN" sz="1800" dirty="0">
              <a:solidFill>
                <a:srgbClr val="575B47"/>
              </a:solidFill>
              <a:highlight>
                <a:srgbClr val="FFFF00"/>
              </a:highlight>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24680" y="1229343"/>
            <a:ext cx="1224818" cy="288032"/>
            <a:chOff x="0" y="1340768"/>
            <a:chExt cx="1224818" cy="288032"/>
          </a:xfrm>
        </p:grpSpPr>
        <p:cxnSp>
          <p:nvCxnSpPr>
            <p:cNvPr id="18" name="直接连接符 17"/>
            <p:cNvCxnSpPr/>
            <p:nvPr>
              <p:custDataLst>
                <p:tags r:id="rId13"/>
              </p:custDataLst>
            </p:nvPr>
          </p:nvCxnSpPr>
          <p:spPr>
            <a:xfrm flipH="1">
              <a:off x="0" y="1484784"/>
              <a:ext cx="1224818" cy="0"/>
            </a:xfrm>
            <a:prstGeom prst="line">
              <a:avLst/>
            </a:prstGeom>
            <a:ln w="254000">
              <a:solidFill>
                <a:srgbClr val="384A6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4"/>
              </p:custDataLst>
            </p:nvPr>
          </p:nvCxnSpPr>
          <p:spPr>
            <a:xfrm>
              <a:off x="1127448" y="1340768"/>
              <a:ext cx="0" cy="28803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5" name="组合 14"/>
          <p:cNvGrpSpPr/>
          <p:nvPr/>
        </p:nvGrpSpPr>
        <p:grpSpPr>
          <a:xfrm>
            <a:off x="983432" y="220560"/>
            <a:ext cx="5613393" cy="761186"/>
            <a:chOff x="1828468" y="2747536"/>
            <a:chExt cx="4210044" cy="570889"/>
          </a:xfrm>
        </p:grpSpPr>
        <p:sp>
          <p:nvSpPr>
            <p:cNvPr id="16" name="文本框 15"/>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室内设计师的表达能力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9" name="文本框 18"/>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第二节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2" name="矩形 1"/>
          <p:cNvSpPr/>
          <p:nvPr>
            <p:custDataLst>
              <p:tags r:id="rId5"/>
            </p:custDataLst>
          </p:nvPr>
        </p:nvSpPr>
        <p:spPr>
          <a:xfrm>
            <a:off x="0" y="2204864"/>
            <a:ext cx="3840427" cy="4104456"/>
          </a:xfrm>
          <a:prstGeom prst="rect">
            <a:avLst/>
          </a:prstGeom>
          <a:blipFill>
            <a:blip r:embed="rId6"/>
            <a:srcRect/>
            <a:stretch>
              <a:fillRect l="-33246" t="-494" r="-27226" b="4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custDataLst>
              <p:tags r:id="rId7"/>
            </p:custDataLst>
          </p:nvPr>
        </p:nvSpPr>
        <p:spPr>
          <a:xfrm>
            <a:off x="3992827" y="2184608"/>
            <a:ext cx="3840427" cy="4104456"/>
          </a:xfrm>
          <a:prstGeom prst="rect">
            <a:avLst/>
          </a:prstGeom>
          <a:blipFill>
            <a:blip r:embed="rId8"/>
            <a:srcRect/>
            <a:stretch>
              <a:fillRect l="-30236" r="-302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custDataLst>
              <p:tags r:id="rId9"/>
            </p:custDataLst>
          </p:nvPr>
        </p:nvSpPr>
        <p:spPr>
          <a:xfrm>
            <a:off x="7985654" y="2184608"/>
            <a:ext cx="4206346" cy="4104456"/>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10"/>
            </p:custDataLst>
          </p:nvPr>
        </p:nvSpPr>
        <p:spPr>
          <a:xfrm>
            <a:off x="8219440" y="2305050"/>
            <a:ext cx="3756660" cy="3878580"/>
          </a:xfrm>
          <a:prstGeom prst="rect">
            <a:avLst/>
          </a:prstGeom>
          <a:noFill/>
        </p:spPr>
        <p:txBody>
          <a:bodyPr wrap="square" rtlCol="0">
            <a:spAutoFit/>
          </a:bodyPr>
          <a:p>
            <a:pPr>
              <a:lnSpc>
                <a:spcPct val="140000"/>
              </a:lnSpc>
            </a:pPr>
            <a:r>
              <a:rPr lang="en-US" altLang="zh-CN" sz="1600" dirty="0">
                <a:solidFill>
                  <a:schemeClr val="bg1"/>
                </a:solidFill>
                <a:latin typeface="思源黑体 CN Light" panose="020B0300000000000000" pitchFamily="34" charset="-122"/>
                <a:ea typeface="思源黑体 CN Light" panose="020B0300000000000000" pitchFamily="34" charset="-122"/>
              </a:rPr>
              <a:t>每一个人都喜欢和幽默风趣的人打交道，所以一个幽默的营销员更容易得到客户的认可。可以说，幽默是销售成功的金钥匙，它具有很强的感染力和吸引力，能迅速打开客户的心灵之门。让客户在会心一笑后，对你、对产品、对服务产生好感，从而诱发购买动机，促成签单。出色的营销员，是一个懂得如何把语言的艺术融入产品销售中的人。所以，一个成功的营销人员，要培养自己的语言魅力，有了语言魅力就有了成功的可能。</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11"/>
            </p:custDataLst>
          </p:nvPr>
        </p:nvSpPr>
        <p:spPr>
          <a:xfrm>
            <a:off x="1281265" y="1126511"/>
            <a:ext cx="4647534" cy="460375"/>
          </a:xfrm>
          <a:prstGeom prst="rect">
            <a:avLst/>
          </a:prstGeom>
          <a:noFill/>
        </p:spPr>
        <p:txBody>
          <a:bodyPr wrap="square" rtlCol="0">
            <a:spAutoFit/>
          </a:bodyPr>
          <a:p>
            <a:r>
              <a:rPr lang="zh-CN" altLang="en-US" b="1" dirty="0">
                <a:solidFill>
                  <a:schemeClr val="tx1">
                    <a:lumMod val="65000"/>
                    <a:lumOff val="35000"/>
                  </a:schemeClr>
                </a:solidFill>
                <a:latin typeface="思源黑体 CN Light" panose="020B0300000000000000" pitchFamily="34" charset="-122"/>
                <a:ea typeface="思源黑体 CN Light" panose="020B0300000000000000" pitchFamily="34" charset="-122"/>
              </a:rPr>
              <a:t>一、销售的语言表达</a:t>
            </a:r>
            <a:endParaRPr lang="zh-CN" altLang="en-US" b="1"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12"/>
            </p:custDataLst>
          </p:nvPr>
        </p:nvSpPr>
        <p:spPr>
          <a:xfrm>
            <a:off x="1261110" y="1658620"/>
            <a:ext cx="4501515" cy="368300"/>
          </a:xfrm>
          <a:prstGeom prst="rect">
            <a:avLst/>
          </a:prstGeom>
          <a:noFill/>
        </p:spPr>
        <p:txBody>
          <a:bodyPr wrap="square" rtlCol="0">
            <a:spAutoFit/>
          </a:bodyPr>
          <a:p>
            <a:pPr>
              <a:lnSpc>
                <a:spcPct val="100000"/>
              </a:lnSpc>
            </a:pPr>
            <a:r>
              <a:rPr lang="en-US" altLang="zh-CN" sz="1800" dirty="0">
                <a:solidFill>
                  <a:srgbClr val="575B47"/>
                </a:solidFill>
                <a:highlight>
                  <a:srgbClr val="FFFF00"/>
                </a:highlight>
                <a:latin typeface="思源黑体 CN Light" panose="020B0300000000000000" pitchFamily="34" charset="-122"/>
                <a:ea typeface="思源黑体 CN Light" panose="020B0300000000000000" pitchFamily="34" charset="-122"/>
              </a:rPr>
              <a:t>（四）用幽默的语言来介绍</a:t>
            </a:r>
            <a:endParaRPr lang="en-US" altLang="zh-CN" sz="1800" dirty="0">
              <a:solidFill>
                <a:srgbClr val="575B47"/>
              </a:solidFill>
              <a:highlight>
                <a:srgbClr val="FFFF00"/>
              </a:highlight>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24680" y="1229343"/>
            <a:ext cx="1224818" cy="288032"/>
            <a:chOff x="0" y="1340768"/>
            <a:chExt cx="1224818" cy="288032"/>
          </a:xfrm>
        </p:grpSpPr>
        <p:cxnSp>
          <p:nvCxnSpPr>
            <p:cNvPr id="18" name="直接连接符 17"/>
            <p:cNvCxnSpPr/>
            <p:nvPr>
              <p:custDataLst>
                <p:tags r:id="rId13"/>
              </p:custDataLst>
            </p:nvPr>
          </p:nvCxnSpPr>
          <p:spPr>
            <a:xfrm flipH="1">
              <a:off x="0" y="1484784"/>
              <a:ext cx="1224818" cy="0"/>
            </a:xfrm>
            <a:prstGeom prst="line">
              <a:avLst/>
            </a:prstGeom>
            <a:ln w="254000">
              <a:solidFill>
                <a:srgbClr val="384A6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4"/>
              </p:custDataLst>
            </p:nvPr>
          </p:nvCxnSpPr>
          <p:spPr>
            <a:xfrm>
              <a:off x="1127448" y="1340768"/>
              <a:ext cx="0" cy="28803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4680" y="-27384"/>
            <a:ext cx="12313368" cy="2674811"/>
            <a:chOff x="-24680" y="-27384"/>
            <a:chExt cx="12313368" cy="2674811"/>
          </a:xfrm>
        </p:grpSpPr>
        <p:sp>
          <p:nvSpPr>
            <p:cNvPr id="8" name="矩形 7"/>
            <p:cNvSpPr/>
            <p:nvPr/>
          </p:nvSpPr>
          <p:spPr>
            <a:xfrm>
              <a:off x="-24680" y="-27384"/>
              <a:ext cx="12313368" cy="2664296"/>
            </a:xfrm>
            <a:prstGeom prst="rect">
              <a:avLst/>
            </a:prstGeom>
            <a:blipFill>
              <a:blip r:embed="rId1"/>
              <a:srcRect/>
              <a:stretch>
                <a:fillRect l="-613" t="-117040" r="613" b="-10611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846664" y="-27384"/>
              <a:ext cx="8929856" cy="2674811"/>
            </a:xfrm>
            <a:prstGeom prst="rect">
              <a:avLst/>
            </a:prstGeom>
            <a:solidFill>
              <a:schemeClr val="bg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p:nvPr/>
        </p:nvSpPr>
        <p:spPr>
          <a:xfrm>
            <a:off x="839470" y="1844675"/>
            <a:ext cx="4479925" cy="614045"/>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Light" panose="020B0300000000000000" pitchFamily="34" charset="-122"/>
                <a:ea typeface="思源黑体 CN Light" panose="020B0300000000000000" pitchFamily="34" charset="-122"/>
              </a:rPr>
              <a:t>（一）设计师的语言概念</a:t>
            </a:r>
            <a:endParaRPr lang="en-US" altLang="zh-CN" dirty="0">
              <a:latin typeface="思源黑体 CN Light" panose="020B0300000000000000" pitchFamily="34" charset="-122"/>
              <a:ea typeface="思源黑体 CN Light" panose="020B0300000000000000" pitchFamily="34" charset="-122"/>
            </a:endParaRPr>
          </a:p>
        </p:txBody>
      </p:sp>
      <p:sp>
        <p:nvSpPr>
          <p:cNvPr id="23" name="文本框 22"/>
          <p:cNvSpPr txBox="1"/>
          <p:nvPr/>
        </p:nvSpPr>
        <p:spPr>
          <a:xfrm>
            <a:off x="7104380" y="3136900"/>
            <a:ext cx="4681855" cy="2999740"/>
          </a:xfrm>
          <a:prstGeom prst="rect">
            <a:avLst/>
          </a:prstGeom>
          <a:noFill/>
        </p:spPr>
        <p:txBody>
          <a:bodyPr wrap="square" rtlCol="0">
            <a:spAutoFit/>
          </a:bodyPr>
          <a:lstStyle/>
          <a:p>
            <a:pPr>
              <a:lnSpc>
                <a:spcPct val="150000"/>
              </a:lnSpc>
            </a:pPr>
            <a:r>
              <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设计师的语言概念是指通过设计所表达的设计思想、设计概念；是一种表达的方式或工具；是通过图纸（图 1-2-1）如手绘图、CAD 图、效果图、模型、材料搭配模板（图 1-2-2）以及设计师的讲解来表达的。设计师通过这些工具或方式的应用，充分表达自己的设计意图，达到和客户交流的目的。</a:t>
            </a:r>
            <a:endPar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0" name="椭圆 9"/>
          <p:cNvSpPr/>
          <p:nvPr>
            <p:custDataLst>
              <p:tags r:id="rId2"/>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3"/>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7" name="组合 6"/>
          <p:cNvGrpSpPr/>
          <p:nvPr/>
        </p:nvGrpSpPr>
        <p:grpSpPr>
          <a:xfrm>
            <a:off x="983432" y="220560"/>
            <a:ext cx="5613393" cy="761186"/>
            <a:chOff x="1828468" y="2747536"/>
            <a:chExt cx="4210044" cy="570889"/>
          </a:xfrm>
        </p:grpSpPr>
        <p:sp>
          <p:nvSpPr>
            <p:cNvPr id="9" name="文本框 8"/>
            <p:cNvSpPr txBox="1"/>
            <p:nvPr>
              <p:custDataLst>
                <p:tags r:id="rId4"/>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室内设计师的表达能力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9" name="文本框 18"/>
            <p:cNvSpPr txBox="1"/>
            <p:nvPr>
              <p:custDataLst>
                <p:tags r:id="rId5"/>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第二节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191135" y="3352165"/>
            <a:ext cx="6599555" cy="2750185"/>
            <a:chOff x="301" y="5279"/>
            <a:chExt cx="10393" cy="4331"/>
          </a:xfrm>
        </p:grpSpPr>
        <p:pic>
          <p:nvPicPr>
            <p:cNvPr id="2" name="图片 1" descr="图片1-2-4"/>
            <p:cNvPicPr>
              <a:picLocks noChangeAspect="1"/>
            </p:cNvPicPr>
            <p:nvPr/>
          </p:nvPicPr>
          <p:blipFill>
            <a:blip r:embed="rId6"/>
            <a:stretch>
              <a:fillRect/>
            </a:stretch>
          </p:blipFill>
          <p:spPr>
            <a:xfrm>
              <a:off x="301" y="5285"/>
              <a:ext cx="5378" cy="3586"/>
            </a:xfrm>
            <a:prstGeom prst="rect">
              <a:avLst/>
            </a:prstGeom>
          </p:spPr>
        </p:pic>
        <p:pic>
          <p:nvPicPr>
            <p:cNvPr id="3" name="图片 2" descr="图片1-2-5"/>
            <p:cNvPicPr>
              <a:picLocks noChangeAspect="1"/>
            </p:cNvPicPr>
            <p:nvPr/>
          </p:nvPicPr>
          <p:blipFill>
            <a:blip r:embed="rId7"/>
            <a:stretch>
              <a:fillRect/>
            </a:stretch>
          </p:blipFill>
          <p:spPr>
            <a:xfrm>
              <a:off x="5857" y="5279"/>
              <a:ext cx="4837" cy="3592"/>
            </a:xfrm>
            <a:prstGeom prst="rect">
              <a:avLst/>
            </a:prstGeom>
          </p:spPr>
        </p:pic>
        <p:sp>
          <p:nvSpPr>
            <p:cNvPr id="4" name="文本框 3"/>
            <p:cNvSpPr txBox="1"/>
            <p:nvPr/>
          </p:nvSpPr>
          <p:spPr>
            <a:xfrm>
              <a:off x="1548" y="9030"/>
              <a:ext cx="2858" cy="580"/>
            </a:xfrm>
            <a:prstGeom prst="rect">
              <a:avLst/>
            </a:prstGeom>
            <a:noFill/>
          </p:spPr>
          <p:txBody>
            <a:bodyPr wrap="square" rtlCol="0" anchor="t">
              <a:spAutoFit/>
            </a:bodyPr>
            <a:p>
              <a:pPr algn="ctr"/>
              <a:r>
                <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sym typeface="+mn-ea"/>
                </a:rPr>
                <a:t>（图 1-2-1）</a:t>
              </a:r>
              <a:endPar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sym typeface="+mn-ea"/>
              </a:endParaRPr>
            </a:p>
          </p:txBody>
        </p:sp>
        <p:sp>
          <p:nvSpPr>
            <p:cNvPr id="5" name="文本框 4"/>
            <p:cNvSpPr txBox="1"/>
            <p:nvPr>
              <p:custDataLst>
                <p:tags r:id="rId8"/>
              </p:custDataLst>
            </p:nvPr>
          </p:nvSpPr>
          <p:spPr>
            <a:xfrm>
              <a:off x="6651" y="9030"/>
              <a:ext cx="2858" cy="580"/>
            </a:xfrm>
            <a:prstGeom prst="rect">
              <a:avLst/>
            </a:prstGeom>
            <a:noFill/>
          </p:spPr>
          <p:txBody>
            <a:bodyPr wrap="square" rtlCol="0" anchor="t">
              <a:spAutoFit/>
            </a:bodyPr>
            <a:p>
              <a:pPr algn="ctr"/>
              <a:r>
                <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sym typeface="+mn-ea"/>
                </a:rPr>
                <a:t>（图 1-2-2）</a:t>
              </a:r>
              <a:endPar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sym typeface="+mn-ea"/>
              </a:endParaRPr>
            </a:p>
          </p:txBody>
        </p:sp>
      </p:grpSp>
      <p:sp>
        <p:nvSpPr>
          <p:cNvPr id="11" name="文本框 10"/>
          <p:cNvSpPr txBox="1"/>
          <p:nvPr>
            <p:custDataLst>
              <p:tags r:id="rId9"/>
            </p:custDataLst>
          </p:nvPr>
        </p:nvSpPr>
        <p:spPr>
          <a:xfrm>
            <a:off x="696274" y="1182107"/>
            <a:ext cx="7585229" cy="521970"/>
          </a:xfrm>
          <a:prstGeom prst="rect">
            <a:avLst/>
          </a:prstGeom>
          <a:noFill/>
        </p:spPr>
        <p:txBody>
          <a:bodyPr wrap="square" rtlCol="0">
            <a:spAutoFit/>
          </a:bodyPr>
          <a:p>
            <a:pPr>
              <a:lnSpc>
                <a:spcPct val="100000"/>
              </a:lnSpc>
            </a:pPr>
            <a:r>
              <a:rPr lang="en-US" altLang="zh-CN" sz="2800" dirty="0">
                <a:solidFill>
                  <a:schemeClr val="bg1"/>
                </a:solidFill>
                <a:latin typeface="思源黑体 CN Light" panose="020B0300000000000000" pitchFamily="34" charset="-122"/>
                <a:ea typeface="思源黑体 CN Light" panose="020B0300000000000000" pitchFamily="34" charset="-122"/>
              </a:rPr>
              <a:t> 二、设计师的语言及表达能力</a:t>
            </a:r>
            <a:endParaRPr lang="en-US" altLang="zh-CN" sz="2800"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655840" y="1095092"/>
            <a:ext cx="7200800" cy="5762908"/>
          </a:xfrm>
          <a:prstGeom prst="rect">
            <a:avLst/>
          </a:prstGeom>
          <a:blipFill>
            <a:blip r:embed="rId1"/>
            <a:srcRect/>
            <a:stretch>
              <a:fillRect t="-19108" b="-6785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a:stCxn id="7" idx="0"/>
            <a:endCxn id="7" idx="2"/>
          </p:cNvCxnSpPr>
          <p:nvPr/>
        </p:nvCxnSpPr>
        <p:spPr>
          <a:xfrm>
            <a:off x="8256240" y="1095092"/>
            <a:ext cx="0" cy="5762908"/>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0" y="2708920"/>
            <a:ext cx="12192000" cy="3816424"/>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43872" y="1412776"/>
            <a:ext cx="2976997" cy="5112568"/>
          </a:xfrm>
          <a:prstGeom prst="rect">
            <a:avLst/>
          </a:prstGeom>
          <a:solidFill>
            <a:srgbClr val="485F8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600033" y="1446719"/>
            <a:ext cx="2976997" cy="5112568"/>
          </a:xfrm>
          <a:prstGeom prst="rect">
            <a:avLst/>
          </a:prstGeom>
          <a:solidFill>
            <a:srgbClr val="485F8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051743" y="1731645"/>
            <a:ext cx="2712085" cy="953135"/>
          </a:xfrm>
          <a:prstGeom prst="rect">
            <a:avLst/>
          </a:prstGeom>
          <a:noFill/>
        </p:spPr>
        <p:txBody>
          <a:bodyPr wrap="square" rtlCol="0">
            <a:spAutoFit/>
          </a:bodyPr>
          <a:lstStyle/>
          <a:p>
            <a:r>
              <a:rPr lang="zh-CN" altLang="en-US" sz="2800" b="1" dirty="0">
                <a:solidFill>
                  <a:schemeClr val="bg1"/>
                </a:solidFill>
                <a:latin typeface="思源黑体 CN Light" panose="020B0300000000000000" pitchFamily="34" charset="-122"/>
                <a:ea typeface="思源黑体 CN Light" panose="020B0300000000000000" pitchFamily="34" charset="-122"/>
              </a:rPr>
              <a:t>（二）专业的设计表达能力</a:t>
            </a:r>
            <a:endParaRPr lang="zh-CN" altLang="en-US" sz="2800" b="1" dirty="0">
              <a:solidFill>
                <a:schemeClr val="bg1"/>
              </a:solidFill>
              <a:latin typeface="思源黑体 CN Light" panose="020B0300000000000000" pitchFamily="34" charset="-122"/>
              <a:ea typeface="思源黑体 CN Light" panose="020B0300000000000000" pitchFamily="34" charset="-122"/>
            </a:endParaRPr>
          </a:p>
        </p:txBody>
      </p:sp>
      <p:sp>
        <p:nvSpPr>
          <p:cNvPr id="16" name="文本框 15"/>
          <p:cNvSpPr txBox="1"/>
          <p:nvPr/>
        </p:nvSpPr>
        <p:spPr>
          <a:xfrm>
            <a:off x="5061585" y="3067685"/>
            <a:ext cx="2692400" cy="3046095"/>
          </a:xfrm>
          <a:prstGeom prst="rect">
            <a:avLst/>
          </a:prstGeom>
          <a:noFill/>
        </p:spPr>
        <p:txBody>
          <a:bodyPr wrap="square" rtlCol="0">
            <a:spAutoFit/>
          </a:bodyPr>
          <a:lstStyle/>
          <a:p>
            <a:pPr>
              <a:lnSpc>
                <a:spcPct val="150000"/>
              </a:lnSpc>
            </a:pPr>
            <a:r>
              <a:rPr lang="en-US" altLang="zh-CN" sz="1600" dirty="0">
                <a:solidFill>
                  <a:schemeClr val="bg1"/>
                </a:solidFill>
                <a:latin typeface="思源黑体 CN Light" panose="020B0300000000000000" pitchFamily="34" charset="-122"/>
                <a:ea typeface="思源黑体 CN Light" panose="020B0300000000000000" pitchFamily="34" charset="-122"/>
              </a:rPr>
              <a:t>专业的设计表达能力是室内设计专业毕业生的必备能力，是表达设计思想、与客户沟通交流的有效手段。随着社会信息技术的发展，人们之间的信息交流、沟通的方式也发生变化，促使设计表达方式需求多样化。</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p:txBody>
      </p:sp>
      <p:sp>
        <p:nvSpPr>
          <p:cNvPr id="9" name="椭圆 8"/>
          <p:cNvSpPr/>
          <p:nvPr>
            <p:custDataLst>
              <p:tags r:id="rId2"/>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3"/>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4"/>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室内设计师的表达能力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5"/>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第二节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25" name="文本框 24"/>
          <p:cNvSpPr txBox="1"/>
          <p:nvPr>
            <p:custDataLst>
              <p:tags r:id="rId6"/>
            </p:custDataLst>
          </p:nvPr>
        </p:nvSpPr>
        <p:spPr>
          <a:xfrm>
            <a:off x="8727123" y="1731645"/>
            <a:ext cx="2712085" cy="953135"/>
          </a:xfrm>
          <a:prstGeom prst="rect">
            <a:avLst/>
          </a:prstGeom>
          <a:noFill/>
        </p:spPr>
        <p:txBody>
          <a:bodyPr wrap="square" rtlCol="0">
            <a:spAutoFit/>
          </a:bodyPr>
          <a:p>
            <a:r>
              <a:rPr lang="zh-CN" altLang="en-US" sz="2800" b="1" dirty="0">
                <a:solidFill>
                  <a:schemeClr val="bg1"/>
                </a:solidFill>
                <a:latin typeface="思源黑体 CN Light" panose="020B0300000000000000" pitchFamily="34" charset="-122"/>
                <a:ea typeface="思源黑体 CN Light" panose="020B0300000000000000" pitchFamily="34" charset="-122"/>
              </a:rPr>
              <a:t>（三）专业技术能力</a:t>
            </a:r>
            <a:endParaRPr lang="zh-CN" altLang="en-US" sz="2800" b="1" dirty="0">
              <a:solidFill>
                <a:schemeClr val="bg1"/>
              </a:solidFill>
              <a:latin typeface="思源黑体 CN Light" panose="020B0300000000000000" pitchFamily="34" charset="-122"/>
              <a:ea typeface="思源黑体 CN Light" panose="020B0300000000000000" pitchFamily="34" charset="-122"/>
            </a:endParaRPr>
          </a:p>
        </p:txBody>
      </p:sp>
      <p:sp>
        <p:nvSpPr>
          <p:cNvPr id="26" name="文本框 25"/>
          <p:cNvSpPr txBox="1"/>
          <p:nvPr>
            <p:custDataLst>
              <p:tags r:id="rId7"/>
            </p:custDataLst>
          </p:nvPr>
        </p:nvSpPr>
        <p:spPr>
          <a:xfrm>
            <a:off x="8736965" y="3067685"/>
            <a:ext cx="2692400" cy="2676525"/>
          </a:xfrm>
          <a:prstGeom prst="rect">
            <a:avLst/>
          </a:prstGeom>
          <a:noFill/>
        </p:spPr>
        <p:txBody>
          <a:bodyPr wrap="square" rtlCol="0">
            <a:spAutoFit/>
          </a:bodyPr>
          <a:p>
            <a:pPr>
              <a:lnSpc>
                <a:spcPct val="150000"/>
              </a:lnSpc>
            </a:pPr>
            <a:r>
              <a:rPr lang="en-US" altLang="zh-CN" sz="1600" dirty="0">
                <a:solidFill>
                  <a:schemeClr val="bg1"/>
                </a:solidFill>
                <a:latin typeface="思源黑体 CN Light" panose="020B0300000000000000" pitchFamily="34" charset="-122"/>
                <a:ea typeface="思源黑体 CN Light" panose="020B0300000000000000" pitchFamily="34" charset="-122"/>
              </a:rPr>
              <a:t>如果你能将施工工艺像说书一样讲解出来，那么客户一定会觉得你足够专业；如果你能将各种装饰材料了解得特别透彻，提到哪一方面你都能应对如流，那么客户一定对你特别佩服。</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593594" y="2134880"/>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880614" y="2973213"/>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593594" y="3214370"/>
            <a:ext cx="4755515" cy="2676525"/>
          </a:xfrm>
          <a:prstGeom prst="rect">
            <a:avLst/>
          </a:prstGeom>
          <a:noFill/>
        </p:spPr>
        <p:txBody>
          <a:bodyPr wrap="square" rtlCol="0">
            <a:spAutoFit/>
          </a:bodyPr>
          <a:lstStyle/>
          <a:p>
            <a:pPr>
              <a:lnSpc>
                <a:spcPct val="150000"/>
              </a:lnSpc>
            </a:pPr>
            <a:r>
              <a:rPr lang="en-US" altLang="zh-CN" sz="1600" dirty="0">
                <a:solidFill>
                  <a:schemeClr val="bg1"/>
                </a:solidFill>
                <a:latin typeface="思源黑体 CN Light" panose="020B0300000000000000" pitchFamily="34" charset="-122"/>
                <a:ea typeface="思源黑体 CN Light" panose="020B0300000000000000" pitchFamily="34" charset="-122"/>
              </a:rPr>
              <a:t>室内设计的工作性质决定了室内设计师职业素质的内容。室内环境设计要求设计者有良好的形象思维和形象表现能力，能快速和清晰地表现所构想的空间内容，以及有良好的空间意识和尺度概念。同时，也要求设计者要熟悉和了解各种适用的工业产品并及时、准确地记录与设计有关的资料，快速地表达设计意念。</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p:txBody>
      </p:sp>
      <p:sp>
        <p:nvSpPr>
          <p:cNvPr id="2" name="椭圆 1"/>
          <p:cNvSpPr/>
          <p:nvPr>
            <p:custDataLst>
              <p:tags r:id="rId4"/>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5"/>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6"/>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室内设计师的表达能力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7"/>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第二节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0" y="0"/>
            <a:ext cx="12192000" cy="6870700"/>
          </a:xfrm>
          <a:prstGeom prst="rect">
            <a:avLst/>
          </a:prstGeom>
        </p:spPr>
      </p:pic>
      <p:sp>
        <p:nvSpPr>
          <p:cNvPr id="11" name="文本框 10"/>
          <p:cNvSpPr txBox="1"/>
          <p:nvPr/>
        </p:nvSpPr>
        <p:spPr>
          <a:xfrm>
            <a:off x="4511605" y="337923"/>
            <a:ext cx="3072341" cy="1445260"/>
          </a:xfrm>
          <a:prstGeom prst="rect">
            <a:avLst/>
          </a:prstGeom>
          <a:noFill/>
        </p:spPr>
        <p:txBody>
          <a:bodyPr wrap="square" rtlCol="0">
            <a:spAutoFit/>
          </a:bodyPr>
          <a:lstStyle/>
          <a:p>
            <a:pPr algn="ctr">
              <a:lnSpc>
                <a:spcPct val="100000"/>
              </a:lnSpc>
            </a:pPr>
            <a:r>
              <a:rPr lang="zh-CN" altLang="en-US" sz="8800" dirty="0">
                <a:solidFill>
                  <a:schemeClr val="bg1"/>
                </a:solidFill>
                <a:latin typeface="思源黑体 CN Light" panose="020B0300000000000000" pitchFamily="34" charset="-122"/>
                <a:ea typeface="思源黑体 CN Light" panose="020B0300000000000000" pitchFamily="34" charset="-122"/>
              </a:rPr>
              <a:t>目录</a:t>
            </a:r>
            <a:endParaRPr lang="zh-CN" altLang="en-US" sz="8800" dirty="0">
              <a:solidFill>
                <a:schemeClr val="bg1"/>
              </a:solidFill>
              <a:latin typeface="思源黑体 CN Light" panose="020B0300000000000000" pitchFamily="34" charset="-122"/>
              <a:ea typeface="思源黑体 CN Light" panose="020B0300000000000000" pitchFamily="34" charset="-122"/>
            </a:endParaRPr>
          </a:p>
        </p:txBody>
      </p:sp>
      <p:sp>
        <p:nvSpPr>
          <p:cNvPr id="12" name="文本框 11"/>
          <p:cNvSpPr txBox="1"/>
          <p:nvPr/>
        </p:nvSpPr>
        <p:spPr>
          <a:xfrm>
            <a:off x="4415593" y="1701253"/>
            <a:ext cx="3264363" cy="583565"/>
          </a:xfrm>
          <a:prstGeom prst="rect">
            <a:avLst/>
          </a:prstGeom>
          <a:noFill/>
        </p:spPr>
        <p:txBody>
          <a:bodyPr wrap="square" rtlCol="0">
            <a:spAutoFit/>
          </a:bodyPr>
          <a:lstStyle/>
          <a:p>
            <a:pPr algn="ctr">
              <a:lnSpc>
                <a:spcPct val="100000"/>
              </a:lnSpc>
            </a:pPr>
            <a:r>
              <a:rPr lang="en-US" altLang="zh-CN" sz="3200" dirty="0">
                <a:solidFill>
                  <a:schemeClr val="bg1"/>
                </a:solidFill>
                <a:latin typeface="思源黑体 CN Light" panose="020B0300000000000000" pitchFamily="34" charset="-122"/>
                <a:ea typeface="思源黑体 CN Light" panose="020B0300000000000000" pitchFamily="34" charset="-122"/>
              </a:rPr>
              <a:t>CATALOG</a:t>
            </a:r>
            <a:endParaRPr lang="en-US" altLang="zh-CN" sz="3200" dirty="0">
              <a:solidFill>
                <a:schemeClr val="bg1"/>
              </a:solidFill>
              <a:latin typeface="思源黑体 CN Light" panose="020B0300000000000000" pitchFamily="34" charset="-122"/>
              <a:ea typeface="思源黑体 CN Light" panose="020B0300000000000000" pitchFamily="34" charset="-122"/>
            </a:endParaRPr>
          </a:p>
        </p:txBody>
      </p:sp>
      <p:sp>
        <p:nvSpPr>
          <p:cNvPr id="13" name="矩形 12"/>
          <p:cNvSpPr/>
          <p:nvPr/>
        </p:nvSpPr>
        <p:spPr>
          <a:xfrm>
            <a:off x="239350" y="164638"/>
            <a:ext cx="11713301" cy="2784309"/>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 name="任意多边形: 形状 7"/>
          <p:cNvSpPr/>
          <p:nvPr/>
        </p:nvSpPr>
        <p:spPr>
          <a:xfrm>
            <a:off x="0" y="1815251"/>
            <a:ext cx="12192000" cy="5042749"/>
          </a:xfrm>
          <a:custGeom>
            <a:avLst/>
            <a:gdLst>
              <a:gd name="connsiteX0" fmla="*/ 0 w 9144000"/>
              <a:gd name="connsiteY0" fmla="*/ 0 h 3782062"/>
              <a:gd name="connsiteX1" fmla="*/ 40216 w 9144000"/>
              <a:gd name="connsiteY1" fmla="*/ 17740 h 3782062"/>
              <a:gd name="connsiteX2" fmla="*/ 4572000 w 9144000"/>
              <a:gd name="connsiteY2" fmla="*/ 490232 h 3782062"/>
              <a:gd name="connsiteX3" fmla="*/ 9103784 w 9144000"/>
              <a:gd name="connsiteY3" fmla="*/ 17740 h 3782062"/>
              <a:gd name="connsiteX4" fmla="*/ 9144000 w 9144000"/>
              <a:gd name="connsiteY4" fmla="*/ 0 h 3782062"/>
              <a:gd name="connsiteX5" fmla="*/ 9144000 w 9144000"/>
              <a:gd name="connsiteY5" fmla="*/ 3782062 h 3782062"/>
              <a:gd name="connsiteX6" fmla="*/ 0 w 9144000"/>
              <a:gd name="connsiteY6" fmla="*/ 3782062 h 3782062"/>
              <a:gd name="connsiteX7" fmla="*/ 0 w 9144000"/>
              <a:gd name="connsiteY7" fmla="*/ 0 h 37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3782062">
                <a:moveTo>
                  <a:pt x="0" y="0"/>
                </a:moveTo>
                <a:lnTo>
                  <a:pt x="40216" y="17740"/>
                </a:lnTo>
                <a:cubicBezTo>
                  <a:pt x="716613" y="293460"/>
                  <a:pt x="2490345" y="490232"/>
                  <a:pt x="4572000" y="490232"/>
                </a:cubicBezTo>
                <a:cubicBezTo>
                  <a:pt x="6653655" y="490232"/>
                  <a:pt x="8427387" y="293460"/>
                  <a:pt x="9103784" y="17740"/>
                </a:cubicBezTo>
                <a:lnTo>
                  <a:pt x="9144000" y="0"/>
                </a:lnTo>
                <a:lnTo>
                  <a:pt x="9144000" y="3782062"/>
                </a:lnTo>
                <a:lnTo>
                  <a:pt x="0" y="3782062"/>
                </a:lnTo>
                <a:lnTo>
                  <a:pt x="0" y="0"/>
                </a:lnTo>
                <a:close/>
              </a:path>
            </a:pathLst>
          </a:cu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文本框 15"/>
          <p:cNvSpPr txBox="1"/>
          <p:nvPr/>
        </p:nvSpPr>
        <p:spPr>
          <a:xfrm>
            <a:off x="910590" y="3312795"/>
            <a:ext cx="5045710"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1 章 室内设计师综合能力素养</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24" name="文本框 23"/>
          <p:cNvSpPr txBox="1"/>
          <p:nvPr/>
        </p:nvSpPr>
        <p:spPr>
          <a:xfrm>
            <a:off x="910590" y="5229225"/>
            <a:ext cx="5045075"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3 章 签单步骤及技巧</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28" name="文本框 27"/>
          <p:cNvSpPr txBox="1"/>
          <p:nvPr/>
        </p:nvSpPr>
        <p:spPr>
          <a:xfrm>
            <a:off x="910590" y="4271010"/>
            <a:ext cx="5045710"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2 章 了解客户和分析客户</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32" name="文本框 31"/>
          <p:cNvSpPr txBox="1"/>
          <p:nvPr/>
        </p:nvSpPr>
        <p:spPr>
          <a:xfrm>
            <a:off x="6671310" y="3312795"/>
            <a:ext cx="4467225"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4 章 客户关系维护与管理</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3" name="文本框 2"/>
          <p:cNvSpPr txBox="1"/>
          <p:nvPr>
            <p:custDataLst>
              <p:tags r:id="rId3"/>
            </p:custDataLst>
          </p:nvPr>
        </p:nvSpPr>
        <p:spPr>
          <a:xfrm>
            <a:off x="6671310" y="4271010"/>
            <a:ext cx="4467225" cy="460375"/>
          </a:xfrm>
          <a:prstGeom prst="rect">
            <a:avLst/>
          </a:prstGeom>
          <a:noFill/>
        </p:spPr>
        <p:txBody>
          <a:bodyPr wrap="square" rtlCol="0">
            <a:spAutoFit/>
          </a:bodyPr>
          <a:p>
            <a:r>
              <a:rPr lang="zh-CN" altLang="en-US" dirty="0">
                <a:solidFill>
                  <a:schemeClr val="bg1"/>
                </a:solidFill>
                <a:latin typeface="思源黑体 CN Light" panose="020B0300000000000000" pitchFamily="34" charset="-122"/>
                <a:ea typeface="思源黑体 CN Light" panose="020B0300000000000000" pitchFamily="34" charset="-122"/>
              </a:rPr>
              <a:t>第 5 章 营销型设计师生存手册</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4" name="文本框 3"/>
          <p:cNvSpPr txBox="1"/>
          <p:nvPr>
            <p:custDataLst>
              <p:tags r:id="rId4"/>
            </p:custDataLst>
          </p:nvPr>
        </p:nvSpPr>
        <p:spPr>
          <a:xfrm>
            <a:off x="6671310" y="5229225"/>
            <a:ext cx="3840480"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6 章 家居设计风格</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934200"/>
            <a:ext cx="12192000" cy="29238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6320" y="4676020"/>
            <a:ext cx="2880320" cy="14401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984" y="4676020"/>
            <a:ext cx="288032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1269" y="5085184"/>
            <a:ext cx="1301750" cy="768350"/>
          </a:xfrm>
          <a:prstGeom prst="rect">
            <a:avLst/>
          </a:prstGeom>
        </p:spPr>
        <p:txBody>
          <a:bodyPr wrap="none">
            <a:spAutoFit/>
          </a:bodyPr>
          <a:lstStyle/>
          <a:p>
            <a:pPr algn="dist"/>
            <a:r>
              <a:rPr lang="zh-CN" altLang="en-US" sz="44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9765605" y="5089082"/>
            <a:ext cx="1301750" cy="768350"/>
          </a:xfrm>
          <a:prstGeom prst="rect">
            <a:avLst/>
          </a:prstGeom>
        </p:spPr>
        <p:txBody>
          <a:bodyPr wrap="none">
            <a:spAutoFit/>
          </a:bodyPr>
          <a:lstStyle/>
          <a:p>
            <a:pPr algn="dist"/>
            <a:r>
              <a:rPr lang="zh-CN" altLang="en-US" sz="44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983615" y="1772920"/>
            <a:ext cx="10222230" cy="107632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作为一名室内设计师，可以通过哪些方面来提高自己的表达能力？</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室内设计师的表达能力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第二节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5" name="矩形 14"/>
          <p:cNvSpPr/>
          <p:nvPr>
            <p:custDataLst>
              <p:tags r:id="rId5"/>
            </p:custDataLst>
          </p:nvPr>
        </p:nvSpPr>
        <p:spPr>
          <a:xfrm>
            <a:off x="501015" y="2494280"/>
            <a:ext cx="11141075" cy="374967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6"/>
            </p:custDataLst>
          </p:nvPr>
        </p:nvSpPr>
        <p:spPr>
          <a:xfrm>
            <a:off x="749935" y="2853055"/>
            <a:ext cx="291338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（一）素描</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2" name="文本框 11"/>
          <p:cNvSpPr txBox="1"/>
          <p:nvPr>
            <p:custDataLst>
              <p:tags r:id="rId7"/>
            </p:custDataLst>
          </p:nvPr>
        </p:nvSpPr>
        <p:spPr>
          <a:xfrm>
            <a:off x="749935" y="3580765"/>
            <a:ext cx="5048885" cy="2084070"/>
          </a:xfrm>
          <a:prstGeom prst="rect">
            <a:avLst/>
          </a:prstGeom>
          <a:noFill/>
        </p:spPr>
        <p:txBody>
          <a:bodyPr wrap="square" rtlCol="0">
            <a:spAutoFit/>
          </a:bodyPr>
          <a:p>
            <a:pPr>
              <a:lnSpc>
                <a:spcPct val="120000"/>
              </a:lnSpc>
            </a:pPr>
            <a:r>
              <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从某种程度上来说，素描的基本功水平（图 1-3-1）直接决定了室内设计师的基本水平。素描训练的不光是素描关系和造型能力，更重要的是训练一种整体观察的方法和观念。很多在校学生和初涉此行的专业设计师进步很慢，收效甚微，往往就是因为没有很好地掌握这种整体观念。</a:t>
            </a:r>
            <a:endPar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4" name="文本框 3"/>
          <p:cNvSpPr txBox="1"/>
          <p:nvPr>
            <p:custDataLst>
              <p:tags r:id="rId8"/>
            </p:custDataLst>
          </p:nvPr>
        </p:nvSpPr>
        <p:spPr>
          <a:xfrm>
            <a:off x="479375" y="1126490"/>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一、艺术功底</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5" name="文本框 4"/>
          <p:cNvSpPr txBox="1"/>
          <p:nvPr>
            <p:custDataLst>
              <p:tags r:id="rId9"/>
            </p:custDataLst>
          </p:nvPr>
        </p:nvSpPr>
        <p:spPr>
          <a:xfrm>
            <a:off x="479425" y="1680845"/>
            <a:ext cx="9286875" cy="681355"/>
          </a:xfrm>
          <a:prstGeom prst="rect">
            <a:avLst/>
          </a:prstGeom>
          <a:noFill/>
        </p:spPr>
        <p:txBody>
          <a:bodyPr wrap="square" rtlCol="0">
            <a:spAutoFit/>
          </a:bodyPr>
          <a:p>
            <a:pPr>
              <a:lnSpc>
                <a:spcPct val="120000"/>
              </a:lnSpc>
            </a:pPr>
            <a:r>
              <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rPr>
              <a:t>最基本的美术功底应该是素描、速写和色彩。</a:t>
            </a:r>
            <a:endPar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a:lnSpc>
                <a:spcPct val="120000"/>
              </a:lnSpc>
            </a:pPr>
            <a:r>
              <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rPr>
              <a:t>素描是一切造型艺术的基础。</a:t>
            </a:r>
            <a:endPar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nvGrpSpPr>
          <p:cNvPr id="8" name="组合 7"/>
          <p:cNvGrpSpPr/>
          <p:nvPr/>
        </p:nvGrpSpPr>
        <p:grpSpPr>
          <a:xfrm>
            <a:off x="6478905" y="2607310"/>
            <a:ext cx="4805045" cy="3448050"/>
            <a:chOff x="10203" y="4106"/>
            <a:chExt cx="7567" cy="5430"/>
          </a:xfrm>
        </p:grpSpPr>
        <p:pic>
          <p:nvPicPr>
            <p:cNvPr id="6" name="图片 5"/>
            <p:cNvPicPr>
              <a:picLocks noChangeAspect="1"/>
            </p:cNvPicPr>
            <p:nvPr>
              <p:custDataLst>
                <p:tags r:id="rId10"/>
              </p:custDataLst>
            </p:nvPr>
          </p:nvPicPr>
          <p:blipFill>
            <a:blip r:embed="rId11"/>
            <a:stretch>
              <a:fillRect/>
            </a:stretch>
          </p:blipFill>
          <p:spPr>
            <a:xfrm>
              <a:off x="10203" y="4106"/>
              <a:ext cx="7503" cy="5430"/>
            </a:xfrm>
            <a:prstGeom prst="rect">
              <a:avLst/>
            </a:prstGeom>
          </p:spPr>
        </p:pic>
        <p:pic>
          <p:nvPicPr>
            <p:cNvPr id="7" name="图片 6" descr="图片1-3-1"/>
            <p:cNvPicPr>
              <a:picLocks noChangeAspect="1"/>
            </p:cNvPicPr>
            <p:nvPr/>
          </p:nvPicPr>
          <p:blipFill>
            <a:blip r:embed="rId12"/>
            <a:stretch>
              <a:fillRect/>
            </a:stretch>
          </p:blipFill>
          <p:spPr>
            <a:xfrm>
              <a:off x="10281" y="4106"/>
              <a:ext cx="7489" cy="481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5" name="矩形 14"/>
          <p:cNvSpPr/>
          <p:nvPr>
            <p:custDataLst>
              <p:tags r:id="rId5"/>
            </p:custDataLst>
          </p:nvPr>
        </p:nvSpPr>
        <p:spPr>
          <a:xfrm>
            <a:off x="501015" y="1346200"/>
            <a:ext cx="11141075" cy="495236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6"/>
            </p:custDataLst>
          </p:nvPr>
        </p:nvSpPr>
        <p:spPr>
          <a:xfrm>
            <a:off x="749935" y="1704975"/>
            <a:ext cx="291338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（二）速写</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2" name="文本框 11"/>
          <p:cNvSpPr txBox="1"/>
          <p:nvPr>
            <p:custDataLst>
              <p:tags r:id="rId7"/>
            </p:custDataLst>
          </p:nvPr>
        </p:nvSpPr>
        <p:spPr>
          <a:xfrm>
            <a:off x="749935" y="2432685"/>
            <a:ext cx="4662805" cy="3080385"/>
          </a:xfrm>
          <a:prstGeom prst="rect">
            <a:avLst/>
          </a:prstGeom>
          <a:noFill/>
        </p:spPr>
        <p:txBody>
          <a:bodyPr wrap="square" rtlCol="0">
            <a:spAutoFit/>
          </a:bodyPr>
          <a:p>
            <a:pPr>
              <a:lnSpc>
                <a:spcPct val="120000"/>
              </a:lnSpc>
            </a:pPr>
            <a:r>
              <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速写是素描的辅助手段，是帮助素描形成造型能力的必要手段，并且速写能够自成一体。速写讲究用线条来塑造形体，用不同线条的粗细、浓淡、疏密、长短等来塑造形体，并且能达到随心所欲的境界，让人们在丰富多彩的线条之中感受作者的丰富情感。而室内设计效果图的表达大多要用线条来表现，所以速写的水平高低（图 1-3-2）也基本决定了室内设计表达水平的高低。</a:t>
            </a:r>
            <a:endPar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nvGrpSpPr>
          <p:cNvPr id="5" name="组合 4"/>
          <p:cNvGrpSpPr/>
          <p:nvPr/>
        </p:nvGrpSpPr>
        <p:grpSpPr>
          <a:xfrm>
            <a:off x="5304155" y="1560195"/>
            <a:ext cx="6179820" cy="4525010"/>
            <a:chOff x="8353" y="2457"/>
            <a:chExt cx="9732" cy="7126"/>
          </a:xfrm>
        </p:grpSpPr>
        <p:pic>
          <p:nvPicPr>
            <p:cNvPr id="7" name="图片 6"/>
            <p:cNvPicPr>
              <a:picLocks noChangeAspect="1"/>
            </p:cNvPicPr>
            <p:nvPr>
              <p:custDataLst>
                <p:tags r:id="rId8"/>
              </p:custDataLst>
            </p:nvPr>
          </p:nvPicPr>
          <p:blipFill>
            <a:blip r:embed="rId9"/>
            <a:stretch>
              <a:fillRect/>
            </a:stretch>
          </p:blipFill>
          <p:spPr>
            <a:xfrm>
              <a:off x="8692" y="2457"/>
              <a:ext cx="9309" cy="7126"/>
            </a:xfrm>
            <a:prstGeom prst="rect">
              <a:avLst/>
            </a:prstGeom>
          </p:spPr>
        </p:pic>
        <p:pic>
          <p:nvPicPr>
            <p:cNvPr id="4" name="图片 3" descr="图片1-3-2"/>
            <p:cNvPicPr>
              <a:picLocks noChangeAspect="1"/>
            </p:cNvPicPr>
            <p:nvPr/>
          </p:nvPicPr>
          <p:blipFill>
            <a:blip r:embed="rId10"/>
            <a:stretch>
              <a:fillRect/>
            </a:stretch>
          </p:blipFill>
          <p:spPr>
            <a:xfrm>
              <a:off x="8353" y="2959"/>
              <a:ext cx="9732" cy="595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5" name="矩形 14"/>
          <p:cNvSpPr/>
          <p:nvPr>
            <p:custDataLst>
              <p:tags r:id="rId5"/>
            </p:custDataLst>
          </p:nvPr>
        </p:nvSpPr>
        <p:spPr>
          <a:xfrm>
            <a:off x="501015" y="1130935"/>
            <a:ext cx="11141075" cy="536892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6"/>
            </p:custDataLst>
          </p:nvPr>
        </p:nvSpPr>
        <p:spPr>
          <a:xfrm>
            <a:off x="749935" y="1346200"/>
            <a:ext cx="291338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（三）色彩</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2" name="文本框 11"/>
          <p:cNvSpPr txBox="1"/>
          <p:nvPr>
            <p:custDataLst>
              <p:tags r:id="rId7"/>
            </p:custDataLst>
          </p:nvPr>
        </p:nvSpPr>
        <p:spPr>
          <a:xfrm>
            <a:off x="749935" y="2002155"/>
            <a:ext cx="10666730" cy="1087755"/>
          </a:xfrm>
          <a:prstGeom prst="rect">
            <a:avLst/>
          </a:prstGeom>
          <a:noFill/>
        </p:spPr>
        <p:txBody>
          <a:bodyPr wrap="square" rtlCol="0">
            <a:spAutoFit/>
          </a:bodyPr>
          <a:p>
            <a:pPr>
              <a:lnSpc>
                <a:spcPct val="120000"/>
              </a:lnSpc>
            </a:pPr>
            <a:r>
              <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色彩是又一重要的美术功底。色彩是要用大千世界中各种各样的颜色来塑造形体，色彩无处不在，没有一定的色彩知识和高超的驾驭色彩的能力就不可能进行室内设计，因为室内就是丰富多彩的，室内不可能只是黑白灰，因此，熟练地掌握色彩的运用也是室内设计的必修课（图 1-3-3）。</a:t>
            </a:r>
            <a:endPar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2352040" y="3165475"/>
            <a:ext cx="7562850" cy="3095625"/>
            <a:chOff x="3704" y="4985"/>
            <a:chExt cx="11910" cy="4875"/>
          </a:xfrm>
        </p:grpSpPr>
        <p:pic>
          <p:nvPicPr>
            <p:cNvPr id="5" name="图片 4"/>
            <p:cNvPicPr>
              <a:picLocks noChangeAspect="1"/>
            </p:cNvPicPr>
            <p:nvPr>
              <p:custDataLst>
                <p:tags r:id="rId8"/>
              </p:custDataLst>
            </p:nvPr>
          </p:nvPicPr>
          <p:blipFill>
            <a:blip r:embed="rId9"/>
            <a:stretch>
              <a:fillRect/>
            </a:stretch>
          </p:blipFill>
          <p:spPr>
            <a:xfrm>
              <a:off x="3704" y="4985"/>
              <a:ext cx="11910" cy="4875"/>
            </a:xfrm>
            <a:prstGeom prst="rect">
              <a:avLst/>
            </a:prstGeom>
          </p:spPr>
        </p:pic>
        <p:pic>
          <p:nvPicPr>
            <p:cNvPr id="4" name="图片 3" descr="图片1-3-3"/>
            <p:cNvPicPr>
              <a:picLocks noChangeAspect="1"/>
            </p:cNvPicPr>
            <p:nvPr/>
          </p:nvPicPr>
          <p:blipFill>
            <a:blip r:embed="rId10"/>
            <a:stretch>
              <a:fillRect/>
            </a:stretch>
          </p:blipFill>
          <p:spPr>
            <a:xfrm>
              <a:off x="3817" y="5077"/>
              <a:ext cx="11626" cy="404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5" name="矩形 14"/>
          <p:cNvSpPr/>
          <p:nvPr>
            <p:custDataLst>
              <p:tags r:id="rId5"/>
            </p:custDataLst>
          </p:nvPr>
        </p:nvSpPr>
        <p:spPr>
          <a:xfrm>
            <a:off x="501015" y="1346200"/>
            <a:ext cx="11141075" cy="495236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6"/>
            </p:custDataLst>
          </p:nvPr>
        </p:nvSpPr>
        <p:spPr>
          <a:xfrm>
            <a:off x="749935" y="1704975"/>
            <a:ext cx="371856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（四）手绘效果图</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2" name="文本框 11"/>
          <p:cNvSpPr txBox="1"/>
          <p:nvPr>
            <p:custDataLst>
              <p:tags r:id="rId7"/>
            </p:custDataLst>
          </p:nvPr>
        </p:nvSpPr>
        <p:spPr>
          <a:xfrm>
            <a:off x="749935" y="2432685"/>
            <a:ext cx="4511675" cy="2748280"/>
          </a:xfrm>
          <a:prstGeom prst="rect">
            <a:avLst/>
          </a:prstGeom>
          <a:noFill/>
        </p:spPr>
        <p:txBody>
          <a:bodyPr wrap="square" rtlCol="0">
            <a:spAutoFit/>
          </a:bodyPr>
          <a:p>
            <a:pPr>
              <a:lnSpc>
                <a:spcPct val="120000"/>
              </a:lnSpc>
            </a:pPr>
            <a:r>
              <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手绘效果图广泛应用于室内、建筑、景观、服装等设计领域，它能方便、快捷、有效地传达设计者的构思意图，并让设计师以直观的方式分析和研究设计方案，从而有效建立与客户沟通的桥梁。本课程的学习对于提高设计者方案构思能力、交流沟通能力、创新意识与艺术修养会起到很大的帮助（图 1-3-4）。</a:t>
            </a:r>
            <a:endPar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5412740" y="1844675"/>
            <a:ext cx="5922010" cy="4010660"/>
            <a:chOff x="8524" y="2905"/>
            <a:chExt cx="9326" cy="6316"/>
          </a:xfrm>
        </p:grpSpPr>
        <p:pic>
          <p:nvPicPr>
            <p:cNvPr id="4" name="图片 3"/>
            <p:cNvPicPr>
              <a:picLocks noChangeAspect="1"/>
            </p:cNvPicPr>
            <p:nvPr>
              <p:custDataLst>
                <p:tags r:id="rId8"/>
              </p:custDataLst>
            </p:nvPr>
          </p:nvPicPr>
          <p:blipFill>
            <a:blip r:embed="rId9"/>
            <a:stretch>
              <a:fillRect/>
            </a:stretch>
          </p:blipFill>
          <p:spPr>
            <a:xfrm>
              <a:off x="8524" y="3131"/>
              <a:ext cx="9300" cy="6090"/>
            </a:xfrm>
            <a:prstGeom prst="rect">
              <a:avLst/>
            </a:prstGeom>
          </p:spPr>
        </p:pic>
        <p:pic>
          <p:nvPicPr>
            <p:cNvPr id="5" name="图片 4" descr="图片1-3-4"/>
            <p:cNvPicPr>
              <a:picLocks noChangeAspect="1"/>
            </p:cNvPicPr>
            <p:nvPr/>
          </p:nvPicPr>
          <p:blipFill>
            <a:blip r:embed="rId10"/>
            <a:stretch>
              <a:fillRect/>
            </a:stretch>
          </p:blipFill>
          <p:spPr>
            <a:xfrm>
              <a:off x="8580" y="2905"/>
              <a:ext cx="9270" cy="570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4" name="文本框 3"/>
          <p:cNvSpPr txBox="1"/>
          <p:nvPr>
            <p:custDataLst>
              <p:tags r:id="rId5"/>
            </p:custDataLst>
          </p:nvPr>
        </p:nvSpPr>
        <p:spPr>
          <a:xfrm>
            <a:off x="479375" y="1126490"/>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二、空间想象能力</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5" name="文本框 4"/>
          <p:cNvSpPr txBox="1"/>
          <p:nvPr>
            <p:custDataLst>
              <p:tags r:id="rId6"/>
            </p:custDataLst>
          </p:nvPr>
        </p:nvSpPr>
        <p:spPr>
          <a:xfrm>
            <a:off x="479425" y="1680845"/>
            <a:ext cx="11206480" cy="681355"/>
          </a:xfrm>
          <a:prstGeom prst="rect">
            <a:avLst/>
          </a:prstGeom>
          <a:noFill/>
        </p:spPr>
        <p:txBody>
          <a:bodyPr wrap="square" rtlCol="0">
            <a:spAutoFit/>
          </a:bodyPr>
          <a:p>
            <a:pPr>
              <a:lnSpc>
                <a:spcPct val="120000"/>
              </a:lnSpc>
            </a:pPr>
            <a:r>
              <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rPr>
              <a:t>空间设计是室内设计最重要的内容，所有内容的设计都是围绕在室内这个大的空间里展开并实现的，所以要求室内设计师必须要有一定的空间思维能力。</a:t>
            </a:r>
            <a:endPar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0" name="矩形 9"/>
          <p:cNvSpPr/>
          <p:nvPr>
            <p:custDataLst>
              <p:tags r:id="rId7"/>
            </p:custDataLst>
          </p:nvPr>
        </p:nvSpPr>
        <p:spPr>
          <a:xfrm>
            <a:off x="6940550" y="2581910"/>
            <a:ext cx="4949825" cy="3583305"/>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6" name="文本框 15"/>
          <p:cNvSpPr txBox="1"/>
          <p:nvPr>
            <p:custDataLst>
              <p:tags r:id="rId8"/>
            </p:custDataLst>
          </p:nvPr>
        </p:nvSpPr>
        <p:spPr>
          <a:xfrm>
            <a:off x="7032379" y="2708910"/>
            <a:ext cx="4755515" cy="3290570"/>
          </a:xfrm>
          <a:prstGeom prst="rect">
            <a:avLst/>
          </a:prstGeom>
          <a:noFill/>
        </p:spPr>
        <p:txBody>
          <a:bodyPr wrap="square" rtlCol="0">
            <a:spAutoFit/>
          </a:bodyPr>
          <a:p>
            <a:pPr>
              <a:lnSpc>
                <a:spcPct val="130000"/>
              </a:lnSpc>
            </a:pPr>
            <a:r>
              <a:rPr lang="en-US" altLang="zh-CN" sz="1600" dirty="0">
                <a:solidFill>
                  <a:schemeClr val="bg1"/>
                </a:solidFill>
                <a:latin typeface="思源黑体 CN Light" panose="020B0300000000000000" pitchFamily="34" charset="-122"/>
                <a:ea typeface="思源黑体 CN Light" panose="020B0300000000000000" pitchFamily="34" charset="-122"/>
              </a:rPr>
              <a:t>在现代主义市场经济发展的社会背景下，人们对待自身的居住空间的认识已从“硬环境”的物质层面向“软环境”的精神层面方向转变，从事室内空间环境设计的设计师也开始将构成的理念、原则、手法充分运用到目前的室内空间环境创造的过程中，以期生活环境的新颖、生态环境的质量和空间文化的再生。而如何在室内设计中合理把握构成要素与空间舒畅环境的质量问题，需要在具体的室内设计中通过空间、界面、陈设等基本构成元素来形成理性的有意识的形态。</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263525" y="2492375"/>
            <a:ext cx="6677025" cy="4114800"/>
            <a:chOff x="415" y="3925"/>
            <a:chExt cx="10515" cy="6480"/>
          </a:xfrm>
        </p:grpSpPr>
        <p:pic>
          <p:nvPicPr>
            <p:cNvPr id="7" name="图片 6"/>
            <p:cNvPicPr>
              <a:picLocks noChangeAspect="1"/>
            </p:cNvPicPr>
            <p:nvPr>
              <p:custDataLst>
                <p:tags r:id="rId9"/>
              </p:custDataLst>
            </p:nvPr>
          </p:nvPicPr>
          <p:blipFill>
            <a:blip r:embed="rId10"/>
            <a:stretch>
              <a:fillRect/>
            </a:stretch>
          </p:blipFill>
          <p:spPr>
            <a:xfrm>
              <a:off x="415" y="3925"/>
              <a:ext cx="10515" cy="6480"/>
            </a:xfrm>
            <a:prstGeom prst="rect">
              <a:avLst/>
            </a:prstGeom>
          </p:spPr>
        </p:pic>
        <p:pic>
          <p:nvPicPr>
            <p:cNvPr id="6" name="图片 5" descr="图片1-3-6"/>
            <p:cNvPicPr>
              <a:picLocks noChangeAspect="1"/>
            </p:cNvPicPr>
            <p:nvPr/>
          </p:nvPicPr>
          <p:blipFill>
            <a:blip r:embed="rId11"/>
            <a:stretch>
              <a:fillRect/>
            </a:stretch>
          </p:blipFill>
          <p:spPr>
            <a:xfrm>
              <a:off x="642" y="4093"/>
              <a:ext cx="10143" cy="572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4" name="文本框 3"/>
          <p:cNvSpPr txBox="1"/>
          <p:nvPr>
            <p:custDataLst>
              <p:tags r:id="rId5"/>
            </p:custDataLst>
          </p:nvPr>
        </p:nvSpPr>
        <p:spPr>
          <a:xfrm>
            <a:off x="479375" y="1126490"/>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三、专业的理论及综合知识</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6"/>
            </p:custDataLst>
          </p:nvPr>
        </p:nvSpPr>
        <p:spPr>
          <a:xfrm>
            <a:off x="767408" y="1889472"/>
            <a:ext cx="3416303" cy="460375"/>
          </a:xfrm>
          <a:prstGeom prst="rect">
            <a:avLst/>
          </a:prstGeom>
          <a:noFill/>
        </p:spPr>
        <p:txBody>
          <a:bodyPr wrap="square" rtlCol="0">
            <a:spAutoFit/>
          </a:bodyPr>
          <a:p>
            <a:r>
              <a:rPr lang="zh-CN" altLang="en-US" b="1" dirty="0">
                <a:solidFill>
                  <a:schemeClr val="tx1">
                    <a:lumMod val="75000"/>
                    <a:lumOff val="25000"/>
                  </a:schemeClr>
                </a:solidFill>
                <a:highlight>
                  <a:srgbClr val="FFFF00"/>
                </a:highlight>
                <a:latin typeface="思源黑体 CN Light" panose="020B0300000000000000" pitchFamily="34" charset="-122"/>
                <a:ea typeface="思源黑体 CN Light" panose="020B0300000000000000" pitchFamily="34" charset="-122"/>
              </a:rPr>
              <a:t>（一）综合知识</a:t>
            </a:r>
            <a:endParaRPr lang="zh-CN" altLang="en-US" b="1" dirty="0">
              <a:solidFill>
                <a:schemeClr val="tx1">
                  <a:lumMod val="75000"/>
                  <a:lumOff val="25000"/>
                </a:schemeClr>
              </a:solidFill>
              <a:highlight>
                <a:srgbClr val="FFFF00"/>
              </a:highlight>
              <a:latin typeface="思源黑体 CN Light" panose="020B0300000000000000" pitchFamily="34" charset="-122"/>
              <a:ea typeface="思源黑体 CN Light" panose="020B0300000000000000" pitchFamily="34" charset="-122"/>
            </a:endParaRPr>
          </a:p>
        </p:txBody>
      </p:sp>
      <p:sp>
        <p:nvSpPr>
          <p:cNvPr id="12" name="文本框 11"/>
          <p:cNvSpPr txBox="1"/>
          <p:nvPr>
            <p:custDataLst>
              <p:tags r:id="rId7"/>
            </p:custDataLst>
          </p:nvPr>
        </p:nvSpPr>
        <p:spPr>
          <a:xfrm>
            <a:off x="814070" y="3283585"/>
            <a:ext cx="10498455" cy="398780"/>
          </a:xfrm>
          <a:prstGeom prst="rect">
            <a:avLst/>
          </a:prstGeom>
          <a:noFill/>
        </p:spPr>
        <p:txBody>
          <a:bodyPr wrap="square" rtlCol="0">
            <a:spAutoFit/>
          </a:bodyPr>
          <a:p>
            <a:pPr>
              <a:lnSpc>
                <a:spcPct val="100000"/>
              </a:lnSpc>
            </a:pPr>
            <a:r>
              <a:rPr lang="en-US" altLang="zh-CN" sz="2000" dirty="0">
                <a:solidFill>
                  <a:schemeClr val="tx1">
                    <a:lumMod val="65000"/>
                    <a:lumOff val="35000"/>
                  </a:schemeClr>
                </a:solidFill>
                <a:latin typeface="思源黑体 CN Light" panose="020B0300000000000000" pitchFamily="34" charset="-122"/>
                <a:ea typeface="思源黑体 CN Light" panose="020B0300000000000000" pitchFamily="34" charset="-122"/>
              </a:rPr>
              <a:t>文学、建筑、绘画、雕塑、音乐、舞蹈、戏剧、戏曲、电影、广播电视艺术等。</a:t>
            </a:r>
            <a:endParaRPr lang="en-US" altLang="zh-CN" sz="20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14" name="等腰三角形 13"/>
          <p:cNvSpPr/>
          <p:nvPr>
            <p:custDataLst>
              <p:tags r:id="rId8"/>
            </p:custDataLst>
          </p:nvPr>
        </p:nvSpPr>
        <p:spPr>
          <a:xfrm rot="5400000">
            <a:off x="-244916" y="2004901"/>
            <a:ext cx="1240107" cy="784540"/>
          </a:xfrm>
          <a:prstGeom prst="triangl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圆角 9"/>
          <p:cNvSpPr/>
          <p:nvPr>
            <p:custDataLst>
              <p:tags r:id="rId9"/>
            </p:custDataLst>
          </p:nvPr>
        </p:nvSpPr>
        <p:spPr>
          <a:xfrm>
            <a:off x="814070" y="2572385"/>
            <a:ext cx="3716655" cy="497840"/>
          </a:xfrm>
          <a:prstGeom prst="roundRect">
            <a:avLst>
              <a:gd name="adj" fmla="val 50000"/>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rgbClr val="384A66"/>
                </a:solidFill>
              </a:rPr>
              <a:t>艺术领域的专业知识包括</a:t>
            </a:r>
            <a:endParaRPr lang="zh-CN" altLang="en-US">
              <a:solidFill>
                <a:srgbClr val="384A66"/>
              </a:solidFill>
            </a:endParaRPr>
          </a:p>
        </p:txBody>
      </p:sp>
      <p:sp>
        <p:nvSpPr>
          <p:cNvPr id="9" name="文本框 8"/>
          <p:cNvSpPr txBox="1"/>
          <p:nvPr>
            <p:custDataLst>
              <p:tags r:id="rId10"/>
            </p:custDataLst>
          </p:nvPr>
        </p:nvSpPr>
        <p:spPr>
          <a:xfrm>
            <a:off x="814070" y="4644390"/>
            <a:ext cx="10498455" cy="706755"/>
          </a:xfrm>
          <a:prstGeom prst="rect">
            <a:avLst/>
          </a:prstGeom>
          <a:noFill/>
        </p:spPr>
        <p:txBody>
          <a:bodyPr wrap="square" rtlCol="0">
            <a:spAutoFit/>
          </a:bodyPr>
          <a:p>
            <a:pPr>
              <a:lnSpc>
                <a:spcPct val="100000"/>
              </a:lnSpc>
            </a:pPr>
            <a:r>
              <a:rPr lang="en-US" altLang="zh-CN" sz="2000" dirty="0">
                <a:solidFill>
                  <a:schemeClr val="tx1">
                    <a:lumMod val="65000"/>
                    <a:lumOff val="35000"/>
                  </a:schemeClr>
                </a:solidFill>
                <a:latin typeface="思源黑体 CN Light" panose="020B0300000000000000" pitchFamily="34" charset="-122"/>
                <a:ea typeface="思源黑体 CN Light" panose="020B0300000000000000" pitchFamily="34" charset="-122"/>
              </a:rPr>
              <a:t>其他学科如政治、经济、哲学、天文、地理、医学、生物学、物理、化学、心理学、美学、材料学、工艺学、行为学、人体工程学（图 1-3-8）等。</a:t>
            </a:r>
            <a:endParaRPr lang="en-US" altLang="zh-CN" sz="20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13" name="矩形: 圆角 9"/>
          <p:cNvSpPr/>
          <p:nvPr>
            <p:custDataLst>
              <p:tags r:id="rId11"/>
            </p:custDataLst>
          </p:nvPr>
        </p:nvSpPr>
        <p:spPr>
          <a:xfrm>
            <a:off x="814070" y="3933190"/>
            <a:ext cx="3716655" cy="497840"/>
          </a:xfrm>
          <a:prstGeom prst="roundRect">
            <a:avLst>
              <a:gd name="adj" fmla="val 50000"/>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rgbClr val="384A66"/>
                </a:solidFill>
              </a:rPr>
              <a:t>非艺术领域的知识包括</a:t>
            </a:r>
            <a:endParaRPr lang="zh-CN" altLang="en-US">
              <a:solidFill>
                <a:srgbClr val="384A66"/>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2855595" y="981710"/>
            <a:ext cx="6656705" cy="5624195"/>
            <a:chOff x="4497" y="1546"/>
            <a:chExt cx="10483" cy="8857"/>
          </a:xfrm>
        </p:grpSpPr>
        <p:pic>
          <p:nvPicPr>
            <p:cNvPr id="5" name="图片 4"/>
            <p:cNvPicPr>
              <a:picLocks noChangeAspect="1"/>
            </p:cNvPicPr>
            <p:nvPr>
              <p:custDataLst>
                <p:tags r:id="rId5"/>
              </p:custDataLst>
            </p:nvPr>
          </p:nvPicPr>
          <p:blipFill>
            <a:blip r:embed="rId6"/>
            <a:stretch>
              <a:fillRect/>
            </a:stretch>
          </p:blipFill>
          <p:spPr>
            <a:xfrm>
              <a:off x="4724" y="1725"/>
              <a:ext cx="9659" cy="8678"/>
            </a:xfrm>
            <a:prstGeom prst="rect">
              <a:avLst/>
            </a:prstGeom>
          </p:spPr>
        </p:pic>
        <p:pic>
          <p:nvPicPr>
            <p:cNvPr id="4" name="图片 3" descr="图片1-3-7"/>
            <p:cNvPicPr>
              <a:picLocks noChangeAspect="1"/>
            </p:cNvPicPr>
            <p:nvPr/>
          </p:nvPicPr>
          <p:blipFill>
            <a:blip r:embed="rId7"/>
            <a:stretch>
              <a:fillRect/>
            </a:stretch>
          </p:blipFill>
          <p:spPr>
            <a:xfrm>
              <a:off x="4497" y="1546"/>
              <a:ext cx="10483" cy="826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nvGrpSpPr>
          <p:cNvPr id="5" name="组合 4"/>
          <p:cNvGrpSpPr/>
          <p:nvPr/>
        </p:nvGrpSpPr>
        <p:grpSpPr>
          <a:xfrm>
            <a:off x="1776095" y="188595"/>
            <a:ext cx="8855075" cy="6410960"/>
            <a:chOff x="2797" y="297"/>
            <a:chExt cx="13945" cy="10096"/>
          </a:xfrm>
        </p:grpSpPr>
        <p:pic>
          <p:nvPicPr>
            <p:cNvPr id="6" name="图片 5"/>
            <p:cNvPicPr>
              <a:picLocks noChangeAspect="1"/>
            </p:cNvPicPr>
            <p:nvPr>
              <p:custDataLst>
                <p:tags r:id="rId5"/>
              </p:custDataLst>
            </p:nvPr>
          </p:nvPicPr>
          <p:blipFill>
            <a:blip r:embed="rId6"/>
            <a:stretch>
              <a:fillRect/>
            </a:stretch>
          </p:blipFill>
          <p:spPr>
            <a:xfrm>
              <a:off x="2797" y="298"/>
              <a:ext cx="13860" cy="10095"/>
            </a:xfrm>
            <a:prstGeom prst="rect">
              <a:avLst/>
            </a:prstGeom>
          </p:spPr>
        </p:pic>
        <p:pic>
          <p:nvPicPr>
            <p:cNvPr id="4" name="图片 3" descr="图片1-3-8"/>
            <p:cNvPicPr>
              <a:picLocks noChangeAspect="1"/>
            </p:cNvPicPr>
            <p:nvPr/>
          </p:nvPicPr>
          <p:blipFill>
            <a:blip r:embed="rId7"/>
            <a:stretch>
              <a:fillRect/>
            </a:stretch>
          </p:blipFill>
          <p:spPr>
            <a:xfrm>
              <a:off x="2910" y="297"/>
              <a:ext cx="13832" cy="947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1" name="文本框 10"/>
          <p:cNvSpPr txBox="1"/>
          <p:nvPr>
            <p:custDataLst>
              <p:tags r:id="rId5"/>
            </p:custDataLst>
          </p:nvPr>
        </p:nvSpPr>
        <p:spPr>
          <a:xfrm>
            <a:off x="767408" y="1315432"/>
            <a:ext cx="3416303" cy="460375"/>
          </a:xfrm>
          <a:prstGeom prst="rect">
            <a:avLst/>
          </a:prstGeom>
          <a:noFill/>
        </p:spPr>
        <p:txBody>
          <a:bodyPr wrap="square" rtlCol="0">
            <a:spAutoFit/>
          </a:bodyPr>
          <a:p>
            <a:r>
              <a:rPr lang="zh-CN" altLang="en-US" b="1" dirty="0">
                <a:solidFill>
                  <a:schemeClr val="tx1">
                    <a:lumMod val="75000"/>
                    <a:lumOff val="25000"/>
                  </a:schemeClr>
                </a:solidFill>
                <a:highlight>
                  <a:srgbClr val="FFFF00"/>
                </a:highlight>
                <a:latin typeface="思源黑体 CN Light" panose="020B0300000000000000" pitchFamily="34" charset="-122"/>
                <a:ea typeface="思源黑体 CN Light" panose="020B0300000000000000" pitchFamily="34" charset="-122"/>
              </a:rPr>
              <a:t>（二）专业的理论知识</a:t>
            </a:r>
            <a:endParaRPr lang="zh-CN" altLang="en-US" b="1" dirty="0">
              <a:solidFill>
                <a:schemeClr val="tx1">
                  <a:lumMod val="75000"/>
                  <a:lumOff val="25000"/>
                </a:schemeClr>
              </a:solidFill>
              <a:highlight>
                <a:srgbClr val="FFFF00"/>
              </a:highlight>
              <a:latin typeface="思源黑体 CN Light" panose="020B0300000000000000" pitchFamily="34" charset="-122"/>
              <a:ea typeface="思源黑体 CN Light" panose="020B0300000000000000" pitchFamily="34" charset="-122"/>
            </a:endParaRPr>
          </a:p>
        </p:txBody>
      </p:sp>
      <p:sp>
        <p:nvSpPr>
          <p:cNvPr id="14" name="等腰三角形 13"/>
          <p:cNvSpPr/>
          <p:nvPr>
            <p:custDataLst>
              <p:tags r:id="rId6"/>
            </p:custDataLst>
          </p:nvPr>
        </p:nvSpPr>
        <p:spPr>
          <a:xfrm rot="5400000">
            <a:off x="-244916" y="1430861"/>
            <a:ext cx="1240107" cy="784540"/>
          </a:xfrm>
          <a:prstGeom prst="triangl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圆角 9"/>
          <p:cNvSpPr/>
          <p:nvPr>
            <p:custDataLst>
              <p:tags r:id="rId7"/>
            </p:custDataLst>
          </p:nvPr>
        </p:nvSpPr>
        <p:spPr>
          <a:xfrm>
            <a:off x="814070" y="1998345"/>
            <a:ext cx="10514330" cy="1054100"/>
          </a:xfrm>
          <a:prstGeom prst="roundRect">
            <a:avLst>
              <a:gd name="adj" fmla="val 50000"/>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384A66"/>
                </a:solidFill>
              </a:rPr>
              <a:t>室内设计的概念和特点、室内设计的发展历史、室内设计的风格与流派、室内设计的原理；</a:t>
            </a:r>
            <a:endParaRPr lang="zh-CN" altLang="en-US">
              <a:solidFill>
                <a:srgbClr val="384A66"/>
              </a:solidFill>
            </a:endParaRPr>
          </a:p>
        </p:txBody>
      </p:sp>
      <p:sp>
        <p:nvSpPr>
          <p:cNvPr id="5" name="矩形: 圆角 9"/>
          <p:cNvSpPr/>
          <p:nvPr>
            <p:custDataLst>
              <p:tags r:id="rId8"/>
            </p:custDataLst>
          </p:nvPr>
        </p:nvSpPr>
        <p:spPr>
          <a:xfrm>
            <a:off x="814070" y="3322955"/>
            <a:ext cx="10514330" cy="755015"/>
          </a:xfrm>
          <a:prstGeom prst="roundRect">
            <a:avLst>
              <a:gd name="adj" fmla="val 50000"/>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384A66"/>
                </a:solidFill>
              </a:rPr>
              <a:t>室内空间设计、室内陈设设计、居住空间设计和公共空间设计；</a:t>
            </a:r>
            <a:endParaRPr lang="zh-CN" altLang="en-US">
              <a:solidFill>
                <a:srgbClr val="384A66"/>
              </a:solidFill>
            </a:endParaRPr>
          </a:p>
        </p:txBody>
      </p:sp>
      <p:sp>
        <p:nvSpPr>
          <p:cNvPr id="6" name="矩形: 圆角 9"/>
          <p:cNvSpPr/>
          <p:nvPr>
            <p:custDataLst>
              <p:tags r:id="rId9"/>
            </p:custDataLst>
          </p:nvPr>
        </p:nvSpPr>
        <p:spPr>
          <a:xfrm>
            <a:off x="814070" y="4348480"/>
            <a:ext cx="10514330" cy="755015"/>
          </a:xfrm>
          <a:prstGeom prst="roundRect">
            <a:avLst>
              <a:gd name="adj" fmla="val 50000"/>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384A66"/>
                </a:solidFill>
              </a:rPr>
              <a:t>室内设计的方法及程序、室内设计的材料和施工工艺；</a:t>
            </a:r>
            <a:endParaRPr lang="zh-CN" altLang="en-US">
              <a:solidFill>
                <a:srgbClr val="384A66"/>
              </a:solidFill>
            </a:endParaRPr>
          </a:p>
        </p:txBody>
      </p:sp>
      <p:sp>
        <p:nvSpPr>
          <p:cNvPr id="7" name="矩形: 圆角 9"/>
          <p:cNvSpPr/>
          <p:nvPr>
            <p:custDataLst>
              <p:tags r:id="rId10"/>
            </p:custDataLst>
          </p:nvPr>
        </p:nvSpPr>
        <p:spPr>
          <a:xfrm>
            <a:off x="814070" y="5374005"/>
            <a:ext cx="10514330" cy="755015"/>
          </a:xfrm>
          <a:prstGeom prst="roundRect">
            <a:avLst>
              <a:gd name="adj" fmla="val 50000"/>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384A66"/>
                </a:solidFill>
              </a:rPr>
              <a:t>室内装饰工程的预算和审计；</a:t>
            </a:r>
            <a:r>
              <a:rPr lang="en-US" altLang="zh-CN">
                <a:solidFill>
                  <a:srgbClr val="384A66"/>
                </a:solidFill>
              </a:rPr>
              <a:t>……</a:t>
            </a:r>
            <a:endParaRPr lang="en-US" altLang="zh-CN">
              <a:solidFill>
                <a:srgbClr val="384A66"/>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rcRect/>
          <a:stretch>
            <a:fillRect/>
          </a:stretch>
        </p:blipFill>
        <p:spPr>
          <a:xfrm>
            <a:off x="0" y="0"/>
            <a:ext cx="12192000" cy="4212590"/>
          </a:xfrm>
          <a:prstGeom prst="rect">
            <a:avLst/>
          </a:prstGeom>
        </p:spPr>
      </p:pic>
      <p:sp>
        <p:nvSpPr>
          <p:cNvPr id="18" name="矩形 17"/>
          <p:cNvSpPr/>
          <p:nvPr/>
        </p:nvSpPr>
        <p:spPr>
          <a:xfrm>
            <a:off x="3143671" y="3284377"/>
            <a:ext cx="5904656" cy="2520887"/>
          </a:xfrm>
          <a:prstGeom prst="rect">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rotWithShape="1">
          <a:blip r:embed="rId3"/>
          <a:srcRect/>
          <a:stretch>
            <a:fillRect/>
          </a:stretch>
        </p:blipFill>
        <p:spPr>
          <a:xfrm>
            <a:off x="0" y="0"/>
            <a:ext cx="12192000" cy="4212622"/>
          </a:xfrm>
          <a:prstGeom prst="rect">
            <a:avLst/>
          </a:prstGeom>
        </p:spPr>
      </p:pic>
      <p:sp>
        <p:nvSpPr>
          <p:cNvPr id="3" name="矩形 2"/>
          <p:cNvSpPr/>
          <p:nvPr/>
        </p:nvSpPr>
        <p:spPr>
          <a:xfrm>
            <a:off x="3359696" y="3068960"/>
            <a:ext cx="5472608" cy="2447665"/>
          </a:xfrm>
          <a:prstGeom prst="rect">
            <a:avLst/>
          </a:prstGeom>
          <a:solidFill>
            <a:srgbClr val="485F8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447928" y="3257294"/>
            <a:ext cx="1728192" cy="1200329"/>
          </a:xfrm>
          <a:prstGeom prst="rect">
            <a:avLst/>
          </a:prstGeom>
          <a:noFill/>
        </p:spPr>
        <p:txBody>
          <a:bodyPr wrap="square" rtlCol="0">
            <a:spAutoFit/>
          </a:bodyPr>
          <a:lstStyle/>
          <a:p>
            <a:r>
              <a:rPr lang="en-US" altLang="zh-CN" sz="7200" dirty="0">
                <a:solidFill>
                  <a:schemeClr val="bg1"/>
                </a:solidFill>
                <a:latin typeface="思源黑体 CN Light" panose="020B0300000000000000" pitchFamily="34" charset="-122"/>
                <a:ea typeface="思源黑体 CN Light" panose="020B0300000000000000" pitchFamily="34" charset="-122"/>
              </a:rPr>
              <a:t>01</a:t>
            </a:r>
            <a:endParaRPr lang="zh-CN" altLang="en-US" sz="7200" dirty="0">
              <a:solidFill>
                <a:schemeClr val="bg1"/>
              </a:solidFill>
              <a:latin typeface="思源黑体 CN Light" panose="020B0300000000000000" pitchFamily="34" charset="-122"/>
              <a:ea typeface="思源黑体 CN Light" panose="020B0300000000000000" pitchFamily="34" charset="-122"/>
            </a:endParaRPr>
          </a:p>
        </p:txBody>
      </p:sp>
      <p:sp>
        <p:nvSpPr>
          <p:cNvPr id="13" name="文本框 12"/>
          <p:cNvSpPr txBox="1"/>
          <p:nvPr/>
        </p:nvSpPr>
        <p:spPr>
          <a:xfrm>
            <a:off x="3425190" y="4457700"/>
            <a:ext cx="5341620" cy="645160"/>
          </a:xfrm>
          <a:prstGeom prst="rect">
            <a:avLst/>
          </a:prstGeom>
          <a:noFill/>
        </p:spPr>
        <p:txBody>
          <a:bodyPr wrap="square" rtlCol="0">
            <a:spAutoFit/>
          </a:bodyPr>
          <a:lstStyle/>
          <a:p>
            <a:pPr algn="ctr"/>
            <a:r>
              <a:rPr lang="zh-CN" altLang="en-US" sz="3600" dirty="0">
                <a:solidFill>
                  <a:schemeClr val="bg1"/>
                </a:solidFill>
                <a:latin typeface="思源黑体 CN Light" panose="020B0300000000000000" pitchFamily="34" charset="-122"/>
                <a:ea typeface="思源黑体 CN Light" panose="020B0300000000000000" pitchFamily="34" charset="-122"/>
              </a:rPr>
              <a:t>室内设计师综合能力素养</a:t>
            </a:r>
            <a:endParaRPr lang="zh-CN" altLang="en-US" sz="3600"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4" name="文本框 3"/>
          <p:cNvSpPr txBox="1"/>
          <p:nvPr>
            <p:custDataLst>
              <p:tags r:id="rId5"/>
            </p:custDataLst>
          </p:nvPr>
        </p:nvSpPr>
        <p:spPr>
          <a:xfrm>
            <a:off x="479375" y="1126490"/>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四、专业的技能</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6"/>
            </p:custDataLst>
          </p:nvPr>
        </p:nvSpPr>
        <p:spPr>
          <a:xfrm>
            <a:off x="551815" y="4218305"/>
            <a:ext cx="11084560" cy="180975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0" name="文本框 9"/>
          <p:cNvSpPr txBox="1"/>
          <p:nvPr>
            <p:custDataLst>
              <p:tags r:id="rId7"/>
            </p:custDataLst>
          </p:nvPr>
        </p:nvSpPr>
        <p:spPr>
          <a:xfrm>
            <a:off x="839470" y="4506595"/>
            <a:ext cx="10481310" cy="1014730"/>
          </a:xfrm>
          <a:prstGeom prst="rect">
            <a:avLst/>
          </a:prstGeom>
          <a:noFill/>
        </p:spPr>
        <p:txBody>
          <a:bodyPr wrap="square" rtlCol="0">
            <a:spAutoFit/>
          </a:bodyPr>
          <a:p>
            <a:pPr algn="l">
              <a:lnSpc>
                <a:spcPct val="150000"/>
              </a:lnSpc>
            </a:pPr>
            <a:r>
              <a:rPr lang="en-US" altLang="zh-CN" sz="2000" dirty="0">
                <a:solidFill>
                  <a:schemeClr val="bg1"/>
                </a:solidFill>
                <a:latin typeface="思源黑体 CN Light" panose="020B0300000000000000" pitchFamily="34" charset="-122"/>
                <a:ea typeface="思源黑体 CN Light" panose="020B0300000000000000" pitchFamily="34" charset="-122"/>
              </a:rPr>
              <a:t>（2）具有建筑设计基本知识，熟悉建筑图纸，熟悉建筑并对建筑艺术有独特的理解和认识。</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a:p>
            <a:pPr algn="l">
              <a:lnSpc>
                <a:spcPct val="150000"/>
              </a:lnSpc>
            </a:pPr>
            <a:r>
              <a:rPr lang="en-US" altLang="zh-CN" sz="2000" dirty="0">
                <a:solidFill>
                  <a:schemeClr val="bg1"/>
                </a:solidFill>
                <a:latin typeface="思源黑体 CN Light" panose="020B0300000000000000" pitchFamily="34" charset="-122"/>
                <a:ea typeface="思源黑体 CN Light" panose="020B0300000000000000" pitchFamily="34" charset="-122"/>
              </a:rPr>
              <a:t>具有建筑装饰材料、建筑装饰结构、施工技术方面的知识。</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p:txBody>
      </p:sp>
      <p:sp>
        <p:nvSpPr>
          <p:cNvPr id="5" name="文本框 4"/>
          <p:cNvSpPr txBox="1"/>
          <p:nvPr>
            <p:custDataLst>
              <p:tags r:id="rId8"/>
            </p:custDataLst>
          </p:nvPr>
        </p:nvSpPr>
        <p:spPr>
          <a:xfrm>
            <a:off x="551815" y="2127885"/>
            <a:ext cx="4272280" cy="1014730"/>
          </a:xfrm>
          <a:prstGeom prst="rect">
            <a:avLst/>
          </a:prstGeom>
          <a:noFill/>
        </p:spPr>
        <p:txBody>
          <a:bodyPr wrap="square" rtlCol="0">
            <a:spAutoFit/>
          </a:bodyPr>
          <a:p>
            <a:pPr>
              <a:lnSpc>
                <a:spcPct val="150000"/>
              </a:lnSpc>
            </a:pPr>
            <a:r>
              <a:rPr lang="zh-CN" altLang="en-US" sz="2000" dirty="0">
                <a:solidFill>
                  <a:srgbClr val="384A66"/>
                </a:solidFill>
                <a:latin typeface="思源黑体 CN Light" panose="020B0300000000000000" pitchFamily="34" charset="-122"/>
                <a:ea typeface="思源黑体 CN Light" panose="020B0300000000000000" pitchFamily="34" charset="-122"/>
              </a:rPr>
              <a:t>（1）要掌握好并熟练地运用室内设计相关的软件和技能（图 1-3-9）。</a:t>
            </a:r>
            <a:endParaRPr lang="zh-CN" altLang="en-US" sz="2000" dirty="0">
              <a:solidFill>
                <a:srgbClr val="384A66"/>
              </a:solidFill>
              <a:latin typeface="思源黑体 CN Light" panose="020B0300000000000000" pitchFamily="34" charset="-122"/>
              <a:ea typeface="思源黑体 CN Light" panose="020B0300000000000000" pitchFamily="34" charset="-122"/>
            </a:endParaRPr>
          </a:p>
        </p:txBody>
      </p:sp>
      <p:grpSp>
        <p:nvGrpSpPr>
          <p:cNvPr id="12" name="组合 11"/>
          <p:cNvGrpSpPr/>
          <p:nvPr/>
        </p:nvGrpSpPr>
        <p:grpSpPr>
          <a:xfrm>
            <a:off x="4944110" y="1052830"/>
            <a:ext cx="6376670" cy="2915920"/>
            <a:chOff x="7786" y="1658"/>
            <a:chExt cx="10042" cy="4592"/>
          </a:xfrm>
        </p:grpSpPr>
        <p:pic>
          <p:nvPicPr>
            <p:cNvPr id="6" name="图片 5"/>
            <p:cNvPicPr>
              <a:picLocks noChangeAspect="1"/>
            </p:cNvPicPr>
            <p:nvPr>
              <p:custDataLst>
                <p:tags r:id="rId9"/>
              </p:custDataLst>
            </p:nvPr>
          </p:nvPicPr>
          <p:blipFill>
            <a:blip r:embed="rId10"/>
            <a:stretch>
              <a:fillRect/>
            </a:stretch>
          </p:blipFill>
          <p:spPr>
            <a:xfrm>
              <a:off x="7786" y="1658"/>
              <a:ext cx="10042" cy="4592"/>
            </a:xfrm>
            <a:prstGeom prst="rect">
              <a:avLst/>
            </a:prstGeom>
          </p:spPr>
        </p:pic>
        <p:pic>
          <p:nvPicPr>
            <p:cNvPr id="8" name="图片 7" descr="图1-3-9"/>
            <p:cNvPicPr>
              <a:picLocks noChangeAspect="1"/>
            </p:cNvPicPr>
            <p:nvPr/>
          </p:nvPicPr>
          <p:blipFill>
            <a:blip r:embed="rId11"/>
            <a:stretch>
              <a:fillRect/>
            </a:stretch>
          </p:blipFill>
          <p:spPr>
            <a:xfrm>
              <a:off x="11415" y="2111"/>
              <a:ext cx="2828" cy="2828"/>
            </a:xfrm>
            <a:prstGeom prst="rect">
              <a:avLst/>
            </a:prstGeom>
          </p:spPr>
        </p:pic>
        <p:pic>
          <p:nvPicPr>
            <p:cNvPr id="9" name="图片 8" descr="片1-3-9"/>
            <p:cNvPicPr>
              <a:picLocks noChangeAspect="1"/>
            </p:cNvPicPr>
            <p:nvPr/>
          </p:nvPicPr>
          <p:blipFill>
            <a:blip r:embed="rId12"/>
            <a:stretch>
              <a:fillRect/>
            </a:stretch>
          </p:blipFill>
          <p:spPr>
            <a:xfrm>
              <a:off x="14703" y="1914"/>
              <a:ext cx="3035" cy="3035"/>
            </a:xfrm>
            <a:prstGeom prst="rect">
              <a:avLst/>
            </a:prstGeom>
          </p:spPr>
        </p:pic>
        <p:pic>
          <p:nvPicPr>
            <p:cNvPr id="11" name="图片 10" descr="图片1-3-9"/>
            <p:cNvPicPr>
              <a:picLocks noChangeAspect="1"/>
            </p:cNvPicPr>
            <p:nvPr/>
          </p:nvPicPr>
          <p:blipFill>
            <a:blip r:embed="rId13"/>
            <a:stretch>
              <a:fillRect/>
            </a:stretch>
          </p:blipFill>
          <p:spPr>
            <a:xfrm>
              <a:off x="7899" y="2027"/>
              <a:ext cx="3250" cy="314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7" name="矩形 6"/>
          <p:cNvSpPr/>
          <p:nvPr>
            <p:custDataLst>
              <p:tags r:id="rId5"/>
            </p:custDataLst>
          </p:nvPr>
        </p:nvSpPr>
        <p:spPr>
          <a:xfrm>
            <a:off x="551815" y="4218305"/>
            <a:ext cx="11084560" cy="1809750"/>
          </a:xfrm>
          <a:prstGeom prst="rect">
            <a:avLst/>
          </a:prstGeom>
          <a:solidFill>
            <a:srgbClr val="384A6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0" name="文本框 9"/>
          <p:cNvSpPr txBox="1"/>
          <p:nvPr>
            <p:custDataLst>
              <p:tags r:id="rId6"/>
            </p:custDataLst>
          </p:nvPr>
        </p:nvSpPr>
        <p:spPr>
          <a:xfrm>
            <a:off x="839470" y="4506595"/>
            <a:ext cx="10481310" cy="1014730"/>
          </a:xfrm>
          <a:prstGeom prst="rect">
            <a:avLst/>
          </a:prstGeom>
          <a:noFill/>
        </p:spPr>
        <p:txBody>
          <a:bodyPr wrap="square" rtlCol="0">
            <a:spAutoFit/>
          </a:bodyPr>
          <a:p>
            <a:pPr algn="l">
              <a:lnSpc>
                <a:spcPct val="150000"/>
              </a:lnSpc>
            </a:pPr>
            <a:r>
              <a:rPr lang="en-US" altLang="zh-CN" sz="2000" dirty="0">
                <a:solidFill>
                  <a:schemeClr val="bg1"/>
                </a:solidFill>
                <a:latin typeface="思源黑体 CN Light" panose="020B0300000000000000" pitchFamily="34" charset="-122"/>
                <a:ea typeface="思源黑体 CN Light" panose="020B0300000000000000" pitchFamily="34" charset="-122"/>
              </a:rPr>
              <a:t>（4）熟悉室内设计的施工工艺和技术知识，能够协调甲方和施工队伍的关系，保证室内设计</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a:p>
            <a:pPr algn="l">
              <a:lnSpc>
                <a:spcPct val="150000"/>
              </a:lnSpc>
            </a:pPr>
            <a:r>
              <a:rPr lang="en-US" altLang="zh-CN" sz="2000" dirty="0">
                <a:solidFill>
                  <a:schemeClr val="bg1"/>
                </a:solidFill>
                <a:latin typeface="思源黑体 CN Light" panose="020B0300000000000000" pitchFamily="34" charset="-122"/>
                <a:ea typeface="思源黑体 CN Light" panose="020B0300000000000000" pitchFamily="34" charset="-122"/>
              </a:rPr>
              <a:t>方案的顺利实施。</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p:txBody>
      </p:sp>
      <p:sp>
        <p:nvSpPr>
          <p:cNvPr id="5" name="文本框 4"/>
          <p:cNvSpPr txBox="1"/>
          <p:nvPr>
            <p:custDataLst>
              <p:tags r:id="rId7"/>
            </p:custDataLst>
          </p:nvPr>
        </p:nvSpPr>
        <p:spPr>
          <a:xfrm>
            <a:off x="551815" y="1553845"/>
            <a:ext cx="4272280" cy="1938020"/>
          </a:xfrm>
          <a:prstGeom prst="rect">
            <a:avLst/>
          </a:prstGeom>
          <a:noFill/>
        </p:spPr>
        <p:txBody>
          <a:bodyPr wrap="square" rtlCol="0">
            <a:spAutoFit/>
          </a:bodyPr>
          <a:p>
            <a:pPr>
              <a:lnSpc>
                <a:spcPct val="150000"/>
              </a:lnSpc>
            </a:pPr>
            <a:r>
              <a:rPr lang="zh-CN" altLang="en-US" sz="2000" dirty="0">
                <a:solidFill>
                  <a:srgbClr val="384A66"/>
                </a:solidFill>
                <a:latin typeface="思源黑体 CN Light" panose="020B0300000000000000" pitchFamily="34" charset="-122"/>
                <a:ea typeface="思源黑体 CN Light" panose="020B0300000000000000" pitchFamily="34" charset="-122"/>
              </a:rPr>
              <a:t>（3）熟悉室内物理环境设计，包括水（图 1-3-10）、电（图 1-3-11）、暖气、通风、照明、防燥、温度和湿度、地方差异和隔热保暖等。</a:t>
            </a:r>
            <a:endParaRPr lang="zh-CN" altLang="en-US" sz="2000" dirty="0">
              <a:solidFill>
                <a:srgbClr val="384A66"/>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4943475" y="1214120"/>
            <a:ext cx="6573520" cy="2667000"/>
            <a:chOff x="7785" y="1912"/>
            <a:chExt cx="10352" cy="4200"/>
          </a:xfrm>
        </p:grpSpPr>
        <p:pic>
          <p:nvPicPr>
            <p:cNvPr id="8" name="图片 7"/>
            <p:cNvPicPr>
              <a:picLocks noChangeAspect="1"/>
            </p:cNvPicPr>
            <p:nvPr>
              <p:custDataLst>
                <p:tags r:id="rId8"/>
              </p:custDataLst>
            </p:nvPr>
          </p:nvPicPr>
          <p:blipFill>
            <a:blip r:embed="rId9"/>
            <a:stretch>
              <a:fillRect/>
            </a:stretch>
          </p:blipFill>
          <p:spPr>
            <a:xfrm>
              <a:off x="7785" y="1912"/>
              <a:ext cx="10335" cy="4200"/>
            </a:xfrm>
            <a:prstGeom prst="rect">
              <a:avLst/>
            </a:prstGeom>
          </p:spPr>
        </p:pic>
        <p:pic>
          <p:nvPicPr>
            <p:cNvPr id="4" name="图片 3" descr="图片1-3-11"/>
            <p:cNvPicPr>
              <a:picLocks noChangeAspect="1"/>
            </p:cNvPicPr>
            <p:nvPr/>
          </p:nvPicPr>
          <p:blipFill>
            <a:blip r:embed="rId10"/>
            <a:stretch>
              <a:fillRect/>
            </a:stretch>
          </p:blipFill>
          <p:spPr>
            <a:xfrm>
              <a:off x="13342" y="1912"/>
              <a:ext cx="4795" cy="3406"/>
            </a:xfrm>
            <a:prstGeom prst="rect">
              <a:avLst/>
            </a:prstGeom>
          </p:spPr>
        </p:pic>
        <p:pic>
          <p:nvPicPr>
            <p:cNvPr id="6" name="图片 5" descr="图片1-3-10"/>
            <p:cNvPicPr>
              <a:picLocks noChangeAspect="1"/>
            </p:cNvPicPr>
            <p:nvPr/>
          </p:nvPicPr>
          <p:blipFill>
            <a:blip r:embed="rId11"/>
            <a:stretch>
              <a:fillRect/>
            </a:stretch>
          </p:blipFill>
          <p:spPr>
            <a:xfrm>
              <a:off x="7899" y="1998"/>
              <a:ext cx="5184" cy="331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4" name="文本框 3"/>
          <p:cNvSpPr txBox="1"/>
          <p:nvPr>
            <p:custDataLst>
              <p:tags r:id="rId5"/>
            </p:custDataLst>
          </p:nvPr>
        </p:nvSpPr>
        <p:spPr>
          <a:xfrm>
            <a:off x="479375" y="1126490"/>
            <a:ext cx="5896610" cy="521970"/>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五、熟悉材料</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cxnSp>
        <p:nvCxnSpPr>
          <p:cNvPr id="11" name="直接连接符 10"/>
          <p:cNvCxnSpPr/>
          <p:nvPr>
            <p:custDataLst>
              <p:tags r:id="rId6"/>
            </p:custDataLst>
          </p:nvPr>
        </p:nvCxnSpPr>
        <p:spPr>
          <a:xfrm>
            <a:off x="6088410" y="2649024"/>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7"/>
            </p:custDataLst>
          </p:nvPr>
        </p:nvSpPr>
        <p:spPr>
          <a:xfrm>
            <a:off x="6467401" y="2560603"/>
            <a:ext cx="3274465"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PPR（给水管）</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8"/>
            </p:custDataLst>
          </p:nvPr>
        </p:nvSpPr>
        <p:spPr>
          <a:xfrm>
            <a:off x="6467475" y="3178810"/>
            <a:ext cx="5103495" cy="2168525"/>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PPR（给水管）由于在施工中采用溶接技术，所以也俗称热溶管。由于其无毒、质轻、耐压、耐腐蚀，正在成为一种被推广的材料，这种材质不但适合用于冷水管道，也适合用于热水管道，甚至用于纯净饮用水管（图 1-3-12）。</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pic>
        <p:nvPicPr>
          <p:cNvPr id="9" name="图片 8"/>
          <p:cNvPicPr>
            <a:picLocks noChangeAspect="1"/>
          </p:cNvPicPr>
          <p:nvPr>
            <p:custDataLst>
              <p:tags r:id="rId9"/>
            </p:custDataLst>
          </p:nvPr>
        </p:nvPicPr>
        <p:blipFill>
          <a:blip r:embed="rId10"/>
          <a:stretch>
            <a:fillRect/>
          </a:stretch>
        </p:blipFill>
        <p:spPr>
          <a:xfrm>
            <a:off x="619760" y="2562860"/>
            <a:ext cx="5200650" cy="3105150"/>
          </a:xfrm>
          <a:prstGeom prst="rect">
            <a:avLst/>
          </a:prstGeom>
        </p:spPr>
      </p:pic>
      <p:sp>
        <p:nvSpPr>
          <p:cNvPr id="14" name="文本框 13"/>
          <p:cNvSpPr txBox="1"/>
          <p:nvPr>
            <p:custDataLst>
              <p:tags r:id="rId11"/>
            </p:custDataLst>
          </p:nvPr>
        </p:nvSpPr>
        <p:spPr>
          <a:xfrm>
            <a:off x="479376" y="1792999"/>
            <a:ext cx="4647534" cy="521970"/>
          </a:xfrm>
          <a:prstGeom prst="rect">
            <a:avLst/>
          </a:prstGeom>
          <a:noFill/>
        </p:spPr>
        <p:txBody>
          <a:bodyPr wrap="square" rtlCol="0">
            <a:spAutoFit/>
          </a:bodyPr>
          <a:p>
            <a:r>
              <a:rPr lang="zh-CN" altLang="en-US" sz="2800" b="1" dirty="0">
                <a:solidFill>
                  <a:srgbClr val="EE8526"/>
                </a:solidFill>
                <a:latin typeface="思源黑体 CN Light" panose="020B0300000000000000" pitchFamily="34" charset="-122"/>
                <a:ea typeface="思源黑体 CN Light" panose="020B0300000000000000" pitchFamily="34" charset="-122"/>
              </a:rPr>
              <a:t>（一）水电类材料</a:t>
            </a:r>
            <a:endParaRPr lang="zh-CN" altLang="en-US" sz="2800" b="1" dirty="0">
              <a:solidFill>
                <a:srgbClr val="EE8526"/>
              </a:solidFill>
              <a:latin typeface="思源黑体 CN Light" panose="020B0300000000000000" pitchFamily="34" charset="-122"/>
              <a:ea typeface="思源黑体 CN Light" panose="020B0300000000000000" pitchFamily="34" charset="-122"/>
            </a:endParaRPr>
          </a:p>
        </p:txBody>
      </p:sp>
      <p:pic>
        <p:nvPicPr>
          <p:cNvPr id="5" name="图片 4" descr="图片1-3-12"/>
          <p:cNvPicPr>
            <a:picLocks noChangeAspect="1"/>
          </p:cNvPicPr>
          <p:nvPr/>
        </p:nvPicPr>
        <p:blipFill>
          <a:blip r:embed="rId12"/>
          <a:stretch>
            <a:fillRect/>
          </a:stretch>
        </p:blipFill>
        <p:spPr>
          <a:xfrm>
            <a:off x="623570" y="2562860"/>
            <a:ext cx="5149215" cy="25914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676940" y="1213924"/>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1055931" y="1125503"/>
            <a:ext cx="3274465"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PVC 管</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1056005" y="1671955"/>
            <a:ext cx="10417810" cy="1337945"/>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PVC 管是一种现代合成材料管材。PVC 因化学添加剂酞，对人体内肾、肝影响甚大，会破坏人体功能再造系统，影响发育。其强度远远不能适用于水管的承压要求，所以极少用于自来水管。大部分情况下，PVC 管适用于电线管道和排污管道（图 1-3-13、图 1-3-14）。</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1271905" y="3140710"/>
            <a:ext cx="3638550" cy="3620770"/>
            <a:chOff x="7106" y="4946"/>
            <a:chExt cx="5730" cy="5702"/>
          </a:xfrm>
        </p:grpSpPr>
        <p:pic>
          <p:nvPicPr>
            <p:cNvPr id="5" name="图片 4"/>
            <p:cNvPicPr>
              <a:picLocks noChangeAspect="1"/>
            </p:cNvPicPr>
            <p:nvPr>
              <p:custDataLst>
                <p:tags r:id="rId8"/>
              </p:custDataLst>
            </p:nvPr>
          </p:nvPicPr>
          <p:blipFill>
            <a:blip r:embed="rId9"/>
            <a:srcRect/>
            <a:stretch>
              <a:fillRect/>
            </a:stretch>
          </p:blipFill>
          <p:spPr>
            <a:xfrm>
              <a:off x="7106" y="4948"/>
              <a:ext cx="5669" cy="5700"/>
            </a:xfrm>
            <a:prstGeom prst="rect">
              <a:avLst/>
            </a:prstGeom>
          </p:spPr>
        </p:pic>
        <p:pic>
          <p:nvPicPr>
            <p:cNvPr id="4" name="图片 3" descr="图片1-3-13"/>
            <p:cNvPicPr>
              <a:picLocks noChangeAspect="1"/>
            </p:cNvPicPr>
            <p:nvPr/>
          </p:nvPicPr>
          <p:blipFill>
            <a:blip r:embed="rId10"/>
            <a:stretch>
              <a:fillRect/>
            </a:stretch>
          </p:blipFill>
          <p:spPr>
            <a:xfrm>
              <a:off x="7106" y="4946"/>
              <a:ext cx="5730" cy="4927"/>
            </a:xfrm>
            <a:prstGeom prst="rect">
              <a:avLst/>
            </a:prstGeom>
          </p:spPr>
        </p:pic>
      </p:grpSp>
      <p:grpSp>
        <p:nvGrpSpPr>
          <p:cNvPr id="9" name="组合 8"/>
          <p:cNvGrpSpPr/>
          <p:nvPr/>
        </p:nvGrpSpPr>
        <p:grpSpPr>
          <a:xfrm>
            <a:off x="5448300" y="3141345"/>
            <a:ext cx="5464810" cy="3530600"/>
            <a:chOff x="8580" y="5060"/>
            <a:chExt cx="8606" cy="5560"/>
          </a:xfrm>
        </p:grpSpPr>
        <p:pic>
          <p:nvPicPr>
            <p:cNvPr id="7" name="图片 6"/>
            <p:cNvPicPr>
              <a:picLocks noChangeAspect="1"/>
            </p:cNvPicPr>
            <p:nvPr>
              <p:custDataLst>
                <p:tags r:id="rId11"/>
              </p:custDataLst>
            </p:nvPr>
          </p:nvPicPr>
          <p:blipFill>
            <a:blip r:embed="rId12"/>
            <a:srcRect/>
            <a:stretch>
              <a:fillRect/>
            </a:stretch>
          </p:blipFill>
          <p:spPr>
            <a:xfrm>
              <a:off x="8580" y="5400"/>
              <a:ext cx="7823" cy="5220"/>
            </a:xfrm>
            <a:prstGeom prst="rect">
              <a:avLst/>
            </a:prstGeom>
          </p:spPr>
        </p:pic>
        <p:pic>
          <p:nvPicPr>
            <p:cNvPr id="8" name="图片 7" descr="图片1-3-14"/>
            <p:cNvPicPr>
              <a:picLocks noChangeAspect="1"/>
            </p:cNvPicPr>
            <p:nvPr/>
          </p:nvPicPr>
          <p:blipFill>
            <a:blip r:embed="rId13"/>
            <a:stretch>
              <a:fillRect/>
            </a:stretch>
          </p:blipFill>
          <p:spPr>
            <a:xfrm>
              <a:off x="8580" y="5060"/>
              <a:ext cx="8606" cy="461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676940" y="1213924"/>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custDataLst>
              <p:tags r:id="rId6"/>
            </p:custDataLst>
          </p:nvPr>
        </p:nvSpPr>
        <p:spPr>
          <a:xfrm>
            <a:off x="1056005" y="1241425"/>
            <a:ext cx="10417810" cy="1337945"/>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室内常用电源线宜采用 BVV2×2.5 和 BVV2×1.5 型号的电线。BVV 是国家标准代号，为铜质护套线，2×2.5 和 2×1.5 分别代表 2 芯 2.5 平方毫米和 2 芯 1.5 平方毫米。一般情况下，2×2.5 做主线、干线，2×1.5 做单个电器支线、开关线。单相空调专线用 BVV2×4，另配专用地线（图 1-3-15）。</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3359785" y="2708910"/>
            <a:ext cx="5394325" cy="3947160"/>
            <a:chOff x="5291" y="4266"/>
            <a:chExt cx="8495" cy="6216"/>
          </a:xfrm>
        </p:grpSpPr>
        <p:pic>
          <p:nvPicPr>
            <p:cNvPr id="4" name="图片 3"/>
            <p:cNvPicPr>
              <a:picLocks noChangeAspect="1"/>
            </p:cNvPicPr>
            <p:nvPr>
              <p:custDataLst>
                <p:tags r:id="rId7"/>
              </p:custDataLst>
            </p:nvPr>
          </p:nvPicPr>
          <p:blipFill>
            <a:blip r:embed="rId8"/>
            <a:srcRect/>
            <a:stretch>
              <a:fillRect/>
            </a:stretch>
          </p:blipFill>
          <p:spPr>
            <a:xfrm>
              <a:off x="5413" y="5262"/>
              <a:ext cx="8373" cy="5220"/>
            </a:xfrm>
            <a:prstGeom prst="rect">
              <a:avLst/>
            </a:prstGeom>
          </p:spPr>
        </p:pic>
        <p:pic>
          <p:nvPicPr>
            <p:cNvPr id="5" name="图片 4" descr="图片1-3-15"/>
            <p:cNvPicPr>
              <a:picLocks noChangeAspect="1"/>
            </p:cNvPicPr>
            <p:nvPr/>
          </p:nvPicPr>
          <p:blipFill>
            <a:blip r:embed="rId9"/>
            <a:stretch>
              <a:fillRect/>
            </a:stretch>
          </p:blipFill>
          <p:spPr>
            <a:xfrm>
              <a:off x="5291" y="4266"/>
              <a:ext cx="8448" cy="528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6088410" y="214673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6467401" y="2058318"/>
            <a:ext cx="3274465"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【釉面砖】</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6467475" y="2676525"/>
            <a:ext cx="5103495" cy="1753235"/>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釉面砖就是砖的表面经过烧釉处理的砖（图 1-3-16）。这种砖是装修中最常见的砖种，由于色彩图案丰富，而且防污能力强，因此被广使用于墙面和地面装修。</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4" name="文本框 13"/>
          <p:cNvSpPr txBox="1"/>
          <p:nvPr>
            <p:custDataLst>
              <p:tags r:id="rId8"/>
            </p:custDataLst>
          </p:nvPr>
        </p:nvSpPr>
        <p:spPr>
          <a:xfrm>
            <a:off x="479376" y="1290714"/>
            <a:ext cx="4647534" cy="521970"/>
          </a:xfrm>
          <a:prstGeom prst="rect">
            <a:avLst/>
          </a:prstGeom>
          <a:noFill/>
        </p:spPr>
        <p:txBody>
          <a:bodyPr wrap="square" rtlCol="0">
            <a:spAutoFit/>
          </a:bodyPr>
          <a:p>
            <a:r>
              <a:rPr lang="zh-CN" altLang="en-US" sz="2800" b="1" dirty="0">
                <a:solidFill>
                  <a:srgbClr val="EE8526"/>
                </a:solidFill>
                <a:latin typeface="思源黑体 CN Light" panose="020B0300000000000000" pitchFamily="34" charset="-122"/>
                <a:ea typeface="思源黑体 CN Light" panose="020B0300000000000000" pitchFamily="34" charset="-122"/>
              </a:rPr>
              <a:t>（二）瓷砖类材料</a:t>
            </a:r>
            <a:endParaRPr lang="zh-CN" altLang="en-US" sz="2800" b="1" dirty="0">
              <a:solidFill>
                <a:srgbClr val="EE8526"/>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767715" y="2152015"/>
            <a:ext cx="4572000" cy="3602355"/>
            <a:chOff x="1209" y="3163"/>
            <a:chExt cx="7200" cy="5673"/>
          </a:xfrm>
        </p:grpSpPr>
        <p:pic>
          <p:nvPicPr>
            <p:cNvPr id="5" name="图片 4"/>
            <p:cNvPicPr>
              <a:picLocks noChangeAspect="1"/>
            </p:cNvPicPr>
            <p:nvPr>
              <p:custDataLst>
                <p:tags r:id="rId9"/>
              </p:custDataLst>
            </p:nvPr>
          </p:nvPicPr>
          <p:blipFill>
            <a:blip r:embed="rId10"/>
            <a:stretch>
              <a:fillRect/>
            </a:stretch>
          </p:blipFill>
          <p:spPr>
            <a:xfrm>
              <a:off x="1209" y="3241"/>
              <a:ext cx="7080" cy="5595"/>
            </a:xfrm>
            <a:prstGeom prst="rect">
              <a:avLst/>
            </a:prstGeom>
          </p:spPr>
        </p:pic>
        <p:pic>
          <p:nvPicPr>
            <p:cNvPr id="4" name="图片 3" descr="图片1-3-17"/>
            <p:cNvPicPr>
              <a:picLocks noChangeAspect="1"/>
            </p:cNvPicPr>
            <p:nvPr/>
          </p:nvPicPr>
          <p:blipFill>
            <a:blip r:embed="rId11"/>
            <a:stretch>
              <a:fillRect/>
            </a:stretch>
          </p:blipFill>
          <p:spPr>
            <a:xfrm>
              <a:off x="1209" y="3163"/>
              <a:ext cx="7200" cy="483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6088410" y="214673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6467401" y="2058318"/>
            <a:ext cx="3274465"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【通体砖】</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6467475" y="2676525"/>
            <a:ext cx="5103495" cy="2168525"/>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通体砖的表面不上釉，而且正面和反面的材质和色泽一致，所以称它为通体砖（图 1-3-17）。通体砖是一种耐磨砖，多数通体砖都属于防滑砖，但是其花色比不上釉面砖。一般应用于厅堂、走道等，很少用于墙面。</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911860" y="1915795"/>
            <a:ext cx="4381500" cy="3744595"/>
            <a:chOff x="1436" y="2678"/>
            <a:chExt cx="6900" cy="5897"/>
          </a:xfrm>
        </p:grpSpPr>
        <p:pic>
          <p:nvPicPr>
            <p:cNvPr id="4" name="图片 3"/>
            <p:cNvPicPr>
              <a:picLocks noChangeAspect="1"/>
            </p:cNvPicPr>
            <p:nvPr>
              <p:custDataLst>
                <p:tags r:id="rId8"/>
              </p:custDataLst>
            </p:nvPr>
          </p:nvPicPr>
          <p:blipFill>
            <a:blip r:embed="rId9"/>
            <a:stretch>
              <a:fillRect/>
            </a:stretch>
          </p:blipFill>
          <p:spPr>
            <a:xfrm>
              <a:off x="1549" y="2905"/>
              <a:ext cx="6630" cy="5670"/>
            </a:xfrm>
            <a:prstGeom prst="rect">
              <a:avLst/>
            </a:prstGeom>
          </p:spPr>
        </p:pic>
        <p:pic>
          <p:nvPicPr>
            <p:cNvPr id="5" name="图片 4" descr="图片1-3-16"/>
            <p:cNvPicPr>
              <a:picLocks noChangeAspect="1"/>
            </p:cNvPicPr>
            <p:nvPr/>
          </p:nvPicPr>
          <p:blipFill>
            <a:blip r:embed="rId10"/>
            <a:stretch>
              <a:fillRect/>
            </a:stretch>
          </p:blipFill>
          <p:spPr>
            <a:xfrm>
              <a:off x="1436" y="2678"/>
              <a:ext cx="6900" cy="500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6088410" y="214673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6467401" y="2058318"/>
            <a:ext cx="3274465"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【玻化砖】</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6467475" y="2676525"/>
            <a:ext cx="5103495" cy="1337945"/>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玻化砖是一种强化的抛光砖，采用高温烧制而成，是一种全瓷砖（图 1-3-18）。质地坚硬、耐磨，价格也相对较高。</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983615" y="1920875"/>
            <a:ext cx="4566920" cy="3335020"/>
            <a:chOff x="1549" y="3025"/>
            <a:chExt cx="7192" cy="5252"/>
          </a:xfrm>
        </p:grpSpPr>
        <p:pic>
          <p:nvPicPr>
            <p:cNvPr id="5" name="图片 4"/>
            <p:cNvPicPr>
              <a:picLocks noChangeAspect="1"/>
            </p:cNvPicPr>
            <p:nvPr>
              <p:custDataLst>
                <p:tags r:id="rId8"/>
              </p:custDataLst>
            </p:nvPr>
          </p:nvPicPr>
          <p:blipFill>
            <a:blip r:embed="rId9"/>
            <a:stretch>
              <a:fillRect/>
            </a:stretch>
          </p:blipFill>
          <p:spPr>
            <a:xfrm>
              <a:off x="1549" y="3132"/>
              <a:ext cx="6915" cy="5145"/>
            </a:xfrm>
            <a:prstGeom prst="rect">
              <a:avLst/>
            </a:prstGeom>
          </p:spPr>
        </p:pic>
        <p:pic>
          <p:nvPicPr>
            <p:cNvPr id="4" name="图片 3" descr="图片1-3-19"/>
            <p:cNvPicPr>
              <a:picLocks noChangeAspect="1"/>
            </p:cNvPicPr>
            <p:nvPr/>
          </p:nvPicPr>
          <p:blipFill>
            <a:blip r:embed="rId10"/>
            <a:stretch>
              <a:fillRect/>
            </a:stretch>
          </p:blipFill>
          <p:spPr>
            <a:xfrm>
              <a:off x="1549" y="3025"/>
              <a:ext cx="7192" cy="448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6088410" y="214673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6467401" y="2058318"/>
            <a:ext cx="3274465"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【抛光砖】</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6467475" y="2676525"/>
            <a:ext cx="5103495" cy="1753235"/>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通体砖的表面打磨光亮便成了抛光砖（图 1-3-19），抛光砖坚硬耐磨，适合在多数室内使用。</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但是，由于它表面光洁不防滑，所以不易在洗手间、厨房使用。</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1056005" y="1891030"/>
            <a:ext cx="4372610" cy="3324225"/>
            <a:chOff x="1663" y="2978"/>
            <a:chExt cx="6886" cy="5235"/>
          </a:xfrm>
        </p:grpSpPr>
        <p:pic>
          <p:nvPicPr>
            <p:cNvPr id="4" name="图片 3"/>
            <p:cNvPicPr>
              <a:picLocks noChangeAspect="1"/>
            </p:cNvPicPr>
            <p:nvPr>
              <p:custDataLst>
                <p:tags r:id="rId8"/>
              </p:custDataLst>
            </p:nvPr>
          </p:nvPicPr>
          <p:blipFill>
            <a:blip r:embed="rId9"/>
            <a:stretch>
              <a:fillRect/>
            </a:stretch>
          </p:blipFill>
          <p:spPr>
            <a:xfrm>
              <a:off x="1663" y="2978"/>
              <a:ext cx="6855" cy="5235"/>
            </a:xfrm>
            <a:prstGeom prst="rect">
              <a:avLst/>
            </a:prstGeom>
          </p:spPr>
        </p:pic>
        <p:pic>
          <p:nvPicPr>
            <p:cNvPr id="5" name="图片 4" descr="图片1-3-18"/>
            <p:cNvPicPr>
              <a:picLocks noChangeAspect="1"/>
            </p:cNvPicPr>
            <p:nvPr/>
          </p:nvPicPr>
          <p:blipFill>
            <a:blip r:embed="rId10"/>
            <a:stretch>
              <a:fillRect/>
            </a:stretch>
          </p:blipFill>
          <p:spPr>
            <a:xfrm>
              <a:off x="1663" y="2978"/>
              <a:ext cx="6886" cy="428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6088410" y="214673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6467401" y="2058318"/>
            <a:ext cx="3274465"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【马赛克】</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6467475" y="2676525"/>
            <a:ext cx="5103495" cy="2584450"/>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马赛克是一种特殊存在方式的砖，它一般由数十块小块的砖组成一个相对的大砖（图 1-3-20），耐酸、耐碱、耐磨、不渗水，抗压力强，不易破碎。它主要分为陶瓷马赛克、大理石马赛克、玻璃马赛克。它小巧玲珑、色彩斑斓，被广泛使用于室内小面积地、墙面、室外墙面和地面。</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695960" y="1628775"/>
            <a:ext cx="4829175" cy="3943350"/>
            <a:chOff x="1096" y="2565"/>
            <a:chExt cx="7605" cy="6210"/>
          </a:xfrm>
        </p:grpSpPr>
        <p:pic>
          <p:nvPicPr>
            <p:cNvPr id="4" name="图片 3"/>
            <p:cNvPicPr>
              <a:picLocks noChangeAspect="1"/>
            </p:cNvPicPr>
            <p:nvPr>
              <p:custDataLst>
                <p:tags r:id="rId8"/>
              </p:custDataLst>
            </p:nvPr>
          </p:nvPicPr>
          <p:blipFill>
            <a:blip r:embed="rId9"/>
            <a:stretch>
              <a:fillRect/>
            </a:stretch>
          </p:blipFill>
          <p:spPr>
            <a:xfrm>
              <a:off x="1096" y="2565"/>
              <a:ext cx="7605" cy="6210"/>
            </a:xfrm>
            <a:prstGeom prst="rect">
              <a:avLst/>
            </a:prstGeom>
          </p:spPr>
        </p:pic>
        <p:pic>
          <p:nvPicPr>
            <p:cNvPr id="5" name="图片 4" descr="图片1-3-20"/>
            <p:cNvPicPr>
              <a:picLocks noChangeAspect="1"/>
            </p:cNvPicPr>
            <p:nvPr/>
          </p:nvPicPr>
          <p:blipFill>
            <a:blip r:embed="rId10"/>
            <a:stretch>
              <a:fillRect/>
            </a:stretch>
          </p:blipFill>
          <p:spPr>
            <a:xfrm>
              <a:off x="1209" y="2678"/>
              <a:ext cx="7428" cy="514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0" y="4078235"/>
            <a:ext cx="12192000" cy="2349500"/>
            <a:chOff x="0" y="4508765"/>
            <a:chExt cx="12192000" cy="2349500"/>
          </a:xfrm>
        </p:grpSpPr>
        <p:sp>
          <p:nvSpPr>
            <p:cNvPr id="7" name="矩形 6"/>
            <p:cNvSpPr/>
            <p:nvPr/>
          </p:nvSpPr>
          <p:spPr>
            <a:xfrm>
              <a:off x="0" y="4509120"/>
              <a:ext cx="12192000" cy="2348880"/>
            </a:xfrm>
            <a:prstGeom prst="rect">
              <a:avLst/>
            </a:prstGeom>
            <a:blipFill>
              <a:blip r:embed="rId1"/>
              <a:srcRect/>
              <a:stretch>
                <a:fillRect l="-131" t="-116494" r="131" b="-1295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03705" y="4508765"/>
              <a:ext cx="9577070" cy="2349500"/>
            </a:xfrm>
            <a:prstGeom prst="rect">
              <a:avLst/>
            </a:prstGeom>
            <a:solidFill>
              <a:schemeClr val="bg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8183698" y="910238"/>
            <a:ext cx="3672408" cy="3137159"/>
            <a:chOff x="8183698" y="1450484"/>
            <a:chExt cx="3672408" cy="3137159"/>
          </a:xfrm>
        </p:grpSpPr>
        <p:sp>
          <p:nvSpPr>
            <p:cNvPr id="10" name="矩形: 圆角 9"/>
            <p:cNvSpPr/>
            <p:nvPr/>
          </p:nvSpPr>
          <p:spPr>
            <a:xfrm>
              <a:off x="8183698" y="1450484"/>
              <a:ext cx="3672408" cy="2703239"/>
            </a:xfrm>
            <a:prstGeom prst="round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0800000">
              <a:off x="8832304" y="4117887"/>
              <a:ext cx="469668" cy="469756"/>
            </a:xfrm>
            <a:prstGeom prst="triangl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35894" y="910240"/>
            <a:ext cx="3672408" cy="3168350"/>
            <a:chOff x="335894" y="1450486"/>
            <a:chExt cx="3672408" cy="3168350"/>
          </a:xfrm>
        </p:grpSpPr>
        <p:sp>
          <p:nvSpPr>
            <p:cNvPr id="9" name="矩形: 圆角 8"/>
            <p:cNvSpPr/>
            <p:nvPr/>
          </p:nvSpPr>
          <p:spPr>
            <a:xfrm>
              <a:off x="335894" y="1450486"/>
              <a:ext cx="3672408" cy="2703239"/>
            </a:xfrm>
            <a:prstGeom prst="round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2890028" y="4149080"/>
              <a:ext cx="469668" cy="469756"/>
            </a:xfrm>
            <a:prstGeom prst="triangl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4259796" y="910239"/>
            <a:ext cx="3672408" cy="3168351"/>
            <a:chOff x="4259796" y="1450485"/>
            <a:chExt cx="3672408" cy="3168351"/>
          </a:xfrm>
        </p:grpSpPr>
        <p:sp>
          <p:nvSpPr>
            <p:cNvPr id="11" name="矩形: 圆角 10"/>
            <p:cNvSpPr/>
            <p:nvPr/>
          </p:nvSpPr>
          <p:spPr>
            <a:xfrm>
              <a:off x="4259796" y="1450485"/>
              <a:ext cx="3672408" cy="2703239"/>
            </a:xfrm>
            <a:prstGeom prst="round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a:off x="5861166" y="4149080"/>
              <a:ext cx="469668" cy="469756"/>
            </a:xfrm>
            <a:prstGeom prst="triangl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0" name="文本框 19"/>
          <p:cNvSpPr txBox="1"/>
          <p:nvPr/>
        </p:nvSpPr>
        <p:spPr>
          <a:xfrm>
            <a:off x="518179" y="1341755"/>
            <a:ext cx="2315845" cy="521970"/>
          </a:xfrm>
          <a:prstGeom prst="rect">
            <a:avLst/>
          </a:prstGeom>
          <a:noFill/>
        </p:spPr>
        <p:txBody>
          <a:bodyPr wrap="square" rtlCol="0">
            <a:spAutoFit/>
          </a:bodyPr>
          <a:lstStyle/>
          <a:p>
            <a:r>
              <a:rPr lang="zh-CN" altLang="en-US" sz="2800" b="1" dirty="0">
                <a:solidFill>
                  <a:schemeClr val="bg1"/>
                </a:solidFill>
                <a:latin typeface="思源黑体 CN Light" panose="020B0300000000000000" pitchFamily="34" charset="-122"/>
                <a:ea typeface="思源黑体 CN Light" panose="020B0300000000000000" pitchFamily="34" charset="-122"/>
              </a:rPr>
              <a:t>学习目标</a:t>
            </a:r>
            <a:endParaRPr lang="zh-CN" altLang="en-US" sz="28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18179" y="1926219"/>
            <a:ext cx="3307838" cy="1198880"/>
          </a:xfrm>
          <a:prstGeom prst="rect">
            <a:avLst/>
          </a:prstGeom>
          <a:noFill/>
        </p:spPr>
        <p:txBody>
          <a:bodyPr wrap="square" rtlCol="0">
            <a:spAutoFit/>
          </a:bodyPr>
          <a:lstStyle/>
          <a:p>
            <a:pPr algn="l">
              <a:lnSpc>
                <a:spcPct val="150000"/>
              </a:lnSpc>
            </a:pPr>
            <a:r>
              <a:rPr lang="en-US" altLang="zh-CN" sz="1600" dirty="0">
                <a:solidFill>
                  <a:schemeClr val="bg1"/>
                </a:solidFill>
                <a:latin typeface="思源黑体 CN Light" panose="020B0300000000000000" pitchFamily="34" charset="-122"/>
                <a:ea typeface="思源黑体 CN Light" panose="020B0300000000000000" pitchFamily="34" charset="-122"/>
              </a:rPr>
              <a:t>提高自我认识和定位，掌握设计师形象语言、说话能力、沟通话术等方面的技巧。</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p:txBody>
      </p:sp>
      <p:sp>
        <p:nvSpPr>
          <p:cNvPr id="22" name="文本框 21"/>
          <p:cNvSpPr txBox="1"/>
          <p:nvPr/>
        </p:nvSpPr>
        <p:spPr>
          <a:xfrm>
            <a:off x="4499006" y="1341755"/>
            <a:ext cx="2308860" cy="521970"/>
          </a:xfrm>
          <a:prstGeom prst="rect">
            <a:avLst/>
          </a:prstGeom>
          <a:noFill/>
        </p:spPr>
        <p:txBody>
          <a:bodyPr wrap="square" rtlCol="0">
            <a:spAutoFit/>
          </a:bodyPr>
          <a:lstStyle/>
          <a:p>
            <a:r>
              <a:rPr lang="zh-CN" altLang="en-US" sz="2800" b="1" dirty="0">
                <a:solidFill>
                  <a:schemeClr val="bg1"/>
                </a:solidFill>
                <a:latin typeface="思源黑体 CN Light" panose="020B0300000000000000" pitchFamily="34" charset="-122"/>
                <a:ea typeface="思源黑体 CN Light" panose="020B0300000000000000" pitchFamily="34" charset="-122"/>
              </a:rPr>
              <a:t>知识重点</a:t>
            </a:r>
            <a:endParaRPr lang="zh-CN" altLang="en-US" sz="2800" b="1" dirty="0">
              <a:solidFill>
                <a:schemeClr val="bg1"/>
              </a:solidFill>
              <a:latin typeface="思源黑体 CN Light" panose="020B0300000000000000" pitchFamily="34" charset="-122"/>
              <a:ea typeface="思源黑体 CN Light" panose="020B0300000000000000" pitchFamily="34" charset="-122"/>
            </a:endParaRPr>
          </a:p>
        </p:txBody>
      </p:sp>
      <p:sp>
        <p:nvSpPr>
          <p:cNvPr id="23" name="文本框 22"/>
          <p:cNvSpPr txBox="1"/>
          <p:nvPr/>
        </p:nvSpPr>
        <p:spPr>
          <a:xfrm>
            <a:off x="4499006" y="1926219"/>
            <a:ext cx="3291510" cy="460375"/>
          </a:xfrm>
          <a:prstGeom prst="rect">
            <a:avLst/>
          </a:prstGeom>
          <a:noFill/>
        </p:spPr>
        <p:txBody>
          <a:bodyPr wrap="square" rtlCol="0">
            <a:spAutoFit/>
          </a:bodyPr>
          <a:lstStyle/>
          <a:p>
            <a:pPr algn="ctr">
              <a:lnSpc>
                <a:spcPct val="150000"/>
              </a:lnSpc>
            </a:pPr>
            <a:r>
              <a:rPr lang="en-US" altLang="zh-CN" sz="1600" dirty="0">
                <a:solidFill>
                  <a:schemeClr val="bg1"/>
                </a:solidFill>
                <a:latin typeface="思源黑体 CN Light" panose="020B0300000000000000" pitchFamily="34" charset="-122"/>
                <a:ea typeface="思源黑体 CN Light" panose="020B0300000000000000" pitchFamily="34" charset="-122"/>
              </a:rPr>
              <a:t>设计师语言表达和谈单话术的运用。</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p:txBody>
      </p:sp>
      <p:sp>
        <p:nvSpPr>
          <p:cNvPr id="24" name="文本框 23"/>
          <p:cNvSpPr txBox="1"/>
          <p:nvPr/>
        </p:nvSpPr>
        <p:spPr>
          <a:xfrm>
            <a:off x="8366205" y="1341755"/>
            <a:ext cx="2308860" cy="521970"/>
          </a:xfrm>
          <a:prstGeom prst="rect">
            <a:avLst/>
          </a:prstGeom>
          <a:noFill/>
        </p:spPr>
        <p:txBody>
          <a:bodyPr wrap="square" rtlCol="0">
            <a:spAutoFit/>
          </a:bodyPr>
          <a:lstStyle/>
          <a:p>
            <a:r>
              <a:rPr lang="zh-CN" altLang="en-US" sz="2800" b="1" dirty="0">
                <a:solidFill>
                  <a:schemeClr val="bg1"/>
                </a:solidFill>
                <a:latin typeface="思源黑体 CN Light" panose="020B0300000000000000" pitchFamily="34" charset="-122"/>
                <a:ea typeface="思源黑体 CN Light" panose="020B0300000000000000" pitchFamily="34" charset="-122"/>
              </a:rPr>
              <a:t>知识难点</a:t>
            </a:r>
            <a:endParaRPr lang="zh-CN" altLang="en-US" sz="2800" b="1" dirty="0">
              <a:solidFill>
                <a:schemeClr val="bg1"/>
              </a:solidFill>
              <a:latin typeface="思源黑体 CN Light" panose="020B0300000000000000" pitchFamily="34" charset="-122"/>
              <a:ea typeface="思源黑体 CN Light" panose="020B0300000000000000" pitchFamily="34" charset="-122"/>
            </a:endParaRPr>
          </a:p>
        </p:txBody>
      </p:sp>
      <p:sp>
        <p:nvSpPr>
          <p:cNvPr id="25" name="文本框 24"/>
          <p:cNvSpPr txBox="1"/>
          <p:nvPr/>
        </p:nvSpPr>
        <p:spPr>
          <a:xfrm>
            <a:off x="8366205" y="1926219"/>
            <a:ext cx="3351844" cy="829945"/>
          </a:xfrm>
          <a:prstGeom prst="rect">
            <a:avLst/>
          </a:prstGeom>
          <a:noFill/>
        </p:spPr>
        <p:txBody>
          <a:bodyPr wrap="square" rtlCol="0">
            <a:spAutoFit/>
          </a:bodyPr>
          <a:lstStyle/>
          <a:p>
            <a:pPr algn="l">
              <a:lnSpc>
                <a:spcPct val="150000"/>
              </a:lnSpc>
            </a:pPr>
            <a:r>
              <a:rPr lang="en-US" altLang="zh-CN" sz="1600" dirty="0">
                <a:solidFill>
                  <a:schemeClr val="bg1"/>
                </a:solidFill>
                <a:latin typeface="思源黑体 CN Light" panose="020B0300000000000000" pitchFamily="34" charset="-122"/>
                <a:ea typeface="思源黑体 CN Light" panose="020B0300000000000000" pitchFamily="34" charset="-122"/>
              </a:rPr>
              <a:t>设计师综合技能的锻炼及良好心态的养成。</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p:txBody>
      </p:sp>
      <p:sp>
        <p:nvSpPr>
          <p:cNvPr id="27" name="文本框 26"/>
          <p:cNvSpPr txBox="1"/>
          <p:nvPr/>
        </p:nvSpPr>
        <p:spPr>
          <a:xfrm>
            <a:off x="1991360" y="4222750"/>
            <a:ext cx="9018270" cy="2084070"/>
          </a:xfrm>
          <a:prstGeom prst="rect">
            <a:avLst/>
          </a:prstGeom>
          <a:noFill/>
        </p:spPr>
        <p:txBody>
          <a:bodyPr wrap="square" rtlCol="0">
            <a:spAutoFit/>
          </a:bodyPr>
          <a:lstStyle/>
          <a:p>
            <a:pPr>
              <a:lnSpc>
                <a:spcPct val="12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室内设计是一个服务行业，因而设计师应有一个基本的服务意识，设计师应在设计的过程当</a:t>
            </a:r>
            <a:r>
              <a:rPr lang="zh-CN" altLang="en-US" sz="1800" dirty="0">
                <a:solidFill>
                  <a:schemeClr val="bg1"/>
                </a:solidFill>
                <a:latin typeface="思源黑体 CN Light" panose="020B0300000000000000" pitchFamily="34" charset="-122"/>
                <a:ea typeface="思源黑体 CN Light" panose="020B0300000000000000" pitchFamily="34" charset="-122"/>
              </a:rPr>
              <a:t>中严格遵守行业规范标准，并通过自己的作品传达积极的生活观念、良好的生活方式和健康的审美情趣。同时，设计师还要保持积极而理性的职业心态，在碰到挫折和困难时不要气馁，对客户林林总总的不合理要求，要通过既专业又讲求技巧的方式引导说服客户，最终赢得对方的认可与尊重。因此，设计师应该掌握更多的技能，如个人形象、专业技能、专业知识、生活常识、审美等来提高自己的综合能力。</a:t>
            </a:r>
            <a:endParaRPr lang="zh-CN" altLang="en-US" sz="1800"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6088410" y="214673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6467401" y="2058318"/>
            <a:ext cx="3274465"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【瓷片】</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6467475" y="2676525"/>
            <a:ext cx="5103495" cy="2999740"/>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瓷片一般指陶制的、有釉面的、最适合贴在墙体表面上的瓷砖（图 1-3-21）。瓷片包括内墙砖和瓷片，从陶瓷专业的角度看，瓷片就是吸水率高于 10% 的陶质砖，瓷片在使用过程中经常性地存在釉面龟裂及渗水色差等缺陷，故有的瓷片由上墙、下墙、中花、腰线组成的设计已成为瓷砖装饰的“符号”。</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1343660" y="1628775"/>
            <a:ext cx="3917315" cy="4115435"/>
            <a:chOff x="2116" y="2565"/>
            <a:chExt cx="6169" cy="6481"/>
          </a:xfrm>
        </p:grpSpPr>
        <p:pic>
          <p:nvPicPr>
            <p:cNvPr id="4" name="图片 3"/>
            <p:cNvPicPr>
              <a:picLocks noChangeAspect="1"/>
            </p:cNvPicPr>
            <p:nvPr>
              <p:custDataLst>
                <p:tags r:id="rId8"/>
              </p:custDataLst>
            </p:nvPr>
          </p:nvPicPr>
          <p:blipFill>
            <a:blip r:embed="rId9"/>
            <a:stretch>
              <a:fillRect/>
            </a:stretch>
          </p:blipFill>
          <p:spPr>
            <a:xfrm>
              <a:off x="2116" y="2791"/>
              <a:ext cx="5910" cy="6255"/>
            </a:xfrm>
            <a:prstGeom prst="rect">
              <a:avLst/>
            </a:prstGeom>
          </p:spPr>
        </p:pic>
        <p:pic>
          <p:nvPicPr>
            <p:cNvPr id="5" name="图片 4" descr="图片1-3-21"/>
            <p:cNvPicPr>
              <a:picLocks noChangeAspect="1"/>
            </p:cNvPicPr>
            <p:nvPr/>
          </p:nvPicPr>
          <p:blipFill>
            <a:blip r:embed="rId10"/>
            <a:stretch>
              <a:fillRect/>
            </a:stretch>
          </p:blipFill>
          <p:spPr>
            <a:xfrm>
              <a:off x="2116" y="2565"/>
              <a:ext cx="6169" cy="554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4940330" y="214673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5319321" y="2058318"/>
            <a:ext cx="3274465"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【实木地板】</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5319395" y="2676525"/>
            <a:ext cx="6316345" cy="3415030"/>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实木地板的材质是木头的，最常见的是橡木（图 1-3-22）。现在大家的环保意识都非常强，一棵小树苗长成一棵大树需要几十年的时间，如果家家用实木地板，那地球上的树木几乎都要被砍光了，所以实木地板非常贵。安装实木地板要在地上打龙骨，打龙骨时需要在地上打很多钉子。实木地板的厚度一般为 1.8cm，也有 2.0cm、2.2cm。它的优点是环保，因为没有使用胶水；它的缺点是保养比较难，拖地不能用太湿的拖把。</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4" name="文本框 13"/>
          <p:cNvSpPr txBox="1"/>
          <p:nvPr>
            <p:custDataLst>
              <p:tags r:id="rId8"/>
            </p:custDataLst>
          </p:nvPr>
        </p:nvSpPr>
        <p:spPr>
          <a:xfrm>
            <a:off x="479376" y="1290714"/>
            <a:ext cx="4647534" cy="521970"/>
          </a:xfrm>
          <a:prstGeom prst="rect">
            <a:avLst/>
          </a:prstGeom>
          <a:noFill/>
        </p:spPr>
        <p:txBody>
          <a:bodyPr wrap="square" rtlCol="0">
            <a:spAutoFit/>
          </a:bodyPr>
          <a:p>
            <a:r>
              <a:rPr lang="zh-CN" altLang="en-US" sz="2800" b="1" dirty="0">
                <a:solidFill>
                  <a:srgbClr val="EE8526"/>
                </a:solidFill>
                <a:latin typeface="思源黑体 CN Light" panose="020B0300000000000000" pitchFamily="34" charset="-122"/>
                <a:ea typeface="思源黑体 CN Light" panose="020B0300000000000000" pitchFamily="34" charset="-122"/>
              </a:rPr>
              <a:t>（三）地板类材料</a:t>
            </a:r>
            <a:endParaRPr lang="zh-CN" altLang="en-US" sz="2800" b="1" dirty="0">
              <a:solidFill>
                <a:srgbClr val="EE8526"/>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551815" y="2008505"/>
            <a:ext cx="4038600" cy="3629025"/>
            <a:chOff x="869" y="3163"/>
            <a:chExt cx="6360" cy="5715"/>
          </a:xfrm>
        </p:grpSpPr>
        <p:pic>
          <p:nvPicPr>
            <p:cNvPr id="4" name="图片 3"/>
            <p:cNvPicPr>
              <a:picLocks noChangeAspect="1"/>
            </p:cNvPicPr>
            <p:nvPr>
              <p:custDataLst>
                <p:tags r:id="rId9"/>
              </p:custDataLst>
            </p:nvPr>
          </p:nvPicPr>
          <p:blipFill>
            <a:blip r:embed="rId10"/>
            <a:stretch>
              <a:fillRect/>
            </a:stretch>
          </p:blipFill>
          <p:spPr>
            <a:xfrm>
              <a:off x="869" y="3163"/>
              <a:ext cx="6360" cy="5715"/>
            </a:xfrm>
            <a:prstGeom prst="rect">
              <a:avLst/>
            </a:prstGeom>
          </p:spPr>
        </p:pic>
        <p:pic>
          <p:nvPicPr>
            <p:cNvPr id="5" name="图片 4" descr="图片1-3-23"/>
            <p:cNvPicPr>
              <a:picLocks noChangeAspect="1"/>
            </p:cNvPicPr>
            <p:nvPr/>
          </p:nvPicPr>
          <p:blipFill>
            <a:blip r:embed="rId11"/>
            <a:stretch>
              <a:fillRect/>
            </a:stretch>
          </p:blipFill>
          <p:spPr>
            <a:xfrm>
              <a:off x="1036" y="3245"/>
              <a:ext cx="6147" cy="473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6088410" y="185971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6467401" y="1771298"/>
            <a:ext cx="3274465"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【复合地板】</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6467475" y="2389505"/>
            <a:ext cx="5193030" cy="2168525"/>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复合地板也是人造板，是将木材颗粒压制而成（图 1-3-23）。它由底层、基材层、装饰层、耐磨层组成。优点：打理简单，不像实木地板那么金贵；缺点：如果所用胶水不好，就会造成装修污染。</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479425" y="1556385"/>
            <a:ext cx="5182870" cy="3676650"/>
            <a:chOff x="755" y="2451"/>
            <a:chExt cx="8162" cy="5790"/>
          </a:xfrm>
        </p:grpSpPr>
        <p:pic>
          <p:nvPicPr>
            <p:cNvPr id="5" name="图片 4"/>
            <p:cNvPicPr>
              <a:picLocks noChangeAspect="1"/>
            </p:cNvPicPr>
            <p:nvPr>
              <p:custDataLst>
                <p:tags r:id="rId8"/>
              </p:custDataLst>
            </p:nvPr>
          </p:nvPicPr>
          <p:blipFill>
            <a:blip r:embed="rId9"/>
            <a:stretch>
              <a:fillRect/>
            </a:stretch>
          </p:blipFill>
          <p:spPr>
            <a:xfrm>
              <a:off x="755" y="2451"/>
              <a:ext cx="8145" cy="5790"/>
            </a:xfrm>
            <a:prstGeom prst="rect">
              <a:avLst/>
            </a:prstGeom>
          </p:spPr>
        </p:pic>
        <p:pic>
          <p:nvPicPr>
            <p:cNvPr id="4" name="图片 3" descr="图片1-3-22"/>
            <p:cNvPicPr>
              <a:picLocks noChangeAspect="1"/>
            </p:cNvPicPr>
            <p:nvPr/>
          </p:nvPicPr>
          <p:blipFill>
            <a:blip r:embed="rId10"/>
            <a:stretch>
              <a:fillRect/>
            </a:stretch>
          </p:blipFill>
          <p:spPr>
            <a:xfrm>
              <a:off x="755" y="2565"/>
              <a:ext cx="8162" cy="474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6088410" y="185971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6467401" y="1771298"/>
            <a:ext cx="3274465"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【竹木地板】</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6467475" y="2389505"/>
            <a:ext cx="5193030" cy="2168525"/>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竹木地板由竹子制造而成，它的优点是纹理漂亮、大方，竹子的生长速度非常快，所以价格也比较便宜；缺点是太硬、冬天脚感太凉，如果铺得不好响声会非常大，这是竹子的特性所致（图 1-3-24）。</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839470" y="1700530"/>
            <a:ext cx="4457700" cy="3390900"/>
            <a:chOff x="1322" y="2678"/>
            <a:chExt cx="7020" cy="5340"/>
          </a:xfrm>
        </p:grpSpPr>
        <p:pic>
          <p:nvPicPr>
            <p:cNvPr id="4" name="图片 3"/>
            <p:cNvPicPr>
              <a:picLocks noChangeAspect="1"/>
            </p:cNvPicPr>
            <p:nvPr>
              <p:custDataLst>
                <p:tags r:id="rId8"/>
              </p:custDataLst>
            </p:nvPr>
          </p:nvPicPr>
          <p:blipFill>
            <a:blip r:embed="rId9"/>
            <a:stretch>
              <a:fillRect/>
            </a:stretch>
          </p:blipFill>
          <p:spPr>
            <a:xfrm>
              <a:off x="1322" y="2678"/>
              <a:ext cx="6975" cy="5340"/>
            </a:xfrm>
            <a:prstGeom prst="rect">
              <a:avLst/>
            </a:prstGeom>
          </p:spPr>
        </p:pic>
        <p:pic>
          <p:nvPicPr>
            <p:cNvPr id="5" name="图片 4" descr="图片1-3-25"/>
            <p:cNvPicPr>
              <a:picLocks noChangeAspect="1"/>
            </p:cNvPicPr>
            <p:nvPr/>
          </p:nvPicPr>
          <p:blipFill>
            <a:blip r:embed="rId10"/>
            <a:stretch>
              <a:fillRect/>
            </a:stretch>
          </p:blipFill>
          <p:spPr>
            <a:xfrm>
              <a:off x="1436" y="2789"/>
              <a:ext cx="6906" cy="435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6088410" y="185971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6467401" y="1771298"/>
            <a:ext cx="3274465"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【多层实木地板】</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6467475" y="2389505"/>
            <a:ext cx="5193030" cy="2584450"/>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多层实木地板分成几层，并不是全部实木的，表面的才是实木的，下面的与复合地板的材料差不多。如果房间里要装地热，那地板就要选地热专用的多层实木地板，或者专用的实木地板。多层实木地板与复合地板的铺装差不多，地面水泥找平、干透后直接铺就行（图 1-3-25）。</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767715" y="1771015"/>
            <a:ext cx="4773930" cy="3381375"/>
            <a:chOff x="1209" y="2789"/>
            <a:chExt cx="7518" cy="5325"/>
          </a:xfrm>
        </p:grpSpPr>
        <p:pic>
          <p:nvPicPr>
            <p:cNvPr id="4" name="图片 3"/>
            <p:cNvPicPr>
              <a:picLocks noChangeAspect="1"/>
            </p:cNvPicPr>
            <p:nvPr>
              <p:custDataLst>
                <p:tags r:id="rId8"/>
              </p:custDataLst>
            </p:nvPr>
          </p:nvPicPr>
          <p:blipFill>
            <a:blip r:embed="rId9"/>
            <a:stretch>
              <a:fillRect/>
            </a:stretch>
          </p:blipFill>
          <p:spPr>
            <a:xfrm>
              <a:off x="1209" y="2789"/>
              <a:ext cx="7380" cy="5325"/>
            </a:xfrm>
            <a:prstGeom prst="rect">
              <a:avLst/>
            </a:prstGeom>
          </p:spPr>
        </p:pic>
        <p:pic>
          <p:nvPicPr>
            <p:cNvPr id="5" name="图片 4" descr="图片1-3-24"/>
            <p:cNvPicPr>
              <a:picLocks noChangeAspect="1"/>
            </p:cNvPicPr>
            <p:nvPr/>
          </p:nvPicPr>
          <p:blipFill>
            <a:blip r:embed="rId10"/>
            <a:stretch>
              <a:fillRect/>
            </a:stretch>
          </p:blipFill>
          <p:spPr>
            <a:xfrm>
              <a:off x="1209" y="2789"/>
              <a:ext cx="7518" cy="442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676940" y="1213924"/>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1056005" y="1125220"/>
            <a:ext cx="4478020"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【地热专用实木地板】</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1056005" y="1671955"/>
            <a:ext cx="10417810" cy="1337945"/>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普通的实木地板不能直接用于地暖，所以现代厂家为了满足既喜欢实木地板，又要安装地暖的用户发明了地热专用实木地板（图 1-3-26、图 1-3-27）。它的优点：环保，脚感强；缺点：价格比较昂贵，要比普通实木地板贵出许多。</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7" name="组合 6"/>
          <p:cNvGrpSpPr/>
          <p:nvPr/>
        </p:nvGrpSpPr>
        <p:grpSpPr>
          <a:xfrm>
            <a:off x="1652905" y="3140710"/>
            <a:ext cx="8886825" cy="3381375"/>
            <a:chOff x="2603" y="4946"/>
            <a:chExt cx="13995" cy="5325"/>
          </a:xfrm>
        </p:grpSpPr>
        <p:pic>
          <p:nvPicPr>
            <p:cNvPr id="4" name="图片 3"/>
            <p:cNvPicPr>
              <a:picLocks noChangeAspect="1"/>
            </p:cNvPicPr>
            <p:nvPr>
              <p:custDataLst>
                <p:tags r:id="rId8"/>
              </p:custDataLst>
            </p:nvPr>
          </p:nvPicPr>
          <p:blipFill>
            <a:blip r:embed="rId9"/>
            <a:stretch>
              <a:fillRect/>
            </a:stretch>
          </p:blipFill>
          <p:spPr>
            <a:xfrm>
              <a:off x="2603" y="4946"/>
              <a:ext cx="13995" cy="5325"/>
            </a:xfrm>
            <a:prstGeom prst="rect">
              <a:avLst/>
            </a:prstGeom>
          </p:spPr>
        </p:pic>
        <p:pic>
          <p:nvPicPr>
            <p:cNvPr id="5" name="图片 4" descr="图片1-3-27"/>
            <p:cNvPicPr>
              <a:picLocks noChangeAspect="1"/>
            </p:cNvPicPr>
            <p:nvPr/>
          </p:nvPicPr>
          <p:blipFill>
            <a:blip r:embed="rId10"/>
            <a:stretch>
              <a:fillRect/>
            </a:stretch>
          </p:blipFill>
          <p:spPr>
            <a:xfrm>
              <a:off x="10168" y="5173"/>
              <a:ext cx="6087" cy="4131"/>
            </a:xfrm>
            <a:prstGeom prst="rect">
              <a:avLst/>
            </a:prstGeom>
          </p:spPr>
        </p:pic>
        <p:pic>
          <p:nvPicPr>
            <p:cNvPr id="6" name="图片 5" descr="图片1-3-26"/>
            <p:cNvPicPr>
              <a:picLocks noChangeAspect="1"/>
            </p:cNvPicPr>
            <p:nvPr/>
          </p:nvPicPr>
          <p:blipFill>
            <a:blip r:embed="rId11"/>
            <a:stretch>
              <a:fillRect/>
            </a:stretch>
          </p:blipFill>
          <p:spPr>
            <a:xfrm>
              <a:off x="2910" y="5173"/>
              <a:ext cx="6910" cy="413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4940330" y="214673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5319321" y="2058318"/>
            <a:ext cx="3274465"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（1）实木板</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5319395" y="2676525"/>
            <a:ext cx="6316345" cy="2999740"/>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实木板就是采用完整的木材制成的木板材（图 1-3-28）。这些板材坚固耐用、纹路自然，是装修材料中的最优选择。但由于此类板材造价高，而且施工工艺要求高，在装修中使用反而不多。实木板一般按照板材实质名称分类，没有统一的标准规格。因为价格问题，实木板材用于家具和装修中的概率不多，市面上最常见的实木板材建材是实木地板，其次还有价格高昂的实木家具。</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4" name="文本框 13"/>
          <p:cNvSpPr txBox="1"/>
          <p:nvPr>
            <p:custDataLst>
              <p:tags r:id="rId8"/>
            </p:custDataLst>
          </p:nvPr>
        </p:nvSpPr>
        <p:spPr>
          <a:xfrm>
            <a:off x="479376" y="1290714"/>
            <a:ext cx="4647534" cy="521970"/>
          </a:xfrm>
          <a:prstGeom prst="rect">
            <a:avLst/>
          </a:prstGeom>
          <a:noFill/>
        </p:spPr>
        <p:txBody>
          <a:bodyPr wrap="square" rtlCol="0">
            <a:spAutoFit/>
          </a:bodyPr>
          <a:p>
            <a:r>
              <a:rPr lang="zh-CN" altLang="en-US" sz="2800" b="1" dirty="0">
                <a:solidFill>
                  <a:srgbClr val="EE8526"/>
                </a:solidFill>
                <a:latin typeface="思源黑体 CN Light" panose="020B0300000000000000" pitchFamily="34" charset="-122"/>
                <a:ea typeface="思源黑体 CN Light" panose="020B0300000000000000" pitchFamily="34" charset="-122"/>
              </a:rPr>
              <a:t>（四）板材类材料</a:t>
            </a:r>
            <a:endParaRPr lang="zh-CN" altLang="en-US" sz="2800" b="1" dirty="0">
              <a:solidFill>
                <a:srgbClr val="EE8526"/>
              </a:solidFill>
              <a:latin typeface="思源黑体 CN Light" panose="020B0300000000000000" pitchFamily="34" charset="-122"/>
              <a:ea typeface="思源黑体 CN Light" panose="020B0300000000000000" pitchFamily="34" charset="-122"/>
            </a:endParaRPr>
          </a:p>
        </p:txBody>
      </p:sp>
      <p:pic>
        <p:nvPicPr>
          <p:cNvPr id="5" name="图片 4"/>
          <p:cNvPicPr>
            <a:picLocks noChangeAspect="1"/>
          </p:cNvPicPr>
          <p:nvPr>
            <p:custDataLst>
              <p:tags r:id="rId9"/>
            </p:custDataLst>
          </p:nvPr>
        </p:nvPicPr>
        <p:blipFill>
          <a:blip r:embed="rId10"/>
          <a:stretch>
            <a:fillRect/>
          </a:stretch>
        </p:blipFill>
        <p:spPr>
          <a:xfrm>
            <a:off x="695960" y="2122170"/>
            <a:ext cx="3943350" cy="3657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4940330" y="214673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5319395" y="2058035"/>
            <a:ext cx="3798570"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（2）细芯板（夹板）</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5319395" y="2676525"/>
            <a:ext cx="6316345" cy="2584450"/>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夹板，也称胶合板，行内俗称细芯板（图 1-3-29）。由三层或多层一毫米厚的单板或薄板胶贴热压制而成。是目前手工制作家具最为常用的材料。夹板一般分为 3 厘板（俗称三合板）、5 厘板、9 厘板、12 厘板、15 厘板和 18 厘板六种规格（1 厘即为 1mm）。胶合板常用于板式家具、背景墙、吊顶等各种木制品，用于装饰面板的底板。</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pic>
        <p:nvPicPr>
          <p:cNvPr id="4" name="图片 3"/>
          <p:cNvPicPr>
            <a:picLocks noChangeAspect="1"/>
          </p:cNvPicPr>
          <p:nvPr>
            <p:custDataLst>
              <p:tags r:id="rId8"/>
            </p:custDataLst>
          </p:nvPr>
        </p:nvPicPr>
        <p:blipFill>
          <a:blip r:embed="rId9"/>
          <a:stretch>
            <a:fillRect/>
          </a:stretch>
        </p:blipFill>
        <p:spPr>
          <a:xfrm>
            <a:off x="335915" y="1772285"/>
            <a:ext cx="4295775" cy="36385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4940330" y="171620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5319395" y="1627505"/>
            <a:ext cx="3798570"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（3）细木工板</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5319395" y="2245995"/>
            <a:ext cx="6316345" cy="3415030"/>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俗称大芯板，由两片单板中间粘压拼接木板而成（图 1-3-30）。大芯板的价格比细芯板要便宜，其竖向（以芯材走向区分）抗弯压强度差，但横向抗弯压强度较高。细木工板的握螺钉力好、强度高，而且质地坚硬，有吸音、隔热的功效。这种板材的含水率在 10%~13% 之间，加工方便，因此深受消费者的喜爱。因为细木工板表面平整，不易变形，因此用途较广泛，多用于家具、门窗、隔断、假墙、窗帘盒等。但细木工板怕潮湿，施工中应注意避免用在厨卫。</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407670" y="1484630"/>
            <a:ext cx="4238625" cy="4705350"/>
            <a:chOff x="642" y="2338"/>
            <a:chExt cx="6675" cy="7410"/>
          </a:xfrm>
        </p:grpSpPr>
        <p:pic>
          <p:nvPicPr>
            <p:cNvPr id="5" name="图片 4"/>
            <p:cNvPicPr>
              <a:picLocks noChangeAspect="1"/>
            </p:cNvPicPr>
            <p:nvPr>
              <p:custDataLst>
                <p:tags r:id="rId8"/>
              </p:custDataLst>
            </p:nvPr>
          </p:nvPicPr>
          <p:blipFill>
            <a:blip r:embed="rId9"/>
            <a:stretch>
              <a:fillRect/>
            </a:stretch>
          </p:blipFill>
          <p:spPr>
            <a:xfrm>
              <a:off x="642" y="2338"/>
              <a:ext cx="6675" cy="7410"/>
            </a:xfrm>
            <a:prstGeom prst="rect">
              <a:avLst/>
            </a:prstGeom>
          </p:spPr>
        </p:pic>
        <p:pic>
          <p:nvPicPr>
            <p:cNvPr id="4" name="图片 3" descr="图片1-3-30"/>
            <p:cNvPicPr>
              <a:picLocks noChangeAspect="1"/>
            </p:cNvPicPr>
            <p:nvPr/>
          </p:nvPicPr>
          <p:blipFill>
            <a:blip r:embed="rId10"/>
            <a:stretch>
              <a:fillRect/>
            </a:stretch>
          </p:blipFill>
          <p:spPr>
            <a:xfrm>
              <a:off x="869" y="2452"/>
              <a:ext cx="6435" cy="649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4940330" y="171620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5319395" y="1627505"/>
            <a:ext cx="3798570"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（4）装饰面板</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5319395" y="2245995"/>
            <a:ext cx="6316345" cy="2584450"/>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装饰面板，俗称面板（图 1-3-31），是将实木板精密刨切成厚度为 0.2mm 左右的微薄木皮，以夹板为基材，经过胶粘工艺制作而成的具有单面装饰作用的装饰板材。装饰面板一般用于清油装饰。表层薄而板是名贵木种，纹理天然、华美。基材一般是胶合板，性能稳定可靠。装饰面板是时下家居装修常用的装饰材料，主要用木工板外贴面。</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335915" y="1340485"/>
            <a:ext cx="4295775" cy="4667250"/>
            <a:chOff x="529" y="2111"/>
            <a:chExt cx="6765" cy="7350"/>
          </a:xfrm>
        </p:grpSpPr>
        <p:pic>
          <p:nvPicPr>
            <p:cNvPr id="4" name="图片 3"/>
            <p:cNvPicPr>
              <a:picLocks noChangeAspect="1"/>
            </p:cNvPicPr>
            <p:nvPr>
              <p:custDataLst>
                <p:tags r:id="rId8"/>
              </p:custDataLst>
            </p:nvPr>
          </p:nvPicPr>
          <p:blipFill>
            <a:blip r:embed="rId9"/>
            <a:stretch>
              <a:fillRect/>
            </a:stretch>
          </p:blipFill>
          <p:spPr>
            <a:xfrm>
              <a:off x="529" y="2111"/>
              <a:ext cx="6765" cy="7350"/>
            </a:xfrm>
            <a:prstGeom prst="rect">
              <a:avLst/>
            </a:prstGeom>
          </p:spPr>
        </p:pic>
        <p:pic>
          <p:nvPicPr>
            <p:cNvPr id="5" name="图片 4" descr="图片1-3-31"/>
            <p:cNvPicPr>
              <a:picLocks noChangeAspect="1"/>
            </p:cNvPicPr>
            <p:nvPr/>
          </p:nvPicPr>
          <p:blipFill>
            <a:blip r:embed="rId10"/>
            <a:stretch>
              <a:fillRect/>
            </a:stretch>
          </p:blipFill>
          <p:spPr>
            <a:xfrm>
              <a:off x="642" y="2225"/>
              <a:ext cx="6530" cy="641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室内设计师形象</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8" name="组合 17"/>
          <p:cNvGrpSpPr/>
          <p:nvPr/>
        </p:nvGrpSpPr>
        <p:grpSpPr>
          <a:xfrm>
            <a:off x="3791744" y="2276872"/>
            <a:ext cx="9616683" cy="5688632"/>
            <a:chOff x="4846332" y="2636912"/>
            <a:chExt cx="8594484" cy="5256584"/>
          </a:xfrm>
        </p:grpSpPr>
        <p:sp>
          <p:nvSpPr>
            <p:cNvPr id="14" name="椭圆 13"/>
            <p:cNvSpPr/>
            <p:nvPr/>
          </p:nvSpPr>
          <p:spPr>
            <a:xfrm>
              <a:off x="8760296" y="2636912"/>
              <a:ext cx="4680520" cy="44644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p:cNvSpPr/>
            <p:nvPr/>
          </p:nvSpPr>
          <p:spPr>
            <a:xfrm>
              <a:off x="4846332" y="4581128"/>
              <a:ext cx="3768737" cy="331236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780076" y="4109676"/>
              <a:ext cx="3960440" cy="37740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圆角 18"/>
          <p:cNvSpPr/>
          <p:nvPr/>
        </p:nvSpPr>
        <p:spPr>
          <a:xfrm>
            <a:off x="8863280" y="980728"/>
            <a:ext cx="2736304" cy="4473198"/>
          </a:xfrm>
          <a:prstGeom prst="roundRect">
            <a:avLst>
              <a:gd name="adj" fmla="val 50000"/>
            </a:avLst>
          </a:prstGeom>
          <a:blipFill>
            <a:blip r:embed="rId1"/>
            <a:srcRect/>
            <a:stretch>
              <a:fillRect l="-61389" t="-1712" r="-86895" b="46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p:cNvSpPr/>
          <p:nvPr/>
        </p:nvSpPr>
        <p:spPr>
          <a:xfrm>
            <a:off x="5880626" y="1956602"/>
            <a:ext cx="2736304" cy="4473198"/>
          </a:xfrm>
          <a:prstGeom prst="roundRect">
            <a:avLst>
              <a:gd name="adj" fmla="val 50000"/>
            </a:avLst>
          </a:prstGeom>
          <a:blipFill>
            <a:blip r:embed="rId2"/>
            <a:srcRect/>
            <a:stretch>
              <a:fillRect l="-4627" r="-462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96515" y="1956602"/>
            <a:ext cx="4647534" cy="119888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一、设计师个人形象的重要性</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2" name="文本框 21"/>
          <p:cNvSpPr txBox="1"/>
          <p:nvPr/>
        </p:nvSpPr>
        <p:spPr>
          <a:xfrm>
            <a:off x="396515" y="3541428"/>
            <a:ext cx="3468318" cy="1568450"/>
          </a:xfrm>
          <a:prstGeom prst="rect">
            <a:avLst/>
          </a:prstGeom>
          <a:noFill/>
        </p:spPr>
        <p:txBody>
          <a:bodyPr wrap="square" rtlCol="0">
            <a:spAutoFit/>
          </a:bodyPr>
          <a:lstStyle/>
          <a:p>
            <a:pPr>
              <a:lnSpc>
                <a:spcPct val="150000"/>
              </a:lnSpc>
            </a:pPr>
            <a:r>
              <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rPr>
              <a:t>一个受过良好教育、有一定艺术修养的设计师，其良好优雅的仪表并不是为了炫耀，而是</a:t>
            </a:r>
            <a:r>
              <a:rPr lang="en-US" altLang="zh-CN" sz="1600" dirty="0">
                <a:solidFill>
                  <a:schemeClr val="tx1">
                    <a:lumMod val="50000"/>
                    <a:lumOff val="50000"/>
                  </a:schemeClr>
                </a:solidFill>
                <a:highlight>
                  <a:srgbClr val="FFFF00"/>
                </a:highlight>
                <a:latin typeface="思源黑体 CN Light" panose="020B0300000000000000" pitchFamily="34" charset="-122"/>
                <a:ea typeface="思源黑体 CN Light" panose="020B0300000000000000" pitchFamily="34" charset="-122"/>
              </a:rPr>
              <a:t>个人审美的一种展示</a:t>
            </a:r>
            <a:r>
              <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rPr>
              <a:t>，同时</a:t>
            </a:r>
            <a:r>
              <a:rPr lang="en-US" altLang="zh-CN" sz="1600" dirty="0">
                <a:solidFill>
                  <a:schemeClr val="tx1">
                    <a:lumMod val="50000"/>
                    <a:lumOff val="50000"/>
                  </a:schemeClr>
                </a:solidFill>
                <a:highlight>
                  <a:srgbClr val="FFFF00"/>
                </a:highlight>
                <a:latin typeface="思源黑体 CN Light" panose="020B0300000000000000" pitchFamily="34" charset="-122"/>
                <a:ea typeface="思源黑体 CN Light" panose="020B0300000000000000" pitchFamily="34" charset="-122"/>
              </a:rPr>
              <a:t>代表了公司的形象</a:t>
            </a:r>
            <a:r>
              <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rPr>
              <a:t>。</a:t>
            </a:r>
            <a:endPar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11275" y="3322477"/>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4940330" y="171620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5319395" y="1627505"/>
            <a:ext cx="3798570"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（5）刨花板</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5319395" y="2245995"/>
            <a:ext cx="6316345" cy="2999740"/>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刨花板（图 1-3-32），又称微粒板、蔗渣板，它是用木材碎料为主要原料，再渗加胶水、添加剂经压制而成的薄型板材。按压制方法可分为挤压刨花板、平压刨花板两类。此类板材主要优点是价格极其便宜。其缺点也很明显：强度极差，不宜制作较大型或者有力学要求的家私。橱柜市场中应用广泛的三聚氰胺板的基材就是刨花板。经过处理后，刨花板也可用于家具的部件。</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452120" y="1700530"/>
            <a:ext cx="4160520" cy="3714750"/>
            <a:chOff x="712" y="2678"/>
            <a:chExt cx="6552" cy="5850"/>
          </a:xfrm>
        </p:grpSpPr>
        <p:pic>
          <p:nvPicPr>
            <p:cNvPr id="5" name="图片 4"/>
            <p:cNvPicPr>
              <a:picLocks noChangeAspect="1"/>
            </p:cNvPicPr>
            <p:nvPr>
              <p:custDataLst>
                <p:tags r:id="rId8"/>
              </p:custDataLst>
            </p:nvPr>
          </p:nvPicPr>
          <p:blipFill>
            <a:blip r:embed="rId9"/>
            <a:stretch>
              <a:fillRect/>
            </a:stretch>
          </p:blipFill>
          <p:spPr>
            <a:xfrm>
              <a:off x="712" y="2678"/>
              <a:ext cx="6540" cy="5850"/>
            </a:xfrm>
            <a:prstGeom prst="rect">
              <a:avLst/>
            </a:prstGeom>
          </p:spPr>
        </p:pic>
        <p:pic>
          <p:nvPicPr>
            <p:cNvPr id="4" name="图片 3" descr="图片1-3-32"/>
            <p:cNvPicPr>
              <a:picLocks noChangeAspect="1"/>
            </p:cNvPicPr>
            <p:nvPr/>
          </p:nvPicPr>
          <p:blipFill>
            <a:blip r:embed="rId10"/>
            <a:stretch>
              <a:fillRect/>
            </a:stretch>
          </p:blipFill>
          <p:spPr>
            <a:xfrm>
              <a:off x="869" y="2905"/>
              <a:ext cx="6395" cy="467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4940330" y="171620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5319395" y="1627505"/>
            <a:ext cx="3798570"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（6）密度板</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5319395" y="2245995"/>
            <a:ext cx="6316345" cy="3830955"/>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密度板也称纤维板，是以木质纤维或其他植物纤维为原料，施加脲醛树脂或其他适用的胶粘剂制成的人造板材，按其密度的不同，分为高密度板、中密度板、低密度板（图 1-3-33）。密度板由于质软耐冲击，也容易再加工。在国外，密度板是制作家私的一种良好材料，但由于国家关于高度板的标准比国际的标准低数倍，所以，密度板在我国的使用质量还有待提高。高密度板主要用于室内装修的墙板、隔板；中密度板更加适合用于家具；强化木地板也是以密度板作为主要材料的。</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191770" y="1700530"/>
            <a:ext cx="4632325" cy="3657600"/>
            <a:chOff x="302" y="2678"/>
            <a:chExt cx="7295" cy="5760"/>
          </a:xfrm>
        </p:grpSpPr>
        <p:pic>
          <p:nvPicPr>
            <p:cNvPr id="4" name="图片 3"/>
            <p:cNvPicPr>
              <a:picLocks noChangeAspect="1"/>
            </p:cNvPicPr>
            <p:nvPr>
              <p:custDataLst>
                <p:tags r:id="rId8"/>
              </p:custDataLst>
            </p:nvPr>
          </p:nvPicPr>
          <p:blipFill>
            <a:blip r:embed="rId9"/>
            <a:stretch>
              <a:fillRect/>
            </a:stretch>
          </p:blipFill>
          <p:spPr>
            <a:xfrm>
              <a:off x="302" y="2678"/>
              <a:ext cx="7215" cy="5760"/>
            </a:xfrm>
            <a:prstGeom prst="rect">
              <a:avLst/>
            </a:prstGeom>
          </p:spPr>
        </p:pic>
        <p:pic>
          <p:nvPicPr>
            <p:cNvPr id="5" name="图片 4" descr="图片1-3-33"/>
            <p:cNvPicPr>
              <a:picLocks noChangeAspect="1"/>
            </p:cNvPicPr>
            <p:nvPr/>
          </p:nvPicPr>
          <p:blipFill>
            <a:blip r:embed="rId10"/>
            <a:stretch>
              <a:fillRect/>
            </a:stretch>
          </p:blipFill>
          <p:spPr>
            <a:xfrm>
              <a:off x="433" y="2792"/>
              <a:ext cx="7164" cy="474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4940330" y="171620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5319395" y="1627505"/>
            <a:ext cx="3798570"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（7）防火板</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5319395" y="2245995"/>
            <a:ext cx="6316345" cy="2584450"/>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防火板采用硅质材料或钙质材料为主要原料，是与一定比例的纤维材料、轻质骨料、黏合剂和化学添加剂混合，经蒸压技术制成的装饰板材（图 1-3-34）。是目前越来越多使用的一种新型材料，其使用不仅仅是因为防火的需求。防火板的施工对于粘贴胶水的要求比较高，质量较好的防火板价格比装饰面板也要贵。</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335915" y="1627505"/>
            <a:ext cx="4419600" cy="3609975"/>
            <a:chOff x="529" y="2563"/>
            <a:chExt cx="6960" cy="5685"/>
          </a:xfrm>
        </p:grpSpPr>
        <p:pic>
          <p:nvPicPr>
            <p:cNvPr id="5" name="图片 4"/>
            <p:cNvPicPr>
              <a:picLocks noChangeAspect="1"/>
            </p:cNvPicPr>
            <p:nvPr>
              <p:custDataLst>
                <p:tags r:id="rId8"/>
              </p:custDataLst>
            </p:nvPr>
          </p:nvPicPr>
          <p:blipFill>
            <a:blip r:embed="rId9"/>
            <a:stretch>
              <a:fillRect/>
            </a:stretch>
          </p:blipFill>
          <p:spPr>
            <a:xfrm>
              <a:off x="529" y="2563"/>
              <a:ext cx="6960" cy="5685"/>
            </a:xfrm>
            <a:prstGeom prst="rect">
              <a:avLst/>
            </a:prstGeom>
          </p:spPr>
        </p:pic>
        <p:pic>
          <p:nvPicPr>
            <p:cNvPr id="4" name="图片 3" descr="图片1-3-34"/>
            <p:cNvPicPr>
              <a:picLocks noChangeAspect="1"/>
            </p:cNvPicPr>
            <p:nvPr/>
          </p:nvPicPr>
          <p:blipFill>
            <a:blip r:embed="rId10"/>
            <a:stretch>
              <a:fillRect/>
            </a:stretch>
          </p:blipFill>
          <p:spPr>
            <a:xfrm>
              <a:off x="755" y="2703"/>
              <a:ext cx="6694" cy="465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4940330" y="171620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5319395" y="1627505"/>
            <a:ext cx="3798570"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（8）三聚氰胺板</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5319395" y="2245995"/>
            <a:ext cx="6316345" cy="3415030"/>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这是一种墙面装饰材料。其制造过程是将带有不同颜色或纹理的纸放入三聚氰胺树脂胶粘剂中浸泡，然后干燥到一定固化程度，将其铺装在刨花板、中密度纤维板或硬质纤维板表面，经热压而成的装饰板（图 1-3-35）。三聚氰胺板常用于室内建筑及各种家具、橱柜的装饰上，三聚氰胺板是一种墙面装饰材料，主要用于一些面板、墙面、柜面、柜层板等。目前有人用三聚氰胺板假冒复合地板用于地面装饰，这是不合适的。</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263525" y="1628775"/>
            <a:ext cx="4533900" cy="3676650"/>
            <a:chOff x="415" y="2565"/>
            <a:chExt cx="7140" cy="5790"/>
          </a:xfrm>
        </p:grpSpPr>
        <p:pic>
          <p:nvPicPr>
            <p:cNvPr id="4" name="图片 3"/>
            <p:cNvPicPr>
              <a:picLocks noChangeAspect="1"/>
            </p:cNvPicPr>
            <p:nvPr>
              <p:custDataLst>
                <p:tags r:id="rId8"/>
              </p:custDataLst>
            </p:nvPr>
          </p:nvPicPr>
          <p:blipFill>
            <a:blip r:embed="rId9"/>
            <a:stretch>
              <a:fillRect/>
            </a:stretch>
          </p:blipFill>
          <p:spPr>
            <a:xfrm>
              <a:off x="415" y="2565"/>
              <a:ext cx="7140" cy="5790"/>
            </a:xfrm>
            <a:prstGeom prst="rect">
              <a:avLst/>
            </a:prstGeom>
          </p:spPr>
        </p:pic>
        <p:pic>
          <p:nvPicPr>
            <p:cNvPr id="5" name="图片 4" descr="图片1-3-35"/>
            <p:cNvPicPr>
              <a:picLocks noChangeAspect="1"/>
            </p:cNvPicPr>
            <p:nvPr/>
          </p:nvPicPr>
          <p:blipFill>
            <a:blip r:embed="rId10"/>
            <a:stretch>
              <a:fillRect/>
            </a:stretch>
          </p:blipFill>
          <p:spPr>
            <a:xfrm>
              <a:off x="529" y="2703"/>
              <a:ext cx="6851" cy="461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4940330" y="171620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5319395" y="1627505"/>
            <a:ext cx="3798570"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（9）中纤板</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5319395" y="2245995"/>
            <a:ext cx="6316345" cy="2584450"/>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中纤板是密度板的一种，其中还有长纤板和短纤板。以木质纤维或其他植物纤维为原料，经打碎、纤维分离、干燥后施加脲醛树脂或其他适用的胶粘剂，再经热压后制成的一种人造板材（图 1-3-36）。其特点与密度板相同，是木材综合利用、合理利用的有效途径，中密度纤维板是目前最有发展前途的产品之一。</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767715" y="1484630"/>
            <a:ext cx="3657600" cy="3838575"/>
            <a:chOff x="1209" y="2338"/>
            <a:chExt cx="5760" cy="6045"/>
          </a:xfrm>
        </p:grpSpPr>
        <p:pic>
          <p:nvPicPr>
            <p:cNvPr id="4" name="图片 3"/>
            <p:cNvPicPr>
              <a:picLocks noChangeAspect="1"/>
            </p:cNvPicPr>
            <p:nvPr>
              <p:custDataLst>
                <p:tags r:id="rId8"/>
              </p:custDataLst>
            </p:nvPr>
          </p:nvPicPr>
          <p:blipFill>
            <a:blip r:embed="rId9"/>
            <a:stretch>
              <a:fillRect/>
            </a:stretch>
          </p:blipFill>
          <p:spPr>
            <a:xfrm>
              <a:off x="1209" y="2338"/>
              <a:ext cx="5760" cy="6045"/>
            </a:xfrm>
            <a:prstGeom prst="rect">
              <a:avLst/>
            </a:prstGeom>
          </p:spPr>
        </p:pic>
        <p:pic>
          <p:nvPicPr>
            <p:cNvPr id="5" name="图片 4" descr="图片1-3-36"/>
            <p:cNvPicPr>
              <a:picLocks noChangeAspect="1"/>
            </p:cNvPicPr>
            <p:nvPr/>
          </p:nvPicPr>
          <p:blipFill>
            <a:blip r:embed="rId10"/>
            <a:stretch>
              <a:fillRect/>
            </a:stretch>
          </p:blipFill>
          <p:spPr>
            <a:xfrm>
              <a:off x="1322" y="2450"/>
              <a:ext cx="5554" cy="483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11" name="直接连接符 10"/>
          <p:cNvCxnSpPr/>
          <p:nvPr>
            <p:custDataLst>
              <p:tags r:id="rId5"/>
            </p:custDataLst>
          </p:nvPr>
        </p:nvCxnSpPr>
        <p:spPr>
          <a:xfrm>
            <a:off x="5873145" y="1716209"/>
            <a:ext cx="0" cy="1420909"/>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6252210" y="1627505"/>
            <a:ext cx="3798570" cy="521970"/>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（10）石膏板</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6252210" y="2245995"/>
            <a:ext cx="5467985" cy="2168525"/>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石膏板是以石膏为主原料掺入添加剂和纤维制成的（图 1-3-37），它隔热、吸声、轻盈、不燃。石膏板与轻钢龙骨相结合是构成石膏板天花的材料。它同时还有纸面石膏板、空心石膏板。利用石膏板做隔断的偏多，做吊顶的偏少。</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548640" y="1604645"/>
            <a:ext cx="5048250" cy="3648075"/>
            <a:chOff x="864" y="2527"/>
            <a:chExt cx="7950" cy="5745"/>
          </a:xfrm>
        </p:grpSpPr>
        <p:pic>
          <p:nvPicPr>
            <p:cNvPr id="4" name="图片 3"/>
            <p:cNvPicPr>
              <a:picLocks noChangeAspect="1"/>
            </p:cNvPicPr>
            <p:nvPr>
              <p:custDataLst>
                <p:tags r:id="rId8"/>
              </p:custDataLst>
            </p:nvPr>
          </p:nvPicPr>
          <p:blipFill>
            <a:blip r:embed="rId9"/>
            <a:stretch>
              <a:fillRect/>
            </a:stretch>
          </p:blipFill>
          <p:spPr>
            <a:xfrm>
              <a:off x="864" y="2527"/>
              <a:ext cx="7950" cy="5745"/>
            </a:xfrm>
            <a:prstGeom prst="rect">
              <a:avLst/>
            </a:prstGeom>
          </p:spPr>
        </p:pic>
        <p:pic>
          <p:nvPicPr>
            <p:cNvPr id="5" name="图片 4" descr="图片1-3-37"/>
            <p:cNvPicPr>
              <a:picLocks noChangeAspect="1"/>
            </p:cNvPicPr>
            <p:nvPr/>
          </p:nvPicPr>
          <p:blipFill>
            <a:blip r:embed="rId10"/>
            <a:stretch>
              <a:fillRect/>
            </a:stretch>
          </p:blipFill>
          <p:spPr>
            <a:xfrm>
              <a:off x="982" y="2678"/>
              <a:ext cx="7743" cy="438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4" name="文本框 13"/>
          <p:cNvSpPr txBox="1"/>
          <p:nvPr>
            <p:custDataLst>
              <p:tags r:id="rId5"/>
            </p:custDataLst>
          </p:nvPr>
        </p:nvSpPr>
        <p:spPr>
          <a:xfrm>
            <a:off x="479376" y="1290714"/>
            <a:ext cx="4647534" cy="521970"/>
          </a:xfrm>
          <a:prstGeom prst="rect">
            <a:avLst/>
          </a:prstGeom>
          <a:noFill/>
        </p:spPr>
        <p:txBody>
          <a:bodyPr wrap="square" rtlCol="0">
            <a:spAutoFit/>
          </a:bodyPr>
          <a:p>
            <a:r>
              <a:rPr lang="zh-CN" altLang="en-US" sz="2800" b="1" dirty="0">
                <a:solidFill>
                  <a:srgbClr val="EE8526"/>
                </a:solidFill>
                <a:latin typeface="思源黑体 CN Light" panose="020B0300000000000000" pitchFamily="34" charset="-122"/>
                <a:ea typeface="思源黑体 CN Light" panose="020B0300000000000000" pitchFamily="34" charset="-122"/>
              </a:rPr>
              <a:t>（五）油漆类材料</a:t>
            </a:r>
            <a:endParaRPr lang="zh-CN" altLang="en-US" sz="2800" b="1" dirty="0">
              <a:solidFill>
                <a:srgbClr val="EE8526"/>
              </a:solidFill>
              <a:latin typeface="思源黑体 CN Light" panose="020B0300000000000000" pitchFamily="34" charset="-122"/>
              <a:ea typeface="思源黑体 CN Light" panose="020B0300000000000000" pitchFamily="34" charset="-122"/>
            </a:endParaRPr>
          </a:p>
        </p:txBody>
      </p:sp>
      <p:pic>
        <p:nvPicPr>
          <p:cNvPr id="4" name="图片 3"/>
          <p:cNvPicPr>
            <a:picLocks noChangeAspect="1"/>
          </p:cNvPicPr>
          <p:nvPr>
            <p:custDataLst>
              <p:tags r:id="rId6"/>
            </p:custDataLst>
          </p:nvPr>
        </p:nvPicPr>
        <p:blipFill>
          <a:blip r:embed="rId7"/>
          <a:stretch>
            <a:fillRect/>
          </a:stretch>
        </p:blipFill>
        <p:spPr>
          <a:xfrm>
            <a:off x="263525" y="2060575"/>
            <a:ext cx="11772900" cy="42005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983432" y="220560"/>
            <a:ext cx="5613393" cy="761186"/>
            <a:chOff x="1828468" y="2747536"/>
            <a:chExt cx="4210044" cy="570889"/>
          </a:xfrm>
        </p:grpSpPr>
        <p:sp>
          <p:nvSpPr>
            <p:cNvPr id="23" name="文本框 2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4" name="文本框 23"/>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nvGrpSpPr>
          <p:cNvPr id="5" name="组合 4"/>
          <p:cNvGrpSpPr/>
          <p:nvPr/>
        </p:nvGrpSpPr>
        <p:grpSpPr>
          <a:xfrm>
            <a:off x="767745" y="1435100"/>
            <a:ext cx="5732750" cy="2787015"/>
            <a:chOff x="4616" y="2563"/>
            <a:chExt cx="9028" cy="4389"/>
          </a:xfrm>
        </p:grpSpPr>
        <p:cxnSp>
          <p:nvCxnSpPr>
            <p:cNvPr id="11" name="直接连接符 10"/>
            <p:cNvCxnSpPr/>
            <p:nvPr>
              <p:custDataLst>
                <p:tags r:id="rId5"/>
              </p:custDataLst>
            </p:nvPr>
          </p:nvCxnSpPr>
          <p:spPr>
            <a:xfrm>
              <a:off x="4616" y="2703"/>
              <a:ext cx="0" cy="2238"/>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6"/>
              </p:custDataLst>
            </p:nvPr>
          </p:nvSpPr>
          <p:spPr>
            <a:xfrm>
              <a:off x="5213" y="2563"/>
              <a:ext cx="5982" cy="822"/>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【水性漆】</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5213" y="3537"/>
              <a:ext cx="8431" cy="3415"/>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相对来说是比较环保的油漆，所以也是目前比较多人使用的一种油漆。它环保无气味，外观不随时间而变化；储存方便，不易燃，没有特殊储存要求；施工方面没有特殊要求，经过简单培训即可涂刷，方便自己涂刷和修补。</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767715" y="4567555"/>
            <a:ext cx="10700385" cy="1540510"/>
            <a:chOff x="4616" y="2563"/>
            <a:chExt cx="16851" cy="2426"/>
          </a:xfrm>
        </p:grpSpPr>
        <p:cxnSp>
          <p:nvCxnSpPr>
            <p:cNvPr id="7" name="直接连接符 6"/>
            <p:cNvCxnSpPr/>
            <p:nvPr>
              <p:custDataLst>
                <p:tags r:id="rId8"/>
              </p:custDataLst>
            </p:nvPr>
          </p:nvCxnSpPr>
          <p:spPr>
            <a:xfrm>
              <a:off x="4616" y="2703"/>
              <a:ext cx="0" cy="2238"/>
            </a:xfrm>
            <a:prstGeom prst="line">
              <a:avLst/>
            </a:prstGeom>
            <a:ln w="38100">
              <a:solidFill>
                <a:srgbClr val="384A66"/>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9"/>
              </p:custDataLst>
            </p:nvPr>
          </p:nvSpPr>
          <p:spPr>
            <a:xfrm>
              <a:off x="5213" y="2563"/>
              <a:ext cx="5982" cy="822"/>
            </a:xfrm>
            <a:prstGeom prst="rect">
              <a:avLst/>
            </a:prstGeom>
            <a:noFill/>
          </p:spPr>
          <p:txBody>
            <a:bodyPr wrap="square" rtlCol="0">
              <a:spAutoFit/>
            </a:bodyPr>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【油性漆】</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9" name="文本框 8"/>
            <p:cNvSpPr txBox="1"/>
            <p:nvPr>
              <p:custDataLst>
                <p:tags r:id="rId10"/>
              </p:custDataLst>
            </p:nvPr>
          </p:nvSpPr>
          <p:spPr>
            <a:xfrm>
              <a:off x="5213" y="3537"/>
              <a:ext cx="16254" cy="1452"/>
            </a:xfrm>
            <a:prstGeom prst="rect">
              <a:avLst/>
            </a:prstGeom>
            <a:noFill/>
          </p:spPr>
          <p:txBody>
            <a:bodyPr wrap="square" rtlCol="0">
              <a:spAutoFit/>
            </a:bodyPr>
            <a:p>
              <a:pPr>
                <a:lnSpc>
                  <a:spcPct val="150000"/>
                </a:lnSpc>
              </a:pPr>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rPr>
                <a:t>极易燃，必须按照消防要求单独储存。施工方面，必须经过专业培训和实践才可以涂刷，由于专业性较强，一般人很难刷好。</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pic>
        <p:nvPicPr>
          <p:cNvPr id="4" name="图片 3" descr="图片1-3-38"/>
          <p:cNvPicPr>
            <a:picLocks noChangeAspect="1"/>
          </p:cNvPicPr>
          <p:nvPr/>
        </p:nvPicPr>
        <p:blipFill>
          <a:blip r:embed="rId11"/>
          <a:stretch>
            <a:fillRect/>
          </a:stretch>
        </p:blipFill>
        <p:spPr>
          <a:xfrm>
            <a:off x="6597015" y="1360805"/>
            <a:ext cx="5088890" cy="30537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593594" y="2134880"/>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880614" y="2973213"/>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593594" y="3214370"/>
            <a:ext cx="4755515" cy="2168525"/>
          </a:xfrm>
          <a:prstGeom prst="rect">
            <a:avLst/>
          </a:prstGeom>
          <a:noFill/>
        </p:spPr>
        <p:txBody>
          <a:bodyPr wrap="square" rtlCol="0">
            <a:spAutoFit/>
          </a:bodyPr>
          <a:lstStyle/>
          <a:p>
            <a:pPr>
              <a:lnSpc>
                <a:spcPct val="15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要想成为优秀的室内设计师，需要掌握相关的专业知识及其他方面的知识来补充和充实自己，因此在基础知识和专业知识上需要我们尽可能多地掌握，才能为自己的设计之路打下良好的基础。</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p:txBody>
      </p:sp>
      <p:sp>
        <p:nvSpPr>
          <p:cNvPr id="3" name="椭圆 2"/>
          <p:cNvSpPr/>
          <p:nvPr>
            <p:custDataLst>
              <p:tags r:id="rId4"/>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custDataLst>
              <p:tags r:id="rId5"/>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5" name="组合 4"/>
          <p:cNvGrpSpPr/>
          <p:nvPr/>
        </p:nvGrpSpPr>
        <p:grpSpPr>
          <a:xfrm>
            <a:off x="983432" y="220560"/>
            <a:ext cx="5613393" cy="761186"/>
            <a:chOff x="1828468" y="2747536"/>
            <a:chExt cx="4210044" cy="570889"/>
          </a:xfrm>
        </p:grpSpPr>
        <p:sp>
          <p:nvSpPr>
            <p:cNvPr id="6" name="文本框 5"/>
            <p:cNvSpPr txBox="1"/>
            <p:nvPr>
              <p:custDataLst>
                <p:tags r:id="rId6"/>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7"/>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934200"/>
            <a:ext cx="12192000" cy="29238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6320" y="4676020"/>
            <a:ext cx="2880320" cy="14401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984" y="4676020"/>
            <a:ext cx="288032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1269" y="5085184"/>
            <a:ext cx="1301750" cy="768350"/>
          </a:xfrm>
          <a:prstGeom prst="rect">
            <a:avLst/>
          </a:prstGeom>
        </p:spPr>
        <p:txBody>
          <a:bodyPr wrap="none">
            <a:spAutoFit/>
          </a:bodyPr>
          <a:lstStyle/>
          <a:p>
            <a:pPr algn="dist"/>
            <a:r>
              <a:rPr lang="zh-CN" altLang="en-US" sz="44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9765605" y="5089082"/>
            <a:ext cx="1301750" cy="768350"/>
          </a:xfrm>
          <a:prstGeom prst="rect">
            <a:avLst/>
          </a:prstGeom>
        </p:spPr>
        <p:txBody>
          <a:bodyPr wrap="none">
            <a:spAutoFit/>
          </a:bodyPr>
          <a:lstStyle/>
          <a:p>
            <a:pPr algn="dist"/>
            <a:r>
              <a:rPr lang="zh-CN" altLang="en-US" sz="44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983615" y="1629410"/>
            <a:ext cx="10222230" cy="1383665"/>
          </a:xfrm>
          <a:prstGeom prst="rect">
            <a:avLst/>
          </a:prstGeom>
          <a:noFill/>
        </p:spPr>
        <p:txBody>
          <a:bodyPr wrap="square" rtlCol="0">
            <a:spAutoFit/>
          </a:bodyPr>
          <a:lstStyle/>
          <a:p>
            <a:pPr algn="l">
              <a:lnSpc>
                <a:spcPct val="150000"/>
              </a:lnSpc>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1. 为什么作为室内设计师，要具备一定的艺术功底？</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2. 你认为一个优秀的设计师可以从哪些方面来补充和充实自己？</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4" name="椭圆 3"/>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983432" y="220560"/>
            <a:ext cx="5613393" cy="761186"/>
            <a:chOff x="1828468" y="2747536"/>
            <a:chExt cx="4210044" cy="570889"/>
          </a:xfrm>
        </p:grpSpPr>
        <p:sp>
          <p:nvSpPr>
            <p:cNvPr id="10" name="文本框 9"/>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室内设计师的专业能力</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室内设计师形象</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0" name="矩形 9"/>
          <p:cNvSpPr/>
          <p:nvPr>
            <p:custDataLst>
              <p:tags r:id="rId1"/>
            </p:custDataLst>
          </p:nvPr>
        </p:nvSpPr>
        <p:spPr>
          <a:xfrm>
            <a:off x="389902" y="3212867"/>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11" name="文本框 10"/>
          <p:cNvSpPr txBox="1"/>
          <p:nvPr>
            <p:custDataLst>
              <p:tags r:id="rId2"/>
            </p:custDataLst>
          </p:nvPr>
        </p:nvSpPr>
        <p:spPr>
          <a:xfrm>
            <a:off x="389890" y="1485900"/>
            <a:ext cx="7392670" cy="1337945"/>
          </a:xfrm>
          <a:prstGeom prst="rect">
            <a:avLst/>
          </a:prstGeom>
          <a:noFill/>
        </p:spPr>
        <p:txBody>
          <a:bodyPr wrap="square" rtlCol="0">
            <a:spAutoFit/>
          </a:bodyPr>
          <a:p>
            <a:pPr>
              <a:lnSpc>
                <a:spcPct val="150000"/>
              </a:lnSpc>
            </a:pPr>
            <a:r>
              <a:rPr lang="en-US" altLang="zh-CN" sz="1800" dirty="0">
                <a:solidFill>
                  <a:srgbClr val="575B47"/>
                </a:solidFill>
                <a:latin typeface="思源黑体 CN Light" panose="020B0300000000000000" pitchFamily="34" charset="-122"/>
                <a:ea typeface="思源黑体 CN Light" panose="020B0300000000000000" pitchFamily="34" charset="-122"/>
              </a:rPr>
              <a:t>（1）作为设计师最基本的就是形象，首先要让自己像一个设计师。</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a:p>
            <a:pPr>
              <a:lnSpc>
                <a:spcPct val="150000"/>
              </a:lnSpc>
            </a:pPr>
            <a:r>
              <a:rPr lang="en-US" altLang="zh-CN" sz="1800" dirty="0">
                <a:solidFill>
                  <a:srgbClr val="575B47"/>
                </a:solidFill>
                <a:latin typeface="思源黑体 CN Light" panose="020B0300000000000000" pitchFamily="34" charset="-122"/>
                <a:ea typeface="思源黑体 CN Light" panose="020B0300000000000000" pitchFamily="34" charset="-122"/>
              </a:rPr>
              <a:t>（2）做“时尚的代言人”，提升自己的品位和时尚度。</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a:p>
            <a:pPr>
              <a:lnSpc>
                <a:spcPct val="150000"/>
              </a:lnSpc>
            </a:pPr>
            <a:r>
              <a:rPr lang="en-US" altLang="zh-CN" sz="1800" dirty="0">
                <a:solidFill>
                  <a:srgbClr val="575B47"/>
                </a:solidFill>
                <a:latin typeface="思源黑体 CN Light" panose="020B0300000000000000" pitchFamily="34" charset="-122"/>
                <a:ea typeface="思源黑体 CN Light" panose="020B0300000000000000" pitchFamily="34" charset="-122"/>
              </a:rPr>
              <a:t>（3）提高自己对新鲜事物的敏锐度和关注度。</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3"/>
            </p:custDataLst>
          </p:nvPr>
        </p:nvSpPr>
        <p:spPr>
          <a:xfrm>
            <a:off x="389890" y="3573145"/>
            <a:ext cx="11376660" cy="2755265"/>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8" name="文本框 7"/>
          <p:cNvSpPr txBox="1"/>
          <p:nvPr>
            <p:custDataLst>
              <p:tags r:id="rId4"/>
            </p:custDataLst>
          </p:nvPr>
        </p:nvSpPr>
        <p:spPr>
          <a:xfrm>
            <a:off x="623570" y="4004310"/>
            <a:ext cx="10898505" cy="1938020"/>
          </a:xfrm>
          <a:prstGeom prst="rect">
            <a:avLst/>
          </a:prstGeom>
          <a:noFill/>
        </p:spPr>
        <p:txBody>
          <a:bodyPr wrap="square" rtlCol="0">
            <a:spAutoFit/>
          </a:bodyPr>
          <a:p>
            <a:pPr>
              <a:lnSpc>
                <a:spcPct val="15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作为一名设计师，必须要有</a:t>
            </a:r>
            <a:r>
              <a:rPr lang="en-US" altLang="zh-CN" sz="2000" b="1" dirty="0">
                <a:solidFill>
                  <a:srgbClr val="FFFF00"/>
                </a:solidFill>
                <a:latin typeface="思源黑体 CN Light" panose="020B0300000000000000" pitchFamily="34" charset="-122"/>
                <a:ea typeface="思源黑体 CN Light" panose="020B0300000000000000" pitchFamily="34" charset="-122"/>
              </a:rPr>
              <a:t>高度敏锐的眼力</a:t>
            </a:r>
            <a:r>
              <a:rPr lang="en-US" altLang="zh-CN" sz="1800" dirty="0">
                <a:solidFill>
                  <a:schemeClr val="bg1"/>
                </a:solidFill>
                <a:latin typeface="思源黑体 CN Light" panose="020B0300000000000000" pitchFamily="34" charset="-122"/>
                <a:ea typeface="思源黑体 CN Light" panose="020B0300000000000000" pitchFamily="34" charset="-122"/>
              </a:rPr>
              <a:t>和</a:t>
            </a:r>
            <a:r>
              <a:rPr lang="en-US" altLang="zh-CN" sz="2000" b="1" dirty="0">
                <a:solidFill>
                  <a:srgbClr val="FFFF00"/>
                </a:solidFill>
                <a:latin typeface="思源黑体 CN Light" panose="020B0300000000000000" pitchFamily="34" charset="-122"/>
                <a:ea typeface="思源黑体 CN Light" panose="020B0300000000000000" pitchFamily="34" charset="-122"/>
              </a:rPr>
              <a:t>洞察能力</a:t>
            </a:r>
            <a:r>
              <a:rPr lang="en-US" altLang="zh-CN" sz="1800" dirty="0">
                <a:solidFill>
                  <a:schemeClr val="bg1"/>
                </a:solidFill>
                <a:latin typeface="思源黑体 CN Light" panose="020B0300000000000000" pitchFamily="34" charset="-122"/>
                <a:ea typeface="思源黑体 CN Light" panose="020B0300000000000000" pitchFamily="34" charset="-122"/>
              </a:rPr>
              <a:t>。通过观察和留意不同的客户，去分析他们的性格、喜好，并想出相应的对策和方法。平时，设计师可以</a:t>
            </a:r>
            <a:r>
              <a:rPr lang="en-US" altLang="zh-CN" sz="2000" b="1" dirty="0">
                <a:solidFill>
                  <a:srgbClr val="FFFF00"/>
                </a:solidFill>
                <a:latin typeface="思源黑体 CN Light" panose="020B0300000000000000" pitchFamily="34" charset="-122"/>
                <a:ea typeface="思源黑体 CN Light" panose="020B0300000000000000" pitchFamily="34" charset="-122"/>
              </a:rPr>
              <a:t>多留意</a:t>
            </a:r>
            <a:r>
              <a:rPr lang="en-US" altLang="zh-CN" sz="1800" dirty="0">
                <a:solidFill>
                  <a:schemeClr val="bg1"/>
                </a:solidFill>
                <a:latin typeface="思源黑体 CN Light" panose="020B0300000000000000" pitchFamily="34" charset="-122"/>
                <a:ea typeface="思源黑体 CN Light" panose="020B0300000000000000" pitchFamily="34" charset="-122"/>
              </a:rPr>
              <a:t>身边的任何事，用眼睛的余光去留意一些事或人的细节；</a:t>
            </a:r>
            <a:r>
              <a:rPr lang="en-US" altLang="zh-CN" sz="2000" b="1" dirty="0">
                <a:solidFill>
                  <a:srgbClr val="FFFF00"/>
                </a:solidFill>
                <a:latin typeface="思源黑体 CN Light" panose="020B0300000000000000" pitchFamily="34" charset="-122"/>
                <a:ea typeface="思源黑体 CN Light" panose="020B0300000000000000" pitchFamily="34" charset="-122"/>
              </a:rPr>
              <a:t>观察</a:t>
            </a:r>
            <a:r>
              <a:rPr lang="en-US" altLang="zh-CN" sz="1800" dirty="0">
                <a:solidFill>
                  <a:schemeClr val="bg1"/>
                </a:solidFill>
                <a:latin typeface="思源黑体 CN Light" panose="020B0300000000000000" pitchFamily="34" charset="-122"/>
                <a:ea typeface="思源黑体 CN Light" panose="020B0300000000000000" pitchFamily="34" charset="-122"/>
              </a:rPr>
              <a:t>身边每一个擦肩而过的陌生人，去记忆他们的穿着、表情、语速、说话方式、喜好、性格等；将你所遇到的各种类型的客户进行</a:t>
            </a:r>
            <a:r>
              <a:rPr lang="en-US" altLang="zh-CN" sz="2000" b="1" dirty="0">
                <a:solidFill>
                  <a:srgbClr val="FFFF00"/>
                </a:solidFill>
                <a:latin typeface="思源黑体 CN Light" panose="020B0300000000000000" pitchFamily="34" charset="-122"/>
                <a:ea typeface="思源黑体 CN Light" panose="020B0300000000000000" pitchFamily="34" charset="-122"/>
              </a:rPr>
              <a:t>分类</a:t>
            </a:r>
            <a:r>
              <a:rPr lang="en-US" altLang="zh-CN" sz="1800" dirty="0">
                <a:solidFill>
                  <a:schemeClr val="bg1"/>
                </a:solidFill>
                <a:latin typeface="思源黑体 CN Light" panose="020B0300000000000000" pitchFamily="34" charset="-122"/>
                <a:ea typeface="思源黑体 CN Light" panose="020B0300000000000000" pitchFamily="34" charset="-122"/>
              </a:rPr>
              <a:t>，并</a:t>
            </a:r>
            <a:r>
              <a:rPr lang="en-US" altLang="zh-CN" sz="2000" b="1" dirty="0">
                <a:solidFill>
                  <a:srgbClr val="FFFF00"/>
                </a:solidFill>
                <a:latin typeface="思源黑体 CN Light" panose="020B0300000000000000" pitchFamily="34" charset="-122"/>
                <a:ea typeface="思源黑体 CN Light" panose="020B0300000000000000" pitchFamily="34" charset="-122"/>
              </a:rPr>
              <a:t>记录</a:t>
            </a:r>
            <a:r>
              <a:rPr lang="en-US" altLang="zh-CN" sz="1800" dirty="0">
                <a:solidFill>
                  <a:schemeClr val="bg1"/>
                </a:solidFill>
                <a:latin typeface="思源黑体 CN Light" panose="020B0300000000000000" pitchFamily="34" charset="-122"/>
                <a:ea typeface="思源黑体 CN Light" panose="020B0300000000000000" pitchFamily="34" charset="-122"/>
              </a:rPr>
              <a:t>这些客户类型的特点。</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p:txBody>
      </p:sp>
      <p:sp>
        <p:nvSpPr>
          <p:cNvPr id="12" name="椭圆 11"/>
          <p:cNvSpPr/>
          <p:nvPr>
            <p:custDataLst>
              <p:tags r:id="rId5"/>
            </p:custDataLst>
          </p:nvPr>
        </p:nvSpPr>
        <p:spPr>
          <a:xfrm>
            <a:off x="7777579" y="1213996"/>
            <a:ext cx="1728192" cy="1584176"/>
          </a:xfrm>
          <a:prstGeom prst="ellipse">
            <a:avLst/>
          </a:prstGeom>
          <a:blipFill>
            <a:blip r:embed="rId6"/>
            <a:srcRect/>
            <a:stretch>
              <a:fillRect l="-18750" r="-1875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custDataLst>
              <p:tags r:id="rId7"/>
            </p:custDataLst>
          </p:nvPr>
        </p:nvSpPr>
        <p:spPr>
          <a:xfrm>
            <a:off x="9769123" y="1196747"/>
            <a:ext cx="1728192" cy="1584176"/>
          </a:xfrm>
          <a:prstGeom prst="ellipse">
            <a:avLst/>
          </a:prstGeom>
          <a:blipFill>
            <a:blip r:embed="rId8"/>
            <a:srcRect/>
            <a:stretch>
              <a:fillRect l="-18819" r="-188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descr="7b0a2020202022776f7264617274223a2022220a7d0a"/>
          <p:cNvSpPr txBox="1"/>
          <p:nvPr/>
        </p:nvSpPr>
        <p:spPr>
          <a:xfrm>
            <a:off x="767715" y="1700530"/>
            <a:ext cx="5561330" cy="3415030"/>
          </a:xfrm>
          <a:prstGeom prst="rect">
            <a:avLst/>
          </a:prstGeom>
          <a:noFill/>
        </p:spPr>
        <p:txBody>
          <a:bodyPr wrap="square" rtlCol="0">
            <a:spAutoFit/>
            <a:scene3d>
              <a:camera prst="obliqueBottomRight"/>
              <a:lightRig rig="flat" dir="t"/>
            </a:scene3d>
            <a:sp3d extrusionH="65903" contourW="2197" prstMaterial="matte">
              <a:extrusionClr>
                <a:srgbClr val="1F6BD0"/>
              </a:extrusionClr>
              <a:contourClr>
                <a:srgbClr val="1F6BD0"/>
              </a:contourClr>
            </a:sp3d>
          </a:bodyPr>
          <a:lstStyle/>
          <a:p>
            <a:pPr algn="l">
              <a:lnSpc>
                <a:spcPct val="150000"/>
              </a:lnSpc>
            </a:pPr>
            <a:r>
              <a:rPr lang="zh-CN" altLang="en-US" sz="3600" b="1" dirty="0">
                <a:ln w="2197" cmpd="sng"/>
                <a:solidFill>
                  <a:srgbClr val="5BB8FF"/>
                </a:solidFill>
                <a:effectLst>
                  <a:reflection blurRad="8787" stA="40000" endA="900" endPos="72000" dir="5400000" sy="-100000" algn="bl" rotWithShape="0"/>
                </a:effectLst>
                <a:latin typeface="汉仪汉黑W" panose="00020600040101010101" charset="-122"/>
                <a:ea typeface="汉仪汉黑W" panose="00020600040101010101" charset="-122"/>
              </a:rPr>
              <a:t>你的信念决定着你的理念，</a:t>
            </a:r>
            <a:endParaRPr lang="zh-CN" altLang="en-US" sz="3600" b="1" dirty="0">
              <a:ln w="2197" cmpd="sng"/>
              <a:solidFill>
                <a:srgbClr val="5BB8FF"/>
              </a:solidFill>
              <a:effectLst>
                <a:reflection blurRad="8787" stA="40000" endA="900" endPos="72000" dir="5400000" sy="-100000" algn="bl" rotWithShape="0"/>
              </a:effectLst>
              <a:latin typeface="汉仪汉黑W" panose="00020600040101010101" charset="-122"/>
              <a:ea typeface="汉仪汉黑W" panose="00020600040101010101" charset="-122"/>
            </a:endParaRPr>
          </a:p>
          <a:p>
            <a:pPr algn="l">
              <a:lnSpc>
                <a:spcPct val="150000"/>
              </a:lnSpc>
            </a:pPr>
            <a:r>
              <a:rPr lang="zh-CN" altLang="en-US" sz="3600" b="1" dirty="0">
                <a:ln w="2197" cmpd="sng"/>
                <a:solidFill>
                  <a:srgbClr val="5BB8FF"/>
                </a:solidFill>
                <a:effectLst>
                  <a:reflection blurRad="8787" stA="40000" endA="900" endPos="72000" dir="5400000" sy="-100000" algn="bl" rotWithShape="0"/>
                </a:effectLst>
                <a:latin typeface="汉仪汉黑W" panose="00020600040101010101" charset="-122"/>
                <a:ea typeface="汉仪汉黑W" panose="00020600040101010101" charset="-122"/>
              </a:rPr>
              <a:t>你的理念决定着你的态度，</a:t>
            </a:r>
            <a:endParaRPr lang="zh-CN" altLang="en-US" sz="3600" b="1" dirty="0">
              <a:ln w="2197" cmpd="sng"/>
              <a:solidFill>
                <a:srgbClr val="5BB8FF"/>
              </a:solidFill>
              <a:effectLst>
                <a:reflection blurRad="8787" stA="40000" endA="900" endPos="72000" dir="5400000" sy="-100000" algn="bl" rotWithShape="0"/>
              </a:effectLst>
              <a:latin typeface="汉仪汉黑W" panose="00020600040101010101" charset="-122"/>
              <a:ea typeface="汉仪汉黑W" panose="00020600040101010101" charset="-122"/>
            </a:endParaRPr>
          </a:p>
          <a:p>
            <a:pPr algn="l">
              <a:lnSpc>
                <a:spcPct val="150000"/>
              </a:lnSpc>
            </a:pPr>
            <a:r>
              <a:rPr lang="zh-CN" altLang="en-US" sz="3600" b="1" dirty="0">
                <a:ln w="2197" cmpd="sng"/>
                <a:solidFill>
                  <a:srgbClr val="5BB8FF"/>
                </a:solidFill>
                <a:effectLst>
                  <a:reflection blurRad="8787" stA="40000" endA="900" endPos="72000" dir="5400000" sy="-100000" algn="bl" rotWithShape="0"/>
                </a:effectLst>
                <a:latin typeface="汉仪汉黑W" panose="00020600040101010101" charset="-122"/>
                <a:ea typeface="汉仪汉黑W" panose="00020600040101010101" charset="-122"/>
              </a:rPr>
              <a:t>你的态度决定着你的行为，</a:t>
            </a:r>
            <a:endParaRPr lang="zh-CN" altLang="en-US" sz="3600" b="1" dirty="0">
              <a:ln w="2197" cmpd="sng"/>
              <a:solidFill>
                <a:srgbClr val="5BB8FF"/>
              </a:solidFill>
              <a:effectLst>
                <a:reflection blurRad="8787" stA="40000" endA="900" endPos="72000" dir="5400000" sy="-100000" algn="bl" rotWithShape="0"/>
              </a:effectLst>
              <a:latin typeface="汉仪汉黑W" panose="00020600040101010101" charset="-122"/>
              <a:ea typeface="汉仪汉黑W" panose="00020600040101010101" charset="-122"/>
            </a:endParaRPr>
          </a:p>
          <a:p>
            <a:pPr algn="l">
              <a:lnSpc>
                <a:spcPct val="150000"/>
              </a:lnSpc>
            </a:pPr>
            <a:r>
              <a:rPr lang="zh-CN" altLang="en-US" sz="3600" b="1" dirty="0">
                <a:ln w="2197" cmpd="sng"/>
                <a:solidFill>
                  <a:srgbClr val="5BB8FF"/>
                </a:solidFill>
                <a:effectLst>
                  <a:reflection blurRad="8787" stA="40000" endA="900" endPos="72000" dir="5400000" sy="-100000" algn="bl" rotWithShape="0"/>
                </a:effectLst>
                <a:latin typeface="汉仪汉黑W" panose="00020600040101010101" charset="-122"/>
                <a:ea typeface="汉仪汉黑W" panose="00020600040101010101" charset="-122"/>
              </a:rPr>
              <a:t>你的行为决定着你的结果。</a:t>
            </a:r>
            <a:endParaRPr lang="zh-CN" altLang="en-US" sz="3600" b="1" dirty="0">
              <a:ln w="2197" cmpd="sng"/>
              <a:solidFill>
                <a:srgbClr val="5BB8FF"/>
              </a:solidFill>
              <a:effectLst>
                <a:reflection blurRad="8787" stA="40000" endA="900" endPos="72000" dir="5400000" sy="-100000" algn="bl" rotWithShape="0"/>
              </a:effectLst>
              <a:latin typeface="汉仪汉黑W" panose="00020600040101010101" charset="-122"/>
              <a:ea typeface="汉仪汉黑W" panose="00020600040101010101" charset="-122"/>
            </a:endParaRPr>
          </a:p>
        </p:txBody>
      </p:sp>
      <p:sp>
        <p:nvSpPr>
          <p:cNvPr id="4" name="椭圆 3"/>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983432" y="220560"/>
            <a:ext cx="5613393" cy="761365"/>
            <a:chOff x="1828468" y="2747536"/>
            <a:chExt cx="4210044" cy="571023"/>
          </a:xfrm>
        </p:grpSpPr>
        <p:sp>
          <p:nvSpPr>
            <p:cNvPr id="10" name="文本框 9"/>
            <p:cNvSpPr txBox="1"/>
            <p:nvPr>
              <p:custDataLst>
                <p:tags r:id="rId3"/>
              </p:custDataLst>
            </p:nvPr>
          </p:nvSpPr>
          <p:spPr>
            <a:xfrm>
              <a:off x="1828468" y="2927082"/>
              <a:ext cx="3298507"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室内设计师的意志和心态</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pic>
        <p:nvPicPr>
          <p:cNvPr id="2" name="图片 1" descr="图片1-4-1"/>
          <p:cNvPicPr>
            <a:picLocks noChangeAspect="1"/>
          </p:cNvPicPr>
          <p:nvPr/>
        </p:nvPicPr>
        <p:blipFill>
          <a:blip r:embed="rId5"/>
          <a:stretch>
            <a:fillRect/>
          </a:stretch>
        </p:blipFill>
        <p:spPr>
          <a:xfrm>
            <a:off x="6960235" y="188595"/>
            <a:ext cx="4876800" cy="3246120"/>
          </a:xfrm>
          <a:prstGeom prst="rect">
            <a:avLst/>
          </a:prstGeom>
        </p:spPr>
      </p:pic>
      <p:pic>
        <p:nvPicPr>
          <p:cNvPr id="3" name="图片 2" descr="图片1-4-2"/>
          <p:cNvPicPr>
            <a:picLocks noChangeAspect="1"/>
          </p:cNvPicPr>
          <p:nvPr/>
        </p:nvPicPr>
        <p:blipFill>
          <a:blip r:embed="rId6"/>
          <a:stretch>
            <a:fillRect/>
          </a:stretch>
        </p:blipFill>
        <p:spPr>
          <a:xfrm>
            <a:off x="6937375" y="3572510"/>
            <a:ext cx="4899660" cy="30251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1f9bf76414d843297a799fdc66813d5b"/>
          <p:cNvPicPr>
            <a:picLocks noChangeAspect="1"/>
          </p:cNvPicPr>
          <p:nvPr/>
        </p:nvPicPr>
        <p:blipFill>
          <a:blip r:embed="rId1"/>
          <a:srcRect/>
          <a:stretch>
            <a:fillRect/>
          </a:stretch>
        </p:blipFill>
        <p:spPr>
          <a:xfrm>
            <a:off x="1905" y="635"/>
            <a:ext cx="6093460" cy="6868160"/>
          </a:xfrm>
          <a:prstGeom prst="rect">
            <a:avLst/>
          </a:prstGeom>
        </p:spPr>
      </p:pic>
      <p:pic>
        <p:nvPicPr>
          <p:cNvPr id="14" name="图片 13"/>
          <p:cNvPicPr>
            <a:picLocks noChangeAspect="1"/>
          </p:cNvPicPr>
          <p:nvPr/>
        </p:nvPicPr>
        <p:blipFill rotWithShape="1">
          <a:blip r:embed="rId2"/>
          <a:srcRect/>
          <a:stretch>
            <a:fillRect/>
          </a:stretch>
        </p:blipFill>
        <p:spPr>
          <a:xfrm>
            <a:off x="0" y="1490980"/>
            <a:ext cx="6128385" cy="5374005"/>
          </a:xfrm>
          <a:prstGeom prst="rect">
            <a:avLst/>
          </a:prstGeom>
        </p:spPr>
      </p:pic>
      <p:sp>
        <p:nvSpPr>
          <p:cNvPr id="15" name="椭圆 14"/>
          <p:cNvSpPr/>
          <p:nvPr/>
        </p:nvSpPr>
        <p:spPr>
          <a:xfrm>
            <a:off x="5733609" y="1198172"/>
            <a:ext cx="792088" cy="720080"/>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01</a:t>
            </a:r>
            <a:endParaRPr lang="zh-CN" altLang="en-US" sz="2800" dirty="0"/>
          </a:p>
        </p:txBody>
      </p:sp>
      <p:sp>
        <p:nvSpPr>
          <p:cNvPr id="16" name="椭圆 15"/>
          <p:cNvSpPr/>
          <p:nvPr/>
        </p:nvSpPr>
        <p:spPr>
          <a:xfrm>
            <a:off x="5699956" y="2801351"/>
            <a:ext cx="792088" cy="720080"/>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02</a:t>
            </a:r>
            <a:endParaRPr lang="zh-CN" altLang="en-US" sz="2800" dirty="0"/>
          </a:p>
        </p:txBody>
      </p:sp>
      <p:sp>
        <p:nvSpPr>
          <p:cNvPr id="17" name="椭圆 16"/>
          <p:cNvSpPr/>
          <p:nvPr/>
        </p:nvSpPr>
        <p:spPr>
          <a:xfrm>
            <a:off x="5709907" y="4404530"/>
            <a:ext cx="792088" cy="720080"/>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03</a:t>
            </a:r>
            <a:endParaRPr lang="zh-CN" altLang="en-US" sz="2800" dirty="0"/>
          </a:p>
        </p:txBody>
      </p:sp>
      <p:sp>
        <p:nvSpPr>
          <p:cNvPr id="18" name="文本框 17"/>
          <p:cNvSpPr txBox="1"/>
          <p:nvPr/>
        </p:nvSpPr>
        <p:spPr>
          <a:xfrm>
            <a:off x="6622240" y="1022556"/>
            <a:ext cx="3416303" cy="521970"/>
          </a:xfrm>
          <a:prstGeom prst="rect">
            <a:avLst/>
          </a:prstGeom>
          <a:noFill/>
        </p:spPr>
        <p:txBody>
          <a:bodyPr wrap="square" rtlCol="0">
            <a:spAutoFit/>
          </a:bodyPr>
          <a:lstStyle/>
          <a:p>
            <a:r>
              <a:rPr lang="zh-CN" altLang="en-US" sz="2800" b="1" dirty="0">
                <a:solidFill>
                  <a:srgbClr val="384A66"/>
                </a:solidFill>
                <a:uFillTx/>
                <a:latin typeface="思源黑体 CN Light" panose="020B0300000000000000" pitchFamily="34" charset="-122"/>
                <a:ea typeface="思源黑体 CN Light" panose="020B0300000000000000" pitchFamily="34" charset="-122"/>
              </a:rPr>
              <a:t>建立强烈的企图心</a:t>
            </a:r>
            <a:endParaRPr lang="zh-CN" altLang="en-US" sz="2800" b="1" dirty="0">
              <a:solidFill>
                <a:srgbClr val="384A66"/>
              </a:solidFill>
              <a:uFillTx/>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6622240" y="1558212"/>
            <a:ext cx="5446760" cy="829945"/>
          </a:xfrm>
          <a:prstGeom prst="rect">
            <a:avLst/>
          </a:prstGeom>
          <a:noFill/>
        </p:spPr>
        <p:txBody>
          <a:bodyPr wrap="square" rtlCol="0">
            <a:spAutoFit/>
          </a:bodyPr>
          <a:lstStyle/>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一个人若想要成功，最重要的就是要明确积极的目标。没有一个正确的方向，即使再努力、天资再聪慧，也终将一事无成、碌碌无为。</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7" name="椭圆 6"/>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365"/>
            <a:chOff x="1828468" y="2747536"/>
            <a:chExt cx="4210044" cy="571023"/>
          </a:xfrm>
        </p:grpSpPr>
        <p:sp>
          <p:nvSpPr>
            <p:cNvPr id="10" name="文本框 9"/>
            <p:cNvSpPr txBox="1"/>
            <p:nvPr>
              <p:custDataLst>
                <p:tags r:id="rId5"/>
              </p:custDataLst>
            </p:nvPr>
          </p:nvSpPr>
          <p:spPr>
            <a:xfrm>
              <a:off x="1828468" y="2927082"/>
              <a:ext cx="3298507"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室内设计师的意志和心态</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6"/>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2" name="文本框 11"/>
          <p:cNvSpPr txBox="1"/>
          <p:nvPr>
            <p:custDataLst>
              <p:tags r:id="rId7"/>
            </p:custDataLst>
          </p:nvPr>
        </p:nvSpPr>
        <p:spPr>
          <a:xfrm>
            <a:off x="6622240" y="2637996"/>
            <a:ext cx="3416303" cy="521970"/>
          </a:xfrm>
          <a:prstGeom prst="rect">
            <a:avLst/>
          </a:prstGeom>
          <a:noFill/>
        </p:spPr>
        <p:txBody>
          <a:bodyPr wrap="square" rtlCol="0">
            <a:spAutoFit/>
          </a:bodyPr>
          <a:p>
            <a:r>
              <a:rPr lang="zh-CN" altLang="en-US" sz="2800" b="1" dirty="0">
                <a:solidFill>
                  <a:srgbClr val="384A66"/>
                </a:solidFill>
                <a:uFillTx/>
                <a:latin typeface="思源黑体 CN Light" panose="020B0300000000000000" pitchFamily="34" charset="-122"/>
                <a:ea typeface="思源黑体 CN Light" panose="020B0300000000000000" pitchFamily="34" charset="-122"/>
              </a:rPr>
              <a:t>相信自己</a:t>
            </a:r>
            <a:endParaRPr lang="zh-CN" altLang="en-US" sz="2800" b="1" dirty="0">
              <a:solidFill>
                <a:srgbClr val="384A66"/>
              </a:solidFill>
              <a:uFillTx/>
              <a:latin typeface="思源黑体 CN Light" panose="020B0300000000000000" pitchFamily="34" charset="-122"/>
              <a:ea typeface="思源黑体 CN Light" panose="020B0300000000000000" pitchFamily="34" charset="-122"/>
            </a:endParaRPr>
          </a:p>
        </p:txBody>
      </p:sp>
      <p:sp>
        <p:nvSpPr>
          <p:cNvPr id="13" name="文本框 12"/>
          <p:cNvSpPr txBox="1"/>
          <p:nvPr>
            <p:custDataLst>
              <p:tags r:id="rId8"/>
            </p:custDataLst>
          </p:nvPr>
        </p:nvSpPr>
        <p:spPr>
          <a:xfrm>
            <a:off x="6622240" y="3173652"/>
            <a:ext cx="5446760" cy="583565"/>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任何一个人都会由他的主宰引向成功，任何一个人都有大于自己的力量，这就是“你自己”。</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9"/>
            </p:custDataLst>
          </p:nvPr>
        </p:nvSpPr>
        <p:spPr>
          <a:xfrm>
            <a:off x="6671770" y="4189301"/>
            <a:ext cx="3416303" cy="521970"/>
          </a:xfrm>
          <a:prstGeom prst="rect">
            <a:avLst/>
          </a:prstGeom>
          <a:noFill/>
        </p:spPr>
        <p:txBody>
          <a:bodyPr wrap="square" rtlCol="0">
            <a:spAutoFit/>
          </a:bodyPr>
          <a:p>
            <a:r>
              <a:rPr lang="zh-CN" altLang="en-US" sz="2800" b="1" dirty="0">
                <a:solidFill>
                  <a:srgbClr val="384A66"/>
                </a:solidFill>
                <a:uFillTx/>
                <a:latin typeface="思源黑体 CN Light" panose="020B0300000000000000" pitchFamily="34" charset="-122"/>
                <a:ea typeface="思源黑体 CN Light" panose="020B0300000000000000" pitchFamily="34" charset="-122"/>
              </a:rPr>
              <a:t>保持乐观的心态</a:t>
            </a:r>
            <a:endParaRPr lang="zh-CN" altLang="en-US" sz="2800" b="1" dirty="0">
              <a:solidFill>
                <a:srgbClr val="384A66"/>
              </a:solidFill>
              <a:uFillTx/>
              <a:latin typeface="思源黑体 CN Light" panose="020B0300000000000000" pitchFamily="34" charset="-122"/>
              <a:ea typeface="思源黑体 CN Light" panose="020B0300000000000000" pitchFamily="34" charset="-122"/>
            </a:endParaRPr>
          </a:p>
        </p:txBody>
      </p:sp>
      <p:sp>
        <p:nvSpPr>
          <p:cNvPr id="22" name="文本框 21"/>
          <p:cNvSpPr txBox="1"/>
          <p:nvPr>
            <p:custDataLst>
              <p:tags r:id="rId10"/>
            </p:custDataLst>
          </p:nvPr>
        </p:nvSpPr>
        <p:spPr>
          <a:xfrm>
            <a:off x="6671770" y="4724957"/>
            <a:ext cx="5446760" cy="583565"/>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永远看到工作美好的一面，你改变不了事实，但可以改变态度。</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12" grpId="0"/>
      <p:bldP spid="13" grpId="0"/>
      <p:bldP spid="21" grpId="0"/>
      <p:bldP spid="2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part-00603-3858"/>
          <p:cNvPicPr>
            <a:picLocks noChangeAspect="1"/>
          </p:cNvPicPr>
          <p:nvPr/>
        </p:nvPicPr>
        <p:blipFill>
          <a:blip r:embed="rId1"/>
          <a:srcRect/>
          <a:stretch>
            <a:fillRect/>
          </a:stretch>
        </p:blipFill>
        <p:spPr>
          <a:xfrm>
            <a:off x="0" y="0"/>
            <a:ext cx="6090285" cy="6858000"/>
          </a:xfrm>
          <a:prstGeom prst="rect">
            <a:avLst/>
          </a:prstGeom>
        </p:spPr>
      </p:pic>
      <p:pic>
        <p:nvPicPr>
          <p:cNvPr id="14" name="图片 13"/>
          <p:cNvPicPr>
            <a:picLocks noChangeAspect="1"/>
          </p:cNvPicPr>
          <p:nvPr/>
        </p:nvPicPr>
        <p:blipFill rotWithShape="1">
          <a:blip r:embed="rId2"/>
          <a:srcRect/>
          <a:stretch>
            <a:fillRect/>
          </a:stretch>
        </p:blipFill>
        <p:spPr>
          <a:xfrm>
            <a:off x="0" y="1490980"/>
            <a:ext cx="6129020" cy="5367020"/>
          </a:xfrm>
          <a:prstGeom prst="rect">
            <a:avLst/>
          </a:prstGeom>
        </p:spPr>
      </p:pic>
      <p:sp>
        <p:nvSpPr>
          <p:cNvPr id="15" name="椭圆 14"/>
          <p:cNvSpPr/>
          <p:nvPr/>
        </p:nvSpPr>
        <p:spPr>
          <a:xfrm>
            <a:off x="5733609" y="1198172"/>
            <a:ext cx="792088" cy="720080"/>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04</a:t>
            </a:r>
            <a:endParaRPr lang="zh-CN" altLang="en-US" sz="2800" dirty="0"/>
          </a:p>
        </p:txBody>
      </p:sp>
      <p:sp>
        <p:nvSpPr>
          <p:cNvPr id="16" name="椭圆 15"/>
          <p:cNvSpPr/>
          <p:nvPr/>
        </p:nvSpPr>
        <p:spPr>
          <a:xfrm>
            <a:off x="5699956" y="2801351"/>
            <a:ext cx="792088" cy="720080"/>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05</a:t>
            </a:r>
            <a:endParaRPr lang="zh-CN" altLang="en-US" sz="2800" dirty="0"/>
          </a:p>
        </p:txBody>
      </p:sp>
      <p:sp>
        <p:nvSpPr>
          <p:cNvPr id="17" name="椭圆 16"/>
          <p:cNvSpPr/>
          <p:nvPr/>
        </p:nvSpPr>
        <p:spPr>
          <a:xfrm>
            <a:off x="5709907" y="4404530"/>
            <a:ext cx="792088" cy="720080"/>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06</a:t>
            </a:r>
            <a:endParaRPr lang="zh-CN" altLang="en-US" sz="2800" dirty="0"/>
          </a:p>
        </p:txBody>
      </p:sp>
      <p:sp>
        <p:nvSpPr>
          <p:cNvPr id="18" name="文本框 17"/>
          <p:cNvSpPr txBox="1"/>
          <p:nvPr/>
        </p:nvSpPr>
        <p:spPr>
          <a:xfrm>
            <a:off x="6622240" y="1022556"/>
            <a:ext cx="3416303" cy="521970"/>
          </a:xfrm>
          <a:prstGeom prst="rect">
            <a:avLst/>
          </a:prstGeom>
          <a:noFill/>
        </p:spPr>
        <p:txBody>
          <a:bodyPr wrap="square" rtlCol="0">
            <a:spAutoFit/>
          </a:bodyPr>
          <a:lstStyle/>
          <a:p>
            <a:r>
              <a:rPr lang="zh-CN" altLang="en-US" sz="2800" b="1" dirty="0">
                <a:solidFill>
                  <a:srgbClr val="384A66"/>
                </a:solidFill>
                <a:uFillTx/>
                <a:latin typeface="思源黑体 CN Light" panose="020B0300000000000000" pitchFamily="34" charset="-122"/>
                <a:ea typeface="思源黑体 CN Light" panose="020B0300000000000000" pitchFamily="34" charset="-122"/>
              </a:rPr>
              <a:t>保持生命的弹性</a:t>
            </a:r>
            <a:endParaRPr lang="zh-CN" altLang="en-US" sz="2800" b="1" dirty="0">
              <a:solidFill>
                <a:srgbClr val="384A66"/>
              </a:solidFill>
              <a:uFillTx/>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6622240" y="1558212"/>
            <a:ext cx="5446760" cy="583565"/>
          </a:xfrm>
          <a:prstGeom prst="rect">
            <a:avLst/>
          </a:prstGeom>
          <a:noFill/>
        </p:spPr>
        <p:txBody>
          <a:bodyPr wrap="square" rtlCol="0">
            <a:spAutoFit/>
          </a:bodyPr>
          <a:lstStyle/>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在工作的过程中你能享受成功给你带来的喜悦，也能承受失败给你带来的痛苦。</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7" name="椭圆 6"/>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365"/>
            <a:chOff x="1828468" y="2747536"/>
            <a:chExt cx="4210044" cy="571023"/>
          </a:xfrm>
        </p:grpSpPr>
        <p:sp>
          <p:nvSpPr>
            <p:cNvPr id="10" name="文本框 9"/>
            <p:cNvSpPr txBox="1"/>
            <p:nvPr>
              <p:custDataLst>
                <p:tags r:id="rId5"/>
              </p:custDataLst>
            </p:nvPr>
          </p:nvSpPr>
          <p:spPr>
            <a:xfrm>
              <a:off x="1828468" y="2927082"/>
              <a:ext cx="3298507"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室内设计师的意志和心态</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6"/>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2" name="文本框 11"/>
          <p:cNvSpPr txBox="1"/>
          <p:nvPr>
            <p:custDataLst>
              <p:tags r:id="rId7"/>
            </p:custDataLst>
          </p:nvPr>
        </p:nvSpPr>
        <p:spPr>
          <a:xfrm>
            <a:off x="6622240" y="2637996"/>
            <a:ext cx="3416303" cy="521970"/>
          </a:xfrm>
          <a:prstGeom prst="rect">
            <a:avLst/>
          </a:prstGeom>
          <a:noFill/>
        </p:spPr>
        <p:txBody>
          <a:bodyPr wrap="square" rtlCol="0">
            <a:spAutoFit/>
          </a:bodyPr>
          <a:p>
            <a:r>
              <a:rPr lang="zh-CN" altLang="en-US" sz="2800" b="1" dirty="0">
                <a:solidFill>
                  <a:srgbClr val="384A66"/>
                </a:solidFill>
                <a:uFillTx/>
                <a:latin typeface="思源黑体 CN Light" panose="020B0300000000000000" pitchFamily="34" charset="-122"/>
                <a:ea typeface="思源黑体 CN Light" panose="020B0300000000000000" pitchFamily="34" charset="-122"/>
              </a:rPr>
              <a:t>热忱的心态</a:t>
            </a:r>
            <a:endParaRPr lang="zh-CN" altLang="en-US" sz="2800" b="1" dirty="0">
              <a:solidFill>
                <a:srgbClr val="384A66"/>
              </a:solidFill>
              <a:uFillTx/>
              <a:latin typeface="思源黑体 CN Light" panose="020B0300000000000000" pitchFamily="34" charset="-122"/>
              <a:ea typeface="思源黑体 CN Light" panose="020B0300000000000000" pitchFamily="34" charset="-122"/>
            </a:endParaRPr>
          </a:p>
        </p:txBody>
      </p:sp>
      <p:sp>
        <p:nvSpPr>
          <p:cNvPr id="13" name="文本框 12"/>
          <p:cNvSpPr txBox="1"/>
          <p:nvPr>
            <p:custDataLst>
              <p:tags r:id="rId8"/>
            </p:custDataLst>
          </p:nvPr>
        </p:nvSpPr>
        <p:spPr>
          <a:xfrm>
            <a:off x="6622240" y="3173652"/>
            <a:ext cx="5446760" cy="337185"/>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凡事主动，发自内心，全力以赴地服务好客户。</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9"/>
            </p:custDataLst>
          </p:nvPr>
        </p:nvSpPr>
        <p:spPr>
          <a:xfrm>
            <a:off x="6671770" y="4189301"/>
            <a:ext cx="3416303" cy="521970"/>
          </a:xfrm>
          <a:prstGeom prst="rect">
            <a:avLst/>
          </a:prstGeom>
          <a:noFill/>
        </p:spPr>
        <p:txBody>
          <a:bodyPr wrap="square" rtlCol="0">
            <a:spAutoFit/>
          </a:bodyPr>
          <a:p>
            <a:r>
              <a:rPr lang="zh-CN" altLang="en-US" sz="2800" b="1" dirty="0">
                <a:solidFill>
                  <a:srgbClr val="384A66"/>
                </a:solidFill>
                <a:uFillTx/>
                <a:latin typeface="思源黑体 CN Light" panose="020B0300000000000000" pitchFamily="34" charset="-122"/>
                <a:ea typeface="思源黑体 CN Light" panose="020B0300000000000000" pitchFamily="34" charset="-122"/>
              </a:rPr>
              <a:t>做事认真</a:t>
            </a:r>
            <a:endParaRPr lang="zh-CN" altLang="en-US" sz="2800" b="1" dirty="0">
              <a:solidFill>
                <a:srgbClr val="384A66"/>
              </a:solidFill>
              <a:uFillTx/>
              <a:latin typeface="思源黑体 CN Light" panose="020B0300000000000000" pitchFamily="34" charset="-122"/>
              <a:ea typeface="思源黑体 CN Light" panose="020B0300000000000000" pitchFamily="34" charset="-122"/>
            </a:endParaRPr>
          </a:p>
        </p:txBody>
      </p:sp>
      <p:sp>
        <p:nvSpPr>
          <p:cNvPr id="22" name="文本框 21"/>
          <p:cNvSpPr txBox="1"/>
          <p:nvPr>
            <p:custDataLst>
              <p:tags r:id="rId10"/>
            </p:custDataLst>
          </p:nvPr>
        </p:nvSpPr>
        <p:spPr>
          <a:xfrm>
            <a:off x="6671770" y="4724957"/>
            <a:ext cx="5446760" cy="583565"/>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认真就是品质，认真就是品牌，做事认真能够让客户对你产生绝对的信任感。</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12" grpId="0"/>
      <p:bldP spid="13" grpId="0"/>
      <p:bldP spid="21" grpId="0"/>
      <p:bldP spid="2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1557127697,2152784383&amp;fm=253&amp;fmt=auto&amp;app=120&amp;f=JPEG.webp"/>
          <p:cNvPicPr>
            <a:picLocks noChangeAspect="1"/>
          </p:cNvPicPr>
          <p:nvPr/>
        </p:nvPicPr>
        <p:blipFill>
          <a:blip r:embed="rId1"/>
          <a:srcRect/>
          <a:stretch>
            <a:fillRect/>
          </a:stretch>
        </p:blipFill>
        <p:spPr>
          <a:xfrm>
            <a:off x="0" y="0"/>
            <a:ext cx="6092825" cy="6858000"/>
          </a:xfrm>
          <a:prstGeom prst="rect">
            <a:avLst/>
          </a:prstGeom>
        </p:spPr>
      </p:pic>
      <p:pic>
        <p:nvPicPr>
          <p:cNvPr id="14" name="图片 13"/>
          <p:cNvPicPr>
            <a:picLocks noChangeAspect="1"/>
          </p:cNvPicPr>
          <p:nvPr/>
        </p:nvPicPr>
        <p:blipFill rotWithShape="1">
          <a:blip r:embed="rId2"/>
          <a:srcRect/>
          <a:stretch>
            <a:fillRect/>
          </a:stretch>
        </p:blipFill>
        <p:spPr>
          <a:xfrm>
            <a:off x="0" y="1491071"/>
            <a:ext cx="6096000" cy="5366929"/>
          </a:xfrm>
          <a:prstGeom prst="rect">
            <a:avLst/>
          </a:prstGeom>
        </p:spPr>
      </p:pic>
      <p:sp>
        <p:nvSpPr>
          <p:cNvPr id="15" name="椭圆 14"/>
          <p:cNvSpPr/>
          <p:nvPr/>
        </p:nvSpPr>
        <p:spPr>
          <a:xfrm>
            <a:off x="5733609" y="1198172"/>
            <a:ext cx="792088" cy="720080"/>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07</a:t>
            </a:r>
            <a:endParaRPr lang="zh-CN" altLang="en-US" sz="2800" dirty="0"/>
          </a:p>
        </p:txBody>
      </p:sp>
      <p:sp>
        <p:nvSpPr>
          <p:cNvPr id="16" name="椭圆 15"/>
          <p:cNvSpPr/>
          <p:nvPr/>
        </p:nvSpPr>
        <p:spPr>
          <a:xfrm>
            <a:off x="5699956" y="2801351"/>
            <a:ext cx="792088" cy="720080"/>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08</a:t>
            </a:r>
            <a:endParaRPr lang="zh-CN" altLang="en-US" sz="2800" dirty="0"/>
          </a:p>
        </p:txBody>
      </p:sp>
      <p:sp>
        <p:nvSpPr>
          <p:cNvPr id="17" name="椭圆 16"/>
          <p:cNvSpPr/>
          <p:nvPr/>
        </p:nvSpPr>
        <p:spPr>
          <a:xfrm>
            <a:off x="5709907" y="4404530"/>
            <a:ext cx="792088" cy="720080"/>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09</a:t>
            </a:r>
            <a:endParaRPr lang="zh-CN" altLang="en-US" sz="2800" dirty="0"/>
          </a:p>
        </p:txBody>
      </p:sp>
      <p:sp>
        <p:nvSpPr>
          <p:cNvPr id="18" name="文本框 17"/>
          <p:cNvSpPr txBox="1"/>
          <p:nvPr/>
        </p:nvSpPr>
        <p:spPr>
          <a:xfrm>
            <a:off x="6622240" y="1022556"/>
            <a:ext cx="3416303" cy="521970"/>
          </a:xfrm>
          <a:prstGeom prst="rect">
            <a:avLst/>
          </a:prstGeom>
          <a:noFill/>
        </p:spPr>
        <p:txBody>
          <a:bodyPr wrap="square" rtlCol="0">
            <a:spAutoFit/>
          </a:bodyPr>
          <a:lstStyle/>
          <a:p>
            <a:r>
              <a:rPr lang="zh-CN" altLang="en-US" sz="2800" b="1" dirty="0">
                <a:solidFill>
                  <a:srgbClr val="384A66"/>
                </a:solidFill>
                <a:uFillTx/>
                <a:latin typeface="思源黑体 CN Light" panose="020B0300000000000000" pitchFamily="34" charset="-122"/>
                <a:ea typeface="思源黑体 CN Light" panose="020B0300000000000000" pitchFamily="34" charset="-122"/>
              </a:rPr>
              <a:t>自我发展的心态</a:t>
            </a:r>
            <a:endParaRPr lang="zh-CN" altLang="en-US" sz="2800" b="1" dirty="0">
              <a:solidFill>
                <a:srgbClr val="384A66"/>
              </a:solidFill>
              <a:uFillTx/>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6622240" y="1558212"/>
            <a:ext cx="5446760" cy="829945"/>
          </a:xfrm>
          <a:prstGeom prst="rect">
            <a:avLst/>
          </a:prstGeom>
          <a:noFill/>
        </p:spPr>
        <p:txBody>
          <a:bodyPr wrap="square" rtlCol="0">
            <a:spAutoFit/>
          </a:bodyPr>
          <a:lstStyle/>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要学习别人成功的方法，总结别人失败的经验，让自己快速成功。要让学习成为一种习惯，要设立自己长期的个人目标。</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7" name="椭圆 6"/>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365"/>
            <a:chOff x="1828468" y="2747536"/>
            <a:chExt cx="4210044" cy="571023"/>
          </a:xfrm>
        </p:grpSpPr>
        <p:sp>
          <p:nvSpPr>
            <p:cNvPr id="10" name="文本框 9"/>
            <p:cNvSpPr txBox="1"/>
            <p:nvPr>
              <p:custDataLst>
                <p:tags r:id="rId5"/>
              </p:custDataLst>
            </p:nvPr>
          </p:nvSpPr>
          <p:spPr>
            <a:xfrm>
              <a:off x="1828468" y="2927082"/>
              <a:ext cx="3298507"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室内设计师的意志和心态</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6"/>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2" name="文本框 11"/>
          <p:cNvSpPr txBox="1"/>
          <p:nvPr>
            <p:custDataLst>
              <p:tags r:id="rId7"/>
            </p:custDataLst>
          </p:nvPr>
        </p:nvSpPr>
        <p:spPr>
          <a:xfrm>
            <a:off x="6622240" y="2637996"/>
            <a:ext cx="3416303" cy="521970"/>
          </a:xfrm>
          <a:prstGeom prst="rect">
            <a:avLst/>
          </a:prstGeom>
          <a:noFill/>
        </p:spPr>
        <p:txBody>
          <a:bodyPr wrap="square" rtlCol="0">
            <a:spAutoFit/>
          </a:bodyPr>
          <a:p>
            <a:r>
              <a:rPr lang="zh-CN" altLang="en-US" sz="2800" b="1" dirty="0">
                <a:solidFill>
                  <a:srgbClr val="384A66"/>
                </a:solidFill>
                <a:uFillTx/>
                <a:latin typeface="思源黑体 CN Light" panose="020B0300000000000000" pitchFamily="34" charset="-122"/>
                <a:ea typeface="思源黑体 CN Light" panose="020B0300000000000000" pitchFamily="34" charset="-122"/>
              </a:rPr>
              <a:t>良好的人际关系</a:t>
            </a:r>
            <a:endParaRPr lang="zh-CN" altLang="en-US" sz="2800" b="1" dirty="0">
              <a:solidFill>
                <a:srgbClr val="384A66"/>
              </a:solidFill>
              <a:uFillTx/>
              <a:latin typeface="思源黑体 CN Light" panose="020B0300000000000000" pitchFamily="34" charset="-122"/>
              <a:ea typeface="思源黑体 CN Light" panose="020B0300000000000000" pitchFamily="34" charset="-122"/>
            </a:endParaRPr>
          </a:p>
        </p:txBody>
      </p:sp>
      <p:sp>
        <p:nvSpPr>
          <p:cNvPr id="13" name="文本框 12"/>
          <p:cNvSpPr txBox="1"/>
          <p:nvPr>
            <p:custDataLst>
              <p:tags r:id="rId8"/>
            </p:custDataLst>
          </p:nvPr>
        </p:nvSpPr>
        <p:spPr>
          <a:xfrm>
            <a:off x="6622240" y="3173652"/>
            <a:ext cx="5446760" cy="583565"/>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设计师要跟同事处理好关系，设计师还得要跟客户处理好关系。</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9"/>
            </p:custDataLst>
          </p:nvPr>
        </p:nvSpPr>
        <p:spPr>
          <a:xfrm>
            <a:off x="6671770" y="4189301"/>
            <a:ext cx="3416303" cy="521970"/>
          </a:xfrm>
          <a:prstGeom prst="rect">
            <a:avLst/>
          </a:prstGeom>
          <a:noFill/>
        </p:spPr>
        <p:txBody>
          <a:bodyPr wrap="square" rtlCol="0">
            <a:spAutoFit/>
          </a:bodyPr>
          <a:p>
            <a:r>
              <a:rPr lang="zh-CN" altLang="en-US" sz="2800" b="1" dirty="0">
                <a:solidFill>
                  <a:srgbClr val="384A66"/>
                </a:solidFill>
                <a:uFillTx/>
                <a:latin typeface="思源黑体 CN Light" panose="020B0300000000000000" pitchFamily="34" charset="-122"/>
                <a:ea typeface="思源黑体 CN Light" panose="020B0300000000000000" pitchFamily="34" charset="-122"/>
              </a:rPr>
              <a:t>勇于承担责任</a:t>
            </a:r>
            <a:endParaRPr lang="zh-CN" altLang="en-US" sz="2800" b="1" dirty="0">
              <a:solidFill>
                <a:srgbClr val="384A66"/>
              </a:solidFill>
              <a:uFillTx/>
              <a:latin typeface="思源黑体 CN Light" panose="020B0300000000000000" pitchFamily="34" charset="-122"/>
              <a:ea typeface="思源黑体 CN Light" panose="020B0300000000000000" pitchFamily="34" charset="-122"/>
            </a:endParaRPr>
          </a:p>
        </p:txBody>
      </p:sp>
      <p:sp>
        <p:nvSpPr>
          <p:cNvPr id="22" name="文本框 21"/>
          <p:cNvSpPr txBox="1"/>
          <p:nvPr>
            <p:custDataLst>
              <p:tags r:id="rId10"/>
            </p:custDataLst>
          </p:nvPr>
        </p:nvSpPr>
        <p:spPr>
          <a:xfrm>
            <a:off x="6671770" y="4724957"/>
            <a:ext cx="5446760" cy="583565"/>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一切操之在我，我是生命的主人，我是命运的设计师，我是问题的源头。</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12" grpId="0"/>
      <p:bldP spid="13" grpId="0"/>
      <p:bldP spid="21" grpId="0"/>
      <p:bldP spid="2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a6e3d20a2470ab1611bd1f8f8a6658a"/>
          <p:cNvPicPr>
            <a:picLocks noChangeAspect="1"/>
          </p:cNvPicPr>
          <p:nvPr/>
        </p:nvPicPr>
        <p:blipFill>
          <a:blip r:embed="rId1"/>
          <a:srcRect/>
          <a:stretch>
            <a:fillRect/>
          </a:stretch>
        </p:blipFill>
        <p:spPr>
          <a:xfrm>
            <a:off x="3175" y="0"/>
            <a:ext cx="6092825" cy="6855460"/>
          </a:xfrm>
          <a:prstGeom prst="rect">
            <a:avLst/>
          </a:prstGeom>
        </p:spPr>
      </p:pic>
      <p:pic>
        <p:nvPicPr>
          <p:cNvPr id="14" name="图片 13"/>
          <p:cNvPicPr>
            <a:picLocks noChangeAspect="1"/>
          </p:cNvPicPr>
          <p:nvPr/>
        </p:nvPicPr>
        <p:blipFill rotWithShape="1">
          <a:blip r:embed="rId2"/>
          <a:srcRect/>
          <a:stretch>
            <a:fillRect/>
          </a:stretch>
        </p:blipFill>
        <p:spPr>
          <a:xfrm>
            <a:off x="0" y="1491071"/>
            <a:ext cx="6096000" cy="5366929"/>
          </a:xfrm>
          <a:prstGeom prst="rect">
            <a:avLst/>
          </a:prstGeom>
        </p:spPr>
      </p:pic>
      <p:sp>
        <p:nvSpPr>
          <p:cNvPr id="15" name="椭圆 14"/>
          <p:cNvSpPr/>
          <p:nvPr/>
        </p:nvSpPr>
        <p:spPr>
          <a:xfrm>
            <a:off x="5733609" y="1198172"/>
            <a:ext cx="792088" cy="720080"/>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10</a:t>
            </a:r>
            <a:endParaRPr lang="zh-CN" altLang="en-US" sz="2800" dirty="0"/>
          </a:p>
        </p:txBody>
      </p:sp>
      <p:sp>
        <p:nvSpPr>
          <p:cNvPr id="18" name="文本框 17"/>
          <p:cNvSpPr txBox="1"/>
          <p:nvPr/>
        </p:nvSpPr>
        <p:spPr>
          <a:xfrm>
            <a:off x="6622240" y="1022556"/>
            <a:ext cx="3416303" cy="521970"/>
          </a:xfrm>
          <a:prstGeom prst="rect">
            <a:avLst/>
          </a:prstGeom>
          <a:noFill/>
        </p:spPr>
        <p:txBody>
          <a:bodyPr wrap="square" rtlCol="0">
            <a:spAutoFit/>
          </a:bodyPr>
          <a:lstStyle/>
          <a:p>
            <a:r>
              <a:rPr lang="zh-CN" altLang="en-US" sz="2800" b="1" dirty="0">
                <a:solidFill>
                  <a:srgbClr val="384A66"/>
                </a:solidFill>
                <a:uFillTx/>
                <a:latin typeface="思源黑体 CN Light" panose="020B0300000000000000" pitchFamily="34" charset="-122"/>
                <a:ea typeface="思源黑体 CN Light" panose="020B0300000000000000" pitchFamily="34" charset="-122"/>
              </a:rPr>
              <a:t>付出的心态</a:t>
            </a:r>
            <a:endParaRPr lang="zh-CN" altLang="en-US" sz="2800" b="1" dirty="0">
              <a:solidFill>
                <a:srgbClr val="384A66"/>
              </a:solidFill>
              <a:uFillTx/>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6622240" y="1558212"/>
            <a:ext cx="5446760" cy="829945"/>
          </a:xfrm>
          <a:prstGeom prst="rect">
            <a:avLst/>
          </a:prstGeom>
          <a:noFill/>
        </p:spPr>
        <p:txBody>
          <a:bodyPr wrap="square" rtlCol="0">
            <a:spAutoFit/>
          </a:bodyPr>
          <a:lstStyle/>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多做出贡献，在不涉及或少涉及个人切身利益的前提下多帮些同事、朋友和客户，进行感情投资，为建立良好的人际关系打下坚实的基础。</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7" name="椭圆 6"/>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365"/>
            <a:chOff x="1828468" y="2747536"/>
            <a:chExt cx="4210044" cy="571023"/>
          </a:xfrm>
        </p:grpSpPr>
        <p:sp>
          <p:nvSpPr>
            <p:cNvPr id="10" name="文本框 9"/>
            <p:cNvSpPr txBox="1"/>
            <p:nvPr>
              <p:custDataLst>
                <p:tags r:id="rId5"/>
              </p:custDataLst>
            </p:nvPr>
          </p:nvSpPr>
          <p:spPr>
            <a:xfrm>
              <a:off x="1828468" y="2927082"/>
              <a:ext cx="3298507"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室内设计师的意志和心态</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6"/>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3" name="组合 12"/>
          <p:cNvGrpSpPr/>
          <p:nvPr/>
        </p:nvGrpSpPr>
        <p:grpSpPr>
          <a:xfrm>
            <a:off x="983432" y="220560"/>
            <a:ext cx="5613393" cy="761365"/>
            <a:chOff x="1828468" y="2747536"/>
            <a:chExt cx="4210044" cy="571023"/>
          </a:xfrm>
        </p:grpSpPr>
        <p:sp>
          <p:nvSpPr>
            <p:cNvPr id="17" name="文本框 16"/>
            <p:cNvSpPr txBox="1"/>
            <p:nvPr>
              <p:custDataLst>
                <p:tags r:id="rId3"/>
              </p:custDataLst>
            </p:nvPr>
          </p:nvSpPr>
          <p:spPr>
            <a:xfrm>
              <a:off x="1828468" y="2927082"/>
              <a:ext cx="3298507"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室内设计师的意志和心态</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3" name="圆角矩形 2"/>
          <p:cNvSpPr/>
          <p:nvPr>
            <p:custDataLst>
              <p:tags r:id="rId5"/>
            </p:custDataLst>
          </p:nvPr>
        </p:nvSpPr>
        <p:spPr>
          <a:xfrm>
            <a:off x="894409" y="2587049"/>
            <a:ext cx="918127" cy="1778874"/>
          </a:xfrm>
          <a:prstGeom prst="roundRect">
            <a:avLst/>
          </a:prstGeom>
          <a:solidFill>
            <a:sysClr val="window" lastClr="FFFFFF">
              <a:lumMod val="85000"/>
            </a:sysClr>
          </a:solidFill>
          <a:ln w="12700" cap="flat" cmpd="sng" algn="ctr">
            <a:noFill/>
            <a:prstDash val="solid"/>
            <a:miter lim="800000"/>
          </a:ln>
          <a:effectLst/>
        </p:spPr>
        <p:txBody>
          <a:bodyPr rtlCol="0" anchor="ctr">
            <a:normAutofit/>
          </a:bodyPr>
          <a:lstStyle/>
          <a:p>
            <a:pPr algn="ctr">
              <a:lnSpc>
                <a:spcPct val="120000"/>
              </a:lnSpc>
            </a:pP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圆角矩形 3"/>
          <p:cNvSpPr/>
          <p:nvPr>
            <p:custDataLst>
              <p:tags r:id="rId6"/>
            </p:custDataLst>
          </p:nvPr>
        </p:nvSpPr>
        <p:spPr>
          <a:xfrm>
            <a:off x="904722" y="4236353"/>
            <a:ext cx="401687" cy="2016311"/>
          </a:xfrm>
          <a:prstGeom prst="roundRect">
            <a:avLst/>
          </a:prstGeom>
          <a:solidFill>
            <a:sysClr val="window" lastClr="FFFFFF">
              <a:lumMod val="85000"/>
            </a:sysClr>
          </a:solidFill>
          <a:ln w="12700" cap="flat" cmpd="sng" algn="ctr">
            <a:noFill/>
            <a:prstDash val="solid"/>
            <a:miter lim="800000"/>
          </a:ln>
          <a:effectLst/>
        </p:spPr>
        <p:txBody>
          <a:bodyPr rtlCol="0" anchor="ctr">
            <a:normAutofit/>
          </a:bodyPr>
          <a:lstStyle/>
          <a:p>
            <a:pPr algn="ctr">
              <a:lnSpc>
                <a:spcPct val="120000"/>
              </a:lnSpc>
            </a:pPr>
            <a:endParaRPr lang="zh-CN" altLang="en-US" baseline="-250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圆角矩形 4"/>
          <p:cNvSpPr/>
          <p:nvPr>
            <p:custDataLst>
              <p:tags r:id="rId7"/>
            </p:custDataLst>
          </p:nvPr>
        </p:nvSpPr>
        <p:spPr>
          <a:xfrm rot="20318279">
            <a:off x="1498539" y="4203874"/>
            <a:ext cx="401687" cy="605519"/>
          </a:xfrm>
          <a:prstGeom prst="roundRect">
            <a:avLst>
              <a:gd name="adj" fmla="val 29625"/>
            </a:avLst>
          </a:prstGeom>
          <a:solidFill>
            <a:sysClr val="window" lastClr="FFFFFF">
              <a:lumMod val="85000"/>
            </a:sysClr>
          </a:solidFill>
          <a:ln w="12700" cap="flat" cmpd="sng" algn="ctr">
            <a:noFill/>
            <a:prstDash val="solid"/>
            <a:miter lim="800000"/>
          </a:ln>
          <a:effectLst/>
        </p:spPr>
        <p:txBody>
          <a:bodyPr rtlCol="0" anchor="ctr">
            <a:normAutofit/>
          </a:bodyPr>
          <a:lstStyle/>
          <a:p>
            <a:pPr algn="ctr">
              <a:lnSpc>
                <a:spcPct val="120000"/>
              </a:lnSpc>
            </a:pPr>
            <a:endParaRPr lang="zh-CN" altLang="en-US" baseline="-250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 name="圆角矩形 5"/>
          <p:cNvSpPr/>
          <p:nvPr>
            <p:custDataLst>
              <p:tags r:id="rId8"/>
            </p:custDataLst>
          </p:nvPr>
        </p:nvSpPr>
        <p:spPr>
          <a:xfrm>
            <a:off x="1565360" y="4579060"/>
            <a:ext cx="411941" cy="1657916"/>
          </a:xfrm>
          <a:prstGeom prst="roundRect">
            <a:avLst/>
          </a:prstGeom>
          <a:solidFill>
            <a:sysClr val="window" lastClr="FFFFFF">
              <a:lumMod val="85000"/>
            </a:sysClr>
          </a:solidFill>
          <a:ln w="12700" cap="flat" cmpd="sng" algn="ctr">
            <a:noFill/>
            <a:prstDash val="solid"/>
            <a:miter lim="800000"/>
          </a:ln>
          <a:effectLst/>
        </p:spPr>
        <p:txBody>
          <a:bodyPr rtlCol="0" anchor="ctr">
            <a:normAutofit/>
          </a:bodyPr>
          <a:lstStyle/>
          <a:p>
            <a:pPr algn="ctr">
              <a:lnSpc>
                <a:spcPct val="120000"/>
              </a:lnSpc>
            </a:pPr>
            <a:endParaRPr lang="zh-CN" altLang="en-US" baseline="-250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1" name="圆角矩形 10"/>
          <p:cNvSpPr/>
          <p:nvPr>
            <p:custDataLst>
              <p:tags r:id="rId9"/>
            </p:custDataLst>
          </p:nvPr>
        </p:nvSpPr>
        <p:spPr>
          <a:xfrm rot="3224468">
            <a:off x="1817590" y="1438127"/>
            <a:ext cx="365795" cy="1738779"/>
          </a:xfrm>
          <a:prstGeom prst="roundRect">
            <a:avLst/>
          </a:prstGeom>
          <a:solidFill>
            <a:sysClr val="window" lastClr="FFFFFF">
              <a:lumMod val="85000"/>
            </a:sysClr>
          </a:solidFill>
          <a:ln w="12700" cap="flat" cmpd="sng" algn="ctr">
            <a:noFill/>
            <a:prstDash val="solid"/>
            <a:miter lim="800000"/>
          </a:ln>
          <a:effectLst/>
        </p:spPr>
        <p:txBody>
          <a:bodyPr rtlCol="0" anchor="ctr">
            <a:normAutofit/>
          </a:bodyPr>
          <a:lstStyle/>
          <a:p>
            <a:pPr algn="ctr">
              <a:lnSpc>
                <a:spcPct val="120000"/>
              </a:lnSpc>
            </a:pPr>
            <a:endParaRPr lang="zh-CN" altLang="en-US" baseline="-250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9" name="椭圆 18"/>
          <p:cNvSpPr/>
          <p:nvPr>
            <p:custDataLst>
              <p:tags r:id="rId10"/>
            </p:custDataLst>
          </p:nvPr>
        </p:nvSpPr>
        <p:spPr>
          <a:xfrm>
            <a:off x="897921" y="1512751"/>
            <a:ext cx="1029380" cy="1029380"/>
          </a:xfrm>
          <a:prstGeom prst="ellipse">
            <a:avLst/>
          </a:prstGeom>
          <a:solidFill>
            <a:sysClr val="window" lastClr="FFFFFF">
              <a:lumMod val="85000"/>
            </a:sysClr>
          </a:solidFill>
          <a:ln w="12700" cap="flat" cmpd="sng" algn="ctr">
            <a:noFill/>
            <a:prstDash val="solid"/>
            <a:miter lim="800000"/>
          </a:ln>
          <a:effectLst/>
        </p:spPr>
        <p:txBody>
          <a:bodyPr rtlCol="0" anchor="ctr">
            <a:normAutofit/>
          </a:bodyPr>
          <a:lstStyle/>
          <a:p>
            <a:pPr algn="ctr">
              <a:lnSpc>
                <a:spcPct val="120000"/>
              </a:lnSpc>
            </a:pP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21" name="直接箭头连接符 20"/>
          <p:cNvCxnSpPr/>
          <p:nvPr>
            <p:custDataLst>
              <p:tags r:id="rId11"/>
            </p:custDataLst>
          </p:nvPr>
        </p:nvCxnSpPr>
        <p:spPr>
          <a:xfrm>
            <a:off x="4241188" y="3666397"/>
            <a:ext cx="1187112" cy="0"/>
          </a:xfrm>
          <a:prstGeom prst="straightConnector1">
            <a:avLst/>
          </a:prstGeom>
          <a:noFill/>
          <a:ln w="6350" cap="flat" cmpd="sng" algn="ctr">
            <a:solidFill>
              <a:sysClr val="window" lastClr="FFFFFF">
                <a:lumMod val="75000"/>
              </a:sysClr>
            </a:solidFill>
            <a:prstDash val="solid"/>
            <a:miter lim="800000"/>
            <a:tailEnd type="triangle"/>
          </a:ln>
          <a:effectLst/>
        </p:spPr>
      </p:cxnSp>
      <p:sp>
        <p:nvSpPr>
          <p:cNvPr id="22" name="标题 1"/>
          <p:cNvSpPr txBox="1"/>
          <p:nvPr>
            <p:custDataLst>
              <p:tags r:id="rId12"/>
            </p:custDataLst>
          </p:nvPr>
        </p:nvSpPr>
        <p:spPr>
          <a:xfrm>
            <a:off x="5584825" y="3383280"/>
            <a:ext cx="5155565" cy="600075"/>
          </a:xfrm>
          <a:prstGeom prst="rect">
            <a:avLst/>
          </a:prstGeom>
          <a:noFill/>
        </p:spPr>
        <p:txBody>
          <a:bodyPr wrap="square" lIns="90000" tIns="46800" rIns="90000" bIns="0" rtlCol="0" anchor="b" anchorCtr="0">
            <a:spAutoFit/>
          </a:bodyPr>
          <a:lstStyle>
            <a:defPPr>
              <a:defRPr lang="zh-CN"/>
            </a:defPPr>
            <a:lvl1pPr>
              <a:lnSpc>
                <a:spcPct val="130000"/>
              </a:lnSpc>
              <a:defRPr sz="1200"/>
            </a:lvl1pPr>
          </a:lstStyle>
          <a:p>
            <a:pPr>
              <a:lnSpc>
                <a:spcPct val="100000"/>
              </a:lnSpc>
            </a:pPr>
            <a:r>
              <a:rPr lang="zh-CN" altLang="en-US" sz="1800" b="1" dirty="0">
                <a:solidFill>
                  <a:srgbClr val="9BBB59"/>
                </a:solidFill>
                <a:uFillTx/>
                <a:latin typeface="Arial" panose="020B0604020202020204" pitchFamily="34" charset="0"/>
                <a:ea typeface="微软雅黑" panose="020B0503020204020204" charset="-122"/>
                <a:cs typeface="+mn-ea"/>
                <a:sym typeface="Arial" panose="020B0604020202020204" pitchFamily="34" charset="0"/>
              </a:rPr>
              <a:t>谈单的过程中，你对专业知识的掌握程度、你的见识等是客户信任你的决定性因素；</a:t>
            </a:r>
            <a:endParaRPr lang="zh-CN" altLang="en-US" sz="1800" b="1" dirty="0">
              <a:solidFill>
                <a:srgbClr val="9BBB59"/>
              </a:solidFill>
              <a:uFillTx/>
              <a:latin typeface="Arial" panose="020B0604020202020204" pitchFamily="34" charset="0"/>
              <a:ea typeface="微软雅黑" panose="020B0503020204020204" charset="-122"/>
              <a:cs typeface="+mn-ea"/>
              <a:sym typeface="Arial" panose="020B0604020202020204" pitchFamily="34" charset="0"/>
            </a:endParaRPr>
          </a:p>
        </p:txBody>
      </p:sp>
      <p:cxnSp>
        <p:nvCxnSpPr>
          <p:cNvPr id="24" name="直接箭头连接符 23"/>
          <p:cNvCxnSpPr/>
          <p:nvPr>
            <p:custDataLst>
              <p:tags r:id="rId13"/>
            </p:custDataLst>
          </p:nvPr>
        </p:nvCxnSpPr>
        <p:spPr>
          <a:xfrm>
            <a:off x="4669285" y="1656197"/>
            <a:ext cx="1187112" cy="0"/>
          </a:xfrm>
          <a:prstGeom prst="straightConnector1">
            <a:avLst/>
          </a:prstGeom>
          <a:noFill/>
          <a:ln w="6350" cap="flat" cmpd="sng" algn="ctr">
            <a:solidFill>
              <a:sysClr val="window" lastClr="FFFFFF">
                <a:lumMod val="75000"/>
              </a:sysClr>
            </a:solidFill>
            <a:prstDash val="solid"/>
            <a:miter lim="800000"/>
            <a:tailEnd type="triangle"/>
          </a:ln>
          <a:effectLst/>
        </p:spPr>
      </p:cxnSp>
      <p:sp>
        <p:nvSpPr>
          <p:cNvPr id="25" name="标题 1"/>
          <p:cNvSpPr txBox="1"/>
          <p:nvPr>
            <p:custDataLst>
              <p:tags r:id="rId14"/>
            </p:custDataLst>
          </p:nvPr>
        </p:nvSpPr>
        <p:spPr>
          <a:xfrm>
            <a:off x="6012815" y="1106170"/>
            <a:ext cx="5155565" cy="1153795"/>
          </a:xfrm>
          <a:prstGeom prst="rect">
            <a:avLst/>
          </a:prstGeom>
          <a:noFill/>
        </p:spPr>
        <p:txBody>
          <a:bodyPr wrap="square" lIns="90000" tIns="46800" rIns="90000" bIns="0" rtlCol="0" anchor="b" anchorCtr="0">
            <a:spAutoFit/>
          </a:bodyPr>
          <a:lstStyle>
            <a:defPPr>
              <a:defRPr lang="zh-CN"/>
            </a:defPPr>
            <a:lvl1pPr>
              <a:lnSpc>
                <a:spcPct val="130000"/>
              </a:lnSpc>
              <a:defRPr sz="1200"/>
            </a:lvl1pPr>
          </a:lstStyle>
          <a:p>
            <a:pPr>
              <a:lnSpc>
                <a:spcPct val="100000"/>
              </a:lnSpc>
            </a:pPr>
            <a:r>
              <a:rPr lang="zh-CN" altLang="en-US" sz="1800" b="1" dirty="0">
                <a:solidFill>
                  <a:srgbClr val="69A35B"/>
                </a:solidFill>
                <a:uFillTx/>
                <a:latin typeface="Arial" panose="020B0604020202020204" pitchFamily="34" charset="0"/>
                <a:ea typeface="微软雅黑" panose="020B0503020204020204" charset="-122"/>
                <a:cs typeface="+mn-ea"/>
                <a:sym typeface="Arial" panose="020B0604020202020204" pitchFamily="34" charset="0"/>
              </a:rPr>
              <a:t>在交谈的过程中要让客户充分表达他的想法，善于聆听客户的话语，有助于你了解更多的信息、客户的真实想法，亦有助于建立与客户相互信任的关系，交谈中应以轻松自如的心态进行表达。</a:t>
            </a:r>
            <a:endParaRPr lang="zh-CN" altLang="en-US" sz="1800" b="1" dirty="0">
              <a:solidFill>
                <a:srgbClr val="69A35B"/>
              </a:solidFill>
              <a:uFillTx/>
              <a:latin typeface="Arial" panose="020B0604020202020204" pitchFamily="34" charset="0"/>
              <a:ea typeface="微软雅黑" panose="020B0503020204020204" charset="-122"/>
              <a:cs typeface="+mn-ea"/>
              <a:sym typeface="Arial" panose="020B0604020202020204" pitchFamily="34" charset="0"/>
            </a:endParaRPr>
          </a:p>
        </p:txBody>
      </p:sp>
      <p:sp>
        <p:nvSpPr>
          <p:cNvPr id="26" name="圆角矩形 25"/>
          <p:cNvSpPr/>
          <p:nvPr>
            <p:custDataLst>
              <p:tags r:id="rId15"/>
            </p:custDataLst>
          </p:nvPr>
        </p:nvSpPr>
        <p:spPr>
          <a:xfrm rot="21439215">
            <a:off x="2728015" y="2896367"/>
            <a:ext cx="1662353" cy="1682465"/>
          </a:xfrm>
          <a:prstGeom prst="roundRect">
            <a:avLst>
              <a:gd name="adj" fmla="val 18567"/>
            </a:avLst>
          </a:prstGeom>
          <a:solidFill>
            <a:srgbClr val="9BBB59"/>
          </a:solidFill>
          <a:ln w="12700" cap="flat" cmpd="sng" algn="ctr">
            <a:solidFill>
              <a:srgbClr val="9BBB59">
                <a:lumMod val="75000"/>
              </a:srgbClr>
            </a:solidFill>
            <a:prstDash val="solid"/>
            <a:miter lim="800000"/>
          </a:ln>
          <a:effectLst/>
        </p:spPr>
        <p:txBody>
          <a:bodyPr rtlCol="0" anchor="ctr">
            <a:normAutofit/>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2</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7" name="圆角矩形 26"/>
          <p:cNvSpPr/>
          <p:nvPr>
            <p:custDataLst>
              <p:tags r:id="rId16"/>
            </p:custDataLst>
          </p:nvPr>
        </p:nvSpPr>
        <p:spPr>
          <a:xfrm rot="21439215">
            <a:off x="3115158" y="1249050"/>
            <a:ext cx="1662356" cy="1682462"/>
          </a:xfrm>
          <a:prstGeom prst="roundRect">
            <a:avLst>
              <a:gd name="adj" fmla="val 18567"/>
            </a:avLst>
          </a:prstGeom>
          <a:solidFill>
            <a:srgbClr val="69A35B"/>
          </a:solidFill>
          <a:ln w="12700" cap="flat" cmpd="sng" algn="ctr">
            <a:solidFill>
              <a:srgbClr val="69A35B">
                <a:lumMod val="75000"/>
              </a:srgbClr>
            </a:solidFill>
            <a:prstDash val="solid"/>
            <a:miter lim="800000"/>
          </a:ln>
          <a:effectLst/>
        </p:spPr>
        <p:txBody>
          <a:bodyPr rtlCol="0" anchor="ctr">
            <a:normAutofit/>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3</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5" name="圆角矩形 34"/>
          <p:cNvSpPr/>
          <p:nvPr>
            <p:custDataLst>
              <p:tags r:id="rId17"/>
            </p:custDataLst>
          </p:nvPr>
        </p:nvSpPr>
        <p:spPr>
          <a:xfrm rot="21439215">
            <a:off x="2340876" y="4583405"/>
            <a:ext cx="1662356" cy="1682462"/>
          </a:xfrm>
          <a:prstGeom prst="roundRect">
            <a:avLst>
              <a:gd name="adj" fmla="val 18567"/>
            </a:avLst>
          </a:prstGeom>
          <a:solidFill>
            <a:srgbClr val="FFC000"/>
          </a:solidFill>
          <a:ln w="12700" cap="flat" cmpd="sng" algn="ctr">
            <a:solidFill>
              <a:srgbClr val="FFC000">
                <a:lumMod val="75000"/>
              </a:srgbClr>
            </a:solidFill>
            <a:prstDash val="solid"/>
            <a:miter lim="800000"/>
          </a:ln>
          <a:effectLst/>
        </p:spPr>
        <p:txBody>
          <a:bodyPr rtlCol="0" anchor="ctr">
            <a:normAutofit/>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1</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37" name="直接箭头连接符 36"/>
          <p:cNvCxnSpPr/>
          <p:nvPr>
            <p:custDataLst>
              <p:tags r:id="rId18"/>
            </p:custDataLst>
          </p:nvPr>
        </p:nvCxnSpPr>
        <p:spPr>
          <a:xfrm>
            <a:off x="3991120" y="5611100"/>
            <a:ext cx="1187112" cy="0"/>
          </a:xfrm>
          <a:prstGeom prst="straightConnector1">
            <a:avLst/>
          </a:prstGeom>
          <a:noFill/>
          <a:ln w="6350" cap="flat" cmpd="sng" algn="ctr">
            <a:solidFill>
              <a:sysClr val="window" lastClr="FFFFFF">
                <a:lumMod val="75000"/>
              </a:sysClr>
            </a:solidFill>
            <a:prstDash val="solid"/>
            <a:miter lim="800000"/>
            <a:tailEnd type="triangle"/>
          </a:ln>
          <a:effectLst/>
        </p:spPr>
      </p:cxnSp>
      <p:sp>
        <p:nvSpPr>
          <p:cNvPr id="38" name="标题 1"/>
          <p:cNvSpPr txBox="1"/>
          <p:nvPr>
            <p:custDataLst>
              <p:tags r:id="rId19"/>
            </p:custDataLst>
          </p:nvPr>
        </p:nvSpPr>
        <p:spPr>
          <a:xfrm>
            <a:off x="5262880" y="5338445"/>
            <a:ext cx="5155565" cy="600075"/>
          </a:xfrm>
          <a:prstGeom prst="rect">
            <a:avLst/>
          </a:prstGeom>
          <a:noFill/>
        </p:spPr>
        <p:txBody>
          <a:bodyPr wrap="square" lIns="90000" tIns="46800" rIns="90000" bIns="0" rtlCol="0" anchor="t" anchorCtr="0">
            <a:spAutoFit/>
          </a:bodyPr>
          <a:lstStyle>
            <a:defPPr>
              <a:defRPr lang="zh-CN"/>
            </a:defPPr>
            <a:lvl1pPr>
              <a:lnSpc>
                <a:spcPct val="130000"/>
              </a:lnSpc>
              <a:defRPr sz="1200"/>
            </a:lvl1pPr>
          </a:lstStyle>
          <a:p>
            <a:pPr>
              <a:lnSpc>
                <a:spcPct val="100000"/>
              </a:lnSpc>
            </a:pPr>
            <a:r>
              <a:rPr lang="zh-CN" altLang="en-US" sz="1800" b="1" dirty="0">
                <a:solidFill>
                  <a:srgbClr val="FFC000"/>
                </a:solidFill>
                <a:uFillTx/>
                <a:latin typeface="Arial" panose="020B0604020202020204" pitchFamily="34" charset="0"/>
                <a:ea typeface="微软雅黑" panose="020B0503020204020204" charset="-122"/>
                <a:cs typeface="+mn-ea"/>
                <a:sym typeface="Arial" panose="020B0604020202020204" pitchFamily="34" charset="0"/>
              </a:rPr>
              <a:t>除了应注意服饰和语气，更应注意自身的修养，礼貌的行为会促成你的成功；</a:t>
            </a:r>
            <a:endParaRPr lang="zh-CN" altLang="en-US" sz="1800" b="1" dirty="0">
              <a:solidFill>
                <a:srgbClr val="FFC000"/>
              </a:solidFill>
              <a:uFillTx/>
              <a:latin typeface="Arial" panose="020B0604020202020204" pitchFamily="34" charset="0"/>
              <a:ea typeface="微软雅黑" panose="020B0503020204020204" charset="-122"/>
              <a:cs typeface="+mn-ea"/>
              <a:sym typeface="Arial" panose="020B0604020202020204" pitchFamily="34" charset="0"/>
            </a:endParaRPr>
          </a:p>
        </p:txBody>
      </p:sp>
      <p:sp>
        <p:nvSpPr>
          <p:cNvPr id="28" name="圆角矩形 27"/>
          <p:cNvSpPr/>
          <p:nvPr>
            <p:custDataLst>
              <p:tags r:id="rId20"/>
            </p:custDataLst>
          </p:nvPr>
        </p:nvSpPr>
        <p:spPr>
          <a:xfrm rot="3531662">
            <a:off x="2199675" y="1650933"/>
            <a:ext cx="365901" cy="1738779"/>
          </a:xfrm>
          <a:prstGeom prst="roundRect">
            <a:avLst/>
          </a:prstGeom>
          <a:solidFill>
            <a:sysClr val="window" lastClr="FFFFFF">
              <a:lumMod val="85000"/>
            </a:sysClr>
          </a:solidFill>
          <a:ln w="12700" cap="flat" cmpd="sng" algn="ctr">
            <a:noFill/>
            <a:prstDash val="solid"/>
            <a:miter lim="800000"/>
          </a:ln>
          <a:effectLst/>
        </p:spPr>
        <p:txBody>
          <a:bodyPr rtlCol="0" anchor="ctr">
            <a:normAutofit/>
          </a:bodyPr>
          <a:lstStyle/>
          <a:p>
            <a:pPr algn="ctr">
              <a:lnSpc>
                <a:spcPct val="120000"/>
              </a:lnSpc>
            </a:pPr>
            <a:endParaRPr lang="zh-CN" altLang="en-US" baseline="-250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p:nvPr/>
        </p:nvSpPr>
        <p:spPr>
          <a:xfrm>
            <a:off x="1066165" y="1989455"/>
            <a:ext cx="613410" cy="3282315"/>
          </a:xfrm>
          <a:prstGeom prst="rect">
            <a:avLst/>
          </a:prstGeom>
          <a:noFill/>
        </p:spPr>
        <p:txBody>
          <a:bodyPr vert="eaVert" wrap="square" rtlCol="0" anchor="t">
            <a:spAutoFit/>
          </a:bodyPr>
          <a:p>
            <a:r>
              <a:rPr lang="zh-CN" altLang="en-US" sz="2800" b="1"/>
              <a:t>优秀的室内设计师</a:t>
            </a:r>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450084" y="1632595"/>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737104" y="2470928"/>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450330" y="2640330"/>
            <a:ext cx="5130165" cy="3415030"/>
          </a:xfrm>
          <a:prstGeom prst="rect">
            <a:avLst/>
          </a:prstGeom>
          <a:noFill/>
        </p:spPr>
        <p:txBody>
          <a:bodyPr wrap="square" rtlCol="0">
            <a:spAutoFit/>
          </a:bodyPr>
          <a:lstStyle/>
          <a:p>
            <a:pPr>
              <a:lnSpc>
                <a:spcPct val="15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只有具备自信的心态，才能在工作当中光芒永驻。优化工作方法，提升工作能力，在客户面前树立受人尊敬的形象。进行自我优劣势分析，寻找自己的优势，发挥自己的优势。设计师是个具有挑战性的职业，要承受一定的心理压力。让自己明白成功的话会给自己带来什么，不成功的话会给自己带来什么。追求成功，实现自己的人生目标，是设计师必须树立的心态。 </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p:txBody>
      </p:sp>
      <p:sp>
        <p:nvSpPr>
          <p:cNvPr id="2" name="椭圆 1"/>
          <p:cNvSpPr/>
          <p:nvPr>
            <p:custDataLst>
              <p:tags r:id="rId4"/>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5"/>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3" name="组合 12"/>
          <p:cNvGrpSpPr/>
          <p:nvPr/>
        </p:nvGrpSpPr>
        <p:grpSpPr>
          <a:xfrm>
            <a:off x="983432" y="220560"/>
            <a:ext cx="5613393" cy="761365"/>
            <a:chOff x="1828468" y="2747536"/>
            <a:chExt cx="4210044" cy="571023"/>
          </a:xfrm>
        </p:grpSpPr>
        <p:sp>
          <p:nvSpPr>
            <p:cNvPr id="17" name="文本框 16"/>
            <p:cNvSpPr txBox="1"/>
            <p:nvPr>
              <p:custDataLst>
                <p:tags r:id="rId6"/>
              </p:custDataLst>
            </p:nvPr>
          </p:nvSpPr>
          <p:spPr>
            <a:xfrm>
              <a:off x="1828468" y="2927082"/>
              <a:ext cx="3298507"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室内设计师的意志和心态</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7"/>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934200"/>
            <a:ext cx="12192000" cy="29238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6320" y="4676020"/>
            <a:ext cx="2880320" cy="14401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984" y="4676020"/>
            <a:ext cx="288032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1269" y="5085184"/>
            <a:ext cx="1301750" cy="768350"/>
          </a:xfrm>
          <a:prstGeom prst="rect">
            <a:avLst/>
          </a:prstGeom>
        </p:spPr>
        <p:txBody>
          <a:bodyPr wrap="none">
            <a:spAutoFit/>
          </a:bodyPr>
          <a:lstStyle/>
          <a:p>
            <a:pPr algn="dist"/>
            <a:r>
              <a:rPr lang="zh-CN" altLang="en-US" sz="44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9765605" y="5089082"/>
            <a:ext cx="1301750" cy="768350"/>
          </a:xfrm>
          <a:prstGeom prst="rect">
            <a:avLst/>
          </a:prstGeom>
        </p:spPr>
        <p:txBody>
          <a:bodyPr wrap="none">
            <a:spAutoFit/>
          </a:bodyPr>
          <a:lstStyle/>
          <a:p>
            <a:pPr algn="dist"/>
            <a:r>
              <a:rPr lang="zh-CN" altLang="en-US" sz="44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983615" y="1342390"/>
            <a:ext cx="10222230" cy="2030095"/>
          </a:xfrm>
          <a:prstGeom prst="rect">
            <a:avLst/>
          </a:prstGeom>
          <a:noFill/>
        </p:spPr>
        <p:txBody>
          <a:bodyPr wrap="square" rtlCol="0">
            <a:spAutoFit/>
          </a:bodyPr>
          <a:lstStyle/>
          <a:p>
            <a:pPr algn="l">
              <a:lnSpc>
                <a:spcPct val="150000"/>
              </a:lnSpc>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1．成为一名合格的室内设计师，需要做到哪些？</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2．如何调整好控制好自己的心态？</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3．你认为设计师的专业语言有哪些？</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2" name="组合 11"/>
          <p:cNvGrpSpPr/>
          <p:nvPr/>
        </p:nvGrpSpPr>
        <p:grpSpPr>
          <a:xfrm>
            <a:off x="983432" y="220560"/>
            <a:ext cx="5613393" cy="761365"/>
            <a:chOff x="1828468" y="2747536"/>
            <a:chExt cx="4210044" cy="571023"/>
          </a:xfrm>
        </p:grpSpPr>
        <p:sp>
          <p:nvSpPr>
            <p:cNvPr id="15" name="文本框 14"/>
            <p:cNvSpPr txBox="1"/>
            <p:nvPr>
              <p:custDataLst>
                <p:tags r:id="rId3"/>
              </p:custDataLst>
            </p:nvPr>
          </p:nvSpPr>
          <p:spPr>
            <a:xfrm>
              <a:off x="1828468" y="2927082"/>
              <a:ext cx="3298507"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室内设计师的意志和心态</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6" name="文本框 15"/>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2" name="组合 11"/>
          <p:cNvGrpSpPr/>
          <p:nvPr/>
        </p:nvGrpSpPr>
        <p:grpSpPr>
          <a:xfrm>
            <a:off x="983432" y="220560"/>
            <a:ext cx="5614034" cy="761365"/>
            <a:chOff x="1828468" y="2747536"/>
            <a:chExt cx="4210525" cy="571023"/>
          </a:xfrm>
        </p:grpSpPr>
        <p:sp>
          <p:nvSpPr>
            <p:cNvPr id="15" name="文本框 14"/>
            <p:cNvSpPr txBox="1"/>
            <p:nvPr>
              <p:custDataLst>
                <p:tags r:id="rId3"/>
              </p:custDataLst>
            </p:nvPr>
          </p:nvSpPr>
          <p:spPr>
            <a:xfrm>
              <a:off x="1828468" y="2927082"/>
              <a:ext cx="4210525"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室内设计师职位应具备的基本知识</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6" name="文本框 15"/>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7" name="矩形 16"/>
          <p:cNvSpPr/>
          <p:nvPr>
            <p:custDataLst>
              <p:tags r:id="rId5"/>
            </p:custDataLst>
          </p:nvPr>
        </p:nvSpPr>
        <p:spPr>
          <a:xfrm>
            <a:off x="767715" y="1647825"/>
            <a:ext cx="4479925" cy="614045"/>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latin typeface="思源黑体 CN Light" panose="020B0300000000000000" pitchFamily="34" charset="-122"/>
                <a:ea typeface="思源黑体 CN Light" panose="020B0300000000000000" pitchFamily="34" charset="-122"/>
              </a:rPr>
              <a:t>（一）能看懂和绘制图纸</a:t>
            </a:r>
            <a:endParaRPr lang="en-US" altLang="zh-CN" dirty="0">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6"/>
            </p:custDataLst>
          </p:nvPr>
        </p:nvSpPr>
        <p:spPr>
          <a:xfrm>
            <a:off x="696274" y="1038597"/>
            <a:ext cx="7585229" cy="521970"/>
          </a:xfrm>
          <a:prstGeom prst="rect">
            <a:avLst/>
          </a:prstGeom>
          <a:noFill/>
        </p:spPr>
        <p:txBody>
          <a:bodyPr wrap="square" rtlCol="0">
            <a:spAutoFit/>
          </a:bodyPr>
          <a:p>
            <a:pPr>
              <a:lnSpc>
                <a:spcPct val="100000"/>
              </a:lnSpc>
            </a:pPr>
            <a:r>
              <a:rPr lang="en-US" altLang="zh-CN" sz="2800" dirty="0">
                <a:solidFill>
                  <a:srgbClr val="384A66"/>
                </a:solidFill>
                <a:latin typeface="思源黑体 CN Light" panose="020B0300000000000000" pitchFamily="34" charset="-122"/>
                <a:ea typeface="思源黑体 CN Light" panose="020B0300000000000000" pitchFamily="34" charset="-122"/>
              </a:rPr>
              <a:t>一、基本技能</a:t>
            </a:r>
            <a:endParaRPr lang="en-US" altLang="zh-CN" sz="2800" dirty="0">
              <a:solidFill>
                <a:srgbClr val="384A66"/>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2999740" y="2421255"/>
            <a:ext cx="6109970" cy="4175125"/>
            <a:chOff x="4724" y="3813"/>
            <a:chExt cx="9622" cy="6575"/>
          </a:xfrm>
        </p:grpSpPr>
        <p:pic>
          <p:nvPicPr>
            <p:cNvPr id="4" name="图片 3" descr="图片1-5-1"/>
            <p:cNvPicPr>
              <a:picLocks noChangeAspect="1"/>
            </p:cNvPicPr>
            <p:nvPr/>
          </p:nvPicPr>
          <p:blipFill>
            <a:blip r:embed="rId7"/>
            <a:stretch>
              <a:fillRect/>
            </a:stretch>
          </p:blipFill>
          <p:spPr>
            <a:xfrm>
              <a:off x="4854" y="3813"/>
              <a:ext cx="9492" cy="5712"/>
            </a:xfrm>
            <a:prstGeom prst="rect">
              <a:avLst/>
            </a:prstGeom>
          </p:spPr>
        </p:pic>
        <p:sp>
          <p:nvSpPr>
            <p:cNvPr id="5" name="文本框 4"/>
            <p:cNvSpPr txBox="1"/>
            <p:nvPr/>
          </p:nvSpPr>
          <p:spPr>
            <a:xfrm>
              <a:off x="4724" y="9808"/>
              <a:ext cx="9600" cy="580"/>
            </a:xfrm>
            <a:prstGeom prst="rect">
              <a:avLst/>
            </a:prstGeom>
            <a:noFill/>
          </p:spPr>
          <p:txBody>
            <a:bodyPr wrap="square" rtlCol="0" anchor="t">
              <a:spAutoFit/>
            </a:bodyPr>
            <a:p>
              <a:pPr algn="ctr"/>
              <a:r>
                <a:rPr lang="zh-CN" altLang="en-US" sz="1800">
                  <a:solidFill>
                    <a:srgbClr val="384A66"/>
                  </a:solidFill>
                </a:rPr>
                <a:t>图 1-5-1 平面布置图</a:t>
              </a:r>
              <a:endParaRPr lang="zh-CN" altLang="en-US" sz="1800">
                <a:solidFill>
                  <a:srgbClr val="384A66"/>
                </a:solidFill>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2" name="组合 11"/>
          <p:cNvGrpSpPr/>
          <p:nvPr/>
        </p:nvGrpSpPr>
        <p:grpSpPr>
          <a:xfrm>
            <a:off x="983432" y="220560"/>
            <a:ext cx="5614034" cy="761365"/>
            <a:chOff x="1828468" y="2747536"/>
            <a:chExt cx="4210525" cy="571023"/>
          </a:xfrm>
        </p:grpSpPr>
        <p:sp>
          <p:nvSpPr>
            <p:cNvPr id="15" name="文本框 14"/>
            <p:cNvSpPr txBox="1"/>
            <p:nvPr>
              <p:custDataLst>
                <p:tags r:id="rId3"/>
              </p:custDataLst>
            </p:nvPr>
          </p:nvSpPr>
          <p:spPr>
            <a:xfrm>
              <a:off x="1828468" y="2927082"/>
              <a:ext cx="4210525"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室内设计师职位应具备的基本知识</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6" name="文本框 15"/>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7" name="矩形 16"/>
          <p:cNvSpPr/>
          <p:nvPr>
            <p:custDataLst>
              <p:tags r:id="rId5"/>
            </p:custDataLst>
          </p:nvPr>
        </p:nvSpPr>
        <p:spPr>
          <a:xfrm>
            <a:off x="767715" y="1073785"/>
            <a:ext cx="5205730" cy="614045"/>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latin typeface="思源黑体 CN Light" panose="020B0300000000000000" pitchFamily="34" charset="-122"/>
                <a:ea typeface="思源黑体 CN Light" panose="020B0300000000000000" pitchFamily="34" charset="-122"/>
              </a:rPr>
              <a:t>（二）能看懂各种土建施工图纸</a:t>
            </a:r>
            <a:endParaRPr lang="en-US" altLang="zh-CN" dirty="0">
              <a:latin typeface="思源黑体 CN Light" panose="020B0300000000000000" pitchFamily="34" charset="-122"/>
              <a:ea typeface="思源黑体 CN Light" panose="020B0300000000000000" pitchFamily="34" charset="-122"/>
            </a:endParaRPr>
          </a:p>
        </p:txBody>
      </p:sp>
      <p:grpSp>
        <p:nvGrpSpPr>
          <p:cNvPr id="8" name="组合 7"/>
          <p:cNvGrpSpPr/>
          <p:nvPr/>
        </p:nvGrpSpPr>
        <p:grpSpPr>
          <a:xfrm>
            <a:off x="2423795" y="1865630"/>
            <a:ext cx="7296785" cy="4802505"/>
            <a:chOff x="3817" y="2938"/>
            <a:chExt cx="11491" cy="7563"/>
          </a:xfrm>
        </p:grpSpPr>
        <p:sp>
          <p:nvSpPr>
            <p:cNvPr id="5" name="文本框 4"/>
            <p:cNvSpPr txBox="1"/>
            <p:nvPr/>
          </p:nvSpPr>
          <p:spPr>
            <a:xfrm>
              <a:off x="4724" y="9921"/>
              <a:ext cx="9600" cy="580"/>
            </a:xfrm>
            <a:prstGeom prst="rect">
              <a:avLst/>
            </a:prstGeom>
            <a:noFill/>
          </p:spPr>
          <p:txBody>
            <a:bodyPr wrap="square" rtlCol="0" anchor="t">
              <a:spAutoFit/>
            </a:bodyPr>
            <a:p>
              <a:pPr algn="ctr"/>
              <a:r>
                <a:rPr lang="zh-CN" altLang="en-US" sz="1800">
                  <a:solidFill>
                    <a:srgbClr val="384A66"/>
                  </a:solidFill>
                </a:rPr>
                <a:t>图 1-5-2 消防疏散示意图</a:t>
              </a:r>
              <a:endParaRPr lang="zh-CN" altLang="en-US" sz="1800">
                <a:solidFill>
                  <a:srgbClr val="384A66"/>
                </a:solidFill>
              </a:endParaRPr>
            </a:p>
          </p:txBody>
        </p:sp>
        <p:pic>
          <p:nvPicPr>
            <p:cNvPr id="7" name="图片 6" descr="图片1-5-2"/>
            <p:cNvPicPr>
              <a:picLocks noChangeAspect="1"/>
            </p:cNvPicPr>
            <p:nvPr/>
          </p:nvPicPr>
          <p:blipFill>
            <a:blip r:embed="rId6"/>
            <a:stretch>
              <a:fillRect/>
            </a:stretch>
          </p:blipFill>
          <p:spPr>
            <a:xfrm>
              <a:off x="3817" y="2938"/>
              <a:ext cx="11491" cy="681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7715" y="1412875"/>
            <a:ext cx="5562600" cy="107632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二、室内设计师学谈单技巧的意义</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nvSpPr>
        <p:spPr>
          <a:xfrm>
            <a:off x="8904312" y="0"/>
            <a:ext cx="2736304" cy="4365104"/>
          </a:xfrm>
          <a:prstGeom prst="rect">
            <a:avLst/>
          </a:prstGeom>
          <a:blipFill>
            <a:blip r:embed="rId1"/>
            <a:srcRect/>
            <a:stretch>
              <a:fillRect l="-78947" t="-281" r="-60581" b="2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490335" y="0"/>
            <a:ext cx="2172970" cy="2584450"/>
          </a:xfrm>
          <a:prstGeom prst="rect">
            <a:avLst/>
          </a:prstGeom>
          <a:blipFill>
            <a:blip r:embed="rId2"/>
            <a:srcRect/>
            <a:stretch>
              <a:fillRect t="-13064" b="-1306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14070" y="2637155"/>
            <a:ext cx="7849235" cy="2399665"/>
          </a:xfrm>
          <a:prstGeom prst="rect">
            <a:avLst/>
          </a:prstGeom>
          <a:noFill/>
        </p:spPr>
        <p:txBody>
          <a:bodyPr wrap="square" rtlCol="0">
            <a:spAutoFit/>
          </a:bodyPr>
          <a:lstStyle/>
          <a:p>
            <a:pPr>
              <a:lnSpc>
                <a:spcPct val="150000"/>
              </a:lnSpc>
            </a:pPr>
            <a:r>
              <a:rPr lang="en-US" altLang="zh-CN" sz="2000" dirty="0">
                <a:solidFill>
                  <a:schemeClr val="tx1">
                    <a:lumMod val="65000"/>
                    <a:lumOff val="35000"/>
                  </a:schemeClr>
                </a:solidFill>
                <a:latin typeface="思源黑体 CN Light" panose="020B0300000000000000" pitchFamily="34" charset="-122"/>
                <a:ea typeface="思源黑体 CN Light" panose="020B0300000000000000" pitchFamily="34" charset="-122"/>
              </a:rPr>
              <a:t>设计师刚开始工作的一年属于工作迷茫期；当工作两年时，就会进入疲倦期，这个时候还能继续设计的只有百分之五十左右；当工作四年左右又进入盲目期，有人会选择转行或者转管理层；五年后能够继续做设计师的已经所剩无几了；能够坚持十年和十年以上已经属于设计疯子，非常不容易。</a:t>
            </a:r>
            <a:endParaRPr lang="en-US" altLang="zh-CN" sz="20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14" name="等腰三角形 13"/>
          <p:cNvSpPr/>
          <p:nvPr/>
        </p:nvSpPr>
        <p:spPr>
          <a:xfrm rot="5400000">
            <a:off x="-244916" y="3224736"/>
            <a:ext cx="1240107" cy="784540"/>
          </a:xfrm>
          <a:prstGeom prst="triangl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153552" y="5291564"/>
            <a:ext cx="9884410" cy="929640"/>
            <a:chOff x="813827" y="5191106"/>
            <a:chExt cx="9884410" cy="929640"/>
          </a:xfrm>
        </p:grpSpPr>
        <p:sp>
          <p:nvSpPr>
            <p:cNvPr id="10" name="矩形: 圆角 9"/>
            <p:cNvSpPr/>
            <p:nvPr/>
          </p:nvSpPr>
          <p:spPr>
            <a:xfrm>
              <a:off x="813827" y="5191106"/>
              <a:ext cx="9884410" cy="929640"/>
            </a:xfrm>
            <a:prstGeom prst="roundRect">
              <a:avLst>
                <a:gd name="adj" fmla="val 50000"/>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sp>
          <p:nvSpPr>
            <p:cNvPr id="15" name="矩形 14"/>
            <p:cNvSpPr/>
            <p:nvPr/>
          </p:nvSpPr>
          <p:spPr>
            <a:xfrm>
              <a:off x="1055368" y="5335886"/>
              <a:ext cx="9544685" cy="583565"/>
            </a:xfrm>
            <a:prstGeom prst="rect">
              <a:avLst/>
            </a:prstGeom>
          </p:spPr>
          <p:txBody>
            <a:bodyPr wrap="none">
              <a:spAutoFit/>
            </a:bodyPr>
            <a:lstStyle/>
            <a:p>
              <a:pPr algn="l"/>
              <a:r>
                <a:rPr lang="en-US" altLang="zh-CN" sz="3200" b="1" dirty="0">
                  <a:solidFill>
                    <a:srgbClr val="384A66"/>
                  </a:solidFill>
                  <a:latin typeface="思源黑体 CN Light" panose="020B0300000000000000" pitchFamily="34" charset="-122"/>
                  <a:ea typeface="思源黑体 CN Light" panose="020B0300000000000000" pitchFamily="34" charset="-122"/>
                </a:rPr>
                <a:t>每个优秀设计师都需要前期的谈单磨炼和经验积累。</a:t>
              </a:r>
              <a:endParaRPr lang="en-US" altLang="zh-CN" sz="3200" b="1" dirty="0">
                <a:solidFill>
                  <a:srgbClr val="384A66"/>
                </a:solidFill>
                <a:latin typeface="思源黑体 CN Light" panose="020B0300000000000000" pitchFamily="34" charset="-122"/>
                <a:ea typeface="思源黑体 CN Light" panose="020B0300000000000000" pitchFamily="34" charset="-122"/>
              </a:endParaRPr>
            </a:p>
          </p:txBody>
        </p:sp>
      </p:grpSp>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3"/>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室内设计师形象</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5"/>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6"/>
            </p:custDataLst>
          </p:nvPr>
        </p:nvSpPr>
        <p:spPr>
          <a:xfrm>
            <a:off x="47328" y="211287"/>
            <a:ext cx="1177490" cy="769441"/>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2" name="组合 11"/>
          <p:cNvGrpSpPr/>
          <p:nvPr/>
        </p:nvGrpSpPr>
        <p:grpSpPr>
          <a:xfrm>
            <a:off x="983432" y="220560"/>
            <a:ext cx="5614034" cy="761365"/>
            <a:chOff x="1828468" y="2747536"/>
            <a:chExt cx="4210525" cy="571023"/>
          </a:xfrm>
        </p:grpSpPr>
        <p:sp>
          <p:nvSpPr>
            <p:cNvPr id="15" name="文本框 14"/>
            <p:cNvSpPr txBox="1"/>
            <p:nvPr>
              <p:custDataLst>
                <p:tags r:id="rId3"/>
              </p:custDataLst>
            </p:nvPr>
          </p:nvSpPr>
          <p:spPr>
            <a:xfrm>
              <a:off x="1828468" y="2927082"/>
              <a:ext cx="4210525"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室内设计师职位应具备的基本知识</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6" name="文本框 15"/>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1" name="文本框 10"/>
          <p:cNvSpPr txBox="1"/>
          <p:nvPr>
            <p:custDataLst>
              <p:tags r:id="rId5"/>
            </p:custDataLst>
          </p:nvPr>
        </p:nvSpPr>
        <p:spPr>
          <a:xfrm>
            <a:off x="696274" y="1038597"/>
            <a:ext cx="7585229" cy="521970"/>
          </a:xfrm>
          <a:prstGeom prst="rect">
            <a:avLst/>
          </a:prstGeom>
          <a:noFill/>
        </p:spPr>
        <p:txBody>
          <a:bodyPr wrap="square" rtlCol="0">
            <a:spAutoFit/>
          </a:bodyPr>
          <a:p>
            <a:pPr>
              <a:lnSpc>
                <a:spcPct val="100000"/>
              </a:lnSpc>
            </a:pPr>
            <a:r>
              <a:rPr lang="en-US" altLang="zh-CN" sz="2800" dirty="0">
                <a:solidFill>
                  <a:srgbClr val="384A66"/>
                </a:solidFill>
                <a:latin typeface="思源黑体 CN Light" panose="020B0300000000000000" pitchFamily="34" charset="-122"/>
                <a:ea typeface="思源黑体 CN Light" panose="020B0300000000000000" pitchFamily="34" charset="-122"/>
              </a:rPr>
              <a:t>二、提升技能知识</a:t>
            </a:r>
            <a:endParaRPr lang="en-US" altLang="zh-CN"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1" name="Freeform 319"/>
          <p:cNvSpPr/>
          <p:nvPr>
            <p:custDataLst>
              <p:tags r:id="rId6"/>
            </p:custDataLst>
          </p:nvPr>
        </p:nvSpPr>
        <p:spPr bwMode="auto">
          <a:xfrm>
            <a:off x="4620544" y="4238599"/>
            <a:ext cx="418472" cy="946956"/>
          </a:xfrm>
          <a:custGeom>
            <a:avLst/>
            <a:gdLst>
              <a:gd name="T0" fmla="*/ 314 w 388"/>
              <a:gd name="T1" fmla="*/ 740 h 878"/>
              <a:gd name="T2" fmla="*/ 314 w 388"/>
              <a:gd name="T3" fmla="*/ 0 h 878"/>
              <a:gd name="T4" fmla="*/ 388 w 388"/>
              <a:gd name="T5" fmla="*/ 0 h 878"/>
              <a:gd name="T6" fmla="*/ 388 w 388"/>
              <a:gd name="T7" fmla="*/ 738 h 878"/>
              <a:gd name="T8" fmla="*/ 388 w 388"/>
              <a:gd name="T9" fmla="*/ 738 h 878"/>
              <a:gd name="T10" fmla="*/ 386 w 388"/>
              <a:gd name="T11" fmla="*/ 752 h 878"/>
              <a:gd name="T12" fmla="*/ 384 w 388"/>
              <a:gd name="T13" fmla="*/ 766 h 878"/>
              <a:gd name="T14" fmla="*/ 382 w 388"/>
              <a:gd name="T15" fmla="*/ 780 h 878"/>
              <a:gd name="T16" fmla="*/ 376 w 388"/>
              <a:gd name="T17" fmla="*/ 792 h 878"/>
              <a:gd name="T18" fmla="*/ 370 w 388"/>
              <a:gd name="T19" fmla="*/ 804 h 878"/>
              <a:gd name="T20" fmla="*/ 364 w 388"/>
              <a:gd name="T21" fmla="*/ 816 h 878"/>
              <a:gd name="T22" fmla="*/ 356 w 388"/>
              <a:gd name="T23" fmla="*/ 826 h 878"/>
              <a:gd name="T24" fmla="*/ 346 w 388"/>
              <a:gd name="T25" fmla="*/ 836 h 878"/>
              <a:gd name="T26" fmla="*/ 336 w 388"/>
              <a:gd name="T27" fmla="*/ 846 h 878"/>
              <a:gd name="T28" fmla="*/ 326 w 388"/>
              <a:gd name="T29" fmla="*/ 854 h 878"/>
              <a:gd name="T30" fmla="*/ 314 w 388"/>
              <a:gd name="T31" fmla="*/ 860 h 878"/>
              <a:gd name="T32" fmla="*/ 302 w 388"/>
              <a:gd name="T33" fmla="*/ 866 h 878"/>
              <a:gd name="T34" fmla="*/ 290 w 388"/>
              <a:gd name="T35" fmla="*/ 870 h 878"/>
              <a:gd name="T36" fmla="*/ 276 w 388"/>
              <a:gd name="T37" fmla="*/ 874 h 878"/>
              <a:gd name="T38" fmla="*/ 262 w 388"/>
              <a:gd name="T39" fmla="*/ 876 h 878"/>
              <a:gd name="T40" fmla="*/ 248 w 388"/>
              <a:gd name="T41" fmla="*/ 878 h 878"/>
              <a:gd name="T42" fmla="*/ 0 w 388"/>
              <a:gd name="T43" fmla="*/ 876 h 878"/>
              <a:gd name="T44" fmla="*/ 0 w 388"/>
              <a:gd name="T45" fmla="*/ 824 h 878"/>
              <a:gd name="T46" fmla="*/ 230 w 388"/>
              <a:gd name="T47" fmla="*/ 824 h 878"/>
              <a:gd name="T48" fmla="*/ 230 w 388"/>
              <a:gd name="T49" fmla="*/ 824 h 878"/>
              <a:gd name="T50" fmla="*/ 248 w 388"/>
              <a:gd name="T51" fmla="*/ 822 h 878"/>
              <a:gd name="T52" fmla="*/ 264 w 388"/>
              <a:gd name="T53" fmla="*/ 818 h 878"/>
              <a:gd name="T54" fmla="*/ 278 w 388"/>
              <a:gd name="T55" fmla="*/ 810 h 878"/>
              <a:gd name="T56" fmla="*/ 290 w 388"/>
              <a:gd name="T57" fmla="*/ 800 h 878"/>
              <a:gd name="T58" fmla="*/ 300 w 388"/>
              <a:gd name="T59" fmla="*/ 786 h 878"/>
              <a:gd name="T60" fmla="*/ 308 w 388"/>
              <a:gd name="T61" fmla="*/ 772 h 878"/>
              <a:gd name="T62" fmla="*/ 312 w 388"/>
              <a:gd name="T63" fmla="*/ 756 h 878"/>
              <a:gd name="T64" fmla="*/ 314 w 388"/>
              <a:gd name="T65" fmla="*/ 740 h 878"/>
              <a:gd name="T66" fmla="*/ 314 w 388"/>
              <a:gd name="T67" fmla="*/ 740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878">
                <a:moveTo>
                  <a:pt x="314" y="740"/>
                </a:moveTo>
                <a:lnTo>
                  <a:pt x="314" y="0"/>
                </a:lnTo>
                <a:lnTo>
                  <a:pt x="388" y="0"/>
                </a:lnTo>
                <a:lnTo>
                  <a:pt x="388" y="738"/>
                </a:lnTo>
                <a:lnTo>
                  <a:pt x="388" y="738"/>
                </a:lnTo>
                <a:lnTo>
                  <a:pt x="386" y="752"/>
                </a:lnTo>
                <a:lnTo>
                  <a:pt x="384" y="766"/>
                </a:lnTo>
                <a:lnTo>
                  <a:pt x="382" y="780"/>
                </a:lnTo>
                <a:lnTo>
                  <a:pt x="376" y="792"/>
                </a:lnTo>
                <a:lnTo>
                  <a:pt x="370" y="804"/>
                </a:lnTo>
                <a:lnTo>
                  <a:pt x="364" y="816"/>
                </a:lnTo>
                <a:lnTo>
                  <a:pt x="356" y="826"/>
                </a:lnTo>
                <a:lnTo>
                  <a:pt x="346" y="836"/>
                </a:lnTo>
                <a:lnTo>
                  <a:pt x="336" y="846"/>
                </a:lnTo>
                <a:lnTo>
                  <a:pt x="326" y="854"/>
                </a:lnTo>
                <a:lnTo>
                  <a:pt x="314" y="860"/>
                </a:lnTo>
                <a:lnTo>
                  <a:pt x="302" y="866"/>
                </a:lnTo>
                <a:lnTo>
                  <a:pt x="290" y="870"/>
                </a:lnTo>
                <a:lnTo>
                  <a:pt x="276" y="874"/>
                </a:lnTo>
                <a:lnTo>
                  <a:pt x="262" y="876"/>
                </a:lnTo>
                <a:lnTo>
                  <a:pt x="248" y="878"/>
                </a:lnTo>
                <a:lnTo>
                  <a:pt x="0" y="876"/>
                </a:lnTo>
                <a:lnTo>
                  <a:pt x="0" y="824"/>
                </a:lnTo>
                <a:lnTo>
                  <a:pt x="230" y="824"/>
                </a:lnTo>
                <a:lnTo>
                  <a:pt x="230" y="824"/>
                </a:lnTo>
                <a:lnTo>
                  <a:pt x="248" y="822"/>
                </a:lnTo>
                <a:lnTo>
                  <a:pt x="264" y="818"/>
                </a:lnTo>
                <a:lnTo>
                  <a:pt x="278" y="810"/>
                </a:lnTo>
                <a:lnTo>
                  <a:pt x="290" y="800"/>
                </a:lnTo>
                <a:lnTo>
                  <a:pt x="300" y="786"/>
                </a:lnTo>
                <a:lnTo>
                  <a:pt x="308" y="772"/>
                </a:lnTo>
                <a:lnTo>
                  <a:pt x="312" y="756"/>
                </a:lnTo>
                <a:lnTo>
                  <a:pt x="314" y="740"/>
                </a:lnTo>
                <a:lnTo>
                  <a:pt x="314" y="740"/>
                </a:lnTo>
                <a:close/>
              </a:path>
            </a:pathLst>
          </a:custGeom>
          <a:solidFill>
            <a:srgbClr val="FFFFFF">
              <a:lumMod val="85000"/>
            </a:srgbClr>
          </a:solidFill>
          <a:ln>
            <a:noFill/>
          </a:ln>
        </p:spPr>
        <p:txBody>
          <a:bodyPr vert="horz" wrap="square" lIns="91440" tIns="45720" rIns="91440" bIns="45720" numCol="1" anchor="t" anchorCtr="0" compatLnSpc="1"/>
          <a:p>
            <a:endParaRPr lang="zh-CN" altLang="en-US"/>
          </a:p>
        </p:txBody>
      </p:sp>
      <p:sp>
        <p:nvSpPr>
          <p:cNvPr id="4" name="Freeform 210"/>
          <p:cNvSpPr/>
          <p:nvPr>
            <p:custDataLst>
              <p:tags r:id="rId7"/>
            </p:custDataLst>
          </p:nvPr>
        </p:nvSpPr>
        <p:spPr bwMode="auto">
          <a:xfrm>
            <a:off x="1050585" y="5845620"/>
            <a:ext cx="4029416" cy="86283"/>
          </a:xfrm>
          <a:custGeom>
            <a:avLst/>
            <a:gdLst>
              <a:gd name="T0" fmla="*/ 3698 w 3736"/>
              <a:gd name="T1" fmla="*/ 80 h 80"/>
              <a:gd name="T2" fmla="*/ 38 w 3736"/>
              <a:gd name="T3" fmla="*/ 76 h 80"/>
              <a:gd name="T4" fmla="*/ 38 w 3736"/>
              <a:gd name="T5" fmla="*/ 76 h 80"/>
              <a:gd name="T6" fmla="*/ 30 w 3736"/>
              <a:gd name="T7" fmla="*/ 76 h 80"/>
              <a:gd name="T8" fmla="*/ 22 w 3736"/>
              <a:gd name="T9" fmla="*/ 74 h 80"/>
              <a:gd name="T10" fmla="*/ 16 w 3736"/>
              <a:gd name="T11" fmla="*/ 70 h 80"/>
              <a:gd name="T12" fmla="*/ 10 w 3736"/>
              <a:gd name="T13" fmla="*/ 66 h 80"/>
              <a:gd name="T14" fmla="*/ 6 w 3736"/>
              <a:gd name="T15" fmla="*/ 60 h 80"/>
              <a:gd name="T16" fmla="*/ 2 w 3736"/>
              <a:gd name="T17" fmla="*/ 54 h 80"/>
              <a:gd name="T18" fmla="*/ 0 w 3736"/>
              <a:gd name="T19" fmla="*/ 46 h 80"/>
              <a:gd name="T20" fmla="*/ 0 w 3736"/>
              <a:gd name="T21" fmla="*/ 38 h 80"/>
              <a:gd name="T22" fmla="*/ 0 w 3736"/>
              <a:gd name="T23" fmla="*/ 38 h 80"/>
              <a:gd name="T24" fmla="*/ 0 w 3736"/>
              <a:gd name="T25" fmla="*/ 30 h 80"/>
              <a:gd name="T26" fmla="*/ 2 w 3736"/>
              <a:gd name="T27" fmla="*/ 24 h 80"/>
              <a:gd name="T28" fmla="*/ 6 w 3736"/>
              <a:gd name="T29" fmla="*/ 18 h 80"/>
              <a:gd name="T30" fmla="*/ 10 w 3736"/>
              <a:gd name="T31" fmla="*/ 12 h 80"/>
              <a:gd name="T32" fmla="*/ 16 w 3736"/>
              <a:gd name="T33" fmla="*/ 6 h 80"/>
              <a:gd name="T34" fmla="*/ 22 w 3736"/>
              <a:gd name="T35" fmla="*/ 4 h 80"/>
              <a:gd name="T36" fmla="*/ 30 w 3736"/>
              <a:gd name="T37" fmla="*/ 2 h 80"/>
              <a:gd name="T38" fmla="*/ 38 w 3736"/>
              <a:gd name="T39" fmla="*/ 0 h 80"/>
              <a:gd name="T40" fmla="*/ 3698 w 3736"/>
              <a:gd name="T41" fmla="*/ 2 h 80"/>
              <a:gd name="T42" fmla="*/ 3698 w 3736"/>
              <a:gd name="T43" fmla="*/ 2 h 80"/>
              <a:gd name="T44" fmla="*/ 3706 w 3736"/>
              <a:gd name="T45" fmla="*/ 4 h 80"/>
              <a:gd name="T46" fmla="*/ 3714 w 3736"/>
              <a:gd name="T47" fmla="*/ 6 h 80"/>
              <a:gd name="T48" fmla="*/ 3720 w 3736"/>
              <a:gd name="T49" fmla="*/ 10 h 80"/>
              <a:gd name="T50" fmla="*/ 3726 w 3736"/>
              <a:gd name="T51" fmla="*/ 14 h 80"/>
              <a:gd name="T52" fmla="*/ 3730 w 3736"/>
              <a:gd name="T53" fmla="*/ 20 h 80"/>
              <a:gd name="T54" fmla="*/ 3734 w 3736"/>
              <a:gd name="T55" fmla="*/ 26 h 80"/>
              <a:gd name="T56" fmla="*/ 3736 w 3736"/>
              <a:gd name="T57" fmla="*/ 34 h 80"/>
              <a:gd name="T58" fmla="*/ 3736 w 3736"/>
              <a:gd name="T59" fmla="*/ 40 h 80"/>
              <a:gd name="T60" fmla="*/ 3736 w 3736"/>
              <a:gd name="T61" fmla="*/ 40 h 80"/>
              <a:gd name="T62" fmla="*/ 3736 w 3736"/>
              <a:gd name="T63" fmla="*/ 48 h 80"/>
              <a:gd name="T64" fmla="*/ 3734 w 3736"/>
              <a:gd name="T65" fmla="*/ 56 h 80"/>
              <a:gd name="T66" fmla="*/ 3730 w 3736"/>
              <a:gd name="T67" fmla="*/ 62 h 80"/>
              <a:gd name="T68" fmla="*/ 3726 w 3736"/>
              <a:gd name="T69" fmla="*/ 68 h 80"/>
              <a:gd name="T70" fmla="*/ 3720 w 3736"/>
              <a:gd name="T71" fmla="*/ 72 h 80"/>
              <a:gd name="T72" fmla="*/ 3712 w 3736"/>
              <a:gd name="T73" fmla="*/ 76 h 80"/>
              <a:gd name="T74" fmla="*/ 3706 w 3736"/>
              <a:gd name="T75" fmla="*/ 78 h 80"/>
              <a:gd name="T76" fmla="*/ 3698 w 3736"/>
              <a:gd name="T77" fmla="*/ 80 h 80"/>
              <a:gd name="T78" fmla="*/ 3698 w 3736"/>
              <a:gd name="T79"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36" h="80">
                <a:moveTo>
                  <a:pt x="3698" y="80"/>
                </a:moveTo>
                <a:lnTo>
                  <a:pt x="38" y="76"/>
                </a:lnTo>
                <a:lnTo>
                  <a:pt x="38" y="76"/>
                </a:lnTo>
                <a:lnTo>
                  <a:pt x="30" y="76"/>
                </a:lnTo>
                <a:lnTo>
                  <a:pt x="22" y="74"/>
                </a:lnTo>
                <a:lnTo>
                  <a:pt x="16" y="70"/>
                </a:lnTo>
                <a:lnTo>
                  <a:pt x="10" y="66"/>
                </a:lnTo>
                <a:lnTo>
                  <a:pt x="6" y="60"/>
                </a:lnTo>
                <a:lnTo>
                  <a:pt x="2" y="54"/>
                </a:lnTo>
                <a:lnTo>
                  <a:pt x="0" y="46"/>
                </a:lnTo>
                <a:lnTo>
                  <a:pt x="0" y="38"/>
                </a:lnTo>
                <a:lnTo>
                  <a:pt x="0" y="38"/>
                </a:lnTo>
                <a:lnTo>
                  <a:pt x="0" y="30"/>
                </a:lnTo>
                <a:lnTo>
                  <a:pt x="2" y="24"/>
                </a:lnTo>
                <a:lnTo>
                  <a:pt x="6" y="18"/>
                </a:lnTo>
                <a:lnTo>
                  <a:pt x="10" y="12"/>
                </a:lnTo>
                <a:lnTo>
                  <a:pt x="16" y="6"/>
                </a:lnTo>
                <a:lnTo>
                  <a:pt x="22" y="4"/>
                </a:lnTo>
                <a:lnTo>
                  <a:pt x="30" y="2"/>
                </a:lnTo>
                <a:lnTo>
                  <a:pt x="38" y="0"/>
                </a:lnTo>
                <a:lnTo>
                  <a:pt x="3698" y="2"/>
                </a:lnTo>
                <a:lnTo>
                  <a:pt x="3698" y="2"/>
                </a:lnTo>
                <a:lnTo>
                  <a:pt x="3706" y="4"/>
                </a:lnTo>
                <a:lnTo>
                  <a:pt x="3714" y="6"/>
                </a:lnTo>
                <a:lnTo>
                  <a:pt x="3720" y="10"/>
                </a:lnTo>
                <a:lnTo>
                  <a:pt x="3726" y="14"/>
                </a:lnTo>
                <a:lnTo>
                  <a:pt x="3730" y="20"/>
                </a:lnTo>
                <a:lnTo>
                  <a:pt x="3734" y="26"/>
                </a:lnTo>
                <a:lnTo>
                  <a:pt x="3736" y="34"/>
                </a:lnTo>
                <a:lnTo>
                  <a:pt x="3736" y="40"/>
                </a:lnTo>
                <a:lnTo>
                  <a:pt x="3736" y="40"/>
                </a:lnTo>
                <a:lnTo>
                  <a:pt x="3736" y="48"/>
                </a:lnTo>
                <a:lnTo>
                  <a:pt x="3734" y="56"/>
                </a:lnTo>
                <a:lnTo>
                  <a:pt x="3730" y="62"/>
                </a:lnTo>
                <a:lnTo>
                  <a:pt x="3726" y="68"/>
                </a:lnTo>
                <a:lnTo>
                  <a:pt x="3720" y="72"/>
                </a:lnTo>
                <a:lnTo>
                  <a:pt x="3712" y="76"/>
                </a:lnTo>
                <a:lnTo>
                  <a:pt x="3706" y="78"/>
                </a:lnTo>
                <a:lnTo>
                  <a:pt x="3698" y="80"/>
                </a:lnTo>
                <a:lnTo>
                  <a:pt x="3698" y="80"/>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6" name="Freeform 211"/>
          <p:cNvSpPr/>
          <p:nvPr>
            <p:custDataLst>
              <p:tags r:id="rId8"/>
            </p:custDataLst>
          </p:nvPr>
        </p:nvSpPr>
        <p:spPr bwMode="auto">
          <a:xfrm>
            <a:off x="3598091" y="3367140"/>
            <a:ext cx="245907" cy="263163"/>
          </a:xfrm>
          <a:custGeom>
            <a:avLst/>
            <a:gdLst>
              <a:gd name="T0" fmla="*/ 0 w 228"/>
              <a:gd name="T1" fmla="*/ 244 h 244"/>
              <a:gd name="T2" fmla="*/ 228 w 228"/>
              <a:gd name="T3" fmla="*/ 196 h 244"/>
              <a:gd name="T4" fmla="*/ 228 w 228"/>
              <a:gd name="T5" fmla="*/ 0 h 244"/>
              <a:gd name="T6" fmla="*/ 8 w 228"/>
              <a:gd name="T7" fmla="*/ 0 h 244"/>
              <a:gd name="T8" fmla="*/ 0 w 228"/>
              <a:gd name="T9" fmla="*/ 244 h 244"/>
            </a:gdLst>
            <a:ahLst/>
            <a:cxnLst>
              <a:cxn ang="0">
                <a:pos x="T0" y="T1"/>
              </a:cxn>
              <a:cxn ang="0">
                <a:pos x="T2" y="T3"/>
              </a:cxn>
              <a:cxn ang="0">
                <a:pos x="T4" y="T5"/>
              </a:cxn>
              <a:cxn ang="0">
                <a:pos x="T6" y="T7"/>
              </a:cxn>
              <a:cxn ang="0">
                <a:pos x="T8" y="T9"/>
              </a:cxn>
            </a:cxnLst>
            <a:rect l="0" t="0" r="r" b="b"/>
            <a:pathLst>
              <a:path w="228" h="244">
                <a:moveTo>
                  <a:pt x="0" y="244"/>
                </a:moveTo>
                <a:lnTo>
                  <a:pt x="228" y="196"/>
                </a:lnTo>
                <a:lnTo>
                  <a:pt x="228" y="0"/>
                </a:lnTo>
                <a:lnTo>
                  <a:pt x="8" y="0"/>
                </a:lnTo>
                <a:lnTo>
                  <a:pt x="0" y="244"/>
                </a:lnTo>
                <a:close/>
              </a:path>
            </a:pathLst>
          </a:custGeom>
          <a:solidFill>
            <a:srgbClr val="CE88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 name="Freeform 212"/>
          <p:cNvSpPr/>
          <p:nvPr>
            <p:custDataLst>
              <p:tags r:id="rId9"/>
            </p:custDataLst>
          </p:nvPr>
        </p:nvSpPr>
        <p:spPr bwMode="auto">
          <a:xfrm>
            <a:off x="3598091" y="3367140"/>
            <a:ext cx="245907" cy="263163"/>
          </a:xfrm>
          <a:custGeom>
            <a:avLst/>
            <a:gdLst>
              <a:gd name="T0" fmla="*/ 0 w 228"/>
              <a:gd name="T1" fmla="*/ 244 h 244"/>
              <a:gd name="T2" fmla="*/ 228 w 228"/>
              <a:gd name="T3" fmla="*/ 196 h 244"/>
              <a:gd name="T4" fmla="*/ 228 w 228"/>
              <a:gd name="T5" fmla="*/ 0 h 244"/>
              <a:gd name="T6" fmla="*/ 8 w 228"/>
              <a:gd name="T7" fmla="*/ 0 h 244"/>
              <a:gd name="T8" fmla="*/ 0 w 228"/>
              <a:gd name="T9" fmla="*/ 244 h 244"/>
            </a:gdLst>
            <a:ahLst/>
            <a:cxnLst>
              <a:cxn ang="0">
                <a:pos x="T0" y="T1"/>
              </a:cxn>
              <a:cxn ang="0">
                <a:pos x="T2" y="T3"/>
              </a:cxn>
              <a:cxn ang="0">
                <a:pos x="T4" y="T5"/>
              </a:cxn>
              <a:cxn ang="0">
                <a:pos x="T6" y="T7"/>
              </a:cxn>
              <a:cxn ang="0">
                <a:pos x="T8" y="T9"/>
              </a:cxn>
            </a:cxnLst>
            <a:rect l="0" t="0" r="r" b="b"/>
            <a:pathLst>
              <a:path w="228" h="244">
                <a:moveTo>
                  <a:pt x="0" y="244"/>
                </a:moveTo>
                <a:lnTo>
                  <a:pt x="228" y="196"/>
                </a:lnTo>
                <a:lnTo>
                  <a:pt x="228" y="0"/>
                </a:lnTo>
                <a:lnTo>
                  <a:pt x="8" y="0"/>
                </a:lnTo>
                <a:lnTo>
                  <a:pt x="0" y="2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 name="Freeform 213"/>
          <p:cNvSpPr/>
          <p:nvPr>
            <p:custDataLst>
              <p:tags r:id="rId10"/>
            </p:custDataLst>
          </p:nvPr>
        </p:nvSpPr>
        <p:spPr bwMode="auto">
          <a:xfrm>
            <a:off x="3559264" y="3166532"/>
            <a:ext cx="69027" cy="310619"/>
          </a:xfrm>
          <a:custGeom>
            <a:avLst/>
            <a:gdLst>
              <a:gd name="T0" fmla="*/ 32 w 64"/>
              <a:gd name="T1" fmla="*/ 288 h 288"/>
              <a:gd name="T2" fmla="*/ 32 w 64"/>
              <a:gd name="T3" fmla="*/ 288 h 288"/>
              <a:gd name="T4" fmla="*/ 38 w 64"/>
              <a:gd name="T5" fmla="*/ 288 h 288"/>
              <a:gd name="T6" fmla="*/ 44 w 64"/>
              <a:gd name="T7" fmla="*/ 286 h 288"/>
              <a:gd name="T8" fmla="*/ 54 w 64"/>
              <a:gd name="T9" fmla="*/ 280 h 288"/>
              <a:gd name="T10" fmla="*/ 60 w 64"/>
              <a:gd name="T11" fmla="*/ 270 h 288"/>
              <a:gd name="T12" fmla="*/ 62 w 64"/>
              <a:gd name="T13" fmla="*/ 264 h 288"/>
              <a:gd name="T14" fmla="*/ 64 w 64"/>
              <a:gd name="T15" fmla="*/ 258 h 288"/>
              <a:gd name="T16" fmla="*/ 64 w 64"/>
              <a:gd name="T17" fmla="*/ 32 h 288"/>
              <a:gd name="T18" fmla="*/ 64 w 64"/>
              <a:gd name="T19" fmla="*/ 32 h 288"/>
              <a:gd name="T20" fmla="*/ 62 w 64"/>
              <a:gd name="T21" fmla="*/ 26 h 288"/>
              <a:gd name="T22" fmla="*/ 60 w 64"/>
              <a:gd name="T23" fmla="*/ 20 h 288"/>
              <a:gd name="T24" fmla="*/ 54 w 64"/>
              <a:gd name="T25" fmla="*/ 10 h 288"/>
              <a:gd name="T26" fmla="*/ 44 w 64"/>
              <a:gd name="T27" fmla="*/ 4 h 288"/>
              <a:gd name="T28" fmla="*/ 38 w 64"/>
              <a:gd name="T29" fmla="*/ 2 h 288"/>
              <a:gd name="T30" fmla="*/ 32 w 64"/>
              <a:gd name="T31" fmla="*/ 0 h 288"/>
              <a:gd name="T32" fmla="*/ 32 w 64"/>
              <a:gd name="T33" fmla="*/ 0 h 288"/>
              <a:gd name="T34" fmla="*/ 26 w 64"/>
              <a:gd name="T35" fmla="*/ 2 h 288"/>
              <a:gd name="T36" fmla="*/ 20 w 64"/>
              <a:gd name="T37" fmla="*/ 4 h 288"/>
              <a:gd name="T38" fmla="*/ 10 w 64"/>
              <a:gd name="T39" fmla="*/ 10 h 288"/>
              <a:gd name="T40" fmla="*/ 2 w 64"/>
              <a:gd name="T41" fmla="*/ 20 h 288"/>
              <a:gd name="T42" fmla="*/ 0 w 64"/>
              <a:gd name="T43" fmla="*/ 26 h 288"/>
              <a:gd name="T44" fmla="*/ 0 w 64"/>
              <a:gd name="T45" fmla="*/ 32 h 288"/>
              <a:gd name="T46" fmla="*/ 0 w 64"/>
              <a:gd name="T47" fmla="*/ 256 h 288"/>
              <a:gd name="T48" fmla="*/ 0 w 64"/>
              <a:gd name="T49" fmla="*/ 256 h 288"/>
              <a:gd name="T50" fmla="*/ 0 w 64"/>
              <a:gd name="T51" fmla="*/ 264 h 288"/>
              <a:gd name="T52" fmla="*/ 2 w 64"/>
              <a:gd name="T53" fmla="*/ 270 h 288"/>
              <a:gd name="T54" fmla="*/ 8 w 64"/>
              <a:gd name="T55" fmla="*/ 280 h 288"/>
              <a:gd name="T56" fmla="*/ 20 w 64"/>
              <a:gd name="T57" fmla="*/ 286 h 288"/>
              <a:gd name="T58" fmla="*/ 24 w 64"/>
              <a:gd name="T59" fmla="*/ 288 h 288"/>
              <a:gd name="T60" fmla="*/ 32 w 64"/>
              <a:gd name="T61"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288">
                <a:moveTo>
                  <a:pt x="32" y="288"/>
                </a:moveTo>
                <a:lnTo>
                  <a:pt x="32" y="288"/>
                </a:lnTo>
                <a:lnTo>
                  <a:pt x="38" y="288"/>
                </a:lnTo>
                <a:lnTo>
                  <a:pt x="44" y="286"/>
                </a:lnTo>
                <a:lnTo>
                  <a:pt x="54" y="280"/>
                </a:lnTo>
                <a:lnTo>
                  <a:pt x="60" y="270"/>
                </a:lnTo>
                <a:lnTo>
                  <a:pt x="62" y="264"/>
                </a:lnTo>
                <a:lnTo>
                  <a:pt x="64" y="258"/>
                </a:lnTo>
                <a:lnTo>
                  <a:pt x="64" y="32"/>
                </a:lnTo>
                <a:lnTo>
                  <a:pt x="64" y="32"/>
                </a:lnTo>
                <a:lnTo>
                  <a:pt x="62" y="26"/>
                </a:lnTo>
                <a:lnTo>
                  <a:pt x="60" y="20"/>
                </a:lnTo>
                <a:lnTo>
                  <a:pt x="54" y="10"/>
                </a:lnTo>
                <a:lnTo>
                  <a:pt x="44" y="4"/>
                </a:lnTo>
                <a:lnTo>
                  <a:pt x="38" y="2"/>
                </a:lnTo>
                <a:lnTo>
                  <a:pt x="32" y="0"/>
                </a:lnTo>
                <a:lnTo>
                  <a:pt x="32" y="0"/>
                </a:lnTo>
                <a:lnTo>
                  <a:pt x="26" y="2"/>
                </a:lnTo>
                <a:lnTo>
                  <a:pt x="20" y="4"/>
                </a:lnTo>
                <a:lnTo>
                  <a:pt x="10" y="10"/>
                </a:lnTo>
                <a:lnTo>
                  <a:pt x="2" y="20"/>
                </a:lnTo>
                <a:lnTo>
                  <a:pt x="0" y="26"/>
                </a:lnTo>
                <a:lnTo>
                  <a:pt x="0" y="32"/>
                </a:lnTo>
                <a:lnTo>
                  <a:pt x="0" y="256"/>
                </a:lnTo>
                <a:lnTo>
                  <a:pt x="0" y="256"/>
                </a:lnTo>
                <a:lnTo>
                  <a:pt x="0" y="264"/>
                </a:lnTo>
                <a:lnTo>
                  <a:pt x="2" y="270"/>
                </a:lnTo>
                <a:lnTo>
                  <a:pt x="8" y="280"/>
                </a:lnTo>
                <a:lnTo>
                  <a:pt x="20" y="286"/>
                </a:lnTo>
                <a:lnTo>
                  <a:pt x="24" y="288"/>
                </a:lnTo>
                <a:lnTo>
                  <a:pt x="32" y="288"/>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 name="Freeform 214"/>
          <p:cNvSpPr/>
          <p:nvPr>
            <p:custDataLst>
              <p:tags r:id="rId11"/>
            </p:custDataLst>
          </p:nvPr>
        </p:nvSpPr>
        <p:spPr bwMode="auto">
          <a:xfrm>
            <a:off x="3559264" y="3166532"/>
            <a:ext cx="69027" cy="310619"/>
          </a:xfrm>
          <a:custGeom>
            <a:avLst/>
            <a:gdLst>
              <a:gd name="T0" fmla="*/ 32 w 64"/>
              <a:gd name="T1" fmla="*/ 288 h 288"/>
              <a:gd name="T2" fmla="*/ 32 w 64"/>
              <a:gd name="T3" fmla="*/ 288 h 288"/>
              <a:gd name="T4" fmla="*/ 38 w 64"/>
              <a:gd name="T5" fmla="*/ 288 h 288"/>
              <a:gd name="T6" fmla="*/ 44 w 64"/>
              <a:gd name="T7" fmla="*/ 286 h 288"/>
              <a:gd name="T8" fmla="*/ 54 w 64"/>
              <a:gd name="T9" fmla="*/ 280 h 288"/>
              <a:gd name="T10" fmla="*/ 60 w 64"/>
              <a:gd name="T11" fmla="*/ 270 h 288"/>
              <a:gd name="T12" fmla="*/ 62 w 64"/>
              <a:gd name="T13" fmla="*/ 264 h 288"/>
              <a:gd name="T14" fmla="*/ 64 w 64"/>
              <a:gd name="T15" fmla="*/ 258 h 288"/>
              <a:gd name="T16" fmla="*/ 64 w 64"/>
              <a:gd name="T17" fmla="*/ 32 h 288"/>
              <a:gd name="T18" fmla="*/ 64 w 64"/>
              <a:gd name="T19" fmla="*/ 32 h 288"/>
              <a:gd name="T20" fmla="*/ 62 w 64"/>
              <a:gd name="T21" fmla="*/ 26 h 288"/>
              <a:gd name="T22" fmla="*/ 60 w 64"/>
              <a:gd name="T23" fmla="*/ 20 h 288"/>
              <a:gd name="T24" fmla="*/ 54 w 64"/>
              <a:gd name="T25" fmla="*/ 10 h 288"/>
              <a:gd name="T26" fmla="*/ 44 w 64"/>
              <a:gd name="T27" fmla="*/ 4 h 288"/>
              <a:gd name="T28" fmla="*/ 38 w 64"/>
              <a:gd name="T29" fmla="*/ 2 h 288"/>
              <a:gd name="T30" fmla="*/ 32 w 64"/>
              <a:gd name="T31" fmla="*/ 0 h 288"/>
              <a:gd name="T32" fmla="*/ 32 w 64"/>
              <a:gd name="T33" fmla="*/ 0 h 288"/>
              <a:gd name="T34" fmla="*/ 26 w 64"/>
              <a:gd name="T35" fmla="*/ 2 h 288"/>
              <a:gd name="T36" fmla="*/ 20 w 64"/>
              <a:gd name="T37" fmla="*/ 4 h 288"/>
              <a:gd name="T38" fmla="*/ 10 w 64"/>
              <a:gd name="T39" fmla="*/ 10 h 288"/>
              <a:gd name="T40" fmla="*/ 2 w 64"/>
              <a:gd name="T41" fmla="*/ 20 h 288"/>
              <a:gd name="T42" fmla="*/ 0 w 64"/>
              <a:gd name="T43" fmla="*/ 26 h 288"/>
              <a:gd name="T44" fmla="*/ 0 w 64"/>
              <a:gd name="T45" fmla="*/ 32 h 288"/>
              <a:gd name="T46" fmla="*/ 0 w 64"/>
              <a:gd name="T47" fmla="*/ 256 h 288"/>
              <a:gd name="T48" fmla="*/ 0 w 64"/>
              <a:gd name="T49" fmla="*/ 256 h 288"/>
              <a:gd name="T50" fmla="*/ 0 w 64"/>
              <a:gd name="T51" fmla="*/ 264 h 288"/>
              <a:gd name="T52" fmla="*/ 2 w 64"/>
              <a:gd name="T53" fmla="*/ 270 h 288"/>
              <a:gd name="T54" fmla="*/ 8 w 64"/>
              <a:gd name="T55" fmla="*/ 280 h 288"/>
              <a:gd name="T56" fmla="*/ 20 w 64"/>
              <a:gd name="T57" fmla="*/ 286 h 288"/>
              <a:gd name="T58" fmla="*/ 24 w 64"/>
              <a:gd name="T59" fmla="*/ 288 h 288"/>
              <a:gd name="T60" fmla="*/ 32 w 64"/>
              <a:gd name="T61"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288">
                <a:moveTo>
                  <a:pt x="32" y="288"/>
                </a:moveTo>
                <a:lnTo>
                  <a:pt x="32" y="288"/>
                </a:lnTo>
                <a:lnTo>
                  <a:pt x="38" y="288"/>
                </a:lnTo>
                <a:lnTo>
                  <a:pt x="44" y="286"/>
                </a:lnTo>
                <a:lnTo>
                  <a:pt x="54" y="280"/>
                </a:lnTo>
                <a:lnTo>
                  <a:pt x="60" y="270"/>
                </a:lnTo>
                <a:lnTo>
                  <a:pt x="62" y="264"/>
                </a:lnTo>
                <a:lnTo>
                  <a:pt x="64" y="258"/>
                </a:lnTo>
                <a:lnTo>
                  <a:pt x="64" y="32"/>
                </a:lnTo>
                <a:lnTo>
                  <a:pt x="64" y="32"/>
                </a:lnTo>
                <a:lnTo>
                  <a:pt x="62" y="26"/>
                </a:lnTo>
                <a:lnTo>
                  <a:pt x="60" y="20"/>
                </a:lnTo>
                <a:lnTo>
                  <a:pt x="54" y="10"/>
                </a:lnTo>
                <a:lnTo>
                  <a:pt x="44" y="4"/>
                </a:lnTo>
                <a:lnTo>
                  <a:pt x="38" y="2"/>
                </a:lnTo>
                <a:lnTo>
                  <a:pt x="32" y="0"/>
                </a:lnTo>
                <a:lnTo>
                  <a:pt x="32" y="0"/>
                </a:lnTo>
                <a:lnTo>
                  <a:pt x="26" y="2"/>
                </a:lnTo>
                <a:lnTo>
                  <a:pt x="20" y="4"/>
                </a:lnTo>
                <a:lnTo>
                  <a:pt x="10" y="10"/>
                </a:lnTo>
                <a:lnTo>
                  <a:pt x="2" y="20"/>
                </a:lnTo>
                <a:lnTo>
                  <a:pt x="0" y="26"/>
                </a:lnTo>
                <a:lnTo>
                  <a:pt x="0" y="32"/>
                </a:lnTo>
                <a:lnTo>
                  <a:pt x="0" y="256"/>
                </a:lnTo>
                <a:lnTo>
                  <a:pt x="0" y="256"/>
                </a:lnTo>
                <a:lnTo>
                  <a:pt x="0" y="264"/>
                </a:lnTo>
                <a:lnTo>
                  <a:pt x="2" y="270"/>
                </a:lnTo>
                <a:lnTo>
                  <a:pt x="8" y="280"/>
                </a:lnTo>
                <a:lnTo>
                  <a:pt x="20" y="286"/>
                </a:lnTo>
                <a:lnTo>
                  <a:pt x="24" y="288"/>
                </a:lnTo>
                <a:lnTo>
                  <a:pt x="32" y="28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 name="Freeform 215"/>
          <p:cNvSpPr/>
          <p:nvPr>
            <p:custDataLst>
              <p:tags r:id="rId12"/>
            </p:custDataLst>
          </p:nvPr>
        </p:nvSpPr>
        <p:spPr bwMode="auto">
          <a:xfrm>
            <a:off x="3630447" y="3336942"/>
            <a:ext cx="69027" cy="140209"/>
          </a:xfrm>
          <a:custGeom>
            <a:avLst/>
            <a:gdLst>
              <a:gd name="T0" fmla="*/ 32 w 64"/>
              <a:gd name="T1" fmla="*/ 130 h 130"/>
              <a:gd name="T2" fmla="*/ 32 w 64"/>
              <a:gd name="T3" fmla="*/ 130 h 130"/>
              <a:gd name="T4" fmla="*/ 38 w 64"/>
              <a:gd name="T5" fmla="*/ 130 h 130"/>
              <a:gd name="T6" fmla="*/ 44 w 64"/>
              <a:gd name="T7" fmla="*/ 128 h 130"/>
              <a:gd name="T8" fmla="*/ 54 w 64"/>
              <a:gd name="T9" fmla="*/ 122 h 130"/>
              <a:gd name="T10" fmla="*/ 62 w 64"/>
              <a:gd name="T11" fmla="*/ 112 h 130"/>
              <a:gd name="T12" fmla="*/ 64 w 64"/>
              <a:gd name="T13" fmla="*/ 106 h 130"/>
              <a:gd name="T14" fmla="*/ 64 w 64"/>
              <a:gd name="T15" fmla="*/ 100 h 130"/>
              <a:gd name="T16" fmla="*/ 64 w 64"/>
              <a:gd name="T17" fmla="*/ 32 h 130"/>
              <a:gd name="T18" fmla="*/ 64 w 64"/>
              <a:gd name="T19" fmla="*/ 32 h 130"/>
              <a:gd name="T20" fmla="*/ 64 w 64"/>
              <a:gd name="T21" fmla="*/ 26 h 130"/>
              <a:gd name="T22" fmla="*/ 62 w 64"/>
              <a:gd name="T23" fmla="*/ 20 h 130"/>
              <a:gd name="T24" fmla="*/ 56 w 64"/>
              <a:gd name="T25" fmla="*/ 10 h 130"/>
              <a:gd name="T26" fmla="*/ 44 w 64"/>
              <a:gd name="T27" fmla="*/ 2 h 130"/>
              <a:gd name="T28" fmla="*/ 38 w 64"/>
              <a:gd name="T29" fmla="*/ 0 h 130"/>
              <a:gd name="T30" fmla="*/ 32 w 64"/>
              <a:gd name="T31" fmla="*/ 0 h 130"/>
              <a:gd name="T32" fmla="*/ 32 w 64"/>
              <a:gd name="T33" fmla="*/ 0 h 130"/>
              <a:gd name="T34" fmla="*/ 26 w 64"/>
              <a:gd name="T35" fmla="*/ 0 h 130"/>
              <a:gd name="T36" fmla="*/ 20 w 64"/>
              <a:gd name="T37" fmla="*/ 2 h 130"/>
              <a:gd name="T38" fmla="*/ 10 w 64"/>
              <a:gd name="T39" fmla="*/ 10 h 130"/>
              <a:gd name="T40" fmla="*/ 4 w 64"/>
              <a:gd name="T41" fmla="*/ 20 h 130"/>
              <a:gd name="T42" fmla="*/ 2 w 64"/>
              <a:gd name="T43" fmla="*/ 26 h 130"/>
              <a:gd name="T44" fmla="*/ 0 w 64"/>
              <a:gd name="T45" fmla="*/ 32 h 130"/>
              <a:gd name="T46" fmla="*/ 0 w 64"/>
              <a:gd name="T47" fmla="*/ 100 h 130"/>
              <a:gd name="T48" fmla="*/ 0 w 64"/>
              <a:gd name="T49" fmla="*/ 100 h 130"/>
              <a:gd name="T50" fmla="*/ 2 w 64"/>
              <a:gd name="T51" fmla="*/ 106 h 130"/>
              <a:gd name="T52" fmla="*/ 4 w 64"/>
              <a:gd name="T53" fmla="*/ 112 h 130"/>
              <a:gd name="T54" fmla="*/ 10 w 64"/>
              <a:gd name="T55" fmla="*/ 122 h 130"/>
              <a:gd name="T56" fmla="*/ 20 w 64"/>
              <a:gd name="T57" fmla="*/ 128 h 130"/>
              <a:gd name="T58" fmla="*/ 26 w 64"/>
              <a:gd name="T59" fmla="*/ 130 h 130"/>
              <a:gd name="T60" fmla="*/ 32 w 64"/>
              <a:gd name="T6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130">
                <a:moveTo>
                  <a:pt x="32" y="130"/>
                </a:moveTo>
                <a:lnTo>
                  <a:pt x="32" y="130"/>
                </a:lnTo>
                <a:lnTo>
                  <a:pt x="38" y="130"/>
                </a:lnTo>
                <a:lnTo>
                  <a:pt x="44" y="128"/>
                </a:lnTo>
                <a:lnTo>
                  <a:pt x="54" y="122"/>
                </a:lnTo>
                <a:lnTo>
                  <a:pt x="62" y="112"/>
                </a:lnTo>
                <a:lnTo>
                  <a:pt x="64" y="106"/>
                </a:lnTo>
                <a:lnTo>
                  <a:pt x="64" y="100"/>
                </a:lnTo>
                <a:lnTo>
                  <a:pt x="64" y="32"/>
                </a:lnTo>
                <a:lnTo>
                  <a:pt x="64" y="32"/>
                </a:lnTo>
                <a:lnTo>
                  <a:pt x="64" y="26"/>
                </a:lnTo>
                <a:lnTo>
                  <a:pt x="62" y="20"/>
                </a:lnTo>
                <a:lnTo>
                  <a:pt x="56" y="10"/>
                </a:lnTo>
                <a:lnTo>
                  <a:pt x="44" y="2"/>
                </a:lnTo>
                <a:lnTo>
                  <a:pt x="38" y="0"/>
                </a:lnTo>
                <a:lnTo>
                  <a:pt x="32" y="0"/>
                </a:lnTo>
                <a:lnTo>
                  <a:pt x="32" y="0"/>
                </a:lnTo>
                <a:lnTo>
                  <a:pt x="26" y="0"/>
                </a:lnTo>
                <a:lnTo>
                  <a:pt x="20" y="2"/>
                </a:lnTo>
                <a:lnTo>
                  <a:pt x="10" y="10"/>
                </a:lnTo>
                <a:lnTo>
                  <a:pt x="4" y="20"/>
                </a:lnTo>
                <a:lnTo>
                  <a:pt x="2" y="26"/>
                </a:lnTo>
                <a:lnTo>
                  <a:pt x="0" y="32"/>
                </a:lnTo>
                <a:lnTo>
                  <a:pt x="0" y="100"/>
                </a:lnTo>
                <a:lnTo>
                  <a:pt x="0" y="100"/>
                </a:lnTo>
                <a:lnTo>
                  <a:pt x="2" y="106"/>
                </a:lnTo>
                <a:lnTo>
                  <a:pt x="4" y="112"/>
                </a:lnTo>
                <a:lnTo>
                  <a:pt x="10" y="122"/>
                </a:lnTo>
                <a:lnTo>
                  <a:pt x="20" y="128"/>
                </a:lnTo>
                <a:lnTo>
                  <a:pt x="26" y="130"/>
                </a:lnTo>
                <a:lnTo>
                  <a:pt x="32" y="13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 name="Freeform 216"/>
          <p:cNvSpPr/>
          <p:nvPr>
            <p:custDataLst>
              <p:tags r:id="rId13"/>
            </p:custDataLst>
          </p:nvPr>
        </p:nvSpPr>
        <p:spPr bwMode="auto">
          <a:xfrm>
            <a:off x="3630447" y="3336942"/>
            <a:ext cx="69027" cy="140209"/>
          </a:xfrm>
          <a:custGeom>
            <a:avLst/>
            <a:gdLst>
              <a:gd name="T0" fmla="*/ 32 w 64"/>
              <a:gd name="T1" fmla="*/ 130 h 130"/>
              <a:gd name="T2" fmla="*/ 32 w 64"/>
              <a:gd name="T3" fmla="*/ 130 h 130"/>
              <a:gd name="T4" fmla="*/ 38 w 64"/>
              <a:gd name="T5" fmla="*/ 130 h 130"/>
              <a:gd name="T6" fmla="*/ 44 w 64"/>
              <a:gd name="T7" fmla="*/ 128 h 130"/>
              <a:gd name="T8" fmla="*/ 54 w 64"/>
              <a:gd name="T9" fmla="*/ 122 h 130"/>
              <a:gd name="T10" fmla="*/ 62 w 64"/>
              <a:gd name="T11" fmla="*/ 112 h 130"/>
              <a:gd name="T12" fmla="*/ 64 w 64"/>
              <a:gd name="T13" fmla="*/ 106 h 130"/>
              <a:gd name="T14" fmla="*/ 64 w 64"/>
              <a:gd name="T15" fmla="*/ 100 h 130"/>
              <a:gd name="T16" fmla="*/ 64 w 64"/>
              <a:gd name="T17" fmla="*/ 32 h 130"/>
              <a:gd name="T18" fmla="*/ 64 w 64"/>
              <a:gd name="T19" fmla="*/ 32 h 130"/>
              <a:gd name="T20" fmla="*/ 64 w 64"/>
              <a:gd name="T21" fmla="*/ 26 h 130"/>
              <a:gd name="T22" fmla="*/ 62 w 64"/>
              <a:gd name="T23" fmla="*/ 20 h 130"/>
              <a:gd name="T24" fmla="*/ 56 w 64"/>
              <a:gd name="T25" fmla="*/ 10 h 130"/>
              <a:gd name="T26" fmla="*/ 44 w 64"/>
              <a:gd name="T27" fmla="*/ 2 h 130"/>
              <a:gd name="T28" fmla="*/ 38 w 64"/>
              <a:gd name="T29" fmla="*/ 0 h 130"/>
              <a:gd name="T30" fmla="*/ 32 w 64"/>
              <a:gd name="T31" fmla="*/ 0 h 130"/>
              <a:gd name="T32" fmla="*/ 32 w 64"/>
              <a:gd name="T33" fmla="*/ 0 h 130"/>
              <a:gd name="T34" fmla="*/ 26 w 64"/>
              <a:gd name="T35" fmla="*/ 0 h 130"/>
              <a:gd name="T36" fmla="*/ 20 w 64"/>
              <a:gd name="T37" fmla="*/ 2 h 130"/>
              <a:gd name="T38" fmla="*/ 10 w 64"/>
              <a:gd name="T39" fmla="*/ 10 h 130"/>
              <a:gd name="T40" fmla="*/ 4 w 64"/>
              <a:gd name="T41" fmla="*/ 20 h 130"/>
              <a:gd name="T42" fmla="*/ 2 w 64"/>
              <a:gd name="T43" fmla="*/ 26 h 130"/>
              <a:gd name="T44" fmla="*/ 0 w 64"/>
              <a:gd name="T45" fmla="*/ 32 h 130"/>
              <a:gd name="T46" fmla="*/ 0 w 64"/>
              <a:gd name="T47" fmla="*/ 100 h 130"/>
              <a:gd name="T48" fmla="*/ 0 w 64"/>
              <a:gd name="T49" fmla="*/ 100 h 130"/>
              <a:gd name="T50" fmla="*/ 2 w 64"/>
              <a:gd name="T51" fmla="*/ 106 h 130"/>
              <a:gd name="T52" fmla="*/ 4 w 64"/>
              <a:gd name="T53" fmla="*/ 112 h 130"/>
              <a:gd name="T54" fmla="*/ 10 w 64"/>
              <a:gd name="T55" fmla="*/ 122 h 130"/>
              <a:gd name="T56" fmla="*/ 20 w 64"/>
              <a:gd name="T57" fmla="*/ 128 h 130"/>
              <a:gd name="T58" fmla="*/ 26 w 64"/>
              <a:gd name="T59" fmla="*/ 130 h 130"/>
              <a:gd name="T60" fmla="*/ 32 w 64"/>
              <a:gd name="T6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130">
                <a:moveTo>
                  <a:pt x="32" y="130"/>
                </a:moveTo>
                <a:lnTo>
                  <a:pt x="32" y="130"/>
                </a:lnTo>
                <a:lnTo>
                  <a:pt x="38" y="130"/>
                </a:lnTo>
                <a:lnTo>
                  <a:pt x="44" y="128"/>
                </a:lnTo>
                <a:lnTo>
                  <a:pt x="54" y="122"/>
                </a:lnTo>
                <a:lnTo>
                  <a:pt x="62" y="112"/>
                </a:lnTo>
                <a:lnTo>
                  <a:pt x="64" y="106"/>
                </a:lnTo>
                <a:lnTo>
                  <a:pt x="64" y="100"/>
                </a:lnTo>
                <a:lnTo>
                  <a:pt x="64" y="32"/>
                </a:lnTo>
                <a:lnTo>
                  <a:pt x="64" y="32"/>
                </a:lnTo>
                <a:lnTo>
                  <a:pt x="64" y="26"/>
                </a:lnTo>
                <a:lnTo>
                  <a:pt x="62" y="20"/>
                </a:lnTo>
                <a:lnTo>
                  <a:pt x="56" y="10"/>
                </a:lnTo>
                <a:lnTo>
                  <a:pt x="44" y="2"/>
                </a:lnTo>
                <a:lnTo>
                  <a:pt x="38" y="0"/>
                </a:lnTo>
                <a:lnTo>
                  <a:pt x="32" y="0"/>
                </a:lnTo>
                <a:lnTo>
                  <a:pt x="32" y="0"/>
                </a:lnTo>
                <a:lnTo>
                  <a:pt x="26" y="0"/>
                </a:lnTo>
                <a:lnTo>
                  <a:pt x="20" y="2"/>
                </a:lnTo>
                <a:lnTo>
                  <a:pt x="10" y="10"/>
                </a:lnTo>
                <a:lnTo>
                  <a:pt x="4" y="20"/>
                </a:lnTo>
                <a:lnTo>
                  <a:pt x="2" y="26"/>
                </a:lnTo>
                <a:lnTo>
                  <a:pt x="0" y="32"/>
                </a:lnTo>
                <a:lnTo>
                  <a:pt x="0" y="100"/>
                </a:lnTo>
                <a:lnTo>
                  <a:pt x="0" y="100"/>
                </a:lnTo>
                <a:lnTo>
                  <a:pt x="2" y="106"/>
                </a:lnTo>
                <a:lnTo>
                  <a:pt x="4" y="112"/>
                </a:lnTo>
                <a:lnTo>
                  <a:pt x="10" y="122"/>
                </a:lnTo>
                <a:lnTo>
                  <a:pt x="20" y="128"/>
                </a:lnTo>
                <a:lnTo>
                  <a:pt x="26" y="130"/>
                </a:lnTo>
                <a:lnTo>
                  <a:pt x="32" y="1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 name="Freeform 217"/>
          <p:cNvSpPr/>
          <p:nvPr>
            <p:custDataLst>
              <p:tags r:id="rId14"/>
            </p:custDataLst>
          </p:nvPr>
        </p:nvSpPr>
        <p:spPr bwMode="auto">
          <a:xfrm>
            <a:off x="3703788" y="3336942"/>
            <a:ext cx="69027" cy="140209"/>
          </a:xfrm>
          <a:custGeom>
            <a:avLst/>
            <a:gdLst>
              <a:gd name="T0" fmla="*/ 32 w 64"/>
              <a:gd name="T1" fmla="*/ 130 h 130"/>
              <a:gd name="T2" fmla="*/ 32 w 64"/>
              <a:gd name="T3" fmla="*/ 130 h 130"/>
              <a:gd name="T4" fmla="*/ 38 w 64"/>
              <a:gd name="T5" fmla="*/ 130 h 130"/>
              <a:gd name="T6" fmla="*/ 44 w 64"/>
              <a:gd name="T7" fmla="*/ 128 h 130"/>
              <a:gd name="T8" fmla="*/ 54 w 64"/>
              <a:gd name="T9" fmla="*/ 122 h 130"/>
              <a:gd name="T10" fmla="*/ 60 w 64"/>
              <a:gd name="T11" fmla="*/ 112 h 130"/>
              <a:gd name="T12" fmla="*/ 62 w 64"/>
              <a:gd name="T13" fmla="*/ 106 h 130"/>
              <a:gd name="T14" fmla="*/ 64 w 64"/>
              <a:gd name="T15" fmla="*/ 100 h 130"/>
              <a:gd name="T16" fmla="*/ 64 w 64"/>
              <a:gd name="T17" fmla="*/ 32 h 130"/>
              <a:gd name="T18" fmla="*/ 64 w 64"/>
              <a:gd name="T19" fmla="*/ 32 h 130"/>
              <a:gd name="T20" fmla="*/ 62 w 64"/>
              <a:gd name="T21" fmla="*/ 26 h 130"/>
              <a:gd name="T22" fmla="*/ 60 w 64"/>
              <a:gd name="T23" fmla="*/ 20 h 130"/>
              <a:gd name="T24" fmla="*/ 54 w 64"/>
              <a:gd name="T25" fmla="*/ 10 h 130"/>
              <a:gd name="T26" fmla="*/ 44 w 64"/>
              <a:gd name="T27" fmla="*/ 2 h 130"/>
              <a:gd name="T28" fmla="*/ 38 w 64"/>
              <a:gd name="T29" fmla="*/ 0 h 130"/>
              <a:gd name="T30" fmla="*/ 32 w 64"/>
              <a:gd name="T31" fmla="*/ 0 h 130"/>
              <a:gd name="T32" fmla="*/ 32 w 64"/>
              <a:gd name="T33" fmla="*/ 0 h 130"/>
              <a:gd name="T34" fmla="*/ 26 w 64"/>
              <a:gd name="T35" fmla="*/ 0 h 130"/>
              <a:gd name="T36" fmla="*/ 20 w 64"/>
              <a:gd name="T37" fmla="*/ 2 h 130"/>
              <a:gd name="T38" fmla="*/ 10 w 64"/>
              <a:gd name="T39" fmla="*/ 10 h 130"/>
              <a:gd name="T40" fmla="*/ 2 w 64"/>
              <a:gd name="T41" fmla="*/ 20 h 130"/>
              <a:gd name="T42" fmla="*/ 0 w 64"/>
              <a:gd name="T43" fmla="*/ 26 h 130"/>
              <a:gd name="T44" fmla="*/ 0 w 64"/>
              <a:gd name="T45" fmla="*/ 32 h 130"/>
              <a:gd name="T46" fmla="*/ 0 w 64"/>
              <a:gd name="T47" fmla="*/ 100 h 130"/>
              <a:gd name="T48" fmla="*/ 0 w 64"/>
              <a:gd name="T49" fmla="*/ 100 h 130"/>
              <a:gd name="T50" fmla="*/ 0 w 64"/>
              <a:gd name="T51" fmla="*/ 106 h 130"/>
              <a:gd name="T52" fmla="*/ 2 w 64"/>
              <a:gd name="T53" fmla="*/ 112 h 130"/>
              <a:gd name="T54" fmla="*/ 10 w 64"/>
              <a:gd name="T55" fmla="*/ 122 h 130"/>
              <a:gd name="T56" fmla="*/ 20 w 64"/>
              <a:gd name="T57" fmla="*/ 128 h 130"/>
              <a:gd name="T58" fmla="*/ 26 w 64"/>
              <a:gd name="T59" fmla="*/ 130 h 130"/>
              <a:gd name="T60" fmla="*/ 32 w 64"/>
              <a:gd name="T6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130">
                <a:moveTo>
                  <a:pt x="32" y="130"/>
                </a:moveTo>
                <a:lnTo>
                  <a:pt x="32" y="130"/>
                </a:lnTo>
                <a:lnTo>
                  <a:pt x="38" y="130"/>
                </a:lnTo>
                <a:lnTo>
                  <a:pt x="44" y="128"/>
                </a:lnTo>
                <a:lnTo>
                  <a:pt x="54" y="122"/>
                </a:lnTo>
                <a:lnTo>
                  <a:pt x="60" y="112"/>
                </a:lnTo>
                <a:lnTo>
                  <a:pt x="62" y="106"/>
                </a:lnTo>
                <a:lnTo>
                  <a:pt x="64" y="100"/>
                </a:lnTo>
                <a:lnTo>
                  <a:pt x="64" y="32"/>
                </a:lnTo>
                <a:lnTo>
                  <a:pt x="64" y="32"/>
                </a:lnTo>
                <a:lnTo>
                  <a:pt x="62" y="26"/>
                </a:lnTo>
                <a:lnTo>
                  <a:pt x="60" y="20"/>
                </a:lnTo>
                <a:lnTo>
                  <a:pt x="54" y="10"/>
                </a:lnTo>
                <a:lnTo>
                  <a:pt x="44" y="2"/>
                </a:lnTo>
                <a:lnTo>
                  <a:pt x="38" y="0"/>
                </a:lnTo>
                <a:lnTo>
                  <a:pt x="32" y="0"/>
                </a:lnTo>
                <a:lnTo>
                  <a:pt x="32" y="0"/>
                </a:lnTo>
                <a:lnTo>
                  <a:pt x="26" y="0"/>
                </a:lnTo>
                <a:lnTo>
                  <a:pt x="20" y="2"/>
                </a:lnTo>
                <a:lnTo>
                  <a:pt x="10" y="10"/>
                </a:lnTo>
                <a:lnTo>
                  <a:pt x="2" y="20"/>
                </a:lnTo>
                <a:lnTo>
                  <a:pt x="0" y="26"/>
                </a:lnTo>
                <a:lnTo>
                  <a:pt x="0" y="32"/>
                </a:lnTo>
                <a:lnTo>
                  <a:pt x="0" y="100"/>
                </a:lnTo>
                <a:lnTo>
                  <a:pt x="0" y="100"/>
                </a:lnTo>
                <a:lnTo>
                  <a:pt x="0" y="106"/>
                </a:lnTo>
                <a:lnTo>
                  <a:pt x="2" y="112"/>
                </a:lnTo>
                <a:lnTo>
                  <a:pt x="10" y="122"/>
                </a:lnTo>
                <a:lnTo>
                  <a:pt x="20" y="128"/>
                </a:lnTo>
                <a:lnTo>
                  <a:pt x="26" y="130"/>
                </a:lnTo>
                <a:lnTo>
                  <a:pt x="32" y="13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 name="Freeform 218"/>
          <p:cNvSpPr/>
          <p:nvPr>
            <p:custDataLst>
              <p:tags r:id="rId15"/>
            </p:custDataLst>
          </p:nvPr>
        </p:nvSpPr>
        <p:spPr bwMode="auto">
          <a:xfrm>
            <a:off x="3703788" y="3336942"/>
            <a:ext cx="69027" cy="140209"/>
          </a:xfrm>
          <a:custGeom>
            <a:avLst/>
            <a:gdLst>
              <a:gd name="T0" fmla="*/ 32 w 64"/>
              <a:gd name="T1" fmla="*/ 130 h 130"/>
              <a:gd name="T2" fmla="*/ 32 w 64"/>
              <a:gd name="T3" fmla="*/ 130 h 130"/>
              <a:gd name="T4" fmla="*/ 38 w 64"/>
              <a:gd name="T5" fmla="*/ 130 h 130"/>
              <a:gd name="T6" fmla="*/ 44 w 64"/>
              <a:gd name="T7" fmla="*/ 128 h 130"/>
              <a:gd name="T8" fmla="*/ 54 w 64"/>
              <a:gd name="T9" fmla="*/ 122 h 130"/>
              <a:gd name="T10" fmla="*/ 60 w 64"/>
              <a:gd name="T11" fmla="*/ 112 h 130"/>
              <a:gd name="T12" fmla="*/ 62 w 64"/>
              <a:gd name="T13" fmla="*/ 106 h 130"/>
              <a:gd name="T14" fmla="*/ 64 w 64"/>
              <a:gd name="T15" fmla="*/ 100 h 130"/>
              <a:gd name="T16" fmla="*/ 64 w 64"/>
              <a:gd name="T17" fmla="*/ 32 h 130"/>
              <a:gd name="T18" fmla="*/ 64 w 64"/>
              <a:gd name="T19" fmla="*/ 32 h 130"/>
              <a:gd name="T20" fmla="*/ 62 w 64"/>
              <a:gd name="T21" fmla="*/ 26 h 130"/>
              <a:gd name="T22" fmla="*/ 60 w 64"/>
              <a:gd name="T23" fmla="*/ 20 h 130"/>
              <a:gd name="T24" fmla="*/ 54 w 64"/>
              <a:gd name="T25" fmla="*/ 10 h 130"/>
              <a:gd name="T26" fmla="*/ 44 w 64"/>
              <a:gd name="T27" fmla="*/ 2 h 130"/>
              <a:gd name="T28" fmla="*/ 38 w 64"/>
              <a:gd name="T29" fmla="*/ 0 h 130"/>
              <a:gd name="T30" fmla="*/ 32 w 64"/>
              <a:gd name="T31" fmla="*/ 0 h 130"/>
              <a:gd name="T32" fmla="*/ 32 w 64"/>
              <a:gd name="T33" fmla="*/ 0 h 130"/>
              <a:gd name="T34" fmla="*/ 26 w 64"/>
              <a:gd name="T35" fmla="*/ 0 h 130"/>
              <a:gd name="T36" fmla="*/ 20 w 64"/>
              <a:gd name="T37" fmla="*/ 2 h 130"/>
              <a:gd name="T38" fmla="*/ 10 w 64"/>
              <a:gd name="T39" fmla="*/ 10 h 130"/>
              <a:gd name="T40" fmla="*/ 2 w 64"/>
              <a:gd name="T41" fmla="*/ 20 h 130"/>
              <a:gd name="T42" fmla="*/ 0 w 64"/>
              <a:gd name="T43" fmla="*/ 26 h 130"/>
              <a:gd name="T44" fmla="*/ 0 w 64"/>
              <a:gd name="T45" fmla="*/ 32 h 130"/>
              <a:gd name="T46" fmla="*/ 0 w 64"/>
              <a:gd name="T47" fmla="*/ 100 h 130"/>
              <a:gd name="T48" fmla="*/ 0 w 64"/>
              <a:gd name="T49" fmla="*/ 100 h 130"/>
              <a:gd name="T50" fmla="*/ 0 w 64"/>
              <a:gd name="T51" fmla="*/ 106 h 130"/>
              <a:gd name="T52" fmla="*/ 2 w 64"/>
              <a:gd name="T53" fmla="*/ 112 h 130"/>
              <a:gd name="T54" fmla="*/ 10 w 64"/>
              <a:gd name="T55" fmla="*/ 122 h 130"/>
              <a:gd name="T56" fmla="*/ 20 w 64"/>
              <a:gd name="T57" fmla="*/ 128 h 130"/>
              <a:gd name="T58" fmla="*/ 26 w 64"/>
              <a:gd name="T59" fmla="*/ 130 h 130"/>
              <a:gd name="T60" fmla="*/ 32 w 64"/>
              <a:gd name="T6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130">
                <a:moveTo>
                  <a:pt x="32" y="130"/>
                </a:moveTo>
                <a:lnTo>
                  <a:pt x="32" y="130"/>
                </a:lnTo>
                <a:lnTo>
                  <a:pt x="38" y="130"/>
                </a:lnTo>
                <a:lnTo>
                  <a:pt x="44" y="128"/>
                </a:lnTo>
                <a:lnTo>
                  <a:pt x="54" y="122"/>
                </a:lnTo>
                <a:lnTo>
                  <a:pt x="60" y="112"/>
                </a:lnTo>
                <a:lnTo>
                  <a:pt x="62" y="106"/>
                </a:lnTo>
                <a:lnTo>
                  <a:pt x="64" y="100"/>
                </a:lnTo>
                <a:lnTo>
                  <a:pt x="64" y="32"/>
                </a:lnTo>
                <a:lnTo>
                  <a:pt x="64" y="32"/>
                </a:lnTo>
                <a:lnTo>
                  <a:pt x="62" y="26"/>
                </a:lnTo>
                <a:lnTo>
                  <a:pt x="60" y="20"/>
                </a:lnTo>
                <a:lnTo>
                  <a:pt x="54" y="10"/>
                </a:lnTo>
                <a:lnTo>
                  <a:pt x="44" y="2"/>
                </a:lnTo>
                <a:lnTo>
                  <a:pt x="38" y="0"/>
                </a:lnTo>
                <a:lnTo>
                  <a:pt x="32" y="0"/>
                </a:lnTo>
                <a:lnTo>
                  <a:pt x="32" y="0"/>
                </a:lnTo>
                <a:lnTo>
                  <a:pt x="26" y="0"/>
                </a:lnTo>
                <a:lnTo>
                  <a:pt x="20" y="2"/>
                </a:lnTo>
                <a:lnTo>
                  <a:pt x="10" y="10"/>
                </a:lnTo>
                <a:lnTo>
                  <a:pt x="2" y="20"/>
                </a:lnTo>
                <a:lnTo>
                  <a:pt x="0" y="26"/>
                </a:lnTo>
                <a:lnTo>
                  <a:pt x="0" y="32"/>
                </a:lnTo>
                <a:lnTo>
                  <a:pt x="0" y="100"/>
                </a:lnTo>
                <a:lnTo>
                  <a:pt x="0" y="100"/>
                </a:lnTo>
                <a:lnTo>
                  <a:pt x="0" y="106"/>
                </a:lnTo>
                <a:lnTo>
                  <a:pt x="2" y="112"/>
                </a:lnTo>
                <a:lnTo>
                  <a:pt x="10" y="122"/>
                </a:lnTo>
                <a:lnTo>
                  <a:pt x="20" y="128"/>
                </a:lnTo>
                <a:lnTo>
                  <a:pt x="26" y="130"/>
                </a:lnTo>
                <a:lnTo>
                  <a:pt x="32" y="1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 name="Freeform 219"/>
          <p:cNvSpPr/>
          <p:nvPr>
            <p:custDataLst>
              <p:tags r:id="rId16"/>
            </p:custDataLst>
          </p:nvPr>
        </p:nvSpPr>
        <p:spPr bwMode="auto">
          <a:xfrm>
            <a:off x="3774971" y="3336942"/>
            <a:ext cx="69027" cy="140209"/>
          </a:xfrm>
          <a:custGeom>
            <a:avLst/>
            <a:gdLst>
              <a:gd name="T0" fmla="*/ 32 w 64"/>
              <a:gd name="T1" fmla="*/ 130 h 130"/>
              <a:gd name="T2" fmla="*/ 32 w 64"/>
              <a:gd name="T3" fmla="*/ 130 h 130"/>
              <a:gd name="T4" fmla="*/ 40 w 64"/>
              <a:gd name="T5" fmla="*/ 130 h 130"/>
              <a:gd name="T6" fmla="*/ 46 w 64"/>
              <a:gd name="T7" fmla="*/ 128 h 130"/>
              <a:gd name="T8" fmla="*/ 56 w 64"/>
              <a:gd name="T9" fmla="*/ 122 h 130"/>
              <a:gd name="T10" fmla="*/ 62 w 64"/>
              <a:gd name="T11" fmla="*/ 112 h 130"/>
              <a:gd name="T12" fmla="*/ 64 w 64"/>
              <a:gd name="T13" fmla="*/ 106 h 130"/>
              <a:gd name="T14" fmla="*/ 64 w 64"/>
              <a:gd name="T15" fmla="*/ 100 h 130"/>
              <a:gd name="T16" fmla="*/ 64 w 64"/>
              <a:gd name="T17" fmla="*/ 32 h 130"/>
              <a:gd name="T18" fmla="*/ 64 w 64"/>
              <a:gd name="T19" fmla="*/ 32 h 130"/>
              <a:gd name="T20" fmla="*/ 64 w 64"/>
              <a:gd name="T21" fmla="*/ 26 h 130"/>
              <a:gd name="T22" fmla="*/ 62 w 64"/>
              <a:gd name="T23" fmla="*/ 20 h 130"/>
              <a:gd name="T24" fmla="*/ 56 w 64"/>
              <a:gd name="T25" fmla="*/ 10 h 130"/>
              <a:gd name="T26" fmla="*/ 46 w 64"/>
              <a:gd name="T27" fmla="*/ 2 h 130"/>
              <a:gd name="T28" fmla="*/ 40 w 64"/>
              <a:gd name="T29" fmla="*/ 0 h 130"/>
              <a:gd name="T30" fmla="*/ 32 w 64"/>
              <a:gd name="T31" fmla="*/ 0 h 130"/>
              <a:gd name="T32" fmla="*/ 32 w 64"/>
              <a:gd name="T33" fmla="*/ 0 h 130"/>
              <a:gd name="T34" fmla="*/ 26 w 64"/>
              <a:gd name="T35" fmla="*/ 0 h 130"/>
              <a:gd name="T36" fmla="*/ 20 w 64"/>
              <a:gd name="T37" fmla="*/ 2 h 130"/>
              <a:gd name="T38" fmla="*/ 10 w 64"/>
              <a:gd name="T39" fmla="*/ 10 h 130"/>
              <a:gd name="T40" fmla="*/ 4 w 64"/>
              <a:gd name="T41" fmla="*/ 20 h 130"/>
              <a:gd name="T42" fmla="*/ 2 w 64"/>
              <a:gd name="T43" fmla="*/ 26 h 130"/>
              <a:gd name="T44" fmla="*/ 0 w 64"/>
              <a:gd name="T45" fmla="*/ 32 h 130"/>
              <a:gd name="T46" fmla="*/ 0 w 64"/>
              <a:gd name="T47" fmla="*/ 100 h 130"/>
              <a:gd name="T48" fmla="*/ 0 w 64"/>
              <a:gd name="T49" fmla="*/ 100 h 130"/>
              <a:gd name="T50" fmla="*/ 2 w 64"/>
              <a:gd name="T51" fmla="*/ 106 h 130"/>
              <a:gd name="T52" fmla="*/ 4 w 64"/>
              <a:gd name="T53" fmla="*/ 112 h 130"/>
              <a:gd name="T54" fmla="*/ 10 w 64"/>
              <a:gd name="T55" fmla="*/ 122 h 130"/>
              <a:gd name="T56" fmla="*/ 20 w 64"/>
              <a:gd name="T57" fmla="*/ 128 h 130"/>
              <a:gd name="T58" fmla="*/ 26 w 64"/>
              <a:gd name="T59" fmla="*/ 130 h 130"/>
              <a:gd name="T60" fmla="*/ 32 w 64"/>
              <a:gd name="T6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130">
                <a:moveTo>
                  <a:pt x="32" y="130"/>
                </a:moveTo>
                <a:lnTo>
                  <a:pt x="32" y="130"/>
                </a:lnTo>
                <a:lnTo>
                  <a:pt x="40" y="130"/>
                </a:lnTo>
                <a:lnTo>
                  <a:pt x="46" y="128"/>
                </a:lnTo>
                <a:lnTo>
                  <a:pt x="56" y="122"/>
                </a:lnTo>
                <a:lnTo>
                  <a:pt x="62" y="112"/>
                </a:lnTo>
                <a:lnTo>
                  <a:pt x="64" y="106"/>
                </a:lnTo>
                <a:lnTo>
                  <a:pt x="64" y="100"/>
                </a:lnTo>
                <a:lnTo>
                  <a:pt x="64" y="32"/>
                </a:lnTo>
                <a:lnTo>
                  <a:pt x="64" y="32"/>
                </a:lnTo>
                <a:lnTo>
                  <a:pt x="64" y="26"/>
                </a:lnTo>
                <a:lnTo>
                  <a:pt x="62" y="20"/>
                </a:lnTo>
                <a:lnTo>
                  <a:pt x="56" y="10"/>
                </a:lnTo>
                <a:lnTo>
                  <a:pt x="46" y="2"/>
                </a:lnTo>
                <a:lnTo>
                  <a:pt x="40" y="0"/>
                </a:lnTo>
                <a:lnTo>
                  <a:pt x="32" y="0"/>
                </a:lnTo>
                <a:lnTo>
                  <a:pt x="32" y="0"/>
                </a:lnTo>
                <a:lnTo>
                  <a:pt x="26" y="0"/>
                </a:lnTo>
                <a:lnTo>
                  <a:pt x="20" y="2"/>
                </a:lnTo>
                <a:lnTo>
                  <a:pt x="10" y="10"/>
                </a:lnTo>
                <a:lnTo>
                  <a:pt x="4" y="20"/>
                </a:lnTo>
                <a:lnTo>
                  <a:pt x="2" y="26"/>
                </a:lnTo>
                <a:lnTo>
                  <a:pt x="0" y="32"/>
                </a:lnTo>
                <a:lnTo>
                  <a:pt x="0" y="100"/>
                </a:lnTo>
                <a:lnTo>
                  <a:pt x="0" y="100"/>
                </a:lnTo>
                <a:lnTo>
                  <a:pt x="2" y="106"/>
                </a:lnTo>
                <a:lnTo>
                  <a:pt x="4" y="112"/>
                </a:lnTo>
                <a:lnTo>
                  <a:pt x="10" y="122"/>
                </a:lnTo>
                <a:lnTo>
                  <a:pt x="20" y="128"/>
                </a:lnTo>
                <a:lnTo>
                  <a:pt x="26" y="130"/>
                </a:lnTo>
                <a:lnTo>
                  <a:pt x="32" y="13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 name="Freeform 220"/>
          <p:cNvSpPr/>
          <p:nvPr>
            <p:custDataLst>
              <p:tags r:id="rId17"/>
            </p:custDataLst>
          </p:nvPr>
        </p:nvSpPr>
        <p:spPr bwMode="auto">
          <a:xfrm>
            <a:off x="3774971" y="3336942"/>
            <a:ext cx="69027" cy="140209"/>
          </a:xfrm>
          <a:custGeom>
            <a:avLst/>
            <a:gdLst>
              <a:gd name="T0" fmla="*/ 32 w 64"/>
              <a:gd name="T1" fmla="*/ 130 h 130"/>
              <a:gd name="T2" fmla="*/ 32 w 64"/>
              <a:gd name="T3" fmla="*/ 130 h 130"/>
              <a:gd name="T4" fmla="*/ 40 w 64"/>
              <a:gd name="T5" fmla="*/ 130 h 130"/>
              <a:gd name="T6" fmla="*/ 46 w 64"/>
              <a:gd name="T7" fmla="*/ 128 h 130"/>
              <a:gd name="T8" fmla="*/ 56 w 64"/>
              <a:gd name="T9" fmla="*/ 122 h 130"/>
              <a:gd name="T10" fmla="*/ 62 w 64"/>
              <a:gd name="T11" fmla="*/ 112 h 130"/>
              <a:gd name="T12" fmla="*/ 64 w 64"/>
              <a:gd name="T13" fmla="*/ 106 h 130"/>
              <a:gd name="T14" fmla="*/ 64 w 64"/>
              <a:gd name="T15" fmla="*/ 100 h 130"/>
              <a:gd name="T16" fmla="*/ 64 w 64"/>
              <a:gd name="T17" fmla="*/ 32 h 130"/>
              <a:gd name="T18" fmla="*/ 64 w 64"/>
              <a:gd name="T19" fmla="*/ 32 h 130"/>
              <a:gd name="T20" fmla="*/ 64 w 64"/>
              <a:gd name="T21" fmla="*/ 26 h 130"/>
              <a:gd name="T22" fmla="*/ 62 w 64"/>
              <a:gd name="T23" fmla="*/ 20 h 130"/>
              <a:gd name="T24" fmla="*/ 56 w 64"/>
              <a:gd name="T25" fmla="*/ 10 h 130"/>
              <a:gd name="T26" fmla="*/ 46 w 64"/>
              <a:gd name="T27" fmla="*/ 2 h 130"/>
              <a:gd name="T28" fmla="*/ 40 w 64"/>
              <a:gd name="T29" fmla="*/ 0 h 130"/>
              <a:gd name="T30" fmla="*/ 32 w 64"/>
              <a:gd name="T31" fmla="*/ 0 h 130"/>
              <a:gd name="T32" fmla="*/ 32 w 64"/>
              <a:gd name="T33" fmla="*/ 0 h 130"/>
              <a:gd name="T34" fmla="*/ 26 w 64"/>
              <a:gd name="T35" fmla="*/ 0 h 130"/>
              <a:gd name="T36" fmla="*/ 20 w 64"/>
              <a:gd name="T37" fmla="*/ 2 h 130"/>
              <a:gd name="T38" fmla="*/ 10 w 64"/>
              <a:gd name="T39" fmla="*/ 10 h 130"/>
              <a:gd name="T40" fmla="*/ 4 w 64"/>
              <a:gd name="T41" fmla="*/ 20 h 130"/>
              <a:gd name="T42" fmla="*/ 2 w 64"/>
              <a:gd name="T43" fmla="*/ 26 h 130"/>
              <a:gd name="T44" fmla="*/ 0 w 64"/>
              <a:gd name="T45" fmla="*/ 32 h 130"/>
              <a:gd name="T46" fmla="*/ 0 w 64"/>
              <a:gd name="T47" fmla="*/ 100 h 130"/>
              <a:gd name="T48" fmla="*/ 0 w 64"/>
              <a:gd name="T49" fmla="*/ 100 h 130"/>
              <a:gd name="T50" fmla="*/ 2 w 64"/>
              <a:gd name="T51" fmla="*/ 106 h 130"/>
              <a:gd name="T52" fmla="*/ 4 w 64"/>
              <a:gd name="T53" fmla="*/ 112 h 130"/>
              <a:gd name="T54" fmla="*/ 10 w 64"/>
              <a:gd name="T55" fmla="*/ 122 h 130"/>
              <a:gd name="T56" fmla="*/ 20 w 64"/>
              <a:gd name="T57" fmla="*/ 128 h 130"/>
              <a:gd name="T58" fmla="*/ 26 w 64"/>
              <a:gd name="T59" fmla="*/ 130 h 130"/>
              <a:gd name="T60" fmla="*/ 32 w 64"/>
              <a:gd name="T6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130">
                <a:moveTo>
                  <a:pt x="32" y="130"/>
                </a:moveTo>
                <a:lnTo>
                  <a:pt x="32" y="130"/>
                </a:lnTo>
                <a:lnTo>
                  <a:pt x="40" y="130"/>
                </a:lnTo>
                <a:lnTo>
                  <a:pt x="46" y="128"/>
                </a:lnTo>
                <a:lnTo>
                  <a:pt x="56" y="122"/>
                </a:lnTo>
                <a:lnTo>
                  <a:pt x="62" y="112"/>
                </a:lnTo>
                <a:lnTo>
                  <a:pt x="64" y="106"/>
                </a:lnTo>
                <a:lnTo>
                  <a:pt x="64" y="100"/>
                </a:lnTo>
                <a:lnTo>
                  <a:pt x="64" y="32"/>
                </a:lnTo>
                <a:lnTo>
                  <a:pt x="64" y="32"/>
                </a:lnTo>
                <a:lnTo>
                  <a:pt x="64" y="26"/>
                </a:lnTo>
                <a:lnTo>
                  <a:pt x="62" y="20"/>
                </a:lnTo>
                <a:lnTo>
                  <a:pt x="56" y="10"/>
                </a:lnTo>
                <a:lnTo>
                  <a:pt x="46" y="2"/>
                </a:lnTo>
                <a:lnTo>
                  <a:pt x="40" y="0"/>
                </a:lnTo>
                <a:lnTo>
                  <a:pt x="32" y="0"/>
                </a:lnTo>
                <a:lnTo>
                  <a:pt x="32" y="0"/>
                </a:lnTo>
                <a:lnTo>
                  <a:pt x="26" y="0"/>
                </a:lnTo>
                <a:lnTo>
                  <a:pt x="20" y="2"/>
                </a:lnTo>
                <a:lnTo>
                  <a:pt x="10" y="10"/>
                </a:lnTo>
                <a:lnTo>
                  <a:pt x="4" y="20"/>
                </a:lnTo>
                <a:lnTo>
                  <a:pt x="2" y="26"/>
                </a:lnTo>
                <a:lnTo>
                  <a:pt x="0" y="32"/>
                </a:lnTo>
                <a:lnTo>
                  <a:pt x="0" y="100"/>
                </a:lnTo>
                <a:lnTo>
                  <a:pt x="0" y="100"/>
                </a:lnTo>
                <a:lnTo>
                  <a:pt x="2" y="106"/>
                </a:lnTo>
                <a:lnTo>
                  <a:pt x="4" y="112"/>
                </a:lnTo>
                <a:lnTo>
                  <a:pt x="10" y="122"/>
                </a:lnTo>
                <a:lnTo>
                  <a:pt x="20" y="128"/>
                </a:lnTo>
                <a:lnTo>
                  <a:pt x="26" y="130"/>
                </a:lnTo>
                <a:lnTo>
                  <a:pt x="32" y="1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 name="Freeform 221"/>
          <p:cNvSpPr/>
          <p:nvPr>
            <p:custDataLst>
              <p:tags r:id="rId18"/>
            </p:custDataLst>
          </p:nvPr>
        </p:nvSpPr>
        <p:spPr bwMode="auto">
          <a:xfrm>
            <a:off x="3533379" y="3503036"/>
            <a:ext cx="245907" cy="301991"/>
          </a:xfrm>
          <a:custGeom>
            <a:avLst/>
            <a:gdLst>
              <a:gd name="T0" fmla="*/ 0 w 228"/>
              <a:gd name="T1" fmla="*/ 0 h 280"/>
              <a:gd name="T2" fmla="*/ 70 w 228"/>
              <a:gd name="T3" fmla="*/ 0 h 280"/>
              <a:gd name="T4" fmla="*/ 70 w 228"/>
              <a:gd name="T5" fmla="*/ 0 h 280"/>
              <a:gd name="T6" fmla="*/ 104 w 228"/>
              <a:gd name="T7" fmla="*/ 10 h 280"/>
              <a:gd name="T8" fmla="*/ 130 w 228"/>
              <a:gd name="T9" fmla="*/ 20 h 280"/>
              <a:gd name="T10" fmla="*/ 150 w 228"/>
              <a:gd name="T11" fmla="*/ 30 h 280"/>
              <a:gd name="T12" fmla="*/ 164 w 228"/>
              <a:gd name="T13" fmla="*/ 42 h 280"/>
              <a:gd name="T14" fmla="*/ 174 w 228"/>
              <a:gd name="T15" fmla="*/ 54 h 280"/>
              <a:gd name="T16" fmla="*/ 180 w 228"/>
              <a:gd name="T17" fmla="*/ 70 h 280"/>
              <a:gd name="T18" fmla="*/ 184 w 228"/>
              <a:gd name="T19" fmla="*/ 88 h 280"/>
              <a:gd name="T20" fmla="*/ 184 w 228"/>
              <a:gd name="T21" fmla="*/ 108 h 280"/>
              <a:gd name="T22" fmla="*/ 228 w 228"/>
              <a:gd name="T23" fmla="*/ 108 h 280"/>
              <a:gd name="T24" fmla="*/ 228 w 228"/>
              <a:gd name="T25" fmla="*/ 280 h 280"/>
              <a:gd name="T26" fmla="*/ 58 w 228"/>
              <a:gd name="T27" fmla="*/ 280 h 280"/>
              <a:gd name="T28" fmla="*/ 58 w 228"/>
              <a:gd name="T29" fmla="*/ 136 h 280"/>
              <a:gd name="T30" fmla="*/ 58 w 228"/>
              <a:gd name="T31" fmla="*/ 136 h 280"/>
              <a:gd name="T32" fmla="*/ 48 w 228"/>
              <a:gd name="T33" fmla="*/ 134 h 280"/>
              <a:gd name="T34" fmla="*/ 40 w 228"/>
              <a:gd name="T35" fmla="*/ 132 h 280"/>
              <a:gd name="T36" fmla="*/ 28 w 228"/>
              <a:gd name="T37" fmla="*/ 126 h 280"/>
              <a:gd name="T38" fmla="*/ 18 w 228"/>
              <a:gd name="T39" fmla="*/ 116 h 280"/>
              <a:gd name="T40" fmla="*/ 8 w 228"/>
              <a:gd name="T41" fmla="*/ 102 h 280"/>
              <a:gd name="T42" fmla="*/ 4 w 228"/>
              <a:gd name="T43" fmla="*/ 92 h 280"/>
              <a:gd name="T44" fmla="*/ 2 w 228"/>
              <a:gd name="T45" fmla="*/ 80 h 280"/>
              <a:gd name="T46" fmla="*/ 0 w 228"/>
              <a:gd name="T47" fmla="*/ 68 h 280"/>
              <a:gd name="T48" fmla="*/ 0 w 228"/>
              <a:gd name="T49" fmla="*/ 54 h 280"/>
              <a:gd name="T50" fmla="*/ 0 w 228"/>
              <a:gd name="T51"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8" h="280">
                <a:moveTo>
                  <a:pt x="0" y="0"/>
                </a:moveTo>
                <a:lnTo>
                  <a:pt x="70" y="0"/>
                </a:lnTo>
                <a:lnTo>
                  <a:pt x="70" y="0"/>
                </a:lnTo>
                <a:lnTo>
                  <a:pt x="104" y="10"/>
                </a:lnTo>
                <a:lnTo>
                  <a:pt x="130" y="20"/>
                </a:lnTo>
                <a:lnTo>
                  <a:pt x="150" y="30"/>
                </a:lnTo>
                <a:lnTo>
                  <a:pt x="164" y="42"/>
                </a:lnTo>
                <a:lnTo>
                  <a:pt x="174" y="54"/>
                </a:lnTo>
                <a:lnTo>
                  <a:pt x="180" y="70"/>
                </a:lnTo>
                <a:lnTo>
                  <a:pt x="184" y="88"/>
                </a:lnTo>
                <a:lnTo>
                  <a:pt x="184" y="108"/>
                </a:lnTo>
                <a:lnTo>
                  <a:pt x="228" y="108"/>
                </a:lnTo>
                <a:lnTo>
                  <a:pt x="228" y="280"/>
                </a:lnTo>
                <a:lnTo>
                  <a:pt x="58" y="280"/>
                </a:lnTo>
                <a:lnTo>
                  <a:pt x="58" y="136"/>
                </a:lnTo>
                <a:lnTo>
                  <a:pt x="58" y="136"/>
                </a:lnTo>
                <a:lnTo>
                  <a:pt x="48" y="134"/>
                </a:lnTo>
                <a:lnTo>
                  <a:pt x="40" y="132"/>
                </a:lnTo>
                <a:lnTo>
                  <a:pt x="28" y="126"/>
                </a:lnTo>
                <a:lnTo>
                  <a:pt x="18" y="116"/>
                </a:lnTo>
                <a:lnTo>
                  <a:pt x="8" y="102"/>
                </a:lnTo>
                <a:lnTo>
                  <a:pt x="4" y="92"/>
                </a:lnTo>
                <a:lnTo>
                  <a:pt x="2" y="80"/>
                </a:lnTo>
                <a:lnTo>
                  <a:pt x="0" y="68"/>
                </a:lnTo>
                <a:lnTo>
                  <a:pt x="0" y="54"/>
                </a:lnTo>
                <a:lnTo>
                  <a:pt x="0" y="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 name="Freeform 222"/>
          <p:cNvSpPr/>
          <p:nvPr>
            <p:custDataLst>
              <p:tags r:id="rId19"/>
            </p:custDataLst>
          </p:nvPr>
        </p:nvSpPr>
        <p:spPr bwMode="auto">
          <a:xfrm>
            <a:off x="3533379" y="3503036"/>
            <a:ext cx="245907" cy="301991"/>
          </a:xfrm>
          <a:custGeom>
            <a:avLst/>
            <a:gdLst>
              <a:gd name="T0" fmla="*/ 0 w 228"/>
              <a:gd name="T1" fmla="*/ 0 h 280"/>
              <a:gd name="T2" fmla="*/ 70 w 228"/>
              <a:gd name="T3" fmla="*/ 0 h 280"/>
              <a:gd name="T4" fmla="*/ 70 w 228"/>
              <a:gd name="T5" fmla="*/ 0 h 280"/>
              <a:gd name="T6" fmla="*/ 104 w 228"/>
              <a:gd name="T7" fmla="*/ 10 h 280"/>
              <a:gd name="T8" fmla="*/ 130 w 228"/>
              <a:gd name="T9" fmla="*/ 20 h 280"/>
              <a:gd name="T10" fmla="*/ 150 w 228"/>
              <a:gd name="T11" fmla="*/ 30 h 280"/>
              <a:gd name="T12" fmla="*/ 164 w 228"/>
              <a:gd name="T13" fmla="*/ 42 h 280"/>
              <a:gd name="T14" fmla="*/ 174 w 228"/>
              <a:gd name="T15" fmla="*/ 54 h 280"/>
              <a:gd name="T16" fmla="*/ 180 w 228"/>
              <a:gd name="T17" fmla="*/ 70 h 280"/>
              <a:gd name="T18" fmla="*/ 184 w 228"/>
              <a:gd name="T19" fmla="*/ 88 h 280"/>
              <a:gd name="T20" fmla="*/ 184 w 228"/>
              <a:gd name="T21" fmla="*/ 108 h 280"/>
              <a:gd name="T22" fmla="*/ 228 w 228"/>
              <a:gd name="T23" fmla="*/ 108 h 280"/>
              <a:gd name="T24" fmla="*/ 228 w 228"/>
              <a:gd name="T25" fmla="*/ 280 h 280"/>
              <a:gd name="T26" fmla="*/ 58 w 228"/>
              <a:gd name="T27" fmla="*/ 280 h 280"/>
              <a:gd name="T28" fmla="*/ 58 w 228"/>
              <a:gd name="T29" fmla="*/ 136 h 280"/>
              <a:gd name="T30" fmla="*/ 58 w 228"/>
              <a:gd name="T31" fmla="*/ 136 h 280"/>
              <a:gd name="T32" fmla="*/ 48 w 228"/>
              <a:gd name="T33" fmla="*/ 134 h 280"/>
              <a:gd name="T34" fmla="*/ 40 w 228"/>
              <a:gd name="T35" fmla="*/ 132 h 280"/>
              <a:gd name="T36" fmla="*/ 28 w 228"/>
              <a:gd name="T37" fmla="*/ 126 h 280"/>
              <a:gd name="T38" fmla="*/ 18 w 228"/>
              <a:gd name="T39" fmla="*/ 116 h 280"/>
              <a:gd name="T40" fmla="*/ 8 w 228"/>
              <a:gd name="T41" fmla="*/ 102 h 280"/>
              <a:gd name="T42" fmla="*/ 4 w 228"/>
              <a:gd name="T43" fmla="*/ 92 h 280"/>
              <a:gd name="T44" fmla="*/ 2 w 228"/>
              <a:gd name="T45" fmla="*/ 80 h 280"/>
              <a:gd name="T46" fmla="*/ 0 w 228"/>
              <a:gd name="T47" fmla="*/ 68 h 280"/>
              <a:gd name="T48" fmla="*/ 0 w 228"/>
              <a:gd name="T49" fmla="*/ 54 h 280"/>
              <a:gd name="T50" fmla="*/ 0 w 228"/>
              <a:gd name="T51"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8" h="280">
                <a:moveTo>
                  <a:pt x="0" y="0"/>
                </a:moveTo>
                <a:lnTo>
                  <a:pt x="70" y="0"/>
                </a:lnTo>
                <a:lnTo>
                  <a:pt x="70" y="0"/>
                </a:lnTo>
                <a:lnTo>
                  <a:pt x="104" y="10"/>
                </a:lnTo>
                <a:lnTo>
                  <a:pt x="130" y="20"/>
                </a:lnTo>
                <a:lnTo>
                  <a:pt x="150" y="30"/>
                </a:lnTo>
                <a:lnTo>
                  <a:pt x="164" y="42"/>
                </a:lnTo>
                <a:lnTo>
                  <a:pt x="174" y="54"/>
                </a:lnTo>
                <a:lnTo>
                  <a:pt x="180" y="70"/>
                </a:lnTo>
                <a:lnTo>
                  <a:pt x="184" y="88"/>
                </a:lnTo>
                <a:lnTo>
                  <a:pt x="184" y="108"/>
                </a:lnTo>
                <a:lnTo>
                  <a:pt x="228" y="108"/>
                </a:lnTo>
                <a:lnTo>
                  <a:pt x="228" y="280"/>
                </a:lnTo>
                <a:lnTo>
                  <a:pt x="58" y="280"/>
                </a:lnTo>
                <a:lnTo>
                  <a:pt x="58" y="136"/>
                </a:lnTo>
                <a:lnTo>
                  <a:pt x="58" y="136"/>
                </a:lnTo>
                <a:lnTo>
                  <a:pt x="48" y="134"/>
                </a:lnTo>
                <a:lnTo>
                  <a:pt x="40" y="132"/>
                </a:lnTo>
                <a:lnTo>
                  <a:pt x="28" y="126"/>
                </a:lnTo>
                <a:lnTo>
                  <a:pt x="18" y="116"/>
                </a:lnTo>
                <a:lnTo>
                  <a:pt x="8" y="102"/>
                </a:lnTo>
                <a:lnTo>
                  <a:pt x="4" y="92"/>
                </a:lnTo>
                <a:lnTo>
                  <a:pt x="2" y="80"/>
                </a:lnTo>
                <a:lnTo>
                  <a:pt x="0" y="68"/>
                </a:lnTo>
                <a:lnTo>
                  <a:pt x="0" y="5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 name="Freeform 223"/>
          <p:cNvSpPr/>
          <p:nvPr>
            <p:custDataLst>
              <p:tags r:id="rId20"/>
            </p:custDataLst>
          </p:nvPr>
        </p:nvSpPr>
        <p:spPr bwMode="auto">
          <a:xfrm>
            <a:off x="3604563" y="3496565"/>
            <a:ext cx="239435" cy="308461"/>
          </a:xfrm>
          <a:custGeom>
            <a:avLst/>
            <a:gdLst>
              <a:gd name="T0" fmla="*/ 222 w 222"/>
              <a:gd name="T1" fmla="*/ 6 h 286"/>
              <a:gd name="T2" fmla="*/ 222 w 222"/>
              <a:gd name="T3" fmla="*/ 6 h 286"/>
              <a:gd name="T4" fmla="*/ 218 w 222"/>
              <a:gd name="T5" fmla="*/ 6 h 286"/>
              <a:gd name="T6" fmla="*/ 204 w 222"/>
              <a:gd name="T7" fmla="*/ 2 h 286"/>
              <a:gd name="T8" fmla="*/ 184 w 222"/>
              <a:gd name="T9" fmla="*/ 0 h 286"/>
              <a:gd name="T10" fmla="*/ 172 w 222"/>
              <a:gd name="T11" fmla="*/ 0 h 286"/>
              <a:gd name="T12" fmla="*/ 160 w 222"/>
              <a:gd name="T13" fmla="*/ 2 h 286"/>
              <a:gd name="T14" fmla="*/ 148 w 222"/>
              <a:gd name="T15" fmla="*/ 6 h 286"/>
              <a:gd name="T16" fmla="*/ 138 w 222"/>
              <a:gd name="T17" fmla="*/ 12 h 286"/>
              <a:gd name="T18" fmla="*/ 126 w 222"/>
              <a:gd name="T19" fmla="*/ 20 h 286"/>
              <a:gd name="T20" fmla="*/ 118 w 222"/>
              <a:gd name="T21" fmla="*/ 32 h 286"/>
              <a:gd name="T22" fmla="*/ 110 w 222"/>
              <a:gd name="T23" fmla="*/ 46 h 286"/>
              <a:gd name="T24" fmla="*/ 104 w 222"/>
              <a:gd name="T25" fmla="*/ 64 h 286"/>
              <a:gd name="T26" fmla="*/ 100 w 222"/>
              <a:gd name="T27" fmla="*/ 88 h 286"/>
              <a:gd name="T28" fmla="*/ 98 w 222"/>
              <a:gd name="T29" fmla="*/ 114 h 286"/>
              <a:gd name="T30" fmla="*/ 0 w 222"/>
              <a:gd name="T31" fmla="*/ 114 h 286"/>
              <a:gd name="T32" fmla="*/ 0 w 222"/>
              <a:gd name="T33" fmla="*/ 286 h 286"/>
              <a:gd name="T34" fmla="*/ 170 w 222"/>
              <a:gd name="T35" fmla="*/ 286 h 286"/>
              <a:gd name="T36" fmla="*/ 170 w 222"/>
              <a:gd name="T37" fmla="*/ 142 h 286"/>
              <a:gd name="T38" fmla="*/ 170 w 222"/>
              <a:gd name="T39" fmla="*/ 142 h 286"/>
              <a:gd name="T40" fmla="*/ 178 w 222"/>
              <a:gd name="T41" fmla="*/ 142 h 286"/>
              <a:gd name="T42" fmla="*/ 186 w 222"/>
              <a:gd name="T43" fmla="*/ 140 h 286"/>
              <a:gd name="T44" fmla="*/ 196 w 222"/>
              <a:gd name="T45" fmla="*/ 134 h 286"/>
              <a:gd name="T46" fmla="*/ 206 w 222"/>
              <a:gd name="T47" fmla="*/ 126 h 286"/>
              <a:gd name="T48" fmla="*/ 214 w 222"/>
              <a:gd name="T49" fmla="*/ 114 h 286"/>
              <a:gd name="T50" fmla="*/ 218 w 222"/>
              <a:gd name="T51" fmla="*/ 104 h 286"/>
              <a:gd name="T52" fmla="*/ 220 w 222"/>
              <a:gd name="T53" fmla="*/ 94 h 286"/>
              <a:gd name="T54" fmla="*/ 222 w 222"/>
              <a:gd name="T55" fmla="*/ 82 h 286"/>
              <a:gd name="T56" fmla="*/ 222 w 222"/>
              <a:gd name="T57" fmla="*/ 68 h 286"/>
              <a:gd name="T58" fmla="*/ 222 w 222"/>
              <a:gd name="T59" fmla="*/ 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2" h="286">
                <a:moveTo>
                  <a:pt x="222" y="6"/>
                </a:moveTo>
                <a:lnTo>
                  <a:pt x="222" y="6"/>
                </a:lnTo>
                <a:lnTo>
                  <a:pt x="218" y="6"/>
                </a:lnTo>
                <a:lnTo>
                  <a:pt x="204" y="2"/>
                </a:lnTo>
                <a:lnTo>
                  <a:pt x="184" y="0"/>
                </a:lnTo>
                <a:lnTo>
                  <a:pt x="172" y="0"/>
                </a:lnTo>
                <a:lnTo>
                  <a:pt x="160" y="2"/>
                </a:lnTo>
                <a:lnTo>
                  <a:pt x="148" y="6"/>
                </a:lnTo>
                <a:lnTo>
                  <a:pt x="138" y="12"/>
                </a:lnTo>
                <a:lnTo>
                  <a:pt x="126" y="20"/>
                </a:lnTo>
                <a:lnTo>
                  <a:pt x="118" y="32"/>
                </a:lnTo>
                <a:lnTo>
                  <a:pt x="110" y="46"/>
                </a:lnTo>
                <a:lnTo>
                  <a:pt x="104" y="64"/>
                </a:lnTo>
                <a:lnTo>
                  <a:pt x="100" y="88"/>
                </a:lnTo>
                <a:lnTo>
                  <a:pt x="98" y="114"/>
                </a:lnTo>
                <a:lnTo>
                  <a:pt x="0" y="114"/>
                </a:lnTo>
                <a:lnTo>
                  <a:pt x="0" y="286"/>
                </a:lnTo>
                <a:lnTo>
                  <a:pt x="170" y="286"/>
                </a:lnTo>
                <a:lnTo>
                  <a:pt x="170" y="142"/>
                </a:lnTo>
                <a:lnTo>
                  <a:pt x="170" y="142"/>
                </a:lnTo>
                <a:lnTo>
                  <a:pt x="178" y="142"/>
                </a:lnTo>
                <a:lnTo>
                  <a:pt x="186" y="140"/>
                </a:lnTo>
                <a:lnTo>
                  <a:pt x="196" y="134"/>
                </a:lnTo>
                <a:lnTo>
                  <a:pt x="206" y="126"/>
                </a:lnTo>
                <a:lnTo>
                  <a:pt x="214" y="114"/>
                </a:lnTo>
                <a:lnTo>
                  <a:pt x="218" y="104"/>
                </a:lnTo>
                <a:lnTo>
                  <a:pt x="220" y="94"/>
                </a:lnTo>
                <a:lnTo>
                  <a:pt x="222" y="82"/>
                </a:lnTo>
                <a:lnTo>
                  <a:pt x="222" y="68"/>
                </a:lnTo>
                <a:lnTo>
                  <a:pt x="222" y="6"/>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6" name="Freeform 224"/>
          <p:cNvSpPr/>
          <p:nvPr>
            <p:custDataLst>
              <p:tags r:id="rId21"/>
            </p:custDataLst>
          </p:nvPr>
        </p:nvSpPr>
        <p:spPr bwMode="auto">
          <a:xfrm>
            <a:off x="3604563" y="3496565"/>
            <a:ext cx="239435" cy="308461"/>
          </a:xfrm>
          <a:custGeom>
            <a:avLst/>
            <a:gdLst>
              <a:gd name="T0" fmla="*/ 222 w 222"/>
              <a:gd name="T1" fmla="*/ 6 h 286"/>
              <a:gd name="T2" fmla="*/ 222 w 222"/>
              <a:gd name="T3" fmla="*/ 6 h 286"/>
              <a:gd name="T4" fmla="*/ 218 w 222"/>
              <a:gd name="T5" fmla="*/ 6 h 286"/>
              <a:gd name="T6" fmla="*/ 204 w 222"/>
              <a:gd name="T7" fmla="*/ 2 h 286"/>
              <a:gd name="T8" fmla="*/ 184 w 222"/>
              <a:gd name="T9" fmla="*/ 0 h 286"/>
              <a:gd name="T10" fmla="*/ 172 w 222"/>
              <a:gd name="T11" fmla="*/ 0 h 286"/>
              <a:gd name="T12" fmla="*/ 160 w 222"/>
              <a:gd name="T13" fmla="*/ 2 h 286"/>
              <a:gd name="T14" fmla="*/ 148 w 222"/>
              <a:gd name="T15" fmla="*/ 6 h 286"/>
              <a:gd name="T16" fmla="*/ 138 w 222"/>
              <a:gd name="T17" fmla="*/ 12 h 286"/>
              <a:gd name="T18" fmla="*/ 126 w 222"/>
              <a:gd name="T19" fmla="*/ 20 h 286"/>
              <a:gd name="T20" fmla="*/ 118 w 222"/>
              <a:gd name="T21" fmla="*/ 32 h 286"/>
              <a:gd name="T22" fmla="*/ 110 w 222"/>
              <a:gd name="T23" fmla="*/ 46 h 286"/>
              <a:gd name="T24" fmla="*/ 104 w 222"/>
              <a:gd name="T25" fmla="*/ 64 h 286"/>
              <a:gd name="T26" fmla="*/ 100 w 222"/>
              <a:gd name="T27" fmla="*/ 88 h 286"/>
              <a:gd name="T28" fmla="*/ 98 w 222"/>
              <a:gd name="T29" fmla="*/ 114 h 286"/>
              <a:gd name="T30" fmla="*/ 0 w 222"/>
              <a:gd name="T31" fmla="*/ 114 h 286"/>
              <a:gd name="T32" fmla="*/ 0 w 222"/>
              <a:gd name="T33" fmla="*/ 286 h 286"/>
              <a:gd name="T34" fmla="*/ 170 w 222"/>
              <a:gd name="T35" fmla="*/ 286 h 286"/>
              <a:gd name="T36" fmla="*/ 170 w 222"/>
              <a:gd name="T37" fmla="*/ 142 h 286"/>
              <a:gd name="T38" fmla="*/ 170 w 222"/>
              <a:gd name="T39" fmla="*/ 142 h 286"/>
              <a:gd name="T40" fmla="*/ 178 w 222"/>
              <a:gd name="T41" fmla="*/ 142 h 286"/>
              <a:gd name="T42" fmla="*/ 186 w 222"/>
              <a:gd name="T43" fmla="*/ 140 h 286"/>
              <a:gd name="T44" fmla="*/ 196 w 222"/>
              <a:gd name="T45" fmla="*/ 134 h 286"/>
              <a:gd name="T46" fmla="*/ 206 w 222"/>
              <a:gd name="T47" fmla="*/ 126 h 286"/>
              <a:gd name="T48" fmla="*/ 214 w 222"/>
              <a:gd name="T49" fmla="*/ 114 h 286"/>
              <a:gd name="T50" fmla="*/ 218 w 222"/>
              <a:gd name="T51" fmla="*/ 104 h 286"/>
              <a:gd name="T52" fmla="*/ 220 w 222"/>
              <a:gd name="T53" fmla="*/ 94 h 286"/>
              <a:gd name="T54" fmla="*/ 222 w 222"/>
              <a:gd name="T55" fmla="*/ 82 h 286"/>
              <a:gd name="T56" fmla="*/ 222 w 222"/>
              <a:gd name="T57" fmla="*/ 68 h 286"/>
              <a:gd name="T58" fmla="*/ 222 w 222"/>
              <a:gd name="T59" fmla="*/ 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2" h="286">
                <a:moveTo>
                  <a:pt x="222" y="6"/>
                </a:moveTo>
                <a:lnTo>
                  <a:pt x="222" y="6"/>
                </a:lnTo>
                <a:lnTo>
                  <a:pt x="218" y="6"/>
                </a:lnTo>
                <a:lnTo>
                  <a:pt x="204" y="2"/>
                </a:lnTo>
                <a:lnTo>
                  <a:pt x="184" y="0"/>
                </a:lnTo>
                <a:lnTo>
                  <a:pt x="172" y="0"/>
                </a:lnTo>
                <a:lnTo>
                  <a:pt x="160" y="2"/>
                </a:lnTo>
                <a:lnTo>
                  <a:pt x="148" y="6"/>
                </a:lnTo>
                <a:lnTo>
                  <a:pt x="138" y="12"/>
                </a:lnTo>
                <a:lnTo>
                  <a:pt x="126" y="20"/>
                </a:lnTo>
                <a:lnTo>
                  <a:pt x="118" y="32"/>
                </a:lnTo>
                <a:lnTo>
                  <a:pt x="110" y="46"/>
                </a:lnTo>
                <a:lnTo>
                  <a:pt x="104" y="64"/>
                </a:lnTo>
                <a:lnTo>
                  <a:pt x="100" y="88"/>
                </a:lnTo>
                <a:lnTo>
                  <a:pt x="98" y="114"/>
                </a:lnTo>
                <a:lnTo>
                  <a:pt x="0" y="114"/>
                </a:lnTo>
                <a:lnTo>
                  <a:pt x="0" y="286"/>
                </a:lnTo>
                <a:lnTo>
                  <a:pt x="170" y="286"/>
                </a:lnTo>
                <a:lnTo>
                  <a:pt x="170" y="142"/>
                </a:lnTo>
                <a:lnTo>
                  <a:pt x="170" y="142"/>
                </a:lnTo>
                <a:lnTo>
                  <a:pt x="178" y="142"/>
                </a:lnTo>
                <a:lnTo>
                  <a:pt x="186" y="140"/>
                </a:lnTo>
                <a:lnTo>
                  <a:pt x="196" y="134"/>
                </a:lnTo>
                <a:lnTo>
                  <a:pt x="206" y="126"/>
                </a:lnTo>
                <a:lnTo>
                  <a:pt x="214" y="114"/>
                </a:lnTo>
                <a:lnTo>
                  <a:pt x="218" y="104"/>
                </a:lnTo>
                <a:lnTo>
                  <a:pt x="220" y="94"/>
                </a:lnTo>
                <a:lnTo>
                  <a:pt x="222" y="82"/>
                </a:lnTo>
                <a:lnTo>
                  <a:pt x="222" y="68"/>
                </a:lnTo>
                <a:lnTo>
                  <a:pt x="222"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7" name="Freeform 225"/>
          <p:cNvSpPr>
            <a:spLocks noEditPoints="1"/>
          </p:cNvSpPr>
          <p:nvPr>
            <p:custDataLst>
              <p:tags r:id="rId22"/>
            </p:custDataLst>
          </p:nvPr>
        </p:nvSpPr>
        <p:spPr bwMode="auto">
          <a:xfrm>
            <a:off x="3595934" y="3649717"/>
            <a:ext cx="191980" cy="131581"/>
          </a:xfrm>
          <a:custGeom>
            <a:avLst/>
            <a:gdLst>
              <a:gd name="T0" fmla="*/ 178 w 178"/>
              <a:gd name="T1" fmla="*/ 0 h 122"/>
              <a:gd name="T2" fmla="*/ 178 w 178"/>
              <a:gd name="T3" fmla="*/ 122 h 122"/>
              <a:gd name="T4" fmla="*/ 178 w 178"/>
              <a:gd name="T5" fmla="*/ 122 h 122"/>
              <a:gd name="T6" fmla="*/ 178 w 178"/>
              <a:gd name="T7" fmla="*/ 122 h 122"/>
              <a:gd name="T8" fmla="*/ 178 w 178"/>
              <a:gd name="T9" fmla="*/ 0 h 122"/>
              <a:gd name="T10" fmla="*/ 0 w 178"/>
              <a:gd name="T11" fmla="*/ 0 h 122"/>
              <a:gd name="T12" fmla="*/ 0 w 178"/>
              <a:gd name="T13" fmla="*/ 96 h 122"/>
              <a:gd name="T14" fmla="*/ 0 w 178"/>
              <a:gd name="T15" fmla="*/ 96 h 122"/>
              <a:gd name="T16" fmla="*/ 0 w 178"/>
              <a:gd name="T17" fmla="*/ 0 h 122"/>
              <a:gd name="T18" fmla="*/ 0 w 178"/>
              <a:gd name="T19"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22">
                <a:moveTo>
                  <a:pt x="178" y="0"/>
                </a:moveTo>
                <a:lnTo>
                  <a:pt x="178" y="122"/>
                </a:lnTo>
                <a:lnTo>
                  <a:pt x="178" y="122"/>
                </a:lnTo>
                <a:lnTo>
                  <a:pt x="178" y="122"/>
                </a:lnTo>
                <a:lnTo>
                  <a:pt x="178" y="0"/>
                </a:lnTo>
                <a:close/>
                <a:moveTo>
                  <a:pt x="0" y="0"/>
                </a:moveTo>
                <a:lnTo>
                  <a:pt x="0" y="96"/>
                </a:lnTo>
                <a:lnTo>
                  <a:pt x="0" y="96"/>
                </a:lnTo>
                <a:lnTo>
                  <a:pt x="0" y="0"/>
                </a:lnTo>
                <a:lnTo>
                  <a:pt x="0" y="0"/>
                </a:lnTo>
                <a:close/>
              </a:path>
            </a:pathLst>
          </a:custGeom>
          <a:solidFill>
            <a:srgbClr val="EDE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8" name="Freeform 226"/>
          <p:cNvSpPr/>
          <p:nvPr>
            <p:custDataLst>
              <p:tags r:id="rId23"/>
            </p:custDataLst>
          </p:nvPr>
        </p:nvSpPr>
        <p:spPr bwMode="auto">
          <a:xfrm>
            <a:off x="3787913" y="3649717"/>
            <a:ext cx="0" cy="131581"/>
          </a:xfrm>
          <a:custGeom>
            <a:avLst/>
            <a:gdLst>
              <a:gd name="T0" fmla="*/ 0 h 122"/>
              <a:gd name="T1" fmla="*/ 122 h 122"/>
              <a:gd name="T2" fmla="*/ 122 h 122"/>
              <a:gd name="T3" fmla="*/ 122 h 122"/>
              <a:gd name="T4" fmla="*/ 0 h 122"/>
            </a:gdLst>
            <a:ahLst/>
            <a:cxnLst>
              <a:cxn ang="0">
                <a:pos x="0" y="T0"/>
              </a:cxn>
              <a:cxn ang="0">
                <a:pos x="0" y="T1"/>
              </a:cxn>
              <a:cxn ang="0">
                <a:pos x="0" y="T2"/>
              </a:cxn>
              <a:cxn ang="0">
                <a:pos x="0" y="T3"/>
              </a:cxn>
              <a:cxn ang="0">
                <a:pos x="0" y="T4"/>
              </a:cxn>
            </a:cxnLst>
            <a:rect l="0" t="0" r="r" b="b"/>
            <a:pathLst>
              <a:path h="122">
                <a:moveTo>
                  <a:pt x="0" y="0"/>
                </a:moveTo>
                <a:lnTo>
                  <a:pt x="0" y="122"/>
                </a:lnTo>
                <a:lnTo>
                  <a:pt x="0" y="122"/>
                </a:lnTo>
                <a:lnTo>
                  <a:pt x="0" y="1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 name="Rectangle 227"/>
          <p:cNvSpPr>
            <a:spLocks noChangeArrowheads="1"/>
          </p:cNvSpPr>
          <p:nvPr>
            <p:custDataLst>
              <p:tags r:id="rId24"/>
            </p:custDataLst>
          </p:nvPr>
        </p:nvSpPr>
        <p:spPr bwMode="auto">
          <a:xfrm>
            <a:off x="3595934" y="3649718"/>
            <a:ext cx="1079" cy="103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30" name="Freeform 228"/>
          <p:cNvSpPr/>
          <p:nvPr>
            <p:custDataLst>
              <p:tags r:id="rId25"/>
            </p:custDataLst>
          </p:nvPr>
        </p:nvSpPr>
        <p:spPr bwMode="auto">
          <a:xfrm>
            <a:off x="3595934" y="3649718"/>
            <a:ext cx="8628" cy="105697"/>
          </a:xfrm>
          <a:custGeom>
            <a:avLst/>
            <a:gdLst>
              <a:gd name="T0" fmla="*/ 0 w 8"/>
              <a:gd name="T1" fmla="*/ 0 h 98"/>
              <a:gd name="T2" fmla="*/ 0 w 8"/>
              <a:gd name="T3" fmla="*/ 0 h 98"/>
              <a:gd name="T4" fmla="*/ 0 w 8"/>
              <a:gd name="T5" fmla="*/ 0 h 98"/>
              <a:gd name="T6" fmla="*/ 0 w 8"/>
              <a:gd name="T7" fmla="*/ 96 h 98"/>
              <a:gd name="T8" fmla="*/ 0 w 8"/>
              <a:gd name="T9" fmla="*/ 96 h 98"/>
              <a:gd name="T10" fmla="*/ 8 w 8"/>
              <a:gd name="T11" fmla="*/ 98 h 98"/>
              <a:gd name="T12" fmla="*/ 8 w 8"/>
              <a:gd name="T13" fmla="*/ 2 h 98"/>
              <a:gd name="T14" fmla="*/ 8 w 8"/>
              <a:gd name="T15" fmla="*/ 2 h 98"/>
              <a:gd name="T16" fmla="*/ 0 w 8"/>
              <a:gd name="T1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8">
                <a:moveTo>
                  <a:pt x="0" y="0"/>
                </a:moveTo>
                <a:lnTo>
                  <a:pt x="0" y="0"/>
                </a:lnTo>
                <a:lnTo>
                  <a:pt x="0" y="0"/>
                </a:lnTo>
                <a:lnTo>
                  <a:pt x="0" y="96"/>
                </a:lnTo>
                <a:lnTo>
                  <a:pt x="0" y="96"/>
                </a:lnTo>
                <a:lnTo>
                  <a:pt x="8" y="98"/>
                </a:lnTo>
                <a:lnTo>
                  <a:pt x="8" y="2"/>
                </a:lnTo>
                <a:lnTo>
                  <a:pt x="8" y="2"/>
                </a:lnTo>
                <a:lnTo>
                  <a:pt x="0" y="0"/>
                </a:lnTo>
                <a:close/>
              </a:path>
            </a:pathLst>
          </a:custGeom>
          <a:solidFill>
            <a:srgbClr val="CE885B">
              <a:lumMod val="70000"/>
              <a:lumOff val="3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1" name="Freeform 229"/>
          <p:cNvSpPr/>
          <p:nvPr>
            <p:custDataLst>
              <p:tags r:id="rId26"/>
            </p:custDataLst>
          </p:nvPr>
        </p:nvSpPr>
        <p:spPr bwMode="auto">
          <a:xfrm>
            <a:off x="3595934" y="3649718"/>
            <a:ext cx="8628" cy="105697"/>
          </a:xfrm>
          <a:custGeom>
            <a:avLst/>
            <a:gdLst>
              <a:gd name="T0" fmla="*/ 0 w 8"/>
              <a:gd name="T1" fmla="*/ 0 h 98"/>
              <a:gd name="T2" fmla="*/ 0 w 8"/>
              <a:gd name="T3" fmla="*/ 0 h 98"/>
              <a:gd name="T4" fmla="*/ 0 w 8"/>
              <a:gd name="T5" fmla="*/ 0 h 98"/>
              <a:gd name="T6" fmla="*/ 0 w 8"/>
              <a:gd name="T7" fmla="*/ 96 h 98"/>
              <a:gd name="T8" fmla="*/ 0 w 8"/>
              <a:gd name="T9" fmla="*/ 96 h 98"/>
              <a:gd name="T10" fmla="*/ 8 w 8"/>
              <a:gd name="T11" fmla="*/ 98 h 98"/>
              <a:gd name="T12" fmla="*/ 8 w 8"/>
              <a:gd name="T13" fmla="*/ 2 h 98"/>
              <a:gd name="T14" fmla="*/ 8 w 8"/>
              <a:gd name="T15" fmla="*/ 2 h 98"/>
              <a:gd name="T16" fmla="*/ 0 w 8"/>
              <a:gd name="T1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8">
                <a:moveTo>
                  <a:pt x="0" y="0"/>
                </a:moveTo>
                <a:lnTo>
                  <a:pt x="0" y="0"/>
                </a:lnTo>
                <a:lnTo>
                  <a:pt x="0" y="0"/>
                </a:lnTo>
                <a:lnTo>
                  <a:pt x="0" y="96"/>
                </a:lnTo>
                <a:lnTo>
                  <a:pt x="0" y="96"/>
                </a:lnTo>
                <a:lnTo>
                  <a:pt x="8" y="98"/>
                </a:lnTo>
                <a:lnTo>
                  <a:pt x="8" y="2"/>
                </a:lnTo>
                <a:lnTo>
                  <a:pt x="8"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2" name="Freeform 230"/>
          <p:cNvSpPr/>
          <p:nvPr>
            <p:custDataLst>
              <p:tags r:id="rId27"/>
            </p:custDataLst>
          </p:nvPr>
        </p:nvSpPr>
        <p:spPr bwMode="auto">
          <a:xfrm>
            <a:off x="3604563" y="3641090"/>
            <a:ext cx="183352" cy="140209"/>
          </a:xfrm>
          <a:custGeom>
            <a:avLst/>
            <a:gdLst>
              <a:gd name="T0" fmla="*/ 102 w 170"/>
              <a:gd name="T1" fmla="*/ 0 h 130"/>
              <a:gd name="T2" fmla="*/ 102 w 170"/>
              <a:gd name="T3" fmla="*/ 0 h 130"/>
              <a:gd name="T4" fmla="*/ 86 w 170"/>
              <a:gd name="T5" fmla="*/ 6 h 130"/>
              <a:gd name="T6" fmla="*/ 70 w 170"/>
              <a:gd name="T7" fmla="*/ 12 h 130"/>
              <a:gd name="T8" fmla="*/ 56 w 170"/>
              <a:gd name="T9" fmla="*/ 14 h 130"/>
              <a:gd name="T10" fmla="*/ 40 w 170"/>
              <a:gd name="T11" fmla="*/ 14 h 130"/>
              <a:gd name="T12" fmla="*/ 40 w 170"/>
              <a:gd name="T13" fmla="*/ 14 h 130"/>
              <a:gd name="T14" fmla="*/ 16 w 170"/>
              <a:gd name="T15" fmla="*/ 12 h 130"/>
              <a:gd name="T16" fmla="*/ 0 w 170"/>
              <a:gd name="T17" fmla="*/ 10 h 130"/>
              <a:gd name="T18" fmla="*/ 0 w 170"/>
              <a:gd name="T19" fmla="*/ 106 h 130"/>
              <a:gd name="T20" fmla="*/ 0 w 170"/>
              <a:gd name="T21" fmla="*/ 106 h 130"/>
              <a:gd name="T22" fmla="*/ 170 w 170"/>
              <a:gd name="T23" fmla="*/ 130 h 130"/>
              <a:gd name="T24" fmla="*/ 170 w 170"/>
              <a:gd name="T25" fmla="*/ 8 h 130"/>
              <a:gd name="T26" fmla="*/ 170 w 170"/>
              <a:gd name="T27" fmla="*/ 8 h 130"/>
              <a:gd name="T28" fmla="*/ 158 w 170"/>
              <a:gd name="T29" fmla="*/ 10 h 130"/>
              <a:gd name="T30" fmla="*/ 148 w 170"/>
              <a:gd name="T31" fmla="*/ 12 h 130"/>
              <a:gd name="T32" fmla="*/ 148 w 170"/>
              <a:gd name="T33" fmla="*/ 12 h 130"/>
              <a:gd name="T34" fmla="*/ 130 w 170"/>
              <a:gd name="T35" fmla="*/ 10 h 130"/>
              <a:gd name="T36" fmla="*/ 116 w 170"/>
              <a:gd name="T37" fmla="*/ 6 h 130"/>
              <a:gd name="T38" fmla="*/ 102 w 170"/>
              <a:gd name="T3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0" h="130">
                <a:moveTo>
                  <a:pt x="102" y="0"/>
                </a:moveTo>
                <a:lnTo>
                  <a:pt x="102" y="0"/>
                </a:lnTo>
                <a:lnTo>
                  <a:pt x="86" y="6"/>
                </a:lnTo>
                <a:lnTo>
                  <a:pt x="70" y="12"/>
                </a:lnTo>
                <a:lnTo>
                  <a:pt x="56" y="14"/>
                </a:lnTo>
                <a:lnTo>
                  <a:pt x="40" y="14"/>
                </a:lnTo>
                <a:lnTo>
                  <a:pt x="40" y="14"/>
                </a:lnTo>
                <a:lnTo>
                  <a:pt x="16" y="12"/>
                </a:lnTo>
                <a:lnTo>
                  <a:pt x="0" y="10"/>
                </a:lnTo>
                <a:lnTo>
                  <a:pt x="0" y="106"/>
                </a:lnTo>
                <a:lnTo>
                  <a:pt x="0" y="106"/>
                </a:lnTo>
                <a:lnTo>
                  <a:pt x="170" y="130"/>
                </a:lnTo>
                <a:lnTo>
                  <a:pt x="170" y="8"/>
                </a:lnTo>
                <a:lnTo>
                  <a:pt x="170" y="8"/>
                </a:lnTo>
                <a:lnTo>
                  <a:pt x="158" y="10"/>
                </a:lnTo>
                <a:lnTo>
                  <a:pt x="148" y="12"/>
                </a:lnTo>
                <a:lnTo>
                  <a:pt x="148" y="12"/>
                </a:lnTo>
                <a:lnTo>
                  <a:pt x="130" y="10"/>
                </a:lnTo>
                <a:lnTo>
                  <a:pt x="116" y="6"/>
                </a:lnTo>
                <a:lnTo>
                  <a:pt x="102" y="0"/>
                </a:lnTo>
                <a:close/>
              </a:path>
            </a:pathLst>
          </a:custGeom>
          <a:solidFill>
            <a:srgbClr val="CE885B">
              <a:lumMod val="70000"/>
              <a:lumOff val="3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3" name="Freeform 231"/>
          <p:cNvSpPr/>
          <p:nvPr>
            <p:custDataLst>
              <p:tags r:id="rId28"/>
            </p:custDataLst>
          </p:nvPr>
        </p:nvSpPr>
        <p:spPr bwMode="auto">
          <a:xfrm>
            <a:off x="3604563" y="3641090"/>
            <a:ext cx="183352" cy="140209"/>
          </a:xfrm>
          <a:custGeom>
            <a:avLst/>
            <a:gdLst>
              <a:gd name="T0" fmla="*/ 102 w 170"/>
              <a:gd name="T1" fmla="*/ 0 h 130"/>
              <a:gd name="T2" fmla="*/ 102 w 170"/>
              <a:gd name="T3" fmla="*/ 0 h 130"/>
              <a:gd name="T4" fmla="*/ 86 w 170"/>
              <a:gd name="T5" fmla="*/ 6 h 130"/>
              <a:gd name="T6" fmla="*/ 70 w 170"/>
              <a:gd name="T7" fmla="*/ 12 h 130"/>
              <a:gd name="T8" fmla="*/ 56 w 170"/>
              <a:gd name="T9" fmla="*/ 14 h 130"/>
              <a:gd name="T10" fmla="*/ 40 w 170"/>
              <a:gd name="T11" fmla="*/ 14 h 130"/>
              <a:gd name="T12" fmla="*/ 40 w 170"/>
              <a:gd name="T13" fmla="*/ 14 h 130"/>
              <a:gd name="T14" fmla="*/ 16 w 170"/>
              <a:gd name="T15" fmla="*/ 12 h 130"/>
              <a:gd name="T16" fmla="*/ 0 w 170"/>
              <a:gd name="T17" fmla="*/ 10 h 130"/>
              <a:gd name="T18" fmla="*/ 0 w 170"/>
              <a:gd name="T19" fmla="*/ 106 h 130"/>
              <a:gd name="T20" fmla="*/ 0 w 170"/>
              <a:gd name="T21" fmla="*/ 106 h 130"/>
              <a:gd name="T22" fmla="*/ 170 w 170"/>
              <a:gd name="T23" fmla="*/ 130 h 130"/>
              <a:gd name="T24" fmla="*/ 170 w 170"/>
              <a:gd name="T25" fmla="*/ 8 h 130"/>
              <a:gd name="T26" fmla="*/ 170 w 170"/>
              <a:gd name="T27" fmla="*/ 8 h 130"/>
              <a:gd name="T28" fmla="*/ 158 w 170"/>
              <a:gd name="T29" fmla="*/ 10 h 130"/>
              <a:gd name="T30" fmla="*/ 148 w 170"/>
              <a:gd name="T31" fmla="*/ 12 h 130"/>
              <a:gd name="T32" fmla="*/ 148 w 170"/>
              <a:gd name="T33" fmla="*/ 12 h 130"/>
              <a:gd name="T34" fmla="*/ 130 w 170"/>
              <a:gd name="T35" fmla="*/ 10 h 130"/>
              <a:gd name="T36" fmla="*/ 116 w 170"/>
              <a:gd name="T37" fmla="*/ 6 h 130"/>
              <a:gd name="T38" fmla="*/ 102 w 170"/>
              <a:gd name="T3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0" h="130">
                <a:moveTo>
                  <a:pt x="102" y="0"/>
                </a:moveTo>
                <a:lnTo>
                  <a:pt x="102" y="0"/>
                </a:lnTo>
                <a:lnTo>
                  <a:pt x="86" y="6"/>
                </a:lnTo>
                <a:lnTo>
                  <a:pt x="70" y="12"/>
                </a:lnTo>
                <a:lnTo>
                  <a:pt x="56" y="14"/>
                </a:lnTo>
                <a:lnTo>
                  <a:pt x="40" y="14"/>
                </a:lnTo>
                <a:lnTo>
                  <a:pt x="40" y="14"/>
                </a:lnTo>
                <a:lnTo>
                  <a:pt x="16" y="12"/>
                </a:lnTo>
                <a:lnTo>
                  <a:pt x="0" y="10"/>
                </a:lnTo>
                <a:lnTo>
                  <a:pt x="0" y="106"/>
                </a:lnTo>
                <a:lnTo>
                  <a:pt x="0" y="106"/>
                </a:lnTo>
                <a:lnTo>
                  <a:pt x="170" y="130"/>
                </a:lnTo>
                <a:lnTo>
                  <a:pt x="170" y="8"/>
                </a:lnTo>
                <a:lnTo>
                  <a:pt x="170" y="8"/>
                </a:lnTo>
                <a:lnTo>
                  <a:pt x="158" y="10"/>
                </a:lnTo>
                <a:lnTo>
                  <a:pt x="148" y="12"/>
                </a:lnTo>
                <a:lnTo>
                  <a:pt x="148" y="12"/>
                </a:lnTo>
                <a:lnTo>
                  <a:pt x="130" y="10"/>
                </a:lnTo>
                <a:lnTo>
                  <a:pt x="116" y="6"/>
                </a:lnTo>
                <a:lnTo>
                  <a:pt x="1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4" name="Rectangle 232"/>
          <p:cNvSpPr>
            <a:spLocks noChangeArrowheads="1"/>
          </p:cNvSpPr>
          <p:nvPr>
            <p:custDataLst>
              <p:tags r:id="rId29"/>
            </p:custDataLst>
          </p:nvPr>
        </p:nvSpPr>
        <p:spPr bwMode="auto">
          <a:xfrm>
            <a:off x="3533380" y="3434010"/>
            <a:ext cx="75497" cy="125111"/>
          </a:xfrm>
          <a:prstGeom prst="rect">
            <a:avLst/>
          </a:prstGeom>
          <a:solidFill>
            <a:srgbClr val="CE885B">
              <a:lumMod val="50000"/>
              <a:lumOff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35" name="Rectangle 233"/>
          <p:cNvSpPr>
            <a:spLocks noChangeArrowheads="1"/>
          </p:cNvSpPr>
          <p:nvPr>
            <p:custDataLst>
              <p:tags r:id="rId30"/>
            </p:custDataLst>
          </p:nvPr>
        </p:nvSpPr>
        <p:spPr bwMode="auto">
          <a:xfrm>
            <a:off x="3533380" y="3434010"/>
            <a:ext cx="75497" cy="125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36" name="Freeform 234"/>
          <p:cNvSpPr>
            <a:spLocks noEditPoints="1"/>
          </p:cNvSpPr>
          <p:nvPr>
            <p:custDataLst>
              <p:tags r:id="rId31"/>
            </p:custDataLst>
          </p:nvPr>
        </p:nvSpPr>
        <p:spPr bwMode="auto">
          <a:xfrm>
            <a:off x="3703788" y="3401654"/>
            <a:ext cx="69027" cy="75497"/>
          </a:xfrm>
          <a:custGeom>
            <a:avLst/>
            <a:gdLst>
              <a:gd name="T0" fmla="*/ 32 w 64"/>
              <a:gd name="T1" fmla="*/ 70 h 70"/>
              <a:gd name="T2" fmla="*/ 32 w 64"/>
              <a:gd name="T3" fmla="*/ 70 h 70"/>
              <a:gd name="T4" fmla="*/ 32 w 64"/>
              <a:gd name="T5" fmla="*/ 70 h 70"/>
              <a:gd name="T6" fmla="*/ 32 w 64"/>
              <a:gd name="T7" fmla="*/ 70 h 70"/>
              <a:gd name="T8" fmla="*/ 32 w 64"/>
              <a:gd name="T9" fmla="*/ 70 h 70"/>
              <a:gd name="T10" fmla="*/ 32 w 64"/>
              <a:gd name="T11" fmla="*/ 70 h 70"/>
              <a:gd name="T12" fmla="*/ 64 w 64"/>
              <a:gd name="T13" fmla="*/ 0 h 70"/>
              <a:gd name="T14" fmla="*/ 64 w 64"/>
              <a:gd name="T15" fmla="*/ 0 h 70"/>
              <a:gd name="T16" fmla="*/ 64 w 64"/>
              <a:gd name="T17" fmla="*/ 2 h 70"/>
              <a:gd name="T18" fmla="*/ 64 w 64"/>
              <a:gd name="T19" fmla="*/ 40 h 70"/>
              <a:gd name="T20" fmla="*/ 64 w 64"/>
              <a:gd name="T21" fmla="*/ 0 h 70"/>
              <a:gd name="T22" fmla="*/ 0 w 64"/>
              <a:gd name="T23" fmla="*/ 0 h 70"/>
              <a:gd name="T24" fmla="*/ 0 w 64"/>
              <a:gd name="T25" fmla="*/ 40 h 70"/>
              <a:gd name="T26" fmla="*/ 0 w 64"/>
              <a:gd name="T27" fmla="*/ 40 h 70"/>
              <a:gd name="T28" fmla="*/ 0 w 64"/>
              <a:gd name="T29" fmla="*/ 2 h 70"/>
              <a:gd name="T30" fmla="*/ 0 w 64"/>
              <a:gd name="T31" fmla="*/ 2 h 70"/>
              <a:gd name="T32" fmla="*/ 0 w 64"/>
              <a:gd name="T3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70">
                <a:moveTo>
                  <a:pt x="32" y="70"/>
                </a:moveTo>
                <a:lnTo>
                  <a:pt x="32" y="70"/>
                </a:lnTo>
                <a:lnTo>
                  <a:pt x="32" y="70"/>
                </a:lnTo>
                <a:lnTo>
                  <a:pt x="32" y="70"/>
                </a:lnTo>
                <a:lnTo>
                  <a:pt x="32" y="70"/>
                </a:lnTo>
                <a:lnTo>
                  <a:pt x="32" y="70"/>
                </a:lnTo>
                <a:close/>
                <a:moveTo>
                  <a:pt x="64" y="0"/>
                </a:moveTo>
                <a:lnTo>
                  <a:pt x="64" y="0"/>
                </a:lnTo>
                <a:lnTo>
                  <a:pt x="64" y="2"/>
                </a:lnTo>
                <a:lnTo>
                  <a:pt x="64" y="40"/>
                </a:lnTo>
                <a:lnTo>
                  <a:pt x="64" y="0"/>
                </a:lnTo>
                <a:close/>
                <a:moveTo>
                  <a:pt x="0" y="0"/>
                </a:moveTo>
                <a:lnTo>
                  <a:pt x="0" y="40"/>
                </a:lnTo>
                <a:lnTo>
                  <a:pt x="0" y="40"/>
                </a:lnTo>
                <a:lnTo>
                  <a:pt x="0" y="2"/>
                </a:lnTo>
                <a:lnTo>
                  <a:pt x="0" y="2"/>
                </a:lnTo>
                <a:lnTo>
                  <a:pt x="0" y="0"/>
                </a:lnTo>
                <a:close/>
              </a:path>
            </a:pathLst>
          </a:custGeom>
          <a:solidFill>
            <a:srgbClr val="C078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 name="Freeform 235"/>
          <p:cNvSpPr/>
          <p:nvPr>
            <p:custDataLst>
              <p:tags r:id="rId32"/>
            </p:custDataLst>
          </p:nvPr>
        </p:nvSpPr>
        <p:spPr bwMode="auto">
          <a:xfrm>
            <a:off x="3738301" y="347715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8" name="Freeform 236"/>
          <p:cNvSpPr/>
          <p:nvPr>
            <p:custDataLst>
              <p:tags r:id="rId33"/>
            </p:custDataLst>
          </p:nvPr>
        </p:nvSpPr>
        <p:spPr bwMode="auto">
          <a:xfrm>
            <a:off x="3772813" y="3401653"/>
            <a:ext cx="0" cy="43141"/>
          </a:xfrm>
          <a:custGeom>
            <a:avLst/>
            <a:gdLst>
              <a:gd name="T0" fmla="*/ 0 h 40"/>
              <a:gd name="T1" fmla="*/ 0 h 40"/>
              <a:gd name="T2" fmla="*/ 2 h 40"/>
              <a:gd name="T3" fmla="*/ 40 h 40"/>
              <a:gd name="T4" fmla="*/ 0 h 40"/>
            </a:gdLst>
            <a:ahLst/>
            <a:cxnLst>
              <a:cxn ang="0">
                <a:pos x="0" y="T0"/>
              </a:cxn>
              <a:cxn ang="0">
                <a:pos x="0" y="T1"/>
              </a:cxn>
              <a:cxn ang="0">
                <a:pos x="0" y="T2"/>
              </a:cxn>
              <a:cxn ang="0">
                <a:pos x="0" y="T3"/>
              </a:cxn>
              <a:cxn ang="0">
                <a:pos x="0" y="T4"/>
              </a:cxn>
            </a:cxnLst>
            <a:rect l="0" t="0" r="r" b="b"/>
            <a:pathLst>
              <a:path h="40">
                <a:moveTo>
                  <a:pt x="0" y="0"/>
                </a:moveTo>
                <a:lnTo>
                  <a:pt x="0" y="0"/>
                </a:lnTo>
                <a:lnTo>
                  <a:pt x="0" y="2"/>
                </a:lnTo>
                <a:lnTo>
                  <a:pt x="0" y="4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9" name="Freeform 237"/>
          <p:cNvSpPr/>
          <p:nvPr>
            <p:custDataLst>
              <p:tags r:id="rId34"/>
            </p:custDataLst>
          </p:nvPr>
        </p:nvSpPr>
        <p:spPr bwMode="auto">
          <a:xfrm>
            <a:off x="3703788" y="3401653"/>
            <a:ext cx="0" cy="43141"/>
          </a:xfrm>
          <a:custGeom>
            <a:avLst/>
            <a:gdLst>
              <a:gd name="T0" fmla="*/ 0 h 40"/>
              <a:gd name="T1" fmla="*/ 40 h 40"/>
              <a:gd name="T2" fmla="*/ 40 h 40"/>
              <a:gd name="T3" fmla="*/ 2 h 40"/>
              <a:gd name="T4" fmla="*/ 2 h 40"/>
              <a:gd name="T5" fmla="*/ 0 h 40"/>
            </a:gdLst>
            <a:ahLst/>
            <a:cxnLst>
              <a:cxn ang="0">
                <a:pos x="0" y="T0"/>
              </a:cxn>
              <a:cxn ang="0">
                <a:pos x="0" y="T1"/>
              </a:cxn>
              <a:cxn ang="0">
                <a:pos x="0" y="T2"/>
              </a:cxn>
              <a:cxn ang="0">
                <a:pos x="0" y="T3"/>
              </a:cxn>
              <a:cxn ang="0">
                <a:pos x="0" y="T4"/>
              </a:cxn>
              <a:cxn ang="0">
                <a:pos x="0" y="T5"/>
              </a:cxn>
            </a:cxnLst>
            <a:rect l="0" t="0" r="r" b="b"/>
            <a:pathLst>
              <a:path h="40">
                <a:moveTo>
                  <a:pt x="0" y="0"/>
                </a:moveTo>
                <a:lnTo>
                  <a:pt x="0" y="40"/>
                </a:lnTo>
                <a:lnTo>
                  <a:pt x="0" y="40"/>
                </a:ln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0" name="Freeform 238"/>
          <p:cNvSpPr/>
          <p:nvPr>
            <p:custDataLst>
              <p:tags r:id="rId35"/>
            </p:custDataLst>
          </p:nvPr>
        </p:nvSpPr>
        <p:spPr bwMode="auto">
          <a:xfrm>
            <a:off x="3703788" y="3403811"/>
            <a:ext cx="69027" cy="73340"/>
          </a:xfrm>
          <a:custGeom>
            <a:avLst/>
            <a:gdLst>
              <a:gd name="T0" fmla="*/ 64 w 64"/>
              <a:gd name="T1" fmla="*/ 0 h 68"/>
              <a:gd name="T2" fmla="*/ 64 w 64"/>
              <a:gd name="T3" fmla="*/ 0 h 68"/>
              <a:gd name="T4" fmla="*/ 62 w 64"/>
              <a:gd name="T5" fmla="*/ 8 h 68"/>
              <a:gd name="T6" fmla="*/ 56 w 64"/>
              <a:gd name="T7" fmla="*/ 16 h 68"/>
              <a:gd name="T8" fmla="*/ 48 w 64"/>
              <a:gd name="T9" fmla="*/ 22 h 68"/>
              <a:gd name="T10" fmla="*/ 38 w 64"/>
              <a:gd name="T11" fmla="*/ 24 h 68"/>
              <a:gd name="T12" fmla="*/ 38 w 64"/>
              <a:gd name="T13" fmla="*/ 24 h 68"/>
              <a:gd name="T14" fmla="*/ 38 w 64"/>
              <a:gd name="T15" fmla="*/ 24 h 68"/>
              <a:gd name="T16" fmla="*/ 24 w 64"/>
              <a:gd name="T17" fmla="*/ 24 h 68"/>
              <a:gd name="T18" fmla="*/ 24 w 64"/>
              <a:gd name="T19" fmla="*/ 24 h 68"/>
              <a:gd name="T20" fmla="*/ 14 w 64"/>
              <a:gd name="T21" fmla="*/ 22 h 68"/>
              <a:gd name="T22" fmla="*/ 8 w 64"/>
              <a:gd name="T23" fmla="*/ 16 h 68"/>
              <a:gd name="T24" fmla="*/ 2 w 64"/>
              <a:gd name="T25" fmla="*/ 8 h 68"/>
              <a:gd name="T26" fmla="*/ 0 w 64"/>
              <a:gd name="T27" fmla="*/ 0 h 68"/>
              <a:gd name="T28" fmla="*/ 0 w 64"/>
              <a:gd name="T29" fmla="*/ 38 h 68"/>
              <a:gd name="T30" fmla="*/ 0 w 64"/>
              <a:gd name="T31" fmla="*/ 38 h 68"/>
              <a:gd name="T32" fmla="*/ 0 w 64"/>
              <a:gd name="T33" fmla="*/ 44 h 68"/>
              <a:gd name="T34" fmla="*/ 2 w 64"/>
              <a:gd name="T35" fmla="*/ 50 h 68"/>
              <a:gd name="T36" fmla="*/ 10 w 64"/>
              <a:gd name="T37" fmla="*/ 60 h 68"/>
              <a:gd name="T38" fmla="*/ 20 w 64"/>
              <a:gd name="T39" fmla="*/ 66 h 68"/>
              <a:gd name="T40" fmla="*/ 26 w 64"/>
              <a:gd name="T41" fmla="*/ 68 h 68"/>
              <a:gd name="T42" fmla="*/ 32 w 64"/>
              <a:gd name="T43" fmla="*/ 68 h 68"/>
              <a:gd name="T44" fmla="*/ 32 w 64"/>
              <a:gd name="T45" fmla="*/ 68 h 68"/>
              <a:gd name="T46" fmla="*/ 32 w 64"/>
              <a:gd name="T47" fmla="*/ 68 h 68"/>
              <a:gd name="T48" fmla="*/ 32 w 64"/>
              <a:gd name="T49" fmla="*/ 68 h 68"/>
              <a:gd name="T50" fmla="*/ 32 w 64"/>
              <a:gd name="T51" fmla="*/ 68 h 68"/>
              <a:gd name="T52" fmla="*/ 32 w 64"/>
              <a:gd name="T53" fmla="*/ 68 h 68"/>
              <a:gd name="T54" fmla="*/ 38 w 64"/>
              <a:gd name="T55" fmla="*/ 68 h 68"/>
              <a:gd name="T56" fmla="*/ 44 w 64"/>
              <a:gd name="T57" fmla="*/ 66 h 68"/>
              <a:gd name="T58" fmla="*/ 54 w 64"/>
              <a:gd name="T59" fmla="*/ 60 h 68"/>
              <a:gd name="T60" fmla="*/ 60 w 64"/>
              <a:gd name="T61" fmla="*/ 50 h 68"/>
              <a:gd name="T62" fmla="*/ 62 w 64"/>
              <a:gd name="T63" fmla="*/ 44 h 68"/>
              <a:gd name="T64" fmla="*/ 64 w 64"/>
              <a:gd name="T65" fmla="*/ 38 h 68"/>
              <a:gd name="T66" fmla="*/ 64 w 64"/>
              <a:gd name="T67" fmla="*/ 38 h 68"/>
              <a:gd name="T68" fmla="*/ 64 w 64"/>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68">
                <a:moveTo>
                  <a:pt x="64" y="0"/>
                </a:moveTo>
                <a:lnTo>
                  <a:pt x="64" y="0"/>
                </a:lnTo>
                <a:lnTo>
                  <a:pt x="62" y="8"/>
                </a:lnTo>
                <a:lnTo>
                  <a:pt x="56" y="16"/>
                </a:lnTo>
                <a:lnTo>
                  <a:pt x="48" y="22"/>
                </a:lnTo>
                <a:lnTo>
                  <a:pt x="38" y="24"/>
                </a:lnTo>
                <a:lnTo>
                  <a:pt x="38" y="24"/>
                </a:lnTo>
                <a:lnTo>
                  <a:pt x="38" y="24"/>
                </a:lnTo>
                <a:lnTo>
                  <a:pt x="24" y="24"/>
                </a:lnTo>
                <a:lnTo>
                  <a:pt x="24" y="24"/>
                </a:lnTo>
                <a:lnTo>
                  <a:pt x="14" y="22"/>
                </a:lnTo>
                <a:lnTo>
                  <a:pt x="8" y="16"/>
                </a:lnTo>
                <a:lnTo>
                  <a:pt x="2" y="8"/>
                </a:lnTo>
                <a:lnTo>
                  <a:pt x="0" y="0"/>
                </a:lnTo>
                <a:lnTo>
                  <a:pt x="0" y="38"/>
                </a:lnTo>
                <a:lnTo>
                  <a:pt x="0" y="38"/>
                </a:lnTo>
                <a:lnTo>
                  <a:pt x="0" y="44"/>
                </a:lnTo>
                <a:lnTo>
                  <a:pt x="2" y="50"/>
                </a:lnTo>
                <a:lnTo>
                  <a:pt x="10" y="60"/>
                </a:lnTo>
                <a:lnTo>
                  <a:pt x="20" y="66"/>
                </a:lnTo>
                <a:lnTo>
                  <a:pt x="26" y="68"/>
                </a:lnTo>
                <a:lnTo>
                  <a:pt x="32" y="68"/>
                </a:lnTo>
                <a:lnTo>
                  <a:pt x="32" y="68"/>
                </a:lnTo>
                <a:lnTo>
                  <a:pt x="32" y="68"/>
                </a:lnTo>
                <a:lnTo>
                  <a:pt x="32" y="68"/>
                </a:lnTo>
                <a:lnTo>
                  <a:pt x="32" y="68"/>
                </a:lnTo>
                <a:lnTo>
                  <a:pt x="32" y="68"/>
                </a:lnTo>
                <a:lnTo>
                  <a:pt x="38" y="68"/>
                </a:lnTo>
                <a:lnTo>
                  <a:pt x="44" y="66"/>
                </a:lnTo>
                <a:lnTo>
                  <a:pt x="54" y="60"/>
                </a:lnTo>
                <a:lnTo>
                  <a:pt x="60" y="50"/>
                </a:lnTo>
                <a:lnTo>
                  <a:pt x="62" y="44"/>
                </a:lnTo>
                <a:lnTo>
                  <a:pt x="64" y="38"/>
                </a:lnTo>
                <a:lnTo>
                  <a:pt x="64" y="38"/>
                </a:lnTo>
                <a:lnTo>
                  <a:pt x="64" y="0"/>
                </a:lnTo>
                <a:close/>
              </a:path>
            </a:pathLst>
          </a:custGeom>
          <a:solidFill>
            <a:srgbClr val="CE885B">
              <a:lumMod val="70000"/>
              <a:lumOff val="3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39"/>
          <p:cNvSpPr/>
          <p:nvPr>
            <p:custDataLst>
              <p:tags r:id="rId36"/>
            </p:custDataLst>
          </p:nvPr>
        </p:nvSpPr>
        <p:spPr bwMode="auto">
          <a:xfrm>
            <a:off x="3703788" y="3403811"/>
            <a:ext cx="69027" cy="73340"/>
          </a:xfrm>
          <a:custGeom>
            <a:avLst/>
            <a:gdLst>
              <a:gd name="T0" fmla="*/ 64 w 64"/>
              <a:gd name="T1" fmla="*/ 0 h 68"/>
              <a:gd name="T2" fmla="*/ 64 w 64"/>
              <a:gd name="T3" fmla="*/ 0 h 68"/>
              <a:gd name="T4" fmla="*/ 62 w 64"/>
              <a:gd name="T5" fmla="*/ 8 h 68"/>
              <a:gd name="T6" fmla="*/ 56 w 64"/>
              <a:gd name="T7" fmla="*/ 16 h 68"/>
              <a:gd name="T8" fmla="*/ 48 w 64"/>
              <a:gd name="T9" fmla="*/ 22 h 68"/>
              <a:gd name="T10" fmla="*/ 38 w 64"/>
              <a:gd name="T11" fmla="*/ 24 h 68"/>
              <a:gd name="T12" fmla="*/ 38 w 64"/>
              <a:gd name="T13" fmla="*/ 24 h 68"/>
              <a:gd name="T14" fmla="*/ 38 w 64"/>
              <a:gd name="T15" fmla="*/ 24 h 68"/>
              <a:gd name="T16" fmla="*/ 24 w 64"/>
              <a:gd name="T17" fmla="*/ 24 h 68"/>
              <a:gd name="T18" fmla="*/ 24 w 64"/>
              <a:gd name="T19" fmla="*/ 24 h 68"/>
              <a:gd name="T20" fmla="*/ 14 w 64"/>
              <a:gd name="T21" fmla="*/ 22 h 68"/>
              <a:gd name="T22" fmla="*/ 8 w 64"/>
              <a:gd name="T23" fmla="*/ 16 h 68"/>
              <a:gd name="T24" fmla="*/ 2 w 64"/>
              <a:gd name="T25" fmla="*/ 8 h 68"/>
              <a:gd name="T26" fmla="*/ 0 w 64"/>
              <a:gd name="T27" fmla="*/ 0 h 68"/>
              <a:gd name="T28" fmla="*/ 0 w 64"/>
              <a:gd name="T29" fmla="*/ 38 h 68"/>
              <a:gd name="T30" fmla="*/ 0 w 64"/>
              <a:gd name="T31" fmla="*/ 38 h 68"/>
              <a:gd name="T32" fmla="*/ 0 w 64"/>
              <a:gd name="T33" fmla="*/ 44 h 68"/>
              <a:gd name="T34" fmla="*/ 2 w 64"/>
              <a:gd name="T35" fmla="*/ 50 h 68"/>
              <a:gd name="T36" fmla="*/ 10 w 64"/>
              <a:gd name="T37" fmla="*/ 60 h 68"/>
              <a:gd name="T38" fmla="*/ 20 w 64"/>
              <a:gd name="T39" fmla="*/ 66 h 68"/>
              <a:gd name="T40" fmla="*/ 26 w 64"/>
              <a:gd name="T41" fmla="*/ 68 h 68"/>
              <a:gd name="T42" fmla="*/ 32 w 64"/>
              <a:gd name="T43" fmla="*/ 68 h 68"/>
              <a:gd name="T44" fmla="*/ 32 w 64"/>
              <a:gd name="T45" fmla="*/ 68 h 68"/>
              <a:gd name="T46" fmla="*/ 32 w 64"/>
              <a:gd name="T47" fmla="*/ 68 h 68"/>
              <a:gd name="T48" fmla="*/ 32 w 64"/>
              <a:gd name="T49" fmla="*/ 68 h 68"/>
              <a:gd name="T50" fmla="*/ 32 w 64"/>
              <a:gd name="T51" fmla="*/ 68 h 68"/>
              <a:gd name="T52" fmla="*/ 32 w 64"/>
              <a:gd name="T53" fmla="*/ 68 h 68"/>
              <a:gd name="T54" fmla="*/ 38 w 64"/>
              <a:gd name="T55" fmla="*/ 68 h 68"/>
              <a:gd name="T56" fmla="*/ 44 w 64"/>
              <a:gd name="T57" fmla="*/ 66 h 68"/>
              <a:gd name="T58" fmla="*/ 54 w 64"/>
              <a:gd name="T59" fmla="*/ 60 h 68"/>
              <a:gd name="T60" fmla="*/ 60 w 64"/>
              <a:gd name="T61" fmla="*/ 50 h 68"/>
              <a:gd name="T62" fmla="*/ 62 w 64"/>
              <a:gd name="T63" fmla="*/ 44 h 68"/>
              <a:gd name="T64" fmla="*/ 64 w 64"/>
              <a:gd name="T65" fmla="*/ 38 h 68"/>
              <a:gd name="T66" fmla="*/ 64 w 64"/>
              <a:gd name="T67" fmla="*/ 38 h 68"/>
              <a:gd name="T68" fmla="*/ 64 w 64"/>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68">
                <a:moveTo>
                  <a:pt x="64" y="0"/>
                </a:moveTo>
                <a:lnTo>
                  <a:pt x="64" y="0"/>
                </a:lnTo>
                <a:lnTo>
                  <a:pt x="62" y="8"/>
                </a:lnTo>
                <a:lnTo>
                  <a:pt x="56" y="16"/>
                </a:lnTo>
                <a:lnTo>
                  <a:pt x="48" y="22"/>
                </a:lnTo>
                <a:lnTo>
                  <a:pt x="38" y="24"/>
                </a:lnTo>
                <a:lnTo>
                  <a:pt x="38" y="24"/>
                </a:lnTo>
                <a:lnTo>
                  <a:pt x="38" y="24"/>
                </a:lnTo>
                <a:lnTo>
                  <a:pt x="24" y="24"/>
                </a:lnTo>
                <a:lnTo>
                  <a:pt x="24" y="24"/>
                </a:lnTo>
                <a:lnTo>
                  <a:pt x="14" y="22"/>
                </a:lnTo>
                <a:lnTo>
                  <a:pt x="8" y="16"/>
                </a:lnTo>
                <a:lnTo>
                  <a:pt x="2" y="8"/>
                </a:lnTo>
                <a:lnTo>
                  <a:pt x="0" y="0"/>
                </a:lnTo>
                <a:lnTo>
                  <a:pt x="0" y="38"/>
                </a:lnTo>
                <a:lnTo>
                  <a:pt x="0" y="38"/>
                </a:lnTo>
                <a:lnTo>
                  <a:pt x="0" y="44"/>
                </a:lnTo>
                <a:lnTo>
                  <a:pt x="2" y="50"/>
                </a:lnTo>
                <a:lnTo>
                  <a:pt x="10" y="60"/>
                </a:lnTo>
                <a:lnTo>
                  <a:pt x="20" y="66"/>
                </a:lnTo>
                <a:lnTo>
                  <a:pt x="26" y="68"/>
                </a:lnTo>
                <a:lnTo>
                  <a:pt x="32" y="68"/>
                </a:lnTo>
                <a:lnTo>
                  <a:pt x="32" y="68"/>
                </a:lnTo>
                <a:lnTo>
                  <a:pt x="32" y="68"/>
                </a:lnTo>
                <a:lnTo>
                  <a:pt x="32" y="68"/>
                </a:lnTo>
                <a:lnTo>
                  <a:pt x="32" y="68"/>
                </a:lnTo>
                <a:lnTo>
                  <a:pt x="32" y="68"/>
                </a:lnTo>
                <a:lnTo>
                  <a:pt x="38" y="68"/>
                </a:lnTo>
                <a:lnTo>
                  <a:pt x="44" y="66"/>
                </a:lnTo>
                <a:lnTo>
                  <a:pt x="54" y="60"/>
                </a:lnTo>
                <a:lnTo>
                  <a:pt x="60" y="50"/>
                </a:lnTo>
                <a:lnTo>
                  <a:pt x="62" y="44"/>
                </a:lnTo>
                <a:lnTo>
                  <a:pt x="64" y="38"/>
                </a:lnTo>
                <a:lnTo>
                  <a:pt x="64" y="38"/>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2" name="Freeform 240"/>
          <p:cNvSpPr/>
          <p:nvPr>
            <p:custDataLst>
              <p:tags r:id="rId37"/>
            </p:custDataLst>
          </p:nvPr>
        </p:nvSpPr>
        <p:spPr bwMode="auto">
          <a:xfrm>
            <a:off x="3843997" y="3401653"/>
            <a:ext cx="0" cy="19413"/>
          </a:xfrm>
          <a:custGeom>
            <a:avLst/>
            <a:gdLst>
              <a:gd name="T0" fmla="*/ 0 h 18"/>
              <a:gd name="T1" fmla="*/ 0 h 18"/>
              <a:gd name="T2" fmla="*/ 2 h 18"/>
              <a:gd name="T3" fmla="*/ 18 h 18"/>
              <a:gd name="T4" fmla="*/ 0 h 18"/>
            </a:gdLst>
            <a:ahLst/>
            <a:cxnLst>
              <a:cxn ang="0">
                <a:pos x="0" y="T0"/>
              </a:cxn>
              <a:cxn ang="0">
                <a:pos x="0" y="T1"/>
              </a:cxn>
              <a:cxn ang="0">
                <a:pos x="0" y="T2"/>
              </a:cxn>
              <a:cxn ang="0">
                <a:pos x="0" y="T3"/>
              </a:cxn>
              <a:cxn ang="0">
                <a:pos x="0" y="T4"/>
              </a:cxn>
            </a:cxnLst>
            <a:rect l="0" t="0" r="r" b="b"/>
            <a:pathLst>
              <a:path h="18">
                <a:moveTo>
                  <a:pt x="0" y="0"/>
                </a:moveTo>
                <a:lnTo>
                  <a:pt x="0" y="0"/>
                </a:lnTo>
                <a:lnTo>
                  <a:pt x="0" y="2"/>
                </a:lnTo>
                <a:lnTo>
                  <a:pt x="0" y="18"/>
                </a:lnTo>
                <a:lnTo>
                  <a:pt x="0" y="0"/>
                </a:lnTo>
                <a:close/>
              </a:path>
            </a:pathLst>
          </a:custGeom>
          <a:solidFill>
            <a:srgbClr val="EDE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3" name="Freeform 241"/>
          <p:cNvSpPr/>
          <p:nvPr>
            <p:custDataLst>
              <p:tags r:id="rId38"/>
            </p:custDataLst>
          </p:nvPr>
        </p:nvSpPr>
        <p:spPr bwMode="auto">
          <a:xfrm>
            <a:off x="3843997" y="3401653"/>
            <a:ext cx="0" cy="19413"/>
          </a:xfrm>
          <a:custGeom>
            <a:avLst/>
            <a:gdLst>
              <a:gd name="T0" fmla="*/ 0 h 18"/>
              <a:gd name="T1" fmla="*/ 0 h 18"/>
              <a:gd name="T2" fmla="*/ 2 h 18"/>
              <a:gd name="T3" fmla="*/ 18 h 18"/>
              <a:gd name="T4" fmla="*/ 0 h 18"/>
            </a:gdLst>
            <a:ahLst/>
            <a:cxnLst>
              <a:cxn ang="0">
                <a:pos x="0" y="T0"/>
              </a:cxn>
              <a:cxn ang="0">
                <a:pos x="0" y="T1"/>
              </a:cxn>
              <a:cxn ang="0">
                <a:pos x="0" y="T2"/>
              </a:cxn>
              <a:cxn ang="0">
                <a:pos x="0" y="T3"/>
              </a:cxn>
              <a:cxn ang="0">
                <a:pos x="0" y="T4"/>
              </a:cxn>
            </a:cxnLst>
            <a:rect l="0" t="0" r="r" b="b"/>
            <a:pathLst>
              <a:path h="18">
                <a:moveTo>
                  <a:pt x="0" y="0"/>
                </a:moveTo>
                <a:lnTo>
                  <a:pt x="0" y="0"/>
                </a:lnTo>
                <a:lnTo>
                  <a:pt x="0" y="2"/>
                </a:lnTo>
                <a:lnTo>
                  <a:pt x="0" y="1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4" name="Freeform 242"/>
          <p:cNvSpPr>
            <a:spLocks noEditPoints="1"/>
          </p:cNvSpPr>
          <p:nvPr>
            <p:custDataLst>
              <p:tags r:id="rId39"/>
            </p:custDataLst>
          </p:nvPr>
        </p:nvSpPr>
        <p:spPr bwMode="auto">
          <a:xfrm>
            <a:off x="3774971" y="3401654"/>
            <a:ext cx="69027" cy="75497"/>
          </a:xfrm>
          <a:custGeom>
            <a:avLst/>
            <a:gdLst>
              <a:gd name="T0" fmla="*/ 32 w 64"/>
              <a:gd name="T1" fmla="*/ 70 h 70"/>
              <a:gd name="T2" fmla="*/ 32 w 64"/>
              <a:gd name="T3" fmla="*/ 70 h 70"/>
              <a:gd name="T4" fmla="*/ 32 w 64"/>
              <a:gd name="T5" fmla="*/ 70 h 70"/>
              <a:gd name="T6" fmla="*/ 32 w 64"/>
              <a:gd name="T7" fmla="*/ 70 h 70"/>
              <a:gd name="T8" fmla="*/ 32 w 64"/>
              <a:gd name="T9" fmla="*/ 70 h 70"/>
              <a:gd name="T10" fmla="*/ 32 w 64"/>
              <a:gd name="T11" fmla="*/ 70 h 70"/>
              <a:gd name="T12" fmla="*/ 64 w 64"/>
              <a:gd name="T13" fmla="*/ 2 h 70"/>
              <a:gd name="T14" fmla="*/ 64 w 64"/>
              <a:gd name="T15" fmla="*/ 2 h 70"/>
              <a:gd name="T16" fmla="*/ 64 w 64"/>
              <a:gd name="T17" fmla="*/ 2 h 70"/>
              <a:gd name="T18" fmla="*/ 64 w 64"/>
              <a:gd name="T19" fmla="*/ 40 h 70"/>
              <a:gd name="T20" fmla="*/ 64 w 64"/>
              <a:gd name="T21" fmla="*/ 18 h 70"/>
              <a:gd name="T22" fmla="*/ 64 w 64"/>
              <a:gd name="T23" fmla="*/ 2 h 70"/>
              <a:gd name="T24" fmla="*/ 0 w 64"/>
              <a:gd name="T25" fmla="*/ 0 h 70"/>
              <a:gd name="T26" fmla="*/ 0 w 64"/>
              <a:gd name="T27" fmla="*/ 40 h 70"/>
              <a:gd name="T28" fmla="*/ 0 w 64"/>
              <a:gd name="T29" fmla="*/ 40 h 70"/>
              <a:gd name="T30" fmla="*/ 0 w 64"/>
              <a:gd name="T31" fmla="*/ 2 h 70"/>
              <a:gd name="T32" fmla="*/ 0 w 64"/>
              <a:gd name="T33" fmla="*/ 2 h 70"/>
              <a:gd name="T34" fmla="*/ 0 w 64"/>
              <a:gd name="T3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70">
                <a:moveTo>
                  <a:pt x="32" y="70"/>
                </a:moveTo>
                <a:lnTo>
                  <a:pt x="32" y="70"/>
                </a:lnTo>
                <a:lnTo>
                  <a:pt x="32" y="70"/>
                </a:lnTo>
                <a:lnTo>
                  <a:pt x="32" y="70"/>
                </a:lnTo>
                <a:lnTo>
                  <a:pt x="32" y="70"/>
                </a:lnTo>
                <a:lnTo>
                  <a:pt x="32" y="70"/>
                </a:lnTo>
                <a:close/>
                <a:moveTo>
                  <a:pt x="64" y="2"/>
                </a:moveTo>
                <a:lnTo>
                  <a:pt x="64" y="2"/>
                </a:lnTo>
                <a:lnTo>
                  <a:pt x="64" y="2"/>
                </a:lnTo>
                <a:lnTo>
                  <a:pt x="64" y="40"/>
                </a:lnTo>
                <a:lnTo>
                  <a:pt x="64" y="18"/>
                </a:lnTo>
                <a:lnTo>
                  <a:pt x="64" y="2"/>
                </a:lnTo>
                <a:close/>
                <a:moveTo>
                  <a:pt x="0" y="0"/>
                </a:moveTo>
                <a:lnTo>
                  <a:pt x="0" y="40"/>
                </a:lnTo>
                <a:lnTo>
                  <a:pt x="0" y="40"/>
                </a:lnTo>
                <a:lnTo>
                  <a:pt x="0" y="2"/>
                </a:lnTo>
                <a:lnTo>
                  <a:pt x="0" y="2"/>
                </a:lnTo>
                <a:lnTo>
                  <a:pt x="0" y="0"/>
                </a:lnTo>
                <a:close/>
              </a:path>
            </a:pathLst>
          </a:custGeom>
          <a:solidFill>
            <a:srgbClr val="C078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5" name="Freeform 243"/>
          <p:cNvSpPr/>
          <p:nvPr>
            <p:custDataLst>
              <p:tags r:id="rId40"/>
            </p:custDataLst>
          </p:nvPr>
        </p:nvSpPr>
        <p:spPr bwMode="auto">
          <a:xfrm>
            <a:off x="3809484" y="347715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6" name="Freeform 244"/>
          <p:cNvSpPr/>
          <p:nvPr>
            <p:custDataLst>
              <p:tags r:id="rId41"/>
            </p:custDataLst>
          </p:nvPr>
        </p:nvSpPr>
        <p:spPr bwMode="auto">
          <a:xfrm>
            <a:off x="3843997" y="3403810"/>
            <a:ext cx="0" cy="40984"/>
          </a:xfrm>
          <a:custGeom>
            <a:avLst/>
            <a:gdLst>
              <a:gd name="T0" fmla="*/ 0 h 38"/>
              <a:gd name="T1" fmla="*/ 0 h 38"/>
              <a:gd name="T2" fmla="*/ 0 h 38"/>
              <a:gd name="T3" fmla="*/ 38 h 38"/>
              <a:gd name="T4" fmla="*/ 16 h 38"/>
              <a:gd name="T5" fmla="*/ 0 h 38"/>
            </a:gdLst>
            <a:ahLst/>
            <a:cxnLst>
              <a:cxn ang="0">
                <a:pos x="0" y="T0"/>
              </a:cxn>
              <a:cxn ang="0">
                <a:pos x="0" y="T1"/>
              </a:cxn>
              <a:cxn ang="0">
                <a:pos x="0" y="T2"/>
              </a:cxn>
              <a:cxn ang="0">
                <a:pos x="0" y="T3"/>
              </a:cxn>
              <a:cxn ang="0">
                <a:pos x="0" y="T4"/>
              </a:cxn>
              <a:cxn ang="0">
                <a:pos x="0" y="T5"/>
              </a:cxn>
            </a:cxnLst>
            <a:rect l="0" t="0" r="r" b="b"/>
            <a:pathLst>
              <a:path h="38">
                <a:moveTo>
                  <a:pt x="0" y="0"/>
                </a:moveTo>
                <a:lnTo>
                  <a:pt x="0" y="0"/>
                </a:lnTo>
                <a:lnTo>
                  <a:pt x="0" y="0"/>
                </a:lnTo>
                <a:lnTo>
                  <a:pt x="0" y="38"/>
                </a:lnTo>
                <a:lnTo>
                  <a:pt x="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7" name="Freeform 245"/>
          <p:cNvSpPr/>
          <p:nvPr>
            <p:custDataLst>
              <p:tags r:id="rId42"/>
            </p:custDataLst>
          </p:nvPr>
        </p:nvSpPr>
        <p:spPr bwMode="auto">
          <a:xfrm>
            <a:off x="3774971" y="3401653"/>
            <a:ext cx="0" cy="43141"/>
          </a:xfrm>
          <a:custGeom>
            <a:avLst/>
            <a:gdLst>
              <a:gd name="T0" fmla="*/ 0 h 40"/>
              <a:gd name="T1" fmla="*/ 40 h 40"/>
              <a:gd name="T2" fmla="*/ 40 h 40"/>
              <a:gd name="T3" fmla="*/ 2 h 40"/>
              <a:gd name="T4" fmla="*/ 2 h 40"/>
              <a:gd name="T5" fmla="*/ 0 h 40"/>
            </a:gdLst>
            <a:ahLst/>
            <a:cxnLst>
              <a:cxn ang="0">
                <a:pos x="0" y="T0"/>
              </a:cxn>
              <a:cxn ang="0">
                <a:pos x="0" y="T1"/>
              </a:cxn>
              <a:cxn ang="0">
                <a:pos x="0" y="T2"/>
              </a:cxn>
              <a:cxn ang="0">
                <a:pos x="0" y="T3"/>
              </a:cxn>
              <a:cxn ang="0">
                <a:pos x="0" y="T4"/>
              </a:cxn>
              <a:cxn ang="0">
                <a:pos x="0" y="T5"/>
              </a:cxn>
            </a:cxnLst>
            <a:rect l="0" t="0" r="r" b="b"/>
            <a:pathLst>
              <a:path h="40">
                <a:moveTo>
                  <a:pt x="0" y="0"/>
                </a:moveTo>
                <a:lnTo>
                  <a:pt x="0" y="40"/>
                </a:lnTo>
                <a:lnTo>
                  <a:pt x="0" y="40"/>
                </a:ln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8" name="Freeform 246"/>
          <p:cNvSpPr/>
          <p:nvPr>
            <p:custDataLst>
              <p:tags r:id="rId43"/>
            </p:custDataLst>
          </p:nvPr>
        </p:nvSpPr>
        <p:spPr bwMode="auto">
          <a:xfrm>
            <a:off x="3774971" y="3403811"/>
            <a:ext cx="69027" cy="73340"/>
          </a:xfrm>
          <a:custGeom>
            <a:avLst/>
            <a:gdLst>
              <a:gd name="T0" fmla="*/ 0 w 64"/>
              <a:gd name="T1" fmla="*/ 0 h 68"/>
              <a:gd name="T2" fmla="*/ 0 w 64"/>
              <a:gd name="T3" fmla="*/ 38 h 68"/>
              <a:gd name="T4" fmla="*/ 0 w 64"/>
              <a:gd name="T5" fmla="*/ 38 h 68"/>
              <a:gd name="T6" fmla="*/ 2 w 64"/>
              <a:gd name="T7" fmla="*/ 44 h 68"/>
              <a:gd name="T8" fmla="*/ 4 w 64"/>
              <a:gd name="T9" fmla="*/ 50 h 68"/>
              <a:gd name="T10" fmla="*/ 10 w 64"/>
              <a:gd name="T11" fmla="*/ 60 h 68"/>
              <a:gd name="T12" fmla="*/ 20 w 64"/>
              <a:gd name="T13" fmla="*/ 66 h 68"/>
              <a:gd name="T14" fmla="*/ 26 w 64"/>
              <a:gd name="T15" fmla="*/ 68 h 68"/>
              <a:gd name="T16" fmla="*/ 32 w 64"/>
              <a:gd name="T17" fmla="*/ 68 h 68"/>
              <a:gd name="T18" fmla="*/ 32 w 64"/>
              <a:gd name="T19" fmla="*/ 68 h 68"/>
              <a:gd name="T20" fmla="*/ 32 w 64"/>
              <a:gd name="T21" fmla="*/ 68 h 68"/>
              <a:gd name="T22" fmla="*/ 32 w 64"/>
              <a:gd name="T23" fmla="*/ 68 h 68"/>
              <a:gd name="T24" fmla="*/ 32 w 64"/>
              <a:gd name="T25" fmla="*/ 68 h 68"/>
              <a:gd name="T26" fmla="*/ 32 w 64"/>
              <a:gd name="T27" fmla="*/ 68 h 68"/>
              <a:gd name="T28" fmla="*/ 40 w 64"/>
              <a:gd name="T29" fmla="*/ 68 h 68"/>
              <a:gd name="T30" fmla="*/ 46 w 64"/>
              <a:gd name="T31" fmla="*/ 66 h 68"/>
              <a:gd name="T32" fmla="*/ 56 w 64"/>
              <a:gd name="T33" fmla="*/ 60 h 68"/>
              <a:gd name="T34" fmla="*/ 62 w 64"/>
              <a:gd name="T35" fmla="*/ 50 h 68"/>
              <a:gd name="T36" fmla="*/ 64 w 64"/>
              <a:gd name="T37" fmla="*/ 44 h 68"/>
              <a:gd name="T38" fmla="*/ 64 w 64"/>
              <a:gd name="T39" fmla="*/ 38 h 68"/>
              <a:gd name="T40" fmla="*/ 64 w 64"/>
              <a:gd name="T41" fmla="*/ 38 h 68"/>
              <a:gd name="T42" fmla="*/ 64 w 64"/>
              <a:gd name="T43" fmla="*/ 0 h 68"/>
              <a:gd name="T44" fmla="*/ 64 w 64"/>
              <a:gd name="T45" fmla="*/ 0 h 68"/>
              <a:gd name="T46" fmla="*/ 62 w 64"/>
              <a:gd name="T47" fmla="*/ 8 h 68"/>
              <a:gd name="T48" fmla="*/ 58 w 64"/>
              <a:gd name="T49" fmla="*/ 16 h 68"/>
              <a:gd name="T50" fmla="*/ 50 w 64"/>
              <a:gd name="T51" fmla="*/ 22 h 68"/>
              <a:gd name="T52" fmla="*/ 40 w 64"/>
              <a:gd name="T53" fmla="*/ 24 h 68"/>
              <a:gd name="T54" fmla="*/ 26 w 64"/>
              <a:gd name="T55" fmla="*/ 24 h 68"/>
              <a:gd name="T56" fmla="*/ 26 w 64"/>
              <a:gd name="T57" fmla="*/ 24 h 68"/>
              <a:gd name="T58" fmla="*/ 16 w 64"/>
              <a:gd name="T59" fmla="*/ 22 h 68"/>
              <a:gd name="T60" fmla="*/ 8 w 64"/>
              <a:gd name="T61" fmla="*/ 16 h 68"/>
              <a:gd name="T62" fmla="*/ 2 w 64"/>
              <a:gd name="T63" fmla="*/ 8 h 68"/>
              <a:gd name="T64" fmla="*/ 0 w 64"/>
              <a:gd name="T65"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68">
                <a:moveTo>
                  <a:pt x="0" y="0"/>
                </a:moveTo>
                <a:lnTo>
                  <a:pt x="0" y="38"/>
                </a:lnTo>
                <a:lnTo>
                  <a:pt x="0" y="38"/>
                </a:lnTo>
                <a:lnTo>
                  <a:pt x="2" y="44"/>
                </a:lnTo>
                <a:lnTo>
                  <a:pt x="4" y="50"/>
                </a:lnTo>
                <a:lnTo>
                  <a:pt x="10" y="60"/>
                </a:lnTo>
                <a:lnTo>
                  <a:pt x="20" y="66"/>
                </a:lnTo>
                <a:lnTo>
                  <a:pt x="26" y="68"/>
                </a:lnTo>
                <a:lnTo>
                  <a:pt x="32" y="68"/>
                </a:lnTo>
                <a:lnTo>
                  <a:pt x="32" y="68"/>
                </a:lnTo>
                <a:lnTo>
                  <a:pt x="32" y="68"/>
                </a:lnTo>
                <a:lnTo>
                  <a:pt x="32" y="68"/>
                </a:lnTo>
                <a:lnTo>
                  <a:pt x="32" y="68"/>
                </a:lnTo>
                <a:lnTo>
                  <a:pt x="32" y="68"/>
                </a:lnTo>
                <a:lnTo>
                  <a:pt x="40" y="68"/>
                </a:lnTo>
                <a:lnTo>
                  <a:pt x="46" y="66"/>
                </a:lnTo>
                <a:lnTo>
                  <a:pt x="56" y="60"/>
                </a:lnTo>
                <a:lnTo>
                  <a:pt x="62" y="50"/>
                </a:lnTo>
                <a:lnTo>
                  <a:pt x="64" y="44"/>
                </a:lnTo>
                <a:lnTo>
                  <a:pt x="64" y="38"/>
                </a:lnTo>
                <a:lnTo>
                  <a:pt x="64" y="38"/>
                </a:lnTo>
                <a:lnTo>
                  <a:pt x="64" y="0"/>
                </a:lnTo>
                <a:lnTo>
                  <a:pt x="64" y="0"/>
                </a:lnTo>
                <a:lnTo>
                  <a:pt x="62" y="8"/>
                </a:lnTo>
                <a:lnTo>
                  <a:pt x="58" y="16"/>
                </a:lnTo>
                <a:lnTo>
                  <a:pt x="50" y="22"/>
                </a:lnTo>
                <a:lnTo>
                  <a:pt x="40" y="24"/>
                </a:lnTo>
                <a:lnTo>
                  <a:pt x="26" y="24"/>
                </a:lnTo>
                <a:lnTo>
                  <a:pt x="26" y="24"/>
                </a:lnTo>
                <a:lnTo>
                  <a:pt x="16" y="22"/>
                </a:lnTo>
                <a:lnTo>
                  <a:pt x="8" y="16"/>
                </a:lnTo>
                <a:lnTo>
                  <a:pt x="2" y="8"/>
                </a:lnTo>
                <a:lnTo>
                  <a:pt x="0" y="0"/>
                </a:lnTo>
                <a:close/>
              </a:path>
            </a:pathLst>
          </a:custGeom>
          <a:solidFill>
            <a:srgbClr val="CE885B">
              <a:lumMod val="70000"/>
              <a:lumOff val="3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9" name="Freeform 247"/>
          <p:cNvSpPr/>
          <p:nvPr>
            <p:custDataLst>
              <p:tags r:id="rId44"/>
            </p:custDataLst>
          </p:nvPr>
        </p:nvSpPr>
        <p:spPr bwMode="auto">
          <a:xfrm>
            <a:off x="3774971" y="3403811"/>
            <a:ext cx="69027" cy="73340"/>
          </a:xfrm>
          <a:custGeom>
            <a:avLst/>
            <a:gdLst>
              <a:gd name="T0" fmla="*/ 0 w 64"/>
              <a:gd name="T1" fmla="*/ 0 h 68"/>
              <a:gd name="T2" fmla="*/ 0 w 64"/>
              <a:gd name="T3" fmla="*/ 38 h 68"/>
              <a:gd name="T4" fmla="*/ 0 w 64"/>
              <a:gd name="T5" fmla="*/ 38 h 68"/>
              <a:gd name="T6" fmla="*/ 2 w 64"/>
              <a:gd name="T7" fmla="*/ 44 h 68"/>
              <a:gd name="T8" fmla="*/ 4 w 64"/>
              <a:gd name="T9" fmla="*/ 50 h 68"/>
              <a:gd name="T10" fmla="*/ 10 w 64"/>
              <a:gd name="T11" fmla="*/ 60 h 68"/>
              <a:gd name="T12" fmla="*/ 20 w 64"/>
              <a:gd name="T13" fmla="*/ 66 h 68"/>
              <a:gd name="T14" fmla="*/ 26 w 64"/>
              <a:gd name="T15" fmla="*/ 68 h 68"/>
              <a:gd name="T16" fmla="*/ 32 w 64"/>
              <a:gd name="T17" fmla="*/ 68 h 68"/>
              <a:gd name="T18" fmla="*/ 32 w 64"/>
              <a:gd name="T19" fmla="*/ 68 h 68"/>
              <a:gd name="T20" fmla="*/ 32 w 64"/>
              <a:gd name="T21" fmla="*/ 68 h 68"/>
              <a:gd name="T22" fmla="*/ 32 w 64"/>
              <a:gd name="T23" fmla="*/ 68 h 68"/>
              <a:gd name="T24" fmla="*/ 32 w 64"/>
              <a:gd name="T25" fmla="*/ 68 h 68"/>
              <a:gd name="T26" fmla="*/ 32 w 64"/>
              <a:gd name="T27" fmla="*/ 68 h 68"/>
              <a:gd name="T28" fmla="*/ 40 w 64"/>
              <a:gd name="T29" fmla="*/ 68 h 68"/>
              <a:gd name="T30" fmla="*/ 46 w 64"/>
              <a:gd name="T31" fmla="*/ 66 h 68"/>
              <a:gd name="T32" fmla="*/ 56 w 64"/>
              <a:gd name="T33" fmla="*/ 60 h 68"/>
              <a:gd name="T34" fmla="*/ 62 w 64"/>
              <a:gd name="T35" fmla="*/ 50 h 68"/>
              <a:gd name="T36" fmla="*/ 64 w 64"/>
              <a:gd name="T37" fmla="*/ 44 h 68"/>
              <a:gd name="T38" fmla="*/ 64 w 64"/>
              <a:gd name="T39" fmla="*/ 38 h 68"/>
              <a:gd name="T40" fmla="*/ 64 w 64"/>
              <a:gd name="T41" fmla="*/ 38 h 68"/>
              <a:gd name="T42" fmla="*/ 64 w 64"/>
              <a:gd name="T43" fmla="*/ 0 h 68"/>
              <a:gd name="T44" fmla="*/ 64 w 64"/>
              <a:gd name="T45" fmla="*/ 0 h 68"/>
              <a:gd name="T46" fmla="*/ 62 w 64"/>
              <a:gd name="T47" fmla="*/ 8 h 68"/>
              <a:gd name="T48" fmla="*/ 58 w 64"/>
              <a:gd name="T49" fmla="*/ 16 h 68"/>
              <a:gd name="T50" fmla="*/ 50 w 64"/>
              <a:gd name="T51" fmla="*/ 22 h 68"/>
              <a:gd name="T52" fmla="*/ 40 w 64"/>
              <a:gd name="T53" fmla="*/ 24 h 68"/>
              <a:gd name="T54" fmla="*/ 26 w 64"/>
              <a:gd name="T55" fmla="*/ 24 h 68"/>
              <a:gd name="T56" fmla="*/ 26 w 64"/>
              <a:gd name="T57" fmla="*/ 24 h 68"/>
              <a:gd name="T58" fmla="*/ 16 w 64"/>
              <a:gd name="T59" fmla="*/ 22 h 68"/>
              <a:gd name="T60" fmla="*/ 8 w 64"/>
              <a:gd name="T61" fmla="*/ 16 h 68"/>
              <a:gd name="T62" fmla="*/ 2 w 64"/>
              <a:gd name="T63" fmla="*/ 8 h 68"/>
              <a:gd name="T64" fmla="*/ 0 w 64"/>
              <a:gd name="T65"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68">
                <a:moveTo>
                  <a:pt x="0" y="0"/>
                </a:moveTo>
                <a:lnTo>
                  <a:pt x="0" y="38"/>
                </a:lnTo>
                <a:lnTo>
                  <a:pt x="0" y="38"/>
                </a:lnTo>
                <a:lnTo>
                  <a:pt x="2" y="44"/>
                </a:lnTo>
                <a:lnTo>
                  <a:pt x="4" y="50"/>
                </a:lnTo>
                <a:lnTo>
                  <a:pt x="10" y="60"/>
                </a:lnTo>
                <a:lnTo>
                  <a:pt x="20" y="66"/>
                </a:lnTo>
                <a:lnTo>
                  <a:pt x="26" y="68"/>
                </a:lnTo>
                <a:lnTo>
                  <a:pt x="32" y="68"/>
                </a:lnTo>
                <a:lnTo>
                  <a:pt x="32" y="68"/>
                </a:lnTo>
                <a:lnTo>
                  <a:pt x="32" y="68"/>
                </a:lnTo>
                <a:lnTo>
                  <a:pt x="32" y="68"/>
                </a:lnTo>
                <a:lnTo>
                  <a:pt x="32" y="68"/>
                </a:lnTo>
                <a:lnTo>
                  <a:pt x="32" y="68"/>
                </a:lnTo>
                <a:lnTo>
                  <a:pt x="40" y="68"/>
                </a:lnTo>
                <a:lnTo>
                  <a:pt x="46" y="66"/>
                </a:lnTo>
                <a:lnTo>
                  <a:pt x="56" y="60"/>
                </a:lnTo>
                <a:lnTo>
                  <a:pt x="62" y="50"/>
                </a:lnTo>
                <a:lnTo>
                  <a:pt x="64" y="44"/>
                </a:lnTo>
                <a:lnTo>
                  <a:pt x="64" y="38"/>
                </a:lnTo>
                <a:lnTo>
                  <a:pt x="64" y="38"/>
                </a:lnTo>
                <a:lnTo>
                  <a:pt x="64" y="0"/>
                </a:lnTo>
                <a:lnTo>
                  <a:pt x="64" y="0"/>
                </a:lnTo>
                <a:lnTo>
                  <a:pt x="62" y="8"/>
                </a:lnTo>
                <a:lnTo>
                  <a:pt x="58" y="16"/>
                </a:lnTo>
                <a:lnTo>
                  <a:pt x="50" y="22"/>
                </a:lnTo>
                <a:lnTo>
                  <a:pt x="40" y="24"/>
                </a:lnTo>
                <a:lnTo>
                  <a:pt x="26" y="24"/>
                </a:lnTo>
                <a:lnTo>
                  <a:pt x="26" y="24"/>
                </a:lnTo>
                <a:lnTo>
                  <a:pt x="16" y="22"/>
                </a:lnTo>
                <a:lnTo>
                  <a:pt x="8" y="16"/>
                </a:lnTo>
                <a:lnTo>
                  <a:pt x="2"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0" name="Freeform 248"/>
          <p:cNvSpPr>
            <a:spLocks noEditPoints="1"/>
          </p:cNvSpPr>
          <p:nvPr>
            <p:custDataLst>
              <p:tags r:id="rId45"/>
            </p:custDataLst>
          </p:nvPr>
        </p:nvSpPr>
        <p:spPr bwMode="auto">
          <a:xfrm>
            <a:off x="3628289" y="3395183"/>
            <a:ext cx="0" cy="49613"/>
          </a:xfrm>
          <a:custGeom>
            <a:avLst/>
            <a:gdLst>
              <a:gd name="T0" fmla="*/ 46 h 46"/>
              <a:gd name="T1" fmla="*/ 46 h 46"/>
              <a:gd name="T2" fmla="*/ 46 h 46"/>
              <a:gd name="T3" fmla="*/ 46 h 46"/>
              <a:gd name="T4" fmla="*/ 46 h 46"/>
              <a:gd name="T5" fmla="*/ 46 h 46"/>
              <a:gd name="T6" fmla="*/ 46 h 46"/>
              <a:gd name="T7" fmla="*/ 46 h 46"/>
              <a:gd name="T8" fmla="*/ 46 h 46"/>
              <a:gd name="T9" fmla="*/ 46 h 46"/>
              <a:gd name="T10" fmla="*/ 46 h 46"/>
              <a:gd name="T11" fmla="*/ 46 h 46"/>
              <a:gd name="T12" fmla="*/ 46 h 46"/>
              <a:gd name="T13" fmla="*/ 46 h 46"/>
              <a:gd name="T14" fmla="*/ 46 h 46"/>
              <a:gd name="T15" fmla="*/ 46 h 46"/>
              <a:gd name="T16" fmla="*/ 46 h 46"/>
              <a:gd name="T17" fmla="*/ 46 h 46"/>
              <a:gd name="T18" fmla="*/ 46 h 46"/>
              <a:gd name="T19" fmla="*/ 0 h 46"/>
              <a:gd name="T20" fmla="*/ 46 h 46"/>
              <a:gd name="T21" fmla="*/ 0 h 46"/>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Lst>
            <a:rect l="0" t="0" r="r" b="b"/>
            <a:pathLst>
              <a:path h="46">
                <a:moveTo>
                  <a:pt x="0" y="46"/>
                </a:moveTo>
                <a:lnTo>
                  <a:pt x="0" y="46"/>
                </a:lnTo>
                <a:lnTo>
                  <a:pt x="0" y="46"/>
                </a:lnTo>
                <a:lnTo>
                  <a:pt x="0" y="46"/>
                </a:lnTo>
                <a:close/>
                <a:moveTo>
                  <a:pt x="0" y="46"/>
                </a:moveTo>
                <a:lnTo>
                  <a:pt x="0" y="46"/>
                </a:lnTo>
                <a:lnTo>
                  <a:pt x="0" y="46"/>
                </a:lnTo>
                <a:lnTo>
                  <a:pt x="0" y="46"/>
                </a:lnTo>
                <a:lnTo>
                  <a:pt x="0" y="46"/>
                </a:lnTo>
                <a:close/>
                <a:moveTo>
                  <a:pt x="0" y="46"/>
                </a:moveTo>
                <a:lnTo>
                  <a:pt x="0" y="46"/>
                </a:lnTo>
                <a:lnTo>
                  <a:pt x="0" y="46"/>
                </a:lnTo>
                <a:lnTo>
                  <a:pt x="0" y="46"/>
                </a:lnTo>
                <a:lnTo>
                  <a:pt x="0" y="46"/>
                </a:lnTo>
                <a:close/>
                <a:moveTo>
                  <a:pt x="0" y="46"/>
                </a:moveTo>
                <a:lnTo>
                  <a:pt x="0" y="46"/>
                </a:lnTo>
                <a:lnTo>
                  <a:pt x="0" y="46"/>
                </a:lnTo>
                <a:lnTo>
                  <a:pt x="0" y="46"/>
                </a:lnTo>
                <a:lnTo>
                  <a:pt x="0" y="46"/>
                </a:lnTo>
                <a:close/>
                <a:moveTo>
                  <a:pt x="0" y="0"/>
                </a:moveTo>
                <a:lnTo>
                  <a:pt x="0" y="46"/>
                </a:lnTo>
                <a:lnTo>
                  <a:pt x="0" y="0"/>
                </a:lnTo>
                <a:close/>
              </a:path>
            </a:pathLst>
          </a:custGeom>
          <a:solidFill>
            <a:srgbClr val="C078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1" name="Freeform 249"/>
          <p:cNvSpPr/>
          <p:nvPr>
            <p:custDataLst>
              <p:tags r:id="rId46"/>
            </p:custDataLst>
          </p:nvPr>
        </p:nvSpPr>
        <p:spPr bwMode="auto">
          <a:xfrm>
            <a:off x="3628289" y="3444794"/>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2" name="Rectangle 250"/>
          <p:cNvSpPr>
            <a:spLocks noChangeArrowheads="1"/>
          </p:cNvSpPr>
          <p:nvPr>
            <p:custDataLst>
              <p:tags r:id="rId47"/>
            </p:custDataLst>
          </p:nvPr>
        </p:nvSpPr>
        <p:spPr bwMode="auto">
          <a:xfrm>
            <a:off x="3628290" y="3444795"/>
            <a:ext cx="1079" cy="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53" name="Rectangle 251"/>
          <p:cNvSpPr>
            <a:spLocks noChangeArrowheads="1"/>
          </p:cNvSpPr>
          <p:nvPr>
            <p:custDataLst>
              <p:tags r:id="rId48"/>
            </p:custDataLst>
          </p:nvPr>
        </p:nvSpPr>
        <p:spPr bwMode="auto">
          <a:xfrm>
            <a:off x="3628290" y="3444795"/>
            <a:ext cx="1079" cy="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54" name="Rectangle 252"/>
          <p:cNvSpPr>
            <a:spLocks noChangeArrowheads="1"/>
          </p:cNvSpPr>
          <p:nvPr>
            <p:custDataLst>
              <p:tags r:id="rId49"/>
            </p:custDataLst>
          </p:nvPr>
        </p:nvSpPr>
        <p:spPr bwMode="auto">
          <a:xfrm>
            <a:off x="3628290" y="3444795"/>
            <a:ext cx="1079" cy="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55" name="Freeform 253"/>
          <p:cNvSpPr/>
          <p:nvPr>
            <p:custDataLst>
              <p:tags r:id="rId50"/>
            </p:custDataLst>
          </p:nvPr>
        </p:nvSpPr>
        <p:spPr bwMode="auto">
          <a:xfrm>
            <a:off x="3628289" y="3395183"/>
            <a:ext cx="0" cy="49613"/>
          </a:xfrm>
          <a:custGeom>
            <a:avLst/>
            <a:gdLst>
              <a:gd name="T0" fmla="*/ 0 h 46"/>
              <a:gd name="T1" fmla="*/ 46 h 46"/>
              <a:gd name="T2" fmla="*/ 0 h 46"/>
            </a:gdLst>
            <a:ahLst/>
            <a:cxnLst>
              <a:cxn ang="0">
                <a:pos x="0" y="T0"/>
              </a:cxn>
              <a:cxn ang="0">
                <a:pos x="0" y="T1"/>
              </a:cxn>
              <a:cxn ang="0">
                <a:pos x="0" y="T2"/>
              </a:cxn>
            </a:cxnLst>
            <a:rect l="0" t="0" r="r" b="b"/>
            <a:pathLst>
              <a:path h="46">
                <a:moveTo>
                  <a:pt x="0" y="0"/>
                </a:moveTo>
                <a:lnTo>
                  <a:pt x="0" y="4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6" name="Freeform 254"/>
          <p:cNvSpPr/>
          <p:nvPr>
            <p:custDataLst>
              <p:tags r:id="rId51"/>
            </p:custDataLst>
          </p:nvPr>
        </p:nvSpPr>
        <p:spPr bwMode="auto">
          <a:xfrm>
            <a:off x="3559264" y="3395183"/>
            <a:ext cx="69027" cy="75497"/>
          </a:xfrm>
          <a:custGeom>
            <a:avLst/>
            <a:gdLst>
              <a:gd name="T0" fmla="*/ 0 w 64"/>
              <a:gd name="T1" fmla="*/ 0 h 70"/>
              <a:gd name="T2" fmla="*/ 0 w 64"/>
              <a:gd name="T3" fmla="*/ 36 h 70"/>
              <a:gd name="T4" fmla="*/ 46 w 64"/>
              <a:gd name="T5" fmla="*/ 36 h 70"/>
              <a:gd name="T6" fmla="*/ 46 w 64"/>
              <a:gd name="T7" fmla="*/ 70 h 70"/>
              <a:gd name="T8" fmla="*/ 50 w 64"/>
              <a:gd name="T9" fmla="*/ 70 h 70"/>
              <a:gd name="T10" fmla="*/ 50 w 64"/>
              <a:gd name="T11" fmla="*/ 70 h 70"/>
              <a:gd name="T12" fmla="*/ 56 w 64"/>
              <a:gd name="T13" fmla="*/ 66 h 70"/>
              <a:gd name="T14" fmla="*/ 60 w 64"/>
              <a:gd name="T15" fmla="*/ 60 h 70"/>
              <a:gd name="T16" fmla="*/ 62 w 64"/>
              <a:gd name="T17" fmla="*/ 52 h 70"/>
              <a:gd name="T18" fmla="*/ 64 w 64"/>
              <a:gd name="T19" fmla="*/ 46 h 70"/>
              <a:gd name="T20" fmla="*/ 64 w 64"/>
              <a:gd name="T21" fmla="*/ 46 h 70"/>
              <a:gd name="T22" fmla="*/ 64 w 64"/>
              <a:gd name="T23" fmla="*/ 46 h 70"/>
              <a:gd name="T24" fmla="*/ 64 w 64"/>
              <a:gd name="T25" fmla="*/ 46 h 70"/>
              <a:gd name="T26" fmla="*/ 64 w 64"/>
              <a:gd name="T27" fmla="*/ 46 h 70"/>
              <a:gd name="T28" fmla="*/ 64 w 64"/>
              <a:gd name="T29" fmla="*/ 46 h 70"/>
              <a:gd name="T30" fmla="*/ 64 w 64"/>
              <a:gd name="T31" fmla="*/ 46 h 70"/>
              <a:gd name="T32" fmla="*/ 64 w 64"/>
              <a:gd name="T33" fmla="*/ 46 h 70"/>
              <a:gd name="T34" fmla="*/ 64 w 64"/>
              <a:gd name="T35" fmla="*/ 46 h 70"/>
              <a:gd name="T36" fmla="*/ 64 w 64"/>
              <a:gd name="T37" fmla="*/ 46 h 70"/>
              <a:gd name="T38" fmla="*/ 64 w 64"/>
              <a:gd name="T39" fmla="*/ 46 h 70"/>
              <a:gd name="T40" fmla="*/ 64 w 64"/>
              <a:gd name="T41" fmla="*/ 46 h 70"/>
              <a:gd name="T42" fmla="*/ 64 w 64"/>
              <a:gd name="T43" fmla="*/ 46 h 70"/>
              <a:gd name="T44" fmla="*/ 64 w 64"/>
              <a:gd name="T45" fmla="*/ 46 h 70"/>
              <a:gd name="T46" fmla="*/ 64 w 64"/>
              <a:gd name="T47" fmla="*/ 46 h 70"/>
              <a:gd name="T48" fmla="*/ 64 w 64"/>
              <a:gd name="T49" fmla="*/ 46 h 70"/>
              <a:gd name="T50" fmla="*/ 64 w 64"/>
              <a:gd name="T51" fmla="*/ 46 h 70"/>
              <a:gd name="T52" fmla="*/ 64 w 64"/>
              <a:gd name="T53" fmla="*/ 46 h 70"/>
              <a:gd name="T54" fmla="*/ 64 w 64"/>
              <a:gd name="T55" fmla="*/ 0 h 70"/>
              <a:gd name="T56" fmla="*/ 0 w 64"/>
              <a:gd name="T5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70">
                <a:moveTo>
                  <a:pt x="0" y="0"/>
                </a:moveTo>
                <a:lnTo>
                  <a:pt x="0" y="36"/>
                </a:lnTo>
                <a:lnTo>
                  <a:pt x="46" y="36"/>
                </a:lnTo>
                <a:lnTo>
                  <a:pt x="46" y="70"/>
                </a:lnTo>
                <a:lnTo>
                  <a:pt x="50" y="70"/>
                </a:lnTo>
                <a:lnTo>
                  <a:pt x="50" y="70"/>
                </a:lnTo>
                <a:lnTo>
                  <a:pt x="56" y="66"/>
                </a:lnTo>
                <a:lnTo>
                  <a:pt x="60" y="60"/>
                </a:lnTo>
                <a:lnTo>
                  <a:pt x="62" y="52"/>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0"/>
                </a:lnTo>
                <a:lnTo>
                  <a:pt x="0" y="0"/>
                </a:lnTo>
                <a:close/>
              </a:path>
            </a:pathLst>
          </a:custGeom>
          <a:solidFill>
            <a:srgbClr val="CE885B">
              <a:lumMod val="70000"/>
              <a:lumOff val="3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7" name="Freeform 255"/>
          <p:cNvSpPr/>
          <p:nvPr>
            <p:custDataLst>
              <p:tags r:id="rId52"/>
            </p:custDataLst>
          </p:nvPr>
        </p:nvSpPr>
        <p:spPr bwMode="auto">
          <a:xfrm>
            <a:off x="3559264" y="3395183"/>
            <a:ext cx="69027" cy="75497"/>
          </a:xfrm>
          <a:custGeom>
            <a:avLst/>
            <a:gdLst>
              <a:gd name="T0" fmla="*/ 0 w 64"/>
              <a:gd name="T1" fmla="*/ 0 h 70"/>
              <a:gd name="T2" fmla="*/ 0 w 64"/>
              <a:gd name="T3" fmla="*/ 36 h 70"/>
              <a:gd name="T4" fmla="*/ 46 w 64"/>
              <a:gd name="T5" fmla="*/ 36 h 70"/>
              <a:gd name="T6" fmla="*/ 46 w 64"/>
              <a:gd name="T7" fmla="*/ 70 h 70"/>
              <a:gd name="T8" fmla="*/ 50 w 64"/>
              <a:gd name="T9" fmla="*/ 70 h 70"/>
              <a:gd name="T10" fmla="*/ 50 w 64"/>
              <a:gd name="T11" fmla="*/ 70 h 70"/>
              <a:gd name="T12" fmla="*/ 56 w 64"/>
              <a:gd name="T13" fmla="*/ 66 h 70"/>
              <a:gd name="T14" fmla="*/ 60 w 64"/>
              <a:gd name="T15" fmla="*/ 60 h 70"/>
              <a:gd name="T16" fmla="*/ 62 w 64"/>
              <a:gd name="T17" fmla="*/ 52 h 70"/>
              <a:gd name="T18" fmla="*/ 64 w 64"/>
              <a:gd name="T19" fmla="*/ 46 h 70"/>
              <a:gd name="T20" fmla="*/ 64 w 64"/>
              <a:gd name="T21" fmla="*/ 46 h 70"/>
              <a:gd name="T22" fmla="*/ 64 w 64"/>
              <a:gd name="T23" fmla="*/ 46 h 70"/>
              <a:gd name="T24" fmla="*/ 64 w 64"/>
              <a:gd name="T25" fmla="*/ 46 h 70"/>
              <a:gd name="T26" fmla="*/ 64 w 64"/>
              <a:gd name="T27" fmla="*/ 46 h 70"/>
              <a:gd name="T28" fmla="*/ 64 w 64"/>
              <a:gd name="T29" fmla="*/ 46 h 70"/>
              <a:gd name="T30" fmla="*/ 64 w 64"/>
              <a:gd name="T31" fmla="*/ 46 h 70"/>
              <a:gd name="T32" fmla="*/ 64 w 64"/>
              <a:gd name="T33" fmla="*/ 46 h 70"/>
              <a:gd name="T34" fmla="*/ 64 w 64"/>
              <a:gd name="T35" fmla="*/ 46 h 70"/>
              <a:gd name="T36" fmla="*/ 64 w 64"/>
              <a:gd name="T37" fmla="*/ 46 h 70"/>
              <a:gd name="T38" fmla="*/ 64 w 64"/>
              <a:gd name="T39" fmla="*/ 46 h 70"/>
              <a:gd name="T40" fmla="*/ 64 w 64"/>
              <a:gd name="T41" fmla="*/ 46 h 70"/>
              <a:gd name="T42" fmla="*/ 64 w 64"/>
              <a:gd name="T43" fmla="*/ 46 h 70"/>
              <a:gd name="T44" fmla="*/ 64 w 64"/>
              <a:gd name="T45" fmla="*/ 46 h 70"/>
              <a:gd name="T46" fmla="*/ 64 w 64"/>
              <a:gd name="T47" fmla="*/ 46 h 70"/>
              <a:gd name="T48" fmla="*/ 64 w 64"/>
              <a:gd name="T49" fmla="*/ 46 h 70"/>
              <a:gd name="T50" fmla="*/ 64 w 64"/>
              <a:gd name="T51" fmla="*/ 46 h 70"/>
              <a:gd name="T52" fmla="*/ 64 w 64"/>
              <a:gd name="T53" fmla="*/ 46 h 70"/>
              <a:gd name="T54" fmla="*/ 64 w 64"/>
              <a:gd name="T55" fmla="*/ 0 h 70"/>
              <a:gd name="T56" fmla="*/ 0 w 64"/>
              <a:gd name="T5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70">
                <a:moveTo>
                  <a:pt x="0" y="0"/>
                </a:moveTo>
                <a:lnTo>
                  <a:pt x="0" y="36"/>
                </a:lnTo>
                <a:lnTo>
                  <a:pt x="46" y="36"/>
                </a:lnTo>
                <a:lnTo>
                  <a:pt x="46" y="70"/>
                </a:lnTo>
                <a:lnTo>
                  <a:pt x="50" y="70"/>
                </a:lnTo>
                <a:lnTo>
                  <a:pt x="50" y="70"/>
                </a:lnTo>
                <a:lnTo>
                  <a:pt x="56" y="66"/>
                </a:lnTo>
                <a:lnTo>
                  <a:pt x="60" y="60"/>
                </a:lnTo>
                <a:lnTo>
                  <a:pt x="62" y="52"/>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8" name="Freeform 256"/>
          <p:cNvSpPr/>
          <p:nvPr>
            <p:custDataLst>
              <p:tags r:id="rId53"/>
            </p:custDataLst>
          </p:nvPr>
        </p:nvSpPr>
        <p:spPr bwMode="auto">
          <a:xfrm>
            <a:off x="3559264" y="3434010"/>
            <a:ext cx="49613" cy="36671"/>
          </a:xfrm>
          <a:custGeom>
            <a:avLst/>
            <a:gdLst>
              <a:gd name="T0" fmla="*/ 0 w 46"/>
              <a:gd name="T1" fmla="*/ 0 h 34"/>
              <a:gd name="T2" fmla="*/ 0 w 46"/>
              <a:gd name="T3" fmla="*/ 8 h 34"/>
              <a:gd name="T4" fmla="*/ 0 w 46"/>
              <a:gd name="T5" fmla="*/ 8 h 34"/>
              <a:gd name="T6" fmla="*/ 0 w 46"/>
              <a:gd name="T7" fmla="*/ 16 h 34"/>
              <a:gd name="T8" fmla="*/ 4 w 46"/>
              <a:gd name="T9" fmla="*/ 24 h 34"/>
              <a:gd name="T10" fmla="*/ 8 w 46"/>
              <a:gd name="T11" fmla="*/ 30 h 34"/>
              <a:gd name="T12" fmla="*/ 12 w 46"/>
              <a:gd name="T13" fmla="*/ 34 h 34"/>
              <a:gd name="T14" fmla="*/ 46 w 46"/>
              <a:gd name="T15" fmla="*/ 34 h 34"/>
              <a:gd name="T16" fmla="*/ 46 w 46"/>
              <a:gd name="T17" fmla="*/ 0 h 34"/>
              <a:gd name="T18" fmla="*/ 0 w 46"/>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34">
                <a:moveTo>
                  <a:pt x="0" y="0"/>
                </a:moveTo>
                <a:lnTo>
                  <a:pt x="0" y="8"/>
                </a:lnTo>
                <a:lnTo>
                  <a:pt x="0" y="8"/>
                </a:lnTo>
                <a:lnTo>
                  <a:pt x="0" y="16"/>
                </a:lnTo>
                <a:lnTo>
                  <a:pt x="4" y="24"/>
                </a:lnTo>
                <a:lnTo>
                  <a:pt x="8" y="30"/>
                </a:lnTo>
                <a:lnTo>
                  <a:pt x="12" y="34"/>
                </a:lnTo>
                <a:lnTo>
                  <a:pt x="46" y="34"/>
                </a:lnTo>
                <a:lnTo>
                  <a:pt x="46" y="0"/>
                </a:lnTo>
                <a:lnTo>
                  <a:pt x="0" y="0"/>
                </a:lnTo>
                <a:close/>
              </a:path>
            </a:pathLst>
          </a:custGeom>
          <a:solidFill>
            <a:srgbClr val="CE885B">
              <a:lumMod val="70000"/>
              <a:lumOff val="3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9" name="Freeform 257"/>
          <p:cNvSpPr/>
          <p:nvPr>
            <p:custDataLst>
              <p:tags r:id="rId54"/>
            </p:custDataLst>
          </p:nvPr>
        </p:nvSpPr>
        <p:spPr bwMode="auto">
          <a:xfrm>
            <a:off x="3559264" y="3434010"/>
            <a:ext cx="49613" cy="36671"/>
          </a:xfrm>
          <a:custGeom>
            <a:avLst/>
            <a:gdLst>
              <a:gd name="T0" fmla="*/ 0 w 46"/>
              <a:gd name="T1" fmla="*/ 0 h 34"/>
              <a:gd name="T2" fmla="*/ 0 w 46"/>
              <a:gd name="T3" fmla="*/ 8 h 34"/>
              <a:gd name="T4" fmla="*/ 0 w 46"/>
              <a:gd name="T5" fmla="*/ 8 h 34"/>
              <a:gd name="T6" fmla="*/ 0 w 46"/>
              <a:gd name="T7" fmla="*/ 16 h 34"/>
              <a:gd name="T8" fmla="*/ 4 w 46"/>
              <a:gd name="T9" fmla="*/ 24 h 34"/>
              <a:gd name="T10" fmla="*/ 8 w 46"/>
              <a:gd name="T11" fmla="*/ 30 h 34"/>
              <a:gd name="T12" fmla="*/ 12 w 46"/>
              <a:gd name="T13" fmla="*/ 34 h 34"/>
              <a:gd name="T14" fmla="*/ 46 w 46"/>
              <a:gd name="T15" fmla="*/ 34 h 34"/>
              <a:gd name="T16" fmla="*/ 46 w 46"/>
              <a:gd name="T17" fmla="*/ 0 h 34"/>
              <a:gd name="T18" fmla="*/ 0 w 46"/>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34">
                <a:moveTo>
                  <a:pt x="0" y="0"/>
                </a:moveTo>
                <a:lnTo>
                  <a:pt x="0" y="8"/>
                </a:lnTo>
                <a:lnTo>
                  <a:pt x="0" y="8"/>
                </a:lnTo>
                <a:lnTo>
                  <a:pt x="0" y="16"/>
                </a:lnTo>
                <a:lnTo>
                  <a:pt x="4" y="24"/>
                </a:lnTo>
                <a:lnTo>
                  <a:pt x="8" y="30"/>
                </a:lnTo>
                <a:lnTo>
                  <a:pt x="12" y="34"/>
                </a:lnTo>
                <a:lnTo>
                  <a:pt x="46" y="34"/>
                </a:lnTo>
                <a:lnTo>
                  <a:pt x="4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0" name="Freeform 258"/>
          <p:cNvSpPr>
            <a:spLocks noEditPoints="1"/>
          </p:cNvSpPr>
          <p:nvPr>
            <p:custDataLst>
              <p:tags r:id="rId55"/>
            </p:custDataLst>
          </p:nvPr>
        </p:nvSpPr>
        <p:spPr bwMode="auto">
          <a:xfrm>
            <a:off x="3630447" y="3397340"/>
            <a:ext cx="69027" cy="79812"/>
          </a:xfrm>
          <a:custGeom>
            <a:avLst/>
            <a:gdLst>
              <a:gd name="T0" fmla="*/ 52 w 64"/>
              <a:gd name="T1" fmla="*/ 68 h 74"/>
              <a:gd name="T2" fmla="*/ 52 w 64"/>
              <a:gd name="T3" fmla="*/ 68 h 74"/>
              <a:gd name="T4" fmla="*/ 42 w 64"/>
              <a:gd name="T5" fmla="*/ 74 h 74"/>
              <a:gd name="T6" fmla="*/ 32 w 64"/>
              <a:gd name="T7" fmla="*/ 74 h 74"/>
              <a:gd name="T8" fmla="*/ 32 w 64"/>
              <a:gd name="T9" fmla="*/ 74 h 74"/>
              <a:gd name="T10" fmla="*/ 32 w 64"/>
              <a:gd name="T11" fmla="*/ 74 h 74"/>
              <a:gd name="T12" fmla="*/ 32 w 64"/>
              <a:gd name="T13" fmla="*/ 74 h 74"/>
              <a:gd name="T14" fmla="*/ 42 w 64"/>
              <a:gd name="T15" fmla="*/ 74 h 74"/>
              <a:gd name="T16" fmla="*/ 52 w 64"/>
              <a:gd name="T17" fmla="*/ 68 h 74"/>
              <a:gd name="T18" fmla="*/ 52 w 64"/>
              <a:gd name="T19" fmla="*/ 68 h 74"/>
              <a:gd name="T20" fmla="*/ 52 w 64"/>
              <a:gd name="T21" fmla="*/ 68 h 74"/>
              <a:gd name="T22" fmla="*/ 52 w 64"/>
              <a:gd name="T23" fmla="*/ 68 h 74"/>
              <a:gd name="T24" fmla="*/ 52 w 64"/>
              <a:gd name="T25" fmla="*/ 68 h 74"/>
              <a:gd name="T26" fmla="*/ 52 w 64"/>
              <a:gd name="T27" fmla="*/ 68 h 74"/>
              <a:gd name="T28" fmla="*/ 0 w 64"/>
              <a:gd name="T29" fmla="*/ 44 h 74"/>
              <a:gd name="T30" fmla="*/ 0 w 64"/>
              <a:gd name="T31" fmla="*/ 44 h 74"/>
              <a:gd name="T32" fmla="*/ 0 w 64"/>
              <a:gd name="T33" fmla="*/ 44 h 74"/>
              <a:gd name="T34" fmla="*/ 0 w 64"/>
              <a:gd name="T35" fmla="*/ 44 h 74"/>
              <a:gd name="T36" fmla="*/ 0 w 64"/>
              <a:gd name="T37" fmla="*/ 44 h 74"/>
              <a:gd name="T38" fmla="*/ 0 w 64"/>
              <a:gd name="T39" fmla="*/ 4 h 74"/>
              <a:gd name="T40" fmla="*/ 0 w 64"/>
              <a:gd name="T41" fmla="*/ 4 h 74"/>
              <a:gd name="T42" fmla="*/ 0 w 64"/>
              <a:gd name="T43" fmla="*/ 44 h 74"/>
              <a:gd name="T44" fmla="*/ 0 w 64"/>
              <a:gd name="T45" fmla="*/ 44 h 74"/>
              <a:gd name="T46" fmla="*/ 0 w 64"/>
              <a:gd name="T47" fmla="*/ 4 h 74"/>
              <a:gd name="T48" fmla="*/ 64 w 64"/>
              <a:gd name="T49" fmla="*/ 0 h 74"/>
              <a:gd name="T50" fmla="*/ 64 w 64"/>
              <a:gd name="T51" fmla="*/ 44 h 74"/>
              <a:gd name="T52" fmla="*/ 64 w 64"/>
              <a:gd name="T53" fmla="*/ 22 h 74"/>
              <a:gd name="T54" fmla="*/ 64 w 64"/>
              <a:gd name="T55" fmla="*/ 4 h 74"/>
              <a:gd name="T56" fmla="*/ 64 w 64"/>
              <a:gd name="T5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74">
                <a:moveTo>
                  <a:pt x="52" y="68"/>
                </a:moveTo>
                <a:lnTo>
                  <a:pt x="52" y="68"/>
                </a:lnTo>
                <a:lnTo>
                  <a:pt x="42" y="74"/>
                </a:lnTo>
                <a:lnTo>
                  <a:pt x="32" y="74"/>
                </a:lnTo>
                <a:lnTo>
                  <a:pt x="32" y="74"/>
                </a:lnTo>
                <a:lnTo>
                  <a:pt x="32" y="74"/>
                </a:lnTo>
                <a:lnTo>
                  <a:pt x="32" y="74"/>
                </a:lnTo>
                <a:lnTo>
                  <a:pt x="42" y="74"/>
                </a:lnTo>
                <a:lnTo>
                  <a:pt x="52" y="68"/>
                </a:lnTo>
                <a:close/>
                <a:moveTo>
                  <a:pt x="52" y="68"/>
                </a:moveTo>
                <a:lnTo>
                  <a:pt x="52" y="68"/>
                </a:lnTo>
                <a:lnTo>
                  <a:pt x="52" y="68"/>
                </a:lnTo>
                <a:lnTo>
                  <a:pt x="52" y="68"/>
                </a:lnTo>
                <a:lnTo>
                  <a:pt x="52" y="68"/>
                </a:lnTo>
                <a:close/>
                <a:moveTo>
                  <a:pt x="0" y="44"/>
                </a:moveTo>
                <a:lnTo>
                  <a:pt x="0" y="44"/>
                </a:lnTo>
                <a:lnTo>
                  <a:pt x="0" y="44"/>
                </a:lnTo>
                <a:lnTo>
                  <a:pt x="0" y="44"/>
                </a:lnTo>
                <a:lnTo>
                  <a:pt x="0" y="44"/>
                </a:lnTo>
                <a:close/>
                <a:moveTo>
                  <a:pt x="0" y="4"/>
                </a:moveTo>
                <a:lnTo>
                  <a:pt x="0" y="4"/>
                </a:lnTo>
                <a:lnTo>
                  <a:pt x="0" y="44"/>
                </a:lnTo>
                <a:lnTo>
                  <a:pt x="0" y="44"/>
                </a:lnTo>
                <a:lnTo>
                  <a:pt x="0" y="4"/>
                </a:lnTo>
                <a:close/>
                <a:moveTo>
                  <a:pt x="64" y="0"/>
                </a:moveTo>
                <a:lnTo>
                  <a:pt x="64" y="44"/>
                </a:lnTo>
                <a:lnTo>
                  <a:pt x="64" y="22"/>
                </a:lnTo>
                <a:lnTo>
                  <a:pt x="64" y="4"/>
                </a:lnTo>
                <a:lnTo>
                  <a:pt x="64" y="0"/>
                </a:lnTo>
                <a:close/>
              </a:path>
            </a:pathLst>
          </a:custGeom>
          <a:solidFill>
            <a:srgbClr val="C078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1" name="Freeform 259"/>
          <p:cNvSpPr/>
          <p:nvPr>
            <p:custDataLst>
              <p:tags r:id="rId56"/>
            </p:custDataLst>
          </p:nvPr>
        </p:nvSpPr>
        <p:spPr bwMode="auto">
          <a:xfrm>
            <a:off x="3664960" y="3470680"/>
            <a:ext cx="21571" cy="6471"/>
          </a:xfrm>
          <a:custGeom>
            <a:avLst/>
            <a:gdLst>
              <a:gd name="T0" fmla="*/ 20 w 20"/>
              <a:gd name="T1" fmla="*/ 0 h 6"/>
              <a:gd name="T2" fmla="*/ 20 w 20"/>
              <a:gd name="T3" fmla="*/ 0 h 6"/>
              <a:gd name="T4" fmla="*/ 10 w 20"/>
              <a:gd name="T5" fmla="*/ 6 h 6"/>
              <a:gd name="T6" fmla="*/ 0 w 20"/>
              <a:gd name="T7" fmla="*/ 6 h 6"/>
              <a:gd name="T8" fmla="*/ 0 w 20"/>
              <a:gd name="T9" fmla="*/ 6 h 6"/>
              <a:gd name="T10" fmla="*/ 0 w 20"/>
              <a:gd name="T11" fmla="*/ 6 h 6"/>
              <a:gd name="T12" fmla="*/ 0 w 20"/>
              <a:gd name="T13" fmla="*/ 6 h 6"/>
              <a:gd name="T14" fmla="*/ 10 w 20"/>
              <a:gd name="T15" fmla="*/ 6 h 6"/>
              <a:gd name="T16" fmla="*/ 20 w 20"/>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6">
                <a:moveTo>
                  <a:pt x="20" y="0"/>
                </a:moveTo>
                <a:lnTo>
                  <a:pt x="20" y="0"/>
                </a:lnTo>
                <a:lnTo>
                  <a:pt x="10" y="6"/>
                </a:lnTo>
                <a:lnTo>
                  <a:pt x="0" y="6"/>
                </a:lnTo>
                <a:lnTo>
                  <a:pt x="0" y="6"/>
                </a:lnTo>
                <a:lnTo>
                  <a:pt x="0" y="6"/>
                </a:lnTo>
                <a:lnTo>
                  <a:pt x="0" y="6"/>
                </a:lnTo>
                <a:lnTo>
                  <a:pt x="10" y="6"/>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2" name="Rectangle 260"/>
          <p:cNvSpPr>
            <a:spLocks noChangeArrowheads="1"/>
          </p:cNvSpPr>
          <p:nvPr>
            <p:custDataLst>
              <p:tags r:id="rId57"/>
            </p:custDataLst>
          </p:nvPr>
        </p:nvSpPr>
        <p:spPr bwMode="auto">
          <a:xfrm>
            <a:off x="3686531" y="3470680"/>
            <a:ext cx="1079" cy="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63" name="Rectangle 261"/>
          <p:cNvSpPr>
            <a:spLocks noChangeArrowheads="1"/>
          </p:cNvSpPr>
          <p:nvPr>
            <p:custDataLst>
              <p:tags r:id="rId58"/>
            </p:custDataLst>
          </p:nvPr>
        </p:nvSpPr>
        <p:spPr bwMode="auto">
          <a:xfrm>
            <a:off x="3630447" y="3444795"/>
            <a:ext cx="1079" cy="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64" name="Rectangle 262"/>
          <p:cNvSpPr>
            <a:spLocks noChangeArrowheads="1"/>
          </p:cNvSpPr>
          <p:nvPr>
            <p:custDataLst>
              <p:tags r:id="rId59"/>
            </p:custDataLst>
          </p:nvPr>
        </p:nvSpPr>
        <p:spPr bwMode="auto">
          <a:xfrm>
            <a:off x="3630447" y="3401653"/>
            <a:ext cx="1079" cy="43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65" name="Freeform 263"/>
          <p:cNvSpPr/>
          <p:nvPr>
            <p:custDataLst>
              <p:tags r:id="rId60"/>
            </p:custDataLst>
          </p:nvPr>
        </p:nvSpPr>
        <p:spPr bwMode="auto">
          <a:xfrm>
            <a:off x="3699473" y="3397340"/>
            <a:ext cx="0" cy="47456"/>
          </a:xfrm>
          <a:custGeom>
            <a:avLst/>
            <a:gdLst>
              <a:gd name="T0" fmla="*/ 0 h 44"/>
              <a:gd name="T1" fmla="*/ 44 h 44"/>
              <a:gd name="T2" fmla="*/ 22 h 44"/>
              <a:gd name="T3" fmla="*/ 4 h 44"/>
              <a:gd name="T4" fmla="*/ 0 h 44"/>
            </a:gdLst>
            <a:ahLst/>
            <a:cxnLst>
              <a:cxn ang="0">
                <a:pos x="0" y="T0"/>
              </a:cxn>
              <a:cxn ang="0">
                <a:pos x="0" y="T1"/>
              </a:cxn>
              <a:cxn ang="0">
                <a:pos x="0" y="T2"/>
              </a:cxn>
              <a:cxn ang="0">
                <a:pos x="0" y="T3"/>
              </a:cxn>
              <a:cxn ang="0">
                <a:pos x="0" y="T4"/>
              </a:cxn>
            </a:cxnLst>
            <a:rect l="0" t="0" r="r" b="b"/>
            <a:pathLst>
              <a:path h="44">
                <a:moveTo>
                  <a:pt x="0" y="0"/>
                </a:moveTo>
                <a:lnTo>
                  <a:pt x="0" y="44"/>
                </a:lnTo>
                <a:lnTo>
                  <a:pt x="0" y="22"/>
                </a:lnTo>
                <a:lnTo>
                  <a:pt x="0"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6" name="Freeform 264"/>
          <p:cNvSpPr/>
          <p:nvPr>
            <p:custDataLst>
              <p:tags r:id="rId61"/>
            </p:custDataLst>
          </p:nvPr>
        </p:nvSpPr>
        <p:spPr bwMode="auto">
          <a:xfrm>
            <a:off x="3630447" y="3395183"/>
            <a:ext cx="69027" cy="81969"/>
          </a:xfrm>
          <a:custGeom>
            <a:avLst/>
            <a:gdLst>
              <a:gd name="T0" fmla="*/ 0 w 64"/>
              <a:gd name="T1" fmla="*/ 0 h 76"/>
              <a:gd name="T2" fmla="*/ 0 w 64"/>
              <a:gd name="T3" fmla="*/ 6 h 76"/>
              <a:gd name="T4" fmla="*/ 0 w 64"/>
              <a:gd name="T5" fmla="*/ 46 h 76"/>
              <a:gd name="T6" fmla="*/ 0 w 64"/>
              <a:gd name="T7" fmla="*/ 46 h 76"/>
              <a:gd name="T8" fmla="*/ 0 w 64"/>
              <a:gd name="T9" fmla="*/ 46 h 76"/>
              <a:gd name="T10" fmla="*/ 0 w 64"/>
              <a:gd name="T11" fmla="*/ 46 h 76"/>
              <a:gd name="T12" fmla="*/ 0 w 64"/>
              <a:gd name="T13" fmla="*/ 46 h 76"/>
              <a:gd name="T14" fmla="*/ 0 w 64"/>
              <a:gd name="T15" fmla="*/ 46 h 76"/>
              <a:gd name="T16" fmla="*/ 0 w 64"/>
              <a:gd name="T17" fmla="*/ 48 h 76"/>
              <a:gd name="T18" fmla="*/ 2 w 64"/>
              <a:gd name="T19" fmla="*/ 50 h 76"/>
              <a:gd name="T20" fmla="*/ 2 w 64"/>
              <a:gd name="T21" fmla="*/ 50 h 76"/>
              <a:gd name="T22" fmla="*/ 2 w 64"/>
              <a:gd name="T23" fmla="*/ 52 h 76"/>
              <a:gd name="T24" fmla="*/ 2 w 64"/>
              <a:gd name="T25" fmla="*/ 54 h 76"/>
              <a:gd name="T26" fmla="*/ 2 w 64"/>
              <a:gd name="T27" fmla="*/ 54 h 76"/>
              <a:gd name="T28" fmla="*/ 2 w 64"/>
              <a:gd name="T29" fmla="*/ 56 h 76"/>
              <a:gd name="T30" fmla="*/ 2 w 64"/>
              <a:gd name="T31" fmla="*/ 56 h 76"/>
              <a:gd name="T32" fmla="*/ 2 w 64"/>
              <a:gd name="T33" fmla="*/ 56 h 76"/>
              <a:gd name="T34" fmla="*/ 4 w 64"/>
              <a:gd name="T35" fmla="*/ 60 h 76"/>
              <a:gd name="T36" fmla="*/ 4 w 64"/>
              <a:gd name="T37" fmla="*/ 60 h 76"/>
              <a:gd name="T38" fmla="*/ 8 w 64"/>
              <a:gd name="T39" fmla="*/ 66 h 76"/>
              <a:gd name="T40" fmla="*/ 14 w 64"/>
              <a:gd name="T41" fmla="*/ 70 h 76"/>
              <a:gd name="T42" fmla="*/ 14 w 64"/>
              <a:gd name="T43" fmla="*/ 70 h 76"/>
              <a:gd name="T44" fmla="*/ 22 w 64"/>
              <a:gd name="T45" fmla="*/ 76 h 76"/>
              <a:gd name="T46" fmla="*/ 32 w 64"/>
              <a:gd name="T47" fmla="*/ 76 h 76"/>
              <a:gd name="T48" fmla="*/ 32 w 64"/>
              <a:gd name="T49" fmla="*/ 76 h 76"/>
              <a:gd name="T50" fmla="*/ 32 w 64"/>
              <a:gd name="T51" fmla="*/ 76 h 76"/>
              <a:gd name="T52" fmla="*/ 32 w 64"/>
              <a:gd name="T53" fmla="*/ 76 h 76"/>
              <a:gd name="T54" fmla="*/ 42 w 64"/>
              <a:gd name="T55" fmla="*/ 76 h 76"/>
              <a:gd name="T56" fmla="*/ 52 w 64"/>
              <a:gd name="T57" fmla="*/ 70 h 76"/>
              <a:gd name="T58" fmla="*/ 52 w 64"/>
              <a:gd name="T59" fmla="*/ 70 h 76"/>
              <a:gd name="T60" fmla="*/ 52 w 64"/>
              <a:gd name="T61" fmla="*/ 70 h 76"/>
              <a:gd name="T62" fmla="*/ 52 w 64"/>
              <a:gd name="T63" fmla="*/ 70 h 76"/>
              <a:gd name="T64" fmla="*/ 52 w 64"/>
              <a:gd name="T65" fmla="*/ 70 h 76"/>
              <a:gd name="T66" fmla="*/ 52 w 64"/>
              <a:gd name="T67" fmla="*/ 70 h 76"/>
              <a:gd name="T68" fmla="*/ 56 w 64"/>
              <a:gd name="T69" fmla="*/ 66 h 76"/>
              <a:gd name="T70" fmla="*/ 60 w 64"/>
              <a:gd name="T71" fmla="*/ 60 h 76"/>
              <a:gd name="T72" fmla="*/ 64 w 64"/>
              <a:gd name="T73" fmla="*/ 52 h 76"/>
              <a:gd name="T74" fmla="*/ 64 w 64"/>
              <a:gd name="T75" fmla="*/ 46 h 76"/>
              <a:gd name="T76" fmla="*/ 64 w 64"/>
              <a:gd name="T77" fmla="*/ 46 h 76"/>
              <a:gd name="T78" fmla="*/ 64 w 64"/>
              <a:gd name="T79" fmla="*/ 2 h 76"/>
              <a:gd name="T80" fmla="*/ 64 w 64"/>
              <a:gd name="T81" fmla="*/ 0 h 76"/>
              <a:gd name="T82" fmla="*/ 0 w 64"/>
              <a:gd name="T8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 h="76">
                <a:moveTo>
                  <a:pt x="0" y="0"/>
                </a:moveTo>
                <a:lnTo>
                  <a:pt x="0" y="6"/>
                </a:lnTo>
                <a:lnTo>
                  <a:pt x="0" y="46"/>
                </a:lnTo>
                <a:lnTo>
                  <a:pt x="0" y="46"/>
                </a:lnTo>
                <a:lnTo>
                  <a:pt x="0" y="46"/>
                </a:lnTo>
                <a:lnTo>
                  <a:pt x="0" y="46"/>
                </a:lnTo>
                <a:lnTo>
                  <a:pt x="0" y="46"/>
                </a:lnTo>
                <a:lnTo>
                  <a:pt x="0" y="46"/>
                </a:lnTo>
                <a:lnTo>
                  <a:pt x="0" y="48"/>
                </a:lnTo>
                <a:lnTo>
                  <a:pt x="2" y="50"/>
                </a:lnTo>
                <a:lnTo>
                  <a:pt x="2" y="50"/>
                </a:lnTo>
                <a:lnTo>
                  <a:pt x="2" y="52"/>
                </a:lnTo>
                <a:lnTo>
                  <a:pt x="2" y="54"/>
                </a:lnTo>
                <a:lnTo>
                  <a:pt x="2" y="54"/>
                </a:lnTo>
                <a:lnTo>
                  <a:pt x="2" y="56"/>
                </a:lnTo>
                <a:lnTo>
                  <a:pt x="2" y="56"/>
                </a:lnTo>
                <a:lnTo>
                  <a:pt x="2" y="56"/>
                </a:lnTo>
                <a:lnTo>
                  <a:pt x="4" y="60"/>
                </a:lnTo>
                <a:lnTo>
                  <a:pt x="4" y="60"/>
                </a:lnTo>
                <a:lnTo>
                  <a:pt x="8" y="66"/>
                </a:lnTo>
                <a:lnTo>
                  <a:pt x="14" y="70"/>
                </a:lnTo>
                <a:lnTo>
                  <a:pt x="14" y="70"/>
                </a:lnTo>
                <a:lnTo>
                  <a:pt x="22" y="76"/>
                </a:lnTo>
                <a:lnTo>
                  <a:pt x="32" y="76"/>
                </a:lnTo>
                <a:lnTo>
                  <a:pt x="32" y="76"/>
                </a:lnTo>
                <a:lnTo>
                  <a:pt x="32" y="76"/>
                </a:lnTo>
                <a:lnTo>
                  <a:pt x="32" y="76"/>
                </a:lnTo>
                <a:lnTo>
                  <a:pt x="42" y="76"/>
                </a:lnTo>
                <a:lnTo>
                  <a:pt x="52" y="70"/>
                </a:lnTo>
                <a:lnTo>
                  <a:pt x="52" y="70"/>
                </a:lnTo>
                <a:lnTo>
                  <a:pt x="52" y="70"/>
                </a:lnTo>
                <a:lnTo>
                  <a:pt x="52" y="70"/>
                </a:lnTo>
                <a:lnTo>
                  <a:pt x="52" y="70"/>
                </a:lnTo>
                <a:lnTo>
                  <a:pt x="52" y="70"/>
                </a:lnTo>
                <a:lnTo>
                  <a:pt x="56" y="66"/>
                </a:lnTo>
                <a:lnTo>
                  <a:pt x="60" y="60"/>
                </a:lnTo>
                <a:lnTo>
                  <a:pt x="64" y="52"/>
                </a:lnTo>
                <a:lnTo>
                  <a:pt x="64" y="46"/>
                </a:lnTo>
                <a:lnTo>
                  <a:pt x="64" y="46"/>
                </a:lnTo>
                <a:lnTo>
                  <a:pt x="64" y="2"/>
                </a:lnTo>
                <a:lnTo>
                  <a:pt x="64" y="0"/>
                </a:lnTo>
                <a:lnTo>
                  <a:pt x="0" y="0"/>
                </a:lnTo>
                <a:close/>
              </a:path>
            </a:pathLst>
          </a:custGeom>
          <a:solidFill>
            <a:srgbClr val="CE885B">
              <a:lumMod val="70000"/>
              <a:lumOff val="3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7" name="Freeform 265"/>
          <p:cNvSpPr/>
          <p:nvPr>
            <p:custDataLst>
              <p:tags r:id="rId62"/>
            </p:custDataLst>
          </p:nvPr>
        </p:nvSpPr>
        <p:spPr bwMode="auto">
          <a:xfrm>
            <a:off x="3630447" y="3395183"/>
            <a:ext cx="69027" cy="81969"/>
          </a:xfrm>
          <a:custGeom>
            <a:avLst/>
            <a:gdLst>
              <a:gd name="T0" fmla="*/ 0 w 64"/>
              <a:gd name="T1" fmla="*/ 0 h 76"/>
              <a:gd name="T2" fmla="*/ 0 w 64"/>
              <a:gd name="T3" fmla="*/ 6 h 76"/>
              <a:gd name="T4" fmla="*/ 0 w 64"/>
              <a:gd name="T5" fmla="*/ 46 h 76"/>
              <a:gd name="T6" fmla="*/ 0 w 64"/>
              <a:gd name="T7" fmla="*/ 46 h 76"/>
              <a:gd name="T8" fmla="*/ 0 w 64"/>
              <a:gd name="T9" fmla="*/ 46 h 76"/>
              <a:gd name="T10" fmla="*/ 0 w 64"/>
              <a:gd name="T11" fmla="*/ 46 h 76"/>
              <a:gd name="T12" fmla="*/ 0 w 64"/>
              <a:gd name="T13" fmla="*/ 46 h 76"/>
              <a:gd name="T14" fmla="*/ 0 w 64"/>
              <a:gd name="T15" fmla="*/ 46 h 76"/>
              <a:gd name="T16" fmla="*/ 0 w 64"/>
              <a:gd name="T17" fmla="*/ 48 h 76"/>
              <a:gd name="T18" fmla="*/ 2 w 64"/>
              <a:gd name="T19" fmla="*/ 50 h 76"/>
              <a:gd name="T20" fmla="*/ 2 w 64"/>
              <a:gd name="T21" fmla="*/ 50 h 76"/>
              <a:gd name="T22" fmla="*/ 2 w 64"/>
              <a:gd name="T23" fmla="*/ 52 h 76"/>
              <a:gd name="T24" fmla="*/ 2 w 64"/>
              <a:gd name="T25" fmla="*/ 54 h 76"/>
              <a:gd name="T26" fmla="*/ 2 w 64"/>
              <a:gd name="T27" fmla="*/ 54 h 76"/>
              <a:gd name="T28" fmla="*/ 2 w 64"/>
              <a:gd name="T29" fmla="*/ 56 h 76"/>
              <a:gd name="T30" fmla="*/ 2 w 64"/>
              <a:gd name="T31" fmla="*/ 56 h 76"/>
              <a:gd name="T32" fmla="*/ 2 w 64"/>
              <a:gd name="T33" fmla="*/ 56 h 76"/>
              <a:gd name="T34" fmla="*/ 4 w 64"/>
              <a:gd name="T35" fmla="*/ 60 h 76"/>
              <a:gd name="T36" fmla="*/ 4 w 64"/>
              <a:gd name="T37" fmla="*/ 60 h 76"/>
              <a:gd name="T38" fmla="*/ 8 w 64"/>
              <a:gd name="T39" fmla="*/ 66 h 76"/>
              <a:gd name="T40" fmla="*/ 14 w 64"/>
              <a:gd name="T41" fmla="*/ 70 h 76"/>
              <a:gd name="T42" fmla="*/ 14 w 64"/>
              <a:gd name="T43" fmla="*/ 70 h 76"/>
              <a:gd name="T44" fmla="*/ 22 w 64"/>
              <a:gd name="T45" fmla="*/ 76 h 76"/>
              <a:gd name="T46" fmla="*/ 32 w 64"/>
              <a:gd name="T47" fmla="*/ 76 h 76"/>
              <a:gd name="T48" fmla="*/ 32 w 64"/>
              <a:gd name="T49" fmla="*/ 76 h 76"/>
              <a:gd name="T50" fmla="*/ 32 w 64"/>
              <a:gd name="T51" fmla="*/ 76 h 76"/>
              <a:gd name="T52" fmla="*/ 32 w 64"/>
              <a:gd name="T53" fmla="*/ 76 h 76"/>
              <a:gd name="T54" fmla="*/ 42 w 64"/>
              <a:gd name="T55" fmla="*/ 76 h 76"/>
              <a:gd name="T56" fmla="*/ 52 w 64"/>
              <a:gd name="T57" fmla="*/ 70 h 76"/>
              <a:gd name="T58" fmla="*/ 52 w 64"/>
              <a:gd name="T59" fmla="*/ 70 h 76"/>
              <a:gd name="T60" fmla="*/ 52 w 64"/>
              <a:gd name="T61" fmla="*/ 70 h 76"/>
              <a:gd name="T62" fmla="*/ 52 w 64"/>
              <a:gd name="T63" fmla="*/ 70 h 76"/>
              <a:gd name="T64" fmla="*/ 52 w 64"/>
              <a:gd name="T65" fmla="*/ 70 h 76"/>
              <a:gd name="T66" fmla="*/ 52 w 64"/>
              <a:gd name="T67" fmla="*/ 70 h 76"/>
              <a:gd name="T68" fmla="*/ 56 w 64"/>
              <a:gd name="T69" fmla="*/ 66 h 76"/>
              <a:gd name="T70" fmla="*/ 60 w 64"/>
              <a:gd name="T71" fmla="*/ 60 h 76"/>
              <a:gd name="T72" fmla="*/ 64 w 64"/>
              <a:gd name="T73" fmla="*/ 52 h 76"/>
              <a:gd name="T74" fmla="*/ 64 w 64"/>
              <a:gd name="T75" fmla="*/ 46 h 76"/>
              <a:gd name="T76" fmla="*/ 64 w 64"/>
              <a:gd name="T77" fmla="*/ 46 h 76"/>
              <a:gd name="T78" fmla="*/ 64 w 64"/>
              <a:gd name="T79" fmla="*/ 2 h 76"/>
              <a:gd name="T80" fmla="*/ 64 w 64"/>
              <a:gd name="T81" fmla="*/ 0 h 76"/>
              <a:gd name="T82" fmla="*/ 0 w 64"/>
              <a:gd name="T8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 h="76">
                <a:moveTo>
                  <a:pt x="0" y="0"/>
                </a:moveTo>
                <a:lnTo>
                  <a:pt x="0" y="6"/>
                </a:lnTo>
                <a:lnTo>
                  <a:pt x="0" y="46"/>
                </a:lnTo>
                <a:lnTo>
                  <a:pt x="0" y="46"/>
                </a:lnTo>
                <a:lnTo>
                  <a:pt x="0" y="46"/>
                </a:lnTo>
                <a:lnTo>
                  <a:pt x="0" y="46"/>
                </a:lnTo>
                <a:lnTo>
                  <a:pt x="0" y="46"/>
                </a:lnTo>
                <a:lnTo>
                  <a:pt x="0" y="46"/>
                </a:lnTo>
                <a:lnTo>
                  <a:pt x="0" y="48"/>
                </a:lnTo>
                <a:lnTo>
                  <a:pt x="2" y="50"/>
                </a:lnTo>
                <a:lnTo>
                  <a:pt x="2" y="50"/>
                </a:lnTo>
                <a:lnTo>
                  <a:pt x="2" y="52"/>
                </a:lnTo>
                <a:lnTo>
                  <a:pt x="2" y="54"/>
                </a:lnTo>
                <a:lnTo>
                  <a:pt x="2" y="54"/>
                </a:lnTo>
                <a:lnTo>
                  <a:pt x="2" y="56"/>
                </a:lnTo>
                <a:lnTo>
                  <a:pt x="2" y="56"/>
                </a:lnTo>
                <a:lnTo>
                  <a:pt x="2" y="56"/>
                </a:lnTo>
                <a:lnTo>
                  <a:pt x="4" y="60"/>
                </a:lnTo>
                <a:lnTo>
                  <a:pt x="4" y="60"/>
                </a:lnTo>
                <a:lnTo>
                  <a:pt x="8" y="66"/>
                </a:lnTo>
                <a:lnTo>
                  <a:pt x="14" y="70"/>
                </a:lnTo>
                <a:lnTo>
                  <a:pt x="14" y="70"/>
                </a:lnTo>
                <a:lnTo>
                  <a:pt x="22" y="76"/>
                </a:lnTo>
                <a:lnTo>
                  <a:pt x="32" y="76"/>
                </a:lnTo>
                <a:lnTo>
                  <a:pt x="32" y="76"/>
                </a:lnTo>
                <a:lnTo>
                  <a:pt x="32" y="76"/>
                </a:lnTo>
                <a:lnTo>
                  <a:pt x="32" y="76"/>
                </a:lnTo>
                <a:lnTo>
                  <a:pt x="42" y="76"/>
                </a:lnTo>
                <a:lnTo>
                  <a:pt x="52" y="70"/>
                </a:lnTo>
                <a:lnTo>
                  <a:pt x="52" y="70"/>
                </a:lnTo>
                <a:lnTo>
                  <a:pt x="52" y="70"/>
                </a:lnTo>
                <a:lnTo>
                  <a:pt x="52" y="70"/>
                </a:lnTo>
                <a:lnTo>
                  <a:pt x="52" y="70"/>
                </a:lnTo>
                <a:lnTo>
                  <a:pt x="52" y="70"/>
                </a:lnTo>
                <a:lnTo>
                  <a:pt x="56" y="66"/>
                </a:lnTo>
                <a:lnTo>
                  <a:pt x="60" y="60"/>
                </a:lnTo>
                <a:lnTo>
                  <a:pt x="64" y="52"/>
                </a:lnTo>
                <a:lnTo>
                  <a:pt x="64" y="46"/>
                </a:lnTo>
                <a:lnTo>
                  <a:pt x="64" y="46"/>
                </a:lnTo>
                <a:lnTo>
                  <a:pt x="64" y="2"/>
                </a:lnTo>
                <a:lnTo>
                  <a:pt x="6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8" name="Freeform 266"/>
          <p:cNvSpPr/>
          <p:nvPr>
            <p:custDataLst>
              <p:tags r:id="rId63"/>
            </p:custDataLst>
          </p:nvPr>
        </p:nvSpPr>
        <p:spPr bwMode="auto">
          <a:xfrm>
            <a:off x="3533379" y="3405969"/>
            <a:ext cx="150995" cy="75497"/>
          </a:xfrm>
          <a:custGeom>
            <a:avLst/>
            <a:gdLst>
              <a:gd name="T0" fmla="*/ 0 w 140"/>
              <a:gd name="T1" fmla="*/ 70 h 70"/>
              <a:gd name="T2" fmla="*/ 0 w 140"/>
              <a:gd name="T3" fmla="*/ 4 h 70"/>
              <a:gd name="T4" fmla="*/ 0 w 140"/>
              <a:gd name="T5" fmla="*/ 4 h 70"/>
              <a:gd name="T6" fmla="*/ 2 w 140"/>
              <a:gd name="T7" fmla="*/ 2 h 70"/>
              <a:gd name="T8" fmla="*/ 4 w 140"/>
              <a:gd name="T9" fmla="*/ 0 h 70"/>
              <a:gd name="T10" fmla="*/ 140 w 140"/>
              <a:gd name="T11" fmla="*/ 0 h 70"/>
              <a:gd name="T12" fmla="*/ 140 w 140"/>
              <a:gd name="T13" fmla="*/ 62 h 70"/>
              <a:gd name="T14" fmla="*/ 140 w 140"/>
              <a:gd name="T15" fmla="*/ 62 h 70"/>
              <a:gd name="T16" fmla="*/ 140 w 140"/>
              <a:gd name="T17" fmla="*/ 66 h 70"/>
              <a:gd name="T18" fmla="*/ 138 w 140"/>
              <a:gd name="T19" fmla="*/ 68 h 70"/>
              <a:gd name="T20" fmla="*/ 134 w 140"/>
              <a:gd name="T21" fmla="*/ 70 h 70"/>
              <a:gd name="T22" fmla="*/ 130 w 140"/>
              <a:gd name="T23" fmla="*/ 70 h 70"/>
              <a:gd name="T24" fmla="*/ 0 w 140"/>
              <a:gd name="T2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0" h="70">
                <a:moveTo>
                  <a:pt x="0" y="70"/>
                </a:moveTo>
                <a:lnTo>
                  <a:pt x="0" y="4"/>
                </a:lnTo>
                <a:lnTo>
                  <a:pt x="0" y="4"/>
                </a:lnTo>
                <a:lnTo>
                  <a:pt x="2" y="2"/>
                </a:lnTo>
                <a:lnTo>
                  <a:pt x="4" y="0"/>
                </a:lnTo>
                <a:lnTo>
                  <a:pt x="140" y="0"/>
                </a:lnTo>
                <a:lnTo>
                  <a:pt x="140" y="62"/>
                </a:lnTo>
                <a:lnTo>
                  <a:pt x="140" y="62"/>
                </a:lnTo>
                <a:lnTo>
                  <a:pt x="140" y="66"/>
                </a:lnTo>
                <a:lnTo>
                  <a:pt x="138" y="68"/>
                </a:lnTo>
                <a:lnTo>
                  <a:pt x="134" y="70"/>
                </a:lnTo>
                <a:lnTo>
                  <a:pt x="130" y="70"/>
                </a:lnTo>
                <a:lnTo>
                  <a:pt x="0" y="7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9" name="Rectangle 267"/>
          <p:cNvSpPr>
            <a:spLocks noChangeArrowheads="1"/>
          </p:cNvSpPr>
          <p:nvPr>
            <p:custDataLst>
              <p:tags r:id="rId64"/>
            </p:custDataLst>
          </p:nvPr>
        </p:nvSpPr>
        <p:spPr bwMode="auto">
          <a:xfrm>
            <a:off x="3595934" y="3684230"/>
            <a:ext cx="191980" cy="4745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70" name="Freeform 268"/>
          <p:cNvSpPr/>
          <p:nvPr>
            <p:custDataLst>
              <p:tags r:id="rId65"/>
            </p:custDataLst>
          </p:nvPr>
        </p:nvSpPr>
        <p:spPr bwMode="auto">
          <a:xfrm>
            <a:off x="3259431" y="3731687"/>
            <a:ext cx="545740" cy="614767"/>
          </a:xfrm>
          <a:custGeom>
            <a:avLst/>
            <a:gdLst>
              <a:gd name="T0" fmla="*/ 356 w 506"/>
              <a:gd name="T1" fmla="*/ 564 h 570"/>
              <a:gd name="T2" fmla="*/ 0 w 506"/>
              <a:gd name="T3" fmla="*/ 438 h 570"/>
              <a:gd name="T4" fmla="*/ 68 w 506"/>
              <a:gd name="T5" fmla="*/ 242 h 570"/>
              <a:gd name="T6" fmla="*/ 298 w 506"/>
              <a:gd name="T7" fmla="*/ 322 h 570"/>
              <a:gd name="T8" fmla="*/ 298 w 506"/>
              <a:gd name="T9" fmla="*/ 0 h 570"/>
              <a:gd name="T10" fmla="*/ 506 w 506"/>
              <a:gd name="T11" fmla="*/ 0 h 570"/>
              <a:gd name="T12" fmla="*/ 506 w 506"/>
              <a:gd name="T13" fmla="*/ 456 h 570"/>
              <a:gd name="T14" fmla="*/ 506 w 506"/>
              <a:gd name="T15" fmla="*/ 456 h 570"/>
              <a:gd name="T16" fmla="*/ 506 w 506"/>
              <a:gd name="T17" fmla="*/ 470 h 570"/>
              <a:gd name="T18" fmla="*/ 502 w 506"/>
              <a:gd name="T19" fmla="*/ 484 h 570"/>
              <a:gd name="T20" fmla="*/ 498 w 506"/>
              <a:gd name="T21" fmla="*/ 498 h 570"/>
              <a:gd name="T22" fmla="*/ 492 w 506"/>
              <a:gd name="T23" fmla="*/ 510 h 570"/>
              <a:gd name="T24" fmla="*/ 486 w 506"/>
              <a:gd name="T25" fmla="*/ 522 h 570"/>
              <a:gd name="T26" fmla="*/ 478 w 506"/>
              <a:gd name="T27" fmla="*/ 532 h 570"/>
              <a:gd name="T28" fmla="*/ 468 w 506"/>
              <a:gd name="T29" fmla="*/ 540 h 570"/>
              <a:gd name="T30" fmla="*/ 458 w 506"/>
              <a:gd name="T31" fmla="*/ 550 h 570"/>
              <a:gd name="T32" fmla="*/ 448 w 506"/>
              <a:gd name="T33" fmla="*/ 556 h 570"/>
              <a:gd name="T34" fmla="*/ 436 w 506"/>
              <a:gd name="T35" fmla="*/ 562 h 570"/>
              <a:gd name="T36" fmla="*/ 422 w 506"/>
              <a:gd name="T37" fmla="*/ 566 h 570"/>
              <a:gd name="T38" fmla="*/ 410 w 506"/>
              <a:gd name="T39" fmla="*/ 568 h 570"/>
              <a:gd name="T40" fmla="*/ 396 w 506"/>
              <a:gd name="T41" fmla="*/ 570 h 570"/>
              <a:gd name="T42" fmla="*/ 382 w 506"/>
              <a:gd name="T43" fmla="*/ 570 h 570"/>
              <a:gd name="T44" fmla="*/ 370 w 506"/>
              <a:gd name="T45" fmla="*/ 568 h 570"/>
              <a:gd name="T46" fmla="*/ 356 w 506"/>
              <a:gd name="T47" fmla="*/ 564 h 570"/>
              <a:gd name="T48" fmla="*/ 356 w 506"/>
              <a:gd name="T49" fmla="*/ 564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6" h="570">
                <a:moveTo>
                  <a:pt x="356" y="564"/>
                </a:moveTo>
                <a:lnTo>
                  <a:pt x="0" y="438"/>
                </a:lnTo>
                <a:lnTo>
                  <a:pt x="68" y="242"/>
                </a:lnTo>
                <a:lnTo>
                  <a:pt x="298" y="322"/>
                </a:lnTo>
                <a:lnTo>
                  <a:pt x="298" y="0"/>
                </a:lnTo>
                <a:lnTo>
                  <a:pt x="506" y="0"/>
                </a:lnTo>
                <a:lnTo>
                  <a:pt x="506" y="456"/>
                </a:lnTo>
                <a:lnTo>
                  <a:pt x="506" y="456"/>
                </a:lnTo>
                <a:lnTo>
                  <a:pt x="506" y="470"/>
                </a:lnTo>
                <a:lnTo>
                  <a:pt x="502" y="484"/>
                </a:lnTo>
                <a:lnTo>
                  <a:pt x="498" y="498"/>
                </a:lnTo>
                <a:lnTo>
                  <a:pt x="492" y="510"/>
                </a:lnTo>
                <a:lnTo>
                  <a:pt x="486" y="522"/>
                </a:lnTo>
                <a:lnTo>
                  <a:pt x="478" y="532"/>
                </a:lnTo>
                <a:lnTo>
                  <a:pt x="468" y="540"/>
                </a:lnTo>
                <a:lnTo>
                  <a:pt x="458" y="550"/>
                </a:lnTo>
                <a:lnTo>
                  <a:pt x="448" y="556"/>
                </a:lnTo>
                <a:lnTo>
                  <a:pt x="436" y="562"/>
                </a:lnTo>
                <a:lnTo>
                  <a:pt x="422" y="566"/>
                </a:lnTo>
                <a:lnTo>
                  <a:pt x="410" y="568"/>
                </a:lnTo>
                <a:lnTo>
                  <a:pt x="396" y="570"/>
                </a:lnTo>
                <a:lnTo>
                  <a:pt x="382" y="570"/>
                </a:lnTo>
                <a:lnTo>
                  <a:pt x="370" y="568"/>
                </a:lnTo>
                <a:lnTo>
                  <a:pt x="356" y="564"/>
                </a:lnTo>
                <a:lnTo>
                  <a:pt x="356" y="564"/>
                </a:lnTo>
                <a:close/>
              </a:path>
            </a:pathLst>
          </a:custGeom>
          <a:solidFill>
            <a:srgbClr val="ACACAC">
              <a:lumMod val="20000"/>
              <a:lumOff val="80000"/>
            </a:srgbClr>
          </a:solidFill>
          <a:ln>
            <a:noFill/>
          </a:ln>
        </p:spPr>
        <p:txBody>
          <a:bodyPr vert="horz" wrap="square" lIns="91440" tIns="45720" rIns="91440" bIns="45720" numCol="1" anchor="t" anchorCtr="0" compatLnSpc="1"/>
          <a:p>
            <a:endParaRPr lang="zh-CN" altLang="en-US"/>
          </a:p>
        </p:txBody>
      </p:sp>
      <p:sp>
        <p:nvSpPr>
          <p:cNvPr id="71" name="Rectangle 269"/>
          <p:cNvSpPr>
            <a:spLocks noChangeArrowheads="1"/>
          </p:cNvSpPr>
          <p:nvPr>
            <p:custDataLst>
              <p:tags r:id="rId66"/>
            </p:custDataLst>
          </p:nvPr>
        </p:nvSpPr>
        <p:spPr bwMode="auto">
          <a:xfrm>
            <a:off x="2562695" y="4245070"/>
            <a:ext cx="185508" cy="364545"/>
          </a:xfrm>
          <a:prstGeom prst="rect">
            <a:avLst/>
          </a:prstGeom>
          <a:solidFill>
            <a:srgbClr val="ACACAC">
              <a:lumMod val="20000"/>
              <a:lumOff val="80000"/>
            </a:srgbClr>
          </a:solidFill>
          <a:ln>
            <a:noFill/>
          </a:ln>
        </p:spPr>
        <p:txBody>
          <a:bodyPr vert="horz" wrap="square" lIns="91440" tIns="45720" rIns="91440" bIns="45720" numCol="1" anchor="t" anchorCtr="0" compatLnSpc="1"/>
          <a:p>
            <a:endParaRPr lang="zh-CN" altLang="en-US"/>
          </a:p>
        </p:txBody>
      </p:sp>
      <p:sp>
        <p:nvSpPr>
          <p:cNvPr id="72" name="Freeform 270"/>
          <p:cNvSpPr/>
          <p:nvPr>
            <p:custDataLst>
              <p:tags r:id="rId67"/>
            </p:custDataLst>
          </p:nvPr>
        </p:nvSpPr>
        <p:spPr bwMode="auto">
          <a:xfrm>
            <a:off x="2787031" y="4247227"/>
            <a:ext cx="599667" cy="787332"/>
          </a:xfrm>
          <a:custGeom>
            <a:avLst/>
            <a:gdLst>
              <a:gd name="T0" fmla="*/ 556 w 556"/>
              <a:gd name="T1" fmla="*/ 730 h 730"/>
              <a:gd name="T2" fmla="*/ 556 w 556"/>
              <a:gd name="T3" fmla="*/ 30 h 730"/>
              <a:gd name="T4" fmla="*/ 450 w 556"/>
              <a:gd name="T5" fmla="*/ 2 h 730"/>
              <a:gd name="T6" fmla="*/ 106 w 556"/>
              <a:gd name="T7" fmla="*/ 0 h 730"/>
              <a:gd name="T8" fmla="*/ 0 w 556"/>
              <a:gd name="T9" fmla="*/ 30 h 730"/>
              <a:gd name="T10" fmla="*/ 0 w 556"/>
              <a:gd name="T11" fmla="*/ 730 h 730"/>
              <a:gd name="T12" fmla="*/ 556 w 556"/>
              <a:gd name="T13" fmla="*/ 730 h 730"/>
            </a:gdLst>
            <a:ahLst/>
            <a:cxnLst>
              <a:cxn ang="0">
                <a:pos x="T0" y="T1"/>
              </a:cxn>
              <a:cxn ang="0">
                <a:pos x="T2" y="T3"/>
              </a:cxn>
              <a:cxn ang="0">
                <a:pos x="T4" y="T5"/>
              </a:cxn>
              <a:cxn ang="0">
                <a:pos x="T6" y="T7"/>
              </a:cxn>
              <a:cxn ang="0">
                <a:pos x="T8" y="T9"/>
              </a:cxn>
              <a:cxn ang="0">
                <a:pos x="T10" y="T11"/>
              </a:cxn>
              <a:cxn ang="0">
                <a:pos x="T12" y="T13"/>
              </a:cxn>
            </a:cxnLst>
            <a:rect l="0" t="0" r="r" b="b"/>
            <a:pathLst>
              <a:path w="556" h="730">
                <a:moveTo>
                  <a:pt x="556" y="730"/>
                </a:moveTo>
                <a:lnTo>
                  <a:pt x="556" y="30"/>
                </a:lnTo>
                <a:lnTo>
                  <a:pt x="450" y="2"/>
                </a:lnTo>
                <a:lnTo>
                  <a:pt x="106" y="0"/>
                </a:lnTo>
                <a:lnTo>
                  <a:pt x="0" y="30"/>
                </a:lnTo>
                <a:lnTo>
                  <a:pt x="0" y="730"/>
                </a:lnTo>
                <a:lnTo>
                  <a:pt x="556" y="730"/>
                </a:lnTo>
                <a:close/>
              </a:path>
            </a:pathLst>
          </a:custGeom>
          <a:solidFill>
            <a:srgbClr val="4E4E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3" name="Freeform 271"/>
          <p:cNvSpPr/>
          <p:nvPr>
            <p:custDataLst>
              <p:tags r:id="rId68"/>
            </p:custDataLst>
          </p:nvPr>
        </p:nvSpPr>
        <p:spPr bwMode="auto">
          <a:xfrm>
            <a:off x="2787031" y="4247227"/>
            <a:ext cx="599667" cy="787332"/>
          </a:xfrm>
          <a:custGeom>
            <a:avLst/>
            <a:gdLst>
              <a:gd name="T0" fmla="*/ 556 w 556"/>
              <a:gd name="T1" fmla="*/ 730 h 730"/>
              <a:gd name="T2" fmla="*/ 556 w 556"/>
              <a:gd name="T3" fmla="*/ 30 h 730"/>
              <a:gd name="T4" fmla="*/ 450 w 556"/>
              <a:gd name="T5" fmla="*/ 2 h 730"/>
              <a:gd name="T6" fmla="*/ 106 w 556"/>
              <a:gd name="T7" fmla="*/ 0 h 730"/>
              <a:gd name="T8" fmla="*/ 0 w 556"/>
              <a:gd name="T9" fmla="*/ 30 h 730"/>
              <a:gd name="T10" fmla="*/ 0 w 556"/>
              <a:gd name="T11" fmla="*/ 730 h 730"/>
              <a:gd name="T12" fmla="*/ 556 w 556"/>
              <a:gd name="T13" fmla="*/ 730 h 730"/>
            </a:gdLst>
            <a:ahLst/>
            <a:cxnLst>
              <a:cxn ang="0">
                <a:pos x="T0" y="T1"/>
              </a:cxn>
              <a:cxn ang="0">
                <a:pos x="T2" y="T3"/>
              </a:cxn>
              <a:cxn ang="0">
                <a:pos x="T4" y="T5"/>
              </a:cxn>
              <a:cxn ang="0">
                <a:pos x="T6" y="T7"/>
              </a:cxn>
              <a:cxn ang="0">
                <a:pos x="T8" y="T9"/>
              </a:cxn>
              <a:cxn ang="0">
                <a:pos x="T10" y="T11"/>
              </a:cxn>
              <a:cxn ang="0">
                <a:pos x="T12" y="T13"/>
              </a:cxn>
            </a:cxnLst>
            <a:rect l="0" t="0" r="r" b="b"/>
            <a:pathLst>
              <a:path w="556" h="730">
                <a:moveTo>
                  <a:pt x="556" y="730"/>
                </a:moveTo>
                <a:lnTo>
                  <a:pt x="556" y="30"/>
                </a:lnTo>
                <a:lnTo>
                  <a:pt x="450" y="2"/>
                </a:lnTo>
                <a:lnTo>
                  <a:pt x="106" y="0"/>
                </a:lnTo>
                <a:lnTo>
                  <a:pt x="0" y="30"/>
                </a:lnTo>
                <a:lnTo>
                  <a:pt x="0" y="730"/>
                </a:lnTo>
                <a:lnTo>
                  <a:pt x="556" y="7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4" name="Freeform 272"/>
          <p:cNvSpPr/>
          <p:nvPr>
            <p:custDataLst>
              <p:tags r:id="rId69"/>
            </p:custDataLst>
          </p:nvPr>
        </p:nvSpPr>
        <p:spPr bwMode="auto">
          <a:xfrm>
            <a:off x="2774088" y="3984064"/>
            <a:ext cx="625552" cy="787332"/>
          </a:xfrm>
          <a:custGeom>
            <a:avLst/>
            <a:gdLst>
              <a:gd name="T0" fmla="*/ 578 w 580"/>
              <a:gd name="T1" fmla="*/ 730 h 730"/>
              <a:gd name="T2" fmla="*/ 580 w 580"/>
              <a:gd name="T3" fmla="*/ 30 h 730"/>
              <a:gd name="T4" fmla="*/ 468 w 580"/>
              <a:gd name="T5" fmla="*/ 2 h 730"/>
              <a:gd name="T6" fmla="*/ 112 w 580"/>
              <a:gd name="T7" fmla="*/ 0 h 730"/>
              <a:gd name="T8" fmla="*/ 2 w 580"/>
              <a:gd name="T9" fmla="*/ 28 h 730"/>
              <a:gd name="T10" fmla="*/ 0 w 580"/>
              <a:gd name="T11" fmla="*/ 730 h 730"/>
              <a:gd name="T12" fmla="*/ 578 w 580"/>
              <a:gd name="T13" fmla="*/ 730 h 730"/>
            </a:gdLst>
            <a:ahLst/>
            <a:cxnLst>
              <a:cxn ang="0">
                <a:pos x="T0" y="T1"/>
              </a:cxn>
              <a:cxn ang="0">
                <a:pos x="T2" y="T3"/>
              </a:cxn>
              <a:cxn ang="0">
                <a:pos x="T4" y="T5"/>
              </a:cxn>
              <a:cxn ang="0">
                <a:pos x="T6" y="T7"/>
              </a:cxn>
              <a:cxn ang="0">
                <a:pos x="T8" y="T9"/>
              </a:cxn>
              <a:cxn ang="0">
                <a:pos x="T10" y="T11"/>
              </a:cxn>
              <a:cxn ang="0">
                <a:pos x="T12" y="T13"/>
              </a:cxn>
            </a:cxnLst>
            <a:rect l="0" t="0" r="r" b="b"/>
            <a:pathLst>
              <a:path w="580" h="730">
                <a:moveTo>
                  <a:pt x="578" y="730"/>
                </a:moveTo>
                <a:lnTo>
                  <a:pt x="580" y="30"/>
                </a:lnTo>
                <a:lnTo>
                  <a:pt x="468" y="2"/>
                </a:lnTo>
                <a:lnTo>
                  <a:pt x="112" y="0"/>
                </a:lnTo>
                <a:lnTo>
                  <a:pt x="2" y="28"/>
                </a:lnTo>
                <a:lnTo>
                  <a:pt x="0" y="730"/>
                </a:lnTo>
                <a:lnTo>
                  <a:pt x="578" y="730"/>
                </a:lnTo>
                <a:close/>
              </a:path>
            </a:pathLst>
          </a:custGeom>
          <a:solidFill>
            <a:srgbClr val="ACACAC">
              <a:lumMod val="20000"/>
              <a:lumOff val="80000"/>
            </a:srgbClr>
          </a:solidFill>
          <a:ln>
            <a:noFill/>
          </a:ln>
        </p:spPr>
        <p:txBody>
          <a:bodyPr vert="horz" wrap="square" lIns="91440" tIns="45720" rIns="91440" bIns="45720" numCol="1" anchor="t" anchorCtr="0" compatLnSpc="1"/>
          <a:p>
            <a:endParaRPr lang="zh-CN" altLang="en-US"/>
          </a:p>
        </p:txBody>
      </p:sp>
      <p:sp>
        <p:nvSpPr>
          <p:cNvPr id="75" name="Freeform 273"/>
          <p:cNvSpPr/>
          <p:nvPr>
            <p:custDataLst>
              <p:tags r:id="rId70"/>
            </p:custDataLst>
          </p:nvPr>
        </p:nvSpPr>
        <p:spPr bwMode="auto">
          <a:xfrm>
            <a:off x="2774088" y="3984064"/>
            <a:ext cx="625552" cy="787332"/>
          </a:xfrm>
          <a:custGeom>
            <a:avLst/>
            <a:gdLst>
              <a:gd name="T0" fmla="*/ 578 w 580"/>
              <a:gd name="T1" fmla="*/ 730 h 730"/>
              <a:gd name="T2" fmla="*/ 580 w 580"/>
              <a:gd name="T3" fmla="*/ 30 h 730"/>
              <a:gd name="T4" fmla="*/ 468 w 580"/>
              <a:gd name="T5" fmla="*/ 2 h 730"/>
              <a:gd name="T6" fmla="*/ 112 w 580"/>
              <a:gd name="T7" fmla="*/ 0 h 730"/>
              <a:gd name="T8" fmla="*/ 2 w 580"/>
              <a:gd name="T9" fmla="*/ 28 h 730"/>
              <a:gd name="T10" fmla="*/ 0 w 580"/>
              <a:gd name="T11" fmla="*/ 730 h 730"/>
              <a:gd name="T12" fmla="*/ 578 w 580"/>
              <a:gd name="T13" fmla="*/ 730 h 730"/>
            </a:gdLst>
            <a:ahLst/>
            <a:cxnLst>
              <a:cxn ang="0">
                <a:pos x="T0" y="T1"/>
              </a:cxn>
              <a:cxn ang="0">
                <a:pos x="T2" y="T3"/>
              </a:cxn>
              <a:cxn ang="0">
                <a:pos x="T4" y="T5"/>
              </a:cxn>
              <a:cxn ang="0">
                <a:pos x="T6" y="T7"/>
              </a:cxn>
              <a:cxn ang="0">
                <a:pos x="T8" y="T9"/>
              </a:cxn>
              <a:cxn ang="0">
                <a:pos x="T10" y="T11"/>
              </a:cxn>
              <a:cxn ang="0">
                <a:pos x="T12" y="T13"/>
              </a:cxn>
            </a:cxnLst>
            <a:rect l="0" t="0" r="r" b="b"/>
            <a:pathLst>
              <a:path w="580" h="730">
                <a:moveTo>
                  <a:pt x="578" y="730"/>
                </a:moveTo>
                <a:lnTo>
                  <a:pt x="580" y="30"/>
                </a:lnTo>
                <a:lnTo>
                  <a:pt x="468" y="2"/>
                </a:lnTo>
                <a:lnTo>
                  <a:pt x="112" y="0"/>
                </a:lnTo>
                <a:lnTo>
                  <a:pt x="2" y="28"/>
                </a:lnTo>
                <a:lnTo>
                  <a:pt x="0" y="730"/>
                </a:lnTo>
                <a:lnTo>
                  <a:pt x="578" y="7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6" name="Freeform 274"/>
          <p:cNvSpPr/>
          <p:nvPr>
            <p:custDataLst>
              <p:tags r:id="rId71"/>
            </p:custDataLst>
          </p:nvPr>
        </p:nvSpPr>
        <p:spPr bwMode="auto">
          <a:xfrm>
            <a:off x="2776245" y="3968965"/>
            <a:ext cx="623395" cy="99225"/>
          </a:xfrm>
          <a:custGeom>
            <a:avLst/>
            <a:gdLst>
              <a:gd name="T0" fmla="*/ 452 w 578"/>
              <a:gd name="T1" fmla="*/ 0 h 92"/>
              <a:gd name="T2" fmla="*/ 124 w 578"/>
              <a:gd name="T3" fmla="*/ 0 h 92"/>
              <a:gd name="T4" fmla="*/ 0 w 578"/>
              <a:gd name="T5" fmla="*/ 42 h 92"/>
              <a:gd name="T6" fmla="*/ 0 w 578"/>
              <a:gd name="T7" fmla="*/ 92 h 92"/>
              <a:gd name="T8" fmla="*/ 162 w 578"/>
              <a:gd name="T9" fmla="*/ 44 h 92"/>
              <a:gd name="T10" fmla="*/ 412 w 578"/>
              <a:gd name="T11" fmla="*/ 44 h 92"/>
              <a:gd name="T12" fmla="*/ 578 w 578"/>
              <a:gd name="T13" fmla="*/ 92 h 92"/>
              <a:gd name="T14" fmla="*/ 578 w 578"/>
              <a:gd name="T15" fmla="*/ 44 h 92"/>
              <a:gd name="T16" fmla="*/ 452 w 578"/>
              <a:gd name="T1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8" h="92">
                <a:moveTo>
                  <a:pt x="452" y="0"/>
                </a:moveTo>
                <a:lnTo>
                  <a:pt x="124" y="0"/>
                </a:lnTo>
                <a:lnTo>
                  <a:pt x="0" y="42"/>
                </a:lnTo>
                <a:lnTo>
                  <a:pt x="0" y="92"/>
                </a:lnTo>
                <a:lnTo>
                  <a:pt x="162" y="44"/>
                </a:lnTo>
                <a:lnTo>
                  <a:pt x="412" y="44"/>
                </a:lnTo>
                <a:lnTo>
                  <a:pt x="578" y="92"/>
                </a:lnTo>
                <a:lnTo>
                  <a:pt x="578" y="44"/>
                </a:lnTo>
                <a:lnTo>
                  <a:pt x="452" y="0"/>
                </a:lnTo>
                <a:close/>
              </a:path>
            </a:pathLst>
          </a:custGeom>
          <a:solidFill>
            <a:srgbClr val="FFFFFF"/>
          </a:solidFill>
          <a:ln>
            <a:noFill/>
          </a:ln>
        </p:spPr>
        <p:txBody>
          <a:bodyPr vert="horz" wrap="square" lIns="91440" tIns="45720" rIns="91440" bIns="45720" numCol="1" anchor="t" anchorCtr="0" compatLnSpc="1"/>
          <a:p>
            <a:endParaRPr lang="zh-CN" altLang="en-US"/>
          </a:p>
        </p:txBody>
      </p:sp>
      <p:sp>
        <p:nvSpPr>
          <p:cNvPr id="77" name="Freeform 275"/>
          <p:cNvSpPr/>
          <p:nvPr>
            <p:custDataLst>
              <p:tags r:id="rId72"/>
            </p:custDataLst>
          </p:nvPr>
        </p:nvSpPr>
        <p:spPr bwMode="auto">
          <a:xfrm>
            <a:off x="2776245" y="3968965"/>
            <a:ext cx="623395" cy="99225"/>
          </a:xfrm>
          <a:custGeom>
            <a:avLst/>
            <a:gdLst>
              <a:gd name="T0" fmla="*/ 452 w 578"/>
              <a:gd name="T1" fmla="*/ 0 h 92"/>
              <a:gd name="T2" fmla="*/ 124 w 578"/>
              <a:gd name="T3" fmla="*/ 0 h 92"/>
              <a:gd name="T4" fmla="*/ 0 w 578"/>
              <a:gd name="T5" fmla="*/ 42 h 92"/>
              <a:gd name="T6" fmla="*/ 0 w 578"/>
              <a:gd name="T7" fmla="*/ 92 h 92"/>
              <a:gd name="T8" fmla="*/ 162 w 578"/>
              <a:gd name="T9" fmla="*/ 44 h 92"/>
              <a:gd name="T10" fmla="*/ 412 w 578"/>
              <a:gd name="T11" fmla="*/ 44 h 92"/>
              <a:gd name="T12" fmla="*/ 578 w 578"/>
              <a:gd name="T13" fmla="*/ 92 h 92"/>
              <a:gd name="T14" fmla="*/ 578 w 578"/>
              <a:gd name="T15" fmla="*/ 44 h 92"/>
              <a:gd name="T16" fmla="*/ 452 w 578"/>
              <a:gd name="T1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8" h="92">
                <a:moveTo>
                  <a:pt x="452" y="0"/>
                </a:moveTo>
                <a:lnTo>
                  <a:pt x="124" y="0"/>
                </a:lnTo>
                <a:lnTo>
                  <a:pt x="0" y="42"/>
                </a:lnTo>
                <a:lnTo>
                  <a:pt x="0" y="92"/>
                </a:lnTo>
                <a:lnTo>
                  <a:pt x="162" y="44"/>
                </a:lnTo>
                <a:lnTo>
                  <a:pt x="412" y="44"/>
                </a:lnTo>
                <a:lnTo>
                  <a:pt x="578" y="92"/>
                </a:lnTo>
                <a:lnTo>
                  <a:pt x="578" y="44"/>
                </a:lnTo>
                <a:lnTo>
                  <a:pt x="4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8" name="Freeform 276"/>
          <p:cNvSpPr/>
          <p:nvPr>
            <p:custDataLst>
              <p:tags r:id="rId73"/>
            </p:custDataLst>
          </p:nvPr>
        </p:nvSpPr>
        <p:spPr bwMode="auto">
          <a:xfrm>
            <a:off x="2985482" y="4152316"/>
            <a:ext cx="187665" cy="465928"/>
          </a:xfrm>
          <a:custGeom>
            <a:avLst/>
            <a:gdLst>
              <a:gd name="T0" fmla="*/ 50 w 174"/>
              <a:gd name="T1" fmla="*/ 0 h 432"/>
              <a:gd name="T2" fmla="*/ 0 w 174"/>
              <a:gd name="T3" fmla="*/ 432 h 432"/>
              <a:gd name="T4" fmla="*/ 174 w 174"/>
              <a:gd name="T5" fmla="*/ 432 h 432"/>
              <a:gd name="T6" fmla="*/ 124 w 174"/>
              <a:gd name="T7" fmla="*/ 0 h 432"/>
              <a:gd name="T8" fmla="*/ 72 w 174"/>
              <a:gd name="T9" fmla="*/ 0 h 432"/>
              <a:gd name="T10" fmla="*/ 50 w 174"/>
              <a:gd name="T11" fmla="*/ 0 h 432"/>
            </a:gdLst>
            <a:ahLst/>
            <a:cxnLst>
              <a:cxn ang="0">
                <a:pos x="T0" y="T1"/>
              </a:cxn>
              <a:cxn ang="0">
                <a:pos x="T2" y="T3"/>
              </a:cxn>
              <a:cxn ang="0">
                <a:pos x="T4" y="T5"/>
              </a:cxn>
              <a:cxn ang="0">
                <a:pos x="T6" y="T7"/>
              </a:cxn>
              <a:cxn ang="0">
                <a:pos x="T8" y="T9"/>
              </a:cxn>
              <a:cxn ang="0">
                <a:pos x="T10" y="T11"/>
              </a:cxn>
            </a:cxnLst>
            <a:rect l="0" t="0" r="r" b="b"/>
            <a:pathLst>
              <a:path w="174" h="432">
                <a:moveTo>
                  <a:pt x="50" y="0"/>
                </a:moveTo>
                <a:lnTo>
                  <a:pt x="0" y="432"/>
                </a:lnTo>
                <a:lnTo>
                  <a:pt x="174" y="432"/>
                </a:lnTo>
                <a:lnTo>
                  <a:pt x="124" y="0"/>
                </a:lnTo>
                <a:lnTo>
                  <a:pt x="72" y="0"/>
                </a:lnTo>
                <a:lnTo>
                  <a:pt x="5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9" name="Freeform 277"/>
          <p:cNvSpPr/>
          <p:nvPr>
            <p:custDataLst>
              <p:tags r:id="rId74"/>
            </p:custDataLst>
          </p:nvPr>
        </p:nvSpPr>
        <p:spPr bwMode="auto">
          <a:xfrm>
            <a:off x="2985482" y="4152316"/>
            <a:ext cx="187665" cy="465928"/>
          </a:xfrm>
          <a:custGeom>
            <a:avLst/>
            <a:gdLst>
              <a:gd name="T0" fmla="*/ 50 w 174"/>
              <a:gd name="T1" fmla="*/ 0 h 432"/>
              <a:gd name="T2" fmla="*/ 0 w 174"/>
              <a:gd name="T3" fmla="*/ 432 h 432"/>
              <a:gd name="T4" fmla="*/ 174 w 174"/>
              <a:gd name="T5" fmla="*/ 432 h 432"/>
              <a:gd name="T6" fmla="*/ 124 w 174"/>
              <a:gd name="T7" fmla="*/ 0 h 432"/>
              <a:gd name="T8" fmla="*/ 72 w 174"/>
              <a:gd name="T9" fmla="*/ 0 h 432"/>
              <a:gd name="T10" fmla="*/ 50 w 174"/>
              <a:gd name="T11" fmla="*/ 0 h 432"/>
            </a:gdLst>
            <a:ahLst/>
            <a:cxnLst>
              <a:cxn ang="0">
                <a:pos x="T0" y="T1"/>
              </a:cxn>
              <a:cxn ang="0">
                <a:pos x="T2" y="T3"/>
              </a:cxn>
              <a:cxn ang="0">
                <a:pos x="T4" y="T5"/>
              </a:cxn>
              <a:cxn ang="0">
                <a:pos x="T6" y="T7"/>
              </a:cxn>
              <a:cxn ang="0">
                <a:pos x="T8" y="T9"/>
              </a:cxn>
              <a:cxn ang="0">
                <a:pos x="T10" y="T11"/>
              </a:cxn>
            </a:cxnLst>
            <a:rect l="0" t="0" r="r" b="b"/>
            <a:pathLst>
              <a:path w="174" h="432">
                <a:moveTo>
                  <a:pt x="50" y="0"/>
                </a:moveTo>
                <a:lnTo>
                  <a:pt x="0" y="432"/>
                </a:lnTo>
                <a:lnTo>
                  <a:pt x="174" y="432"/>
                </a:lnTo>
                <a:lnTo>
                  <a:pt x="124" y="0"/>
                </a:lnTo>
                <a:lnTo>
                  <a:pt x="72" y="0"/>
                </a:lnTo>
                <a:lnTo>
                  <a:pt x="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0" name="Freeform 278"/>
          <p:cNvSpPr/>
          <p:nvPr>
            <p:custDataLst>
              <p:tags r:id="rId75"/>
            </p:custDataLst>
          </p:nvPr>
        </p:nvSpPr>
        <p:spPr bwMode="auto">
          <a:xfrm>
            <a:off x="3028624" y="4100546"/>
            <a:ext cx="34513" cy="51769"/>
          </a:xfrm>
          <a:custGeom>
            <a:avLst/>
            <a:gdLst>
              <a:gd name="T0" fmla="*/ 4 w 32"/>
              <a:gd name="T1" fmla="*/ 0 h 48"/>
              <a:gd name="T2" fmla="*/ 0 w 32"/>
              <a:gd name="T3" fmla="*/ 6 h 48"/>
              <a:gd name="T4" fmla="*/ 10 w 32"/>
              <a:gd name="T5" fmla="*/ 48 h 48"/>
              <a:gd name="T6" fmla="*/ 32 w 32"/>
              <a:gd name="T7" fmla="*/ 48 h 48"/>
              <a:gd name="T8" fmla="*/ 16 w 32"/>
              <a:gd name="T9" fmla="*/ 48 h 48"/>
              <a:gd name="T10" fmla="*/ 4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4" y="0"/>
                </a:moveTo>
                <a:lnTo>
                  <a:pt x="0" y="6"/>
                </a:lnTo>
                <a:lnTo>
                  <a:pt x="10" y="48"/>
                </a:lnTo>
                <a:lnTo>
                  <a:pt x="32" y="48"/>
                </a:lnTo>
                <a:lnTo>
                  <a:pt x="16" y="48"/>
                </a:lnTo>
                <a:lnTo>
                  <a:pt x="4"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1" name="Freeform 279"/>
          <p:cNvSpPr/>
          <p:nvPr>
            <p:custDataLst>
              <p:tags r:id="rId76"/>
            </p:custDataLst>
          </p:nvPr>
        </p:nvSpPr>
        <p:spPr bwMode="auto">
          <a:xfrm>
            <a:off x="3028624" y="4100546"/>
            <a:ext cx="34513" cy="51769"/>
          </a:xfrm>
          <a:custGeom>
            <a:avLst/>
            <a:gdLst>
              <a:gd name="T0" fmla="*/ 4 w 32"/>
              <a:gd name="T1" fmla="*/ 0 h 48"/>
              <a:gd name="T2" fmla="*/ 0 w 32"/>
              <a:gd name="T3" fmla="*/ 6 h 48"/>
              <a:gd name="T4" fmla="*/ 10 w 32"/>
              <a:gd name="T5" fmla="*/ 48 h 48"/>
              <a:gd name="T6" fmla="*/ 32 w 32"/>
              <a:gd name="T7" fmla="*/ 48 h 48"/>
              <a:gd name="T8" fmla="*/ 16 w 32"/>
              <a:gd name="T9" fmla="*/ 48 h 48"/>
              <a:gd name="T10" fmla="*/ 4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4" y="0"/>
                </a:moveTo>
                <a:lnTo>
                  <a:pt x="0" y="6"/>
                </a:lnTo>
                <a:lnTo>
                  <a:pt x="10" y="48"/>
                </a:lnTo>
                <a:lnTo>
                  <a:pt x="32" y="48"/>
                </a:lnTo>
                <a:lnTo>
                  <a:pt x="16" y="48"/>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2" name="Freeform 280"/>
          <p:cNvSpPr/>
          <p:nvPr>
            <p:custDataLst>
              <p:tags r:id="rId77"/>
            </p:custDataLst>
          </p:nvPr>
        </p:nvSpPr>
        <p:spPr bwMode="auto">
          <a:xfrm>
            <a:off x="2994110" y="4152316"/>
            <a:ext cx="185508" cy="558683"/>
          </a:xfrm>
          <a:custGeom>
            <a:avLst/>
            <a:gdLst>
              <a:gd name="T0" fmla="*/ 48 w 172"/>
              <a:gd name="T1" fmla="*/ 0 h 518"/>
              <a:gd name="T2" fmla="*/ 0 w 172"/>
              <a:gd name="T3" fmla="*/ 432 h 518"/>
              <a:gd name="T4" fmla="*/ 86 w 172"/>
              <a:gd name="T5" fmla="*/ 518 h 518"/>
              <a:gd name="T6" fmla="*/ 172 w 172"/>
              <a:gd name="T7" fmla="*/ 432 h 518"/>
              <a:gd name="T8" fmla="*/ 124 w 172"/>
              <a:gd name="T9" fmla="*/ 0 h 518"/>
              <a:gd name="T10" fmla="*/ 48 w 172"/>
              <a:gd name="T11" fmla="*/ 0 h 518"/>
            </a:gdLst>
            <a:ahLst/>
            <a:cxnLst>
              <a:cxn ang="0">
                <a:pos x="T0" y="T1"/>
              </a:cxn>
              <a:cxn ang="0">
                <a:pos x="T2" y="T3"/>
              </a:cxn>
              <a:cxn ang="0">
                <a:pos x="T4" y="T5"/>
              </a:cxn>
              <a:cxn ang="0">
                <a:pos x="T6" y="T7"/>
              </a:cxn>
              <a:cxn ang="0">
                <a:pos x="T8" y="T9"/>
              </a:cxn>
              <a:cxn ang="0">
                <a:pos x="T10" y="T11"/>
              </a:cxn>
            </a:cxnLst>
            <a:rect l="0" t="0" r="r" b="b"/>
            <a:pathLst>
              <a:path w="172" h="518">
                <a:moveTo>
                  <a:pt x="48" y="0"/>
                </a:moveTo>
                <a:lnTo>
                  <a:pt x="0" y="432"/>
                </a:lnTo>
                <a:lnTo>
                  <a:pt x="86" y="518"/>
                </a:lnTo>
                <a:lnTo>
                  <a:pt x="172" y="432"/>
                </a:lnTo>
                <a:lnTo>
                  <a:pt x="124" y="0"/>
                </a:lnTo>
                <a:lnTo>
                  <a:pt x="48" y="0"/>
                </a:lnTo>
                <a:close/>
              </a:path>
            </a:pathLst>
          </a:custGeom>
          <a:solidFill>
            <a:srgbClr val="4EAEE6"/>
          </a:solidFill>
          <a:ln>
            <a:noFill/>
          </a:ln>
        </p:spPr>
        <p:txBody>
          <a:bodyPr vert="horz" wrap="square" lIns="91440" tIns="45720" rIns="91440" bIns="45720" numCol="1" anchor="t" anchorCtr="0" compatLnSpc="1"/>
          <a:p>
            <a:endParaRPr lang="zh-CN" altLang="en-US"/>
          </a:p>
        </p:txBody>
      </p:sp>
      <p:sp>
        <p:nvSpPr>
          <p:cNvPr id="83" name="Freeform 281"/>
          <p:cNvSpPr/>
          <p:nvPr>
            <p:custDataLst>
              <p:tags r:id="rId78"/>
            </p:custDataLst>
          </p:nvPr>
        </p:nvSpPr>
        <p:spPr bwMode="auto">
          <a:xfrm>
            <a:off x="3015681" y="4022890"/>
            <a:ext cx="144524" cy="129424"/>
          </a:xfrm>
          <a:custGeom>
            <a:avLst/>
            <a:gdLst>
              <a:gd name="T0" fmla="*/ 134 w 134"/>
              <a:gd name="T1" fmla="*/ 0 h 120"/>
              <a:gd name="T2" fmla="*/ 0 w 134"/>
              <a:gd name="T3" fmla="*/ 0 h 120"/>
              <a:gd name="T4" fmla="*/ 28 w 134"/>
              <a:gd name="T5" fmla="*/ 120 h 120"/>
              <a:gd name="T6" fmla="*/ 104 w 134"/>
              <a:gd name="T7" fmla="*/ 120 h 120"/>
              <a:gd name="T8" fmla="*/ 134 w 134"/>
              <a:gd name="T9" fmla="*/ 0 h 120"/>
            </a:gdLst>
            <a:ahLst/>
            <a:cxnLst>
              <a:cxn ang="0">
                <a:pos x="T0" y="T1"/>
              </a:cxn>
              <a:cxn ang="0">
                <a:pos x="T2" y="T3"/>
              </a:cxn>
              <a:cxn ang="0">
                <a:pos x="T4" y="T5"/>
              </a:cxn>
              <a:cxn ang="0">
                <a:pos x="T6" y="T7"/>
              </a:cxn>
              <a:cxn ang="0">
                <a:pos x="T8" y="T9"/>
              </a:cxn>
            </a:cxnLst>
            <a:rect l="0" t="0" r="r" b="b"/>
            <a:pathLst>
              <a:path w="134" h="120">
                <a:moveTo>
                  <a:pt x="134" y="0"/>
                </a:moveTo>
                <a:lnTo>
                  <a:pt x="0" y="0"/>
                </a:lnTo>
                <a:lnTo>
                  <a:pt x="28" y="120"/>
                </a:lnTo>
                <a:lnTo>
                  <a:pt x="104" y="120"/>
                </a:lnTo>
                <a:lnTo>
                  <a:pt x="134" y="0"/>
                </a:lnTo>
                <a:close/>
              </a:path>
            </a:pathLst>
          </a:custGeom>
          <a:solidFill>
            <a:srgbClr val="4EAEE6">
              <a:lumMod val="75000"/>
            </a:srgbClr>
          </a:solidFill>
          <a:ln>
            <a:noFill/>
          </a:ln>
        </p:spPr>
        <p:txBody>
          <a:bodyPr vert="horz" wrap="square" lIns="91440" tIns="45720" rIns="91440" bIns="45720" numCol="1" anchor="t" anchorCtr="0" compatLnSpc="1"/>
          <a:p>
            <a:endParaRPr lang="zh-CN" altLang="en-US"/>
          </a:p>
        </p:txBody>
      </p:sp>
      <p:sp>
        <p:nvSpPr>
          <p:cNvPr id="84" name="Freeform 282"/>
          <p:cNvSpPr/>
          <p:nvPr>
            <p:custDataLst>
              <p:tags r:id="rId79"/>
            </p:custDataLst>
          </p:nvPr>
        </p:nvSpPr>
        <p:spPr bwMode="auto">
          <a:xfrm>
            <a:off x="3015681" y="4022890"/>
            <a:ext cx="144524" cy="129424"/>
          </a:xfrm>
          <a:custGeom>
            <a:avLst/>
            <a:gdLst>
              <a:gd name="T0" fmla="*/ 134 w 134"/>
              <a:gd name="T1" fmla="*/ 0 h 120"/>
              <a:gd name="T2" fmla="*/ 0 w 134"/>
              <a:gd name="T3" fmla="*/ 0 h 120"/>
              <a:gd name="T4" fmla="*/ 28 w 134"/>
              <a:gd name="T5" fmla="*/ 120 h 120"/>
              <a:gd name="T6" fmla="*/ 104 w 134"/>
              <a:gd name="T7" fmla="*/ 120 h 120"/>
              <a:gd name="T8" fmla="*/ 134 w 134"/>
              <a:gd name="T9" fmla="*/ 0 h 120"/>
            </a:gdLst>
            <a:ahLst/>
            <a:cxnLst>
              <a:cxn ang="0">
                <a:pos x="T0" y="T1"/>
              </a:cxn>
              <a:cxn ang="0">
                <a:pos x="T2" y="T3"/>
              </a:cxn>
              <a:cxn ang="0">
                <a:pos x="T4" y="T5"/>
              </a:cxn>
              <a:cxn ang="0">
                <a:pos x="T6" y="T7"/>
              </a:cxn>
              <a:cxn ang="0">
                <a:pos x="T8" y="T9"/>
              </a:cxn>
            </a:cxnLst>
            <a:rect l="0" t="0" r="r" b="b"/>
            <a:pathLst>
              <a:path w="134" h="120">
                <a:moveTo>
                  <a:pt x="134" y="0"/>
                </a:moveTo>
                <a:lnTo>
                  <a:pt x="0" y="0"/>
                </a:lnTo>
                <a:lnTo>
                  <a:pt x="28" y="120"/>
                </a:lnTo>
                <a:lnTo>
                  <a:pt x="104" y="120"/>
                </a:lnTo>
                <a:lnTo>
                  <a:pt x="1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5" name="Freeform 283"/>
          <p:cNvSpPr/>
          <p:nvPr>
            <p:custDataLst>
              <p:tags r:id="rId80"/>
            </p:custDataLst>
          </p:nvPr>
        </p:nvSpPr>
        <p:spPr bwMode="auto">
          <a:xfrm>
            <a:off x="2909985" y="3897781"/>
            <a:ext cx="122953" cy="71184"/>
          </a:xfrm>
          <a:custGeom>
            <a:avLst/>
            <a:gdLst>
              <a:gd name="T0" fmla="*/ 48 w 114"/>
              <a:gd name="T1" fmla="*/ 0 h 66"/>
              <a:gd name="T2" fmla="*/ 0 w 114"/>
              <a:gd name="T3" fmla="*/ 66 h 66"/>
              <a:gd name="T4" fmla="*/ 114 w 114"/>
              <a:gd name="T5" fmla="*/ 66 h 66"/>
              <a:gd name="T6" fmla="*/ 48 w 114"/>
              <a:gd name="T7" fmla="*/ 0 h 66"/>
            </a:gdLst>
            <a:ahLst/>
            <a:cxnLst>
              <a:cxn ang="0">
                <a:pos x="T0" y="T1"/>
              </a:cxn>
              <a:cxn ang="0">
                <a:pos x="T2" y="T3"/>
              </a:cxn>
              <a:cxn ang="0">
                <a:pos x="T4" y="T5"/>
              </a:cxn>
              <a:cxn ang="0">
                <a:pos x="T6" y="T7"/>
              </a:cxn>
            </a:cxnLst>
            <a:rect l="0" t="0" r="r" b="b"/>
            <a:pathLst>
              <a:path w="114" h="66">
                <a:moveTo>
                  <a:pt x="48" y="0"/>
                </a:moveTo>
                <a:lnTo>
                  <a:pt x="0" y="66"/>
                </a:lnTo>
                <a:lnTo>
                  <a:pt x="114" y="66"/>
                </a:lnTo>
                <a:lnTo>
                  <a:pt x="48"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6" name="Freeform 284"/>
          <p:cNvSpPr/>
          <p:nvPr>
            <p:custDataLst>
              <p:tags r:id="rId81"/>
            </p:custDataLst>
          </p:nvPr>
        </p:nvSpPr>
        <p:spPr bwMode="auto">
          <a:xfrm>
            <a:off x="2909985" y="3897781"/>
            <a:ext cx="122953" cy="71184"/>
          </a:xfrm>
          <a:custGeom>
            <a:avLst/>
            <a:gdLst>
              <a:gd name="T0" fmla="*/ 48 w 114"/>
              <a:gd name="T1" fmla="*/ 0 h 66"/>
              <a:gd name="T2" fmla="*/ 0 w 114"/>
              <a:gd name="T3" fmla="*/ 66 h 66"/>
              <a:gd name="T4" fmla="*/ 114 w 114"/>
              <a:gd name="T5" fmla="*/ 66 h 66"/>
              <a:gd name="T6" fmla="*/ 48 w 114"/>
              <a:gd name="T7" fmla="*/ 0 h 66"/>
            </a:gdLst>
            <a:ahLst/>
            <a:cxnLst>
              <a:cxn ang="0">
                <a:pos x="T0" y="T1"/>
              </a:cxn>
              <a:cxn ang="0">
                <a:pos x="T2" y="T3"/>
              </a:cxn>
              <a:cxn ang="0">
                <a:pos x="T4" y="T5"/>
              </a:cxn>
              <a:cxn ang="0">
                <a:pos x="T6" y="T7"/>
              </a:cxn>
            </a:cxnLst>
            <a:rect l="0" t="0" r="r" b="b"/>
            <a:pathLst>
              <a:path w="114" h="66">
                <a:moveTo>
                  <a:pt x="48" y="0"/>
                </a:moveTo>
                <a:lnTo>
                  <a:pt x="0" y="66"/>
                </a:lnTo>
                <a:lnTo>
                  <a:pt x="114" y="66"/>
                </a:lnTo>
                <a:lnTo>
                  <a:pt x="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7" name="Freeform 285"/>
          <p:cNvSpPr/>
          <p:nvPr>
            <p:custDataLst>
              <p:tags r:id="rId82"/>
            </p:custDataLst>
          </p:nvPr>
        </p:nvSpPr>
        <p:spPr bwMode="auto">
          <a:xfrm>
            <a:off x="2933712" y="4016421"/>
            <a:ext cx="153152" cy="105697"/>
          </a:xfrm>
          <a:custGeom>
            <a:avLst/>
            <a:gdLst>
              <a:gd name="T0" fmla="*/ 16 w 142"/>
              <a:gd name="T1" fmla="*/ 0 h 98"/>
              <a:gd name="T2" fmla="*/ 0 w 142"/>
              <a:gd name="T3" fmla="*/ 4 h 98"/>
              <a:gd name="T4" fmla="*/ 80 w 142"/>
              <a:gd name="T5" fmla="*/ 98 h 98"/>
              <a:gd name="T6" fmla="*/ 88 w 142"/>
              <a:gd name="T7" fmla="*/ 84 h 98"/>
              <a:gd name="T8" fmla="*/ 68 w 142"/>
              <a:gd name="T9" fmla="*/ 6 h 98"/>
              <a:gd name="T10" fmla="*/ 76 w 142"/>
              <a:gd name="T11" fmla="*/ 6 h 98"/>
              <a:gd name="T12" fmla="*/ 76 w 142"/>
              <a:gd name="T13" fmla="*/ 6 h 98"/>
              <a:gd name="T14" fmla="*/ 142 w 142"/>
              <a:gd name="T15" fmla="*/ 6 h 98"/>
              <a:gd name="T16" fmla="*/ 136 w 142"/>
              <a:gd name="T17" fmla="*/ 0 h 98"/>
              <a:gd name="T18" fmla="*/ 16 w 142"/>
              <a:gd name="T1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98">
                <a:moveTo>
                  <a:pt x="16" y="0"/>
                </a:moveTo>
                <a:lnTo>
                  <a:pt x="0" y="4"/>
                </a:lnTo>
                <a:lnTo>
                  <a:pt x="80" y="98"/>
                </a:lnTo>
                <a:lnTo>
                  <a:pt x="88" y="84"/>
                </a:lnTo>
                <a:lnTo>
                  <a:pt x="68" y="6"/>
                </a:lnTo>
                <a:lnTo>
                  <a:pt x="76" y="6"/>
                </a:lnTo>
                <a:lnTo>
                  <a:pt x="76" y="6"/>
                </a:lnTo>
                <a:lnTo>
                  <a:pt x="142" y="6"/>
                </a:lnTo>
                <a:lnTo>
                  <a:pt x="136" y="0"/>
                </a:lnTo>
                <a:lnTo>
                  <a:pt x="16"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8" name="Freeform 286"/>
          <p:cNvSpPr/>
          <p:nvPr>
            <p:custDataLst>
              <p:tags r:id="rId83"/>
            </p:custDataLst>
          </p:nvPr>
        </p:nvSpPr>
        <p:spPr bwMode="auto">
          <a:xfrm>
            <a:off x="2933712" y="4016421"/>
            <a:ext cx="153152" cy="105697"/>
          </a:xfrm>
          <a:custGeom>
            <a:avLst/>
            <a:gdLst>
              <a:gd name="T0" fmla="*/ 16 w 142"/>
              <a:gd name="T1" fmla="*/ 0 h 98"/>
              <a:gd name="T2" fmla="*/ 0 w 142"/>
              <a:gd name="T3" fmla="*/ 4 h 98"/>
              <a:gd name="T4" fmla="*/ 80 w 142"/>
              <a:gd name="T5" fmla="*/ 98 h 98"/>
              <a:gd name="T6" fmla="*/ 88 w 142"/>
              <a:gd name="T7" fmla="*/ 84 h 98"/>
              <a:gd name="T8" fmla="*/ 68 w 142"/>
              <a:gd name="T9" fmla="*/ 6 h 98"/>
              <a:gd name="T10" fmla="*/ 76 w 142"/>
              <a:gd name="T11" fmla="*/ 6 h 98"/>
              <a:gd name="T12" fmla="*/ 76 w 142"/>
              <a:gd name="T13" fmla="*/ 6 h 98"/>
              <a:gd name="T14" fmla="*/ 142 w 142"/>
              <a:gd name="T15" fmla="*/ 6 h 98"/>
              <a:gd name="T16" fmla="*/ 136 w 142"/>
              <a:gd name="T17" fmla="*/ 0 h 98"/>
              <a:gd name="T18" fmla="*/ 16 w 142"/>
              <a:gd name="T1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98">
                <a:moveTo>
                  <a:pt x="16" y="0"/>
                </a:moveTo>
                <a:lnTo>
                  <a:pt x="0" y="4"/>
                </a:lnTo>
                <a:lnTo>
                  <a:pt x="80" y="98"/>
                </a:lnTo>
                <a:lnTo>
                  <a:pt x="88" y="84"/>
                </a:lnTo>
                <a:lnTo>
                  <a:pt x="68" y="6"/>
                </a:lnTo>
                <a:lnTo>
                  <a:pt x="76" y="6"/>
                </a:lnTo>
                <a:lnTo>
                  <a:pt x="76" y="6"/>
                </a:lnTo>
                <a:lnTo>
                  <a:pt x="142" y="6"/>
                </a:lnTo>
                <a:lnTo>
                  <a:pt x="136" y="0"/>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9" name="Freeform 287"/>
          <p:cNvSpPr/>
          <p:nvPr>
            <p:custDataLst>
              <p:tags r:id="rId84"/>
            </p:custDataLst>
          </p:nvPr>
        </p:nvSpPr>
        <p:spPr bwMode="auto">
          <a:xfrm>
            <a:off x="2892729" y="3968965"/>
            <a:ext cx="187665" cy="51769"/>
          </a:xfrm>
          <a:custGeom>
            <a:avLst/>
            <a:gdLst>
              <a:gd name="T0" fmla="*/ 16 w 174"/>
              <a:gd name="T1" fmla="*/ 0 h 48"/>
              <a:gd name="T2" fmla="*/ 16 w 174"/>
              <a:gd name="T3" fmla="*/ 0 h 48"/>
              <a:gd name="T4" fmla="*/ 0 w 174"/>
              <a:gd name="T5" fmla="*/ 6 h 48"/>
              <a:gd name="T6" fmla="*/ 38 w 174"/>
              <a:gd name="T7" fmla="*/ 48 h 48"/>
              <a:gd name="T8" fmla="*/ 54 w 174"/>
              <a:gd name="T9" fmla="*/ 44 h 48"/>
              <a:gd name="T10" fmla="*/ 174 w 174"/>
              <a:gd name="T11" fmla="*/ 44 h 48"/>
              <a:gd name="T12" fmla="*/ 130 w 174"/>
              <a:gd name="T13" fmla="*/ 0 h 48"/>
              <a:gd name="T14" fmla="*/ 16 w 174"/>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48">
                <a:moveTo>
                  <a:pt x="16" y="0"/>
                </a:moveTo>
                <a:lnTo>
                  <a:pt x="16" y="0"/>
                </a:lnTo>
                <a:lnTo>
                  <a:pt x="0" y="6"/>
                </a:lnTo>
                <a:lnTo>
                  <a:pt x="38" y="48"/>
                </a:lnTo>
                <a:lnTo>
                  <a:pt x="54" y="44"/>
                </a:lnTo>
                <a:lnTo>
                  <a:pt x="174" y="44"/>
                </a:lnTo>
                <a:lnTo>
                  <a:pt x="130" y="0"/>
                </a:lnTo>
                <a:lnTo>
                  <a:pt x="16" y="0"/>
                </a:ln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0" name="Freeform 288"/>
          <p:cNvSpPr/>
          <p:nvPr>
            <p:custDataLst>
              <p:tags r:id="rId85"/>
            </p:custDataLst>
          </p:nvPr>
        </p:nvSpPr>
        <p:spPr bwMode="auto">
          <a:xfrm>
            <a:off x="2892729" y="3968965"/>
            <a:ext cx="187665" cy="51769"/>
          </a:xfrm>
          <a:custGeom>
            <a:avLst/>
            <a:gdLst>
              <a:gd name="T0" fmla="*/ 16 w 174"/>
              <a:gd name="T1" fmla="*/ 0 h 48"/>
              <a:gd name="T2" fmla="*/ 16 w 174"/>
              <a:gd name="T3" fmla="*/ 0 h 48"/>
              <a:gd name="T4" fmla="*/ 0 w 174"/>
              <a:gd name="T5" fmla="*/ 6 h 48"/>
              <a:gd name="T6" fmla="*/ 38 w 174"/>
              <a:gd name="T7" fmla="*/ 48 h 48"/>
              <a:gd name="T8" fmla="*/ 54 w 174"/>
              <a:gd name="T9" fmla="*/ 44 h 48"/>
              <a:gd name="T10" fmla="*/ 174 w 174"/>
              <a:gd name="T11" fmla="*/ 44 h 48"/>
              <a:gd name="T12" fmla="*/ 130 w 174"/>
              <a:gd name="T13" fmla="*/ 0 h 48"/>
              <a:gd name="T14" fmla="*/ 16 w 174"/>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48">
                <a:moveTo>
                  <a:pt x="16" y="0"/>
                </a:moveTo>
                <a:lnTo>
                  <a:pt x="16" y="0"/>
                </a:lnTo>
                <a:lnTo>
                  <a:pt x="0" y="6"/>
                </a:lnTo>
                <a:lnTo>
                  <a:pt x="38" y="48"/>
                </a:lnTo>
                <a:lnTo>
                  <a:pt x="54" y="44"/>
                </a:lnTo>
                <a:lnTo>
                  <a:pt x="174" y="44"/>
                </a:lnTo>
                <a:lnTo>
                  <a:pt x="130" y="0"/>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1" name="Freeform 289"/>
          <p:cNvSpPr/>
          <p:nvPr>
            <p:custDataLst>
              <p:tags r:id="rId86"/>
            </p:custDataLst>
          </p:nvPr>
        </p:nvSpPr>
        <p:spPr bwMode="auto">
          <a:xfrm>
            <a:off x="3007052" y="4022891"/>
            <a:ext cx="25885" cy="84125"/>
          </a:xfrm>
          <a:custGeom>
            <a:avLst/>
            <a:gdLst>
              <a:gd name="T0" fmla="*/ 0 w 24"/>
              <a:gd name="T1" fmla="*/ 0 h 78"/>
              <a:gd name="T2" fmla="*/ 20 w 24"/>
              <a:gd name="T3" fmla="*/ 78 h 78"/>
              <a:gd name="T4" fmla="*/ 24 w 24"/>
              <a:gd name="T5" fmla="*/ 72 h 78"/>
              <a:gd name="T6" fmla="*/ 8 w 24"/>
              <a:gd name="T7" fmla="*/ 0 h 78"/>
              <a:gd name="T8" fmla="*/ 0 w 24"/>
              <a:gd name="T9" fmla="*/ 0 h 78"/>
            </a:gdLst>
            <a:ahLst/>
            <a:cxnLst>
              <a:cxn ang="0">
                <a:pos x="T0" y="T1"/>
              </a:cxn>
              <a:cxn ang="0">
                <a:pos x="T2" y="T3"/>
              </a:cxn>
              <a:cxn ang="0">
                <a:pos x="T4" y="T5"/>
              </a:cxn>
              <a:cxn ang="0">
                <a:pos x="T6" y="T7"/>
              </a:cxn>
              <a:cxn ang="0">
                <a:pos x="T8" y="T9"/>
              </a:cxn>
            </a:cxnLst>
            <a:rect l="0" t="0" r="r" b="b"/>
            <a:pathLst>
              <a:path w="24" h="78">
                <a:moveTo>
                  <a:pt x="0" y="0"/>
                </a:moveTo>
                <a:lnTo>
                  <a:pt x="20" y="78"/>
                </a:lnTo>
                <a:lnTo>
                  <a:pt x="24" y="72"/>
                </a:lnTo>
                <a:lnTo>
                  <a:pt x="8" y="0"/>
                </a:lnTo>
                <a:lnTo>
                  <a:pt x="0" y="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2" name="Freeform 290"/>
          <p:cNvSpPr/>
          <p:nvPr>
            <p:custDataLst>
              <p:tags r:id="rId87"/>
            </p:custDataLst>
          </p:nvPr>
        </p:nvSpPr>
        <p:spPr bwMode="auto">
          <a:xfrm>
            <a:off x="3007052" y="4022891"/>
            <a:ext cx="25885" cy="84125"/>
          </a:xfrm>
          <a:custGeom>
            <a:avLst/>
            <a:gdLst>
              <a:gd name="T0" fmla="*/ 0 w 24"/>
              <a:gd name="T1" fmla="*/ 0 h 78"/>
              <a:gd name="T2" fmla="*/ 20 w 24"/>
              <a:gd name="T3" fmla="*/ 78 h 78"/>
              <a:gd name="T4" fmla="*/ 24 w 24"/>
              <a:gd name="T5" fmla="*/ 72 h 78"/>
              <a:gd name="T6" fmla="*/ 8 w 24"/>
              <a:gd name="T7" fmla="*/ 0 h 78"/>
              <a:gd name="T8" fmla="*/ 0 w 24"/>
              <a:gd name="T9" fmla="*/ 0 h 78"/>
            </a:gdLst>
            <a:ahLst/>
            <a:cxnLst>
              <a:cxn ang="0">
                <a:pos x="T0" y="T1"/>
              </a:cxn>
              <a:cxn ang="0">
                <a:pos x="T2" y="T3"/>
              </a:cxn>
              <a:cxn ang="0">
                <a:pos x="T4" y="T5"/>
              </a:cxn>
              <a:cxn ang="0">
                <a:pos x="T6" y="T7"/>
              </a:cxn>
              <a:cxn ang="0">
                <a:pos x="T8" y="T9"/>
              </a:cxn>
            </a:cxnLst>
            <a:rect l="0" t="0" r="r" b="b"/>
            <a:pathLst>
              <a:path w="24" h="78">
                <a:moveTo>
                  <a:pt x="0" y="0"/>
                </a:moveTo>
                <a:lnTo>
                  <a:pt x="20" y="78"/>
                </a:lnTo>
                <a:lnTo>
                  <a:pt x="24" y="72"/>
                </a:lnTo>
                <a:lnTo>
                  <a:pt x="8"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3" name="Freeform 291"/>
          <p:cNvSpPr/>
          <p:nvPr>
            <p:custDataLst>
              <p:tags r:id="rId88"/>
            </p:custDataLst>
          </p:nvPr>
        </p:nvSpPr>
        <p:spPr bwMode="auto">
          <a:xfrm>
            <a:off x="3015680" y="4022891"/>
            <a:ext cx="71184" cy="77655"/>
          </a:xfrm>
          <a:custGeom>
            <a:avLst/>
            <a:gdLst>
              <a:gd name="T0" fmla="*/ 0 w 66"/>
              <a:gd name="T1" fmla="*/ 0 h 72"/>
              <a:gd name="T2" fmla="*/ 0 w 66"/>
              <a:gd name="T3" fmla="*/ 0 h 72"/>
              <a:gd name="T4" fmla="*/ 16 w 66"/>
              <a:gd name="T5" fmla="*/ 72 h 72"/>
              <a:gd name="T6" fmla="*/ 66 w 66"/>
              <a:gd name="T7" fmla="*/ 0 h 72"/>
              <a:gd name="T8" fmla="*/ 66 w 66"/>
              <a:gd name="T9" fmla="*/ 0 h 72"/>
              <a:gd name="T10" fmla="*/ 66 w 66"/>
              <a:gd name="T11" fmla="*/ 0 h 72"/>
              <a:gd name="T12" fmla="*/ 66 w 66"/>
              <a:gd name="T13" fmla="*/ 0 h 72"/>
              <a:gd name="T14" fmla="*/ 0 w 66"/>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2">
                <a:moveTo>
                  <a:pt x="0" y="0"/>
                </a:moveTo>
                <a:lnTo>
                  <a:pt x="0" y="0"/>
                </a:lnTo>
                <a:lnTo>
                  <a:pt x="16" y="72"/>
                </a:lnTo>
                <a:lnTo>
                  <a:pt x="66" y="0"/>
                </a:lnTo>
                <a:lnTo>
                  <a:pt x="66" y="0"/>
                </a:lnTo>
                <a:lnTo>
                  <a:pt x="66" y="0"/>
                </a:lnTo>
                <a:lnTo>
                  <a:pt x="66" y="0"/>
                </a:lnTo>
                <a:lnTo>
                  <a:pt x="0" y="0"/>
                </a:lnTo>
                <a:close/>
              </a:path>
            </a:pathLst>
          </a:custGeom>
          <a:solidFill>
            <a:srgbClr val="52B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4" name="Freeform 292"/>
          <p:cNvSpPr/>
          <p:nvPr>
            <p:custDataLst>
              <p:tags r:id="rId89"/>
            </p:custDataLst>
          </p:nvPr>
        </p:nvSpPr>
        <p:spPr bwMode="auto">
          <a:xfrm>
            <a:off x="3015680" y="4022891"/>
            <a:ext cx="71184" cy="77655"/>
          </a:xfrm>
          <a:custGeom>
            <a:avLst/>
            <a:gdLst>
              <a:gd name="T0" fmla="*/ 0 w 66"/>
              <a:gd name="T1" fmla="*/ 0 h 72"/>
              <a:gd name="T2" fmla="*/ 0 w 66"/>
              <a:gd name="T3" fmla="*/ 0 h 72"/>
              <a:gd name="T4" fmla="*/ 16 w 66"/>
              <a:gd name="T5" fmla="*/ 72 h 72"/>
              <a:gd name="T6" fmla="*/ 66 w 66"/>
              <a:gd name="T7" fmla="*/ 0 h 72"/>
              <a:gd name="T8" fmla="*/ 66 w 66"/>
              <a:gd name="T9" fmla="*/ 0 h 72"/>
              <a:gd name="T10" fmla="*/ 66 w 66"/>
              <a:gd name="T11" fmla="*/ 0 h 72"/>
              <a:gd name="T12" fmla="*/ 66 w 66"/>
              <a:gd name="T13" fmla="*/ 0 h 72"/>
              <a:gd name="T14" fmla="*/ 0 w 66"/>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2">
                <a:moveTo>
                  <a:pt x="0" y="0"/>
                </a:moveTo>
                <a:lnTo>
                  <a:pt x="0" y="0"/>
                </a:lnTo>
                <a:lnTo>
                  <a:pt x="16" y="72"/>
                </a:lnTo>
                <a:lnTo>
                  <a:pt x="66" y="0"/>
                </a:lnTo>
                <a:lnTo>
                  <a:pt x="66" y="0"/>
                </a:lnTo>
                <a:lnTo>
                  <a:pt x="66" y="0"/>
                </a:lnTo>
                <a:lnTo>
                  <a:pt x="6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5" name="Freeform 293"/>
          <p:cNvSpPr/>
          <p:nvPr>
            <p:custDataLst>
              <p:tags r:id="rId90"/>
            </p:custDataLst>
          </p:nvPr>
        </p:nvSpPr>
        <p:spPr bwMode="auto">
          <a:xfrm>
            <a:off x="3140792" y="3897781"/>
            <a:ext cx="122953" cy="71184"/>
          </a:xfrm>
          <a:custGeom>
            <a:avLst/>
            <a:gdLst>
              <a:gd name="T0" fmla="*/ 66 w 114"/>
              <a:gd name="T1" fmla="*/ 0 h 66"/>
              <a:gd name="T2" fmla="*/ 0 w 114"/>
              <a:gd name="T3" fmla="*/ 66 h 66"/>
              <a:gd name="T4" fmla="*/ 114 w 114"/>
              <a:gd name="T5" fmla="*/ 66 h 66"/>
              <a:gd name="T6" fmla="*/ 66 w 114"/>
              <a:gd name="T7" fmla="*/ 0 h 66"/>
            </a:gdLst>
            <a:ahLst/>
            <a:cxnLst>
              <a:cxn ang="0">
                <a:pos x="T0" y="T1"/>
              </a:cxn>
              <a:cxn ang="0">
                <a:pos x="T2" y="T3"/>
              </a:cxn>
              <a:cxn ang="0">
                <a:pos x="T4" y="T5"/>
              </a:cxn>
              <a:cxn ang="0">
                <a:pos x="T6" y="T7"/>
              </a:cxn>
            </a:cxnLst>
            <a:rect l="0" t="0" r="r" b="b"/>
            <a:pathLst>
              <a:path w="114" h="66">
                <a:moveTo>
                  <a:pt x="66" y="0"/>
                </a:moveTo>
                <a:lnTo>
                  <a:pt x="0" y="66"/>
                </a:lnTo>
                <a:lnTo>
                  <a:pt x="114" y="66"/>
                </a:lnTo>
                <a:lnTo>
                  <a:pt x="66"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6" name="Freeform 294"/>
          <p:cNvSpPr/>
          <p:nvPr>
            <p:custDataLst>
              <p:tags r:id="rId91"/>
            </p:custDataLst>
          </p:nvPr>
        </p:nvSpPr>
        <p:spPr bwMode="auto">
          <a:xfrm>
            <a:off x="3140792" y="3897781"/>
            <a:ext cx="122953" cy="71184"/>
          </a:xfrm>
          <a:custGeom>
            <a:avLst/>
            <a:gdLst>
              <a:gd name="T0" fmla="*/ 66 w 114"/>
              <a:gd name="T1" fmla="*/ 0 h 66"/>
              <a:gd name="T2" fmla="*/ 0 w 114"/>
              <a:gd name="T3" fmla="*/ 66 h 66"/>
              <a:gd name="T4" fmla="*/ 114 w 114"/>
              <a:gd name="T5" fmla="*/ 66 h 66"/>
              <a:gd name="T6" fmla="*/ 66 w 114"/>
              <a:gd name="T7" fmla="*/ 0 h 66"/>
            </a:gdLst>
            <a:ahLst/>
            <a:cxnLst>
              <a:cxn ang="0">
                <a:pos x="T0" y="T1"/>
              </a:cxn>
              <a:cxn ang="0">
                <a:pos x="T2" y="T3"/>
              </a:cxn>
              <a:cxn ang="0">
                <a:pos x="T4" y="T5"/>
              </a:cxn>
              <a:cxn ang="0">
                <a:pos x="T6" y="T7"/>
              </a:cxn>
            </a:cxnLst>
            <a:rect l="0" t="0" r="r" b="b"/>
            <a:pathLst>
              <a:path w="114" h="66">
                <a:moveTo>
                  <a:pt x="66" y="0"/>
                </a:moveTo>
                <a:lnTo>
                  <a:pt x="0" y="66"/>
                </a:lnTo>
                <a:lnTo>
                  <a:pt x="114" y="6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7" name="Freeform 295"/>
          <p:cNvSpPr/>
          <p:nvPr>
            <p:custDataLst>
              <p:tags r:id="rId92"/>
            </p:custDataLst>
          </p:nvPr>
        </p:nvSpPr>
        <p:spPr bwMode="auto">
          <a:xfrm>
            <a:off x="3086864" y="4016421"/>
            <a:ext cx="153152" cy="105697"/>
          </a:xfrm>
          <a:custGeom>
            <a:avLst/>
            <a:gdLst>
              <a:gd name="T0" fmla="*/ 6 w 142"/>
              <a:gd name="T1" fmla="*/ 0 h 98"/>
              <a:gd name="T2" fmla="*/ 0 w 142"/>
              <a:gd name="T3" fmla="*/ 6 h 98"/>
              <a:gd name="T4" fmla="*/ 68 w 142"/>
              <a:gd name="T5" fmla="*/ 6 h 98"/>
              <a:gd name="T6" fmla="*/ 50 w 142"/>
              <a:gd name="T7" fmla="*/ 78 h 98"/>
              <a:gd name="T8" fmla="*/ 62 w 142"/>
              <a:gd name="T9" fmla="*/ 98 h 98"/>
              <a:gd name="T10" fmla="*/ 142 w 142"/>
              <a:gd name="T11" fmla="*/ 6 h 98"/>
              <a:gd name="T12" fmla="*/ 124 w 142"/>
              <a:gd name="T13" fmla="*/ 0 h 98"/>
              <a:gd name="T14" fmla="*/ 6 w 142"/>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98">
                <a:moveTo>
                  <a:pt x="6" y="0"/>
                </a:moveTo>
                <a:lnTo>
                  <a:pt x="0" y="6"/>
                </a:lnTo>
                <a:lnTo>
                  <a:pt x="68" y="6"/>
                </a:lnTo>
                <a:lnTo>
                  <a:pt x="50" y="78"/>
                </a:lnTo>
                <a:lnTo>
                  <a:pt x="62" y="98"/>
                </a:lnTo>
                <a:lnTo>
                  <a:pt x="142" y="6"/>
                </a:lnTo>
                <a:lnTo>
                  <a:pt x="124" y="0"/>
                </a:lnTo>
                <a:lnTo>
                  <a:pt x="6"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8" name="Freeform 296"/>
          <p:cNvSpPr/>
          <p:nvPr>
            <p:custDataLst>
              <p:tags r:id="rId93"/>
            </p:custDataLst>
          </p:nvPr>
        </p:nvSpPr>
        <p:spPr bwMode="auto">
          <a:xfrm>
            <a:off x="3086864" y="4016421"/>
            <a:ext cx="153152" cy="105697"/>
          </a:xfrm>
          <a:custGeom>
            <a:avLst/>
            <a:gdLst>
              <a:gd name="T0" fmla="*/ 6 w 142"/>
              <a:gd name="T1" fmla="*/ 0 h 98"/>
              <a:gd name="T2" fmla="*/ 0 w 142"/>
              <a:gd name="T3" fmla="*/ 6 h 98"/>
              <a:gd name="T4" fmla="*/ 68 w 142"/>
              <a:gd name="T5" fmla="*/ 6 h 98"/>
              <a:gd name="T6" fmla="*/ 50 w 142"/>
              <a:gd name="T7" fmla="*/ 78 h 98"/>
              <a:gd name="T8" fmla="*/ 62 w 142"/>
              <a:gd name="T9" fmla="*/ 98 h 98"/>
              <a:gd name="T10" fmla="*/ 142 w 142"/>
              <a:gd name="T11" fmla="*/ 6 h 98"/>
              <a:gd name="T12" fmla="*/ 124 w 142"/>
              <a:gd name="T13" fmla="*/ 0 h 98"/>
              <a:gd name="T14" fmla="*/ 6 w 142"/>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98">
                <a:moveTo>
                  <a:pt x="6" y="0"/>
                </a:moveTo>
                <a:lnTo>
                  <a:pt x="0" y="6"/>
                </a:lnTo>
                <a:lnTo>
                  <a:pt x="68" y="6"/>
                </a:lnTo>
                <a:lnTo>
                  <a:pt x="50" y="78"/>
                </a:lnTo>
                <a:lnTo>
                  <a:pt x="62" y="98"/>
                </a:lnTo>
                <a:lnTo>
                  <a:pt x="142" y="6"/>
                </a:lnTo>
                <a:lnTo>
                  <a:pt x="124" y="0"/>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9" name="Freeform 297"/>
          <p:cNvSpPr/>
          <p:nvPr>
            <p:custDataLst>
              <p:tags r:id="rId94"/>
            </p:custDataLst>
          </p:nvPr>
        </p:nvSpPr>
        <p:spPr bwMode="auto">
          <a:xfrm>
            <a:off x="3093336" y="3968964"/>
            <a:ext cx="187665" cy="53927"/>
          </a:xfrm>
          <a:custGeom>
            <a:avLst/>
            <a:gdLst>
              <a:gd name="T0" fmla="*/ 44 w 174"/>
              <a:gd name="T1" fmla="*/ 0 h 50"/>
              <a:gd name="T2" fmla="*/ 0 w 174"/>
              <a:gd name="T3" fmla="*/ 44 h 50"/>
              <a:gd name="T4" fmla="*/ 118 w 174"/>
              <a:gd name="T5" fmla="*/ 44 h 50"/>
              <a:gd name="T6" fmla="*/ 136 w 174"/>
              <a:gd name="T7" fmla="*/ 50 h 50"/>
              <a:gd name="T8" fmla="*/ 174 w 174"/>
              <a:gd name="T9" fmla="*/ 6 h 50"/>
              <a:gd name="T10" fmla="*/ 158 w 174"/>
              <a:gd name="T11" fmla="*/ 0 h 50"/>
              <a:gd name="T12" fmla="*/ 44 w 174"/>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74" h="50">
                <a:moveTo>
                  <a:pt x="44" y="0"/>
                </a:moveTo>
                <a:lnTo>
                  <a:pt x="0" y="44"/>
                </a:lnTo>
                <a:lnTo>
                  <a:pt x="118" y="44"/>
                </a:lnTo>
                <a:lnTo>
                  <a:pt x="136" y="50"/>
                </a:lnTo>
                <a:lnTo>
                  <a:pt x="174" y="6"/>
                </a:lnTo>
                <a:lnTo>
                  <a:pt x="158" y="0"/>
                </a:lnTo>
                <a:lnTo>
                  <a:pt x="44" y="0"/>
                </a:ln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0" name="Freeform 298"/>
          <p:cNvSpPr/>
          <p:nvPr>
            <p:custDataLst>
              <p:tags r:id="rId95"/>
            </p:custDataLst>
          </p:nvPr>
        </p:nvSpPr>
        <p:spPr bwMode="auto">
          <a:xfrm>
            <a:off x="3093336" y="3968964"/>
            <a:ext cx="187665" cy="53927"/>
          </a:xfrm>
          <a:custGeom>
            <a:avLst/>
            <a:gdLst>
              <a:gd name="T0" fmla="*/ 44 w 174"/>
              <a:gd name="T1" fmla="*/ 0 h 50"/>
              <a:gd name="T2" fmla="*/ 0 w 174"/>
              <a:gd name="T3" fmla="*/ 44 h 50"/>
              <a:gd name="T4" fmla="*/ 118 w 174"/>
              <a:gd name="T5" fmla="*/ 44 h 50"/>
              <a:gd name="T6" fmla="*/ 136 w 174"/>
              <a:gd name="T7" fmla="*/ 50 h 50"/>
              <a:gd name="T8" fmla="*/ 174 w 174"/>
              <a:gd name="T9" fmla="*/ 6 h 50"/>
              <a:gd name="T10" fmla="*/ 158 w 174"/>
              <a:gd name="T11" fmla="*/ 0 h 50"/>
              <a:gd name="T12" fmla="*/ 44 w 174"/>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74" h="50">
                <a:moveTo>
                  <a:pt x="44" y="0"/>
                </a:moveTo>
                <a:lnTo>
                  <a:pt x="0" y="44"/>
                </a:lnTo>
                <a:lnTo>
                  <a:pt x="118" y="44"/>
                </a:lnTo>
                <a:lnTo>
                  <a:pt x="136" y="50"/>
                </a:lnTo>
                <a:lnTo>
                  <a:pt x="174" y="6"/>
                </a:lnTo>
                <a:lnTo>
                  <a:pt x="158" y="0"/>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1" name="Freeform 299"/>
          <p:cNvSpPr/>
          <p:nvPr>
            <p:custDataLst>
              <p:tags r:id="rId96"/>
            </p:custDataLst>
          </p:nvPr>
        </p:nvSpPr>
        <p:spPr bwMode="auto">
          <a:xfrm>
            <a:off x="3086865" y="4022891"/>
            <a:ext cx="73340" cy="77655"/>
          </a:xfrm>
          <a:custGeom>
            <a:avLst/>
            <a:gdLst>
              <a:gd name="T0" fmla="*/ 0 w 68"/>
              <a:gd name="T1" fmla="*/ 0 h 72"/>
              <a:gd name="T2" fmla="*/ 0 w 68"/>
              <a:gd name="T3" fmla="*/ 0 h 72"/>
              <a:gd name="T4" fmla="*/ 0 w 68"/>
              <a:gd name="T5" fmla="*/ 0 h 72"/>
              <a:gd name="T6" fmla="*/ 0 w 68"/>
              <a:gd name="T7" fmla="*/ 0 h 72"/>
              <a:gd name="T8" fmla="*/ 50 w 68"/>
              <a:gd name="T9" fmla="*/ 72 h 72"/>
              <a:gd name="T10" fmla="*/ 68 w 68"/>
              <a:gd name="T11" fmla="*/ 0 h 72"/>
              <a:gd name="T12" fmla="*/ 0 w 68"/>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68" h="72">
                <a:moveTo>
                  <a:pt x="0" y="0"/>
                </a:moveTo>
                <a:lnTo>
                  <a:pt x="0" y="0"/>
                </a:lnTo>
                <a:lnTo>
                  <a:pt x="0" y="0"/>
                </a:lnTo>
                <a:lnTo>
                  <a:pt x="0" y="0"/>
                </a:lnTo>
                <a:lnTo>
                  <a:pt x="50" y="72"/>
                </a:lnTo>
                <a:lnTo>
                  <a:pt x="68" y="0"/>
                </a:lnTo>
                <a:lnTo>
                  <a:pt x="0" y="0"/>
                </a:lnTo>
                <a:close/>
              </a:path>
            </a:pathLst>
          </a:custGeom>
          <a:solidFill>
            <a:srgbClr val="52B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2" name="Freeform 300"/>
          <p:cNvSpPr/>
          <p:nvPr>
            <p:custDataLst>
              <p:tags r:id="rId97"/>
            </p:custDataLst>
          </p:nvPr>
        </p:nvSpPr>
        <p:spPr bwMode="auto">
          <a:xfrm>
            <a:off x="3086865" y="4022891"/>
            <a:ext cx="73340" cy="77655"/>
          </a:xfrm>
          <a:custGeom>
            <a:avLst/>
            <a:gdLst>
              <a:gd name="T0" fmla="*/ 0 w 68"/>
              <a:gd name="T1" fmla="*/ 0 h 72"/>
              <a:gd name="T2" fmla="*/ 0 w 68"/>
              <a:gd name="T3" fmla="*/ 0 h 72"/>
              <a:gd name="T4" fmla="*/ 0 w 68"/>
              <a:gd name="T5" fmla="*/ 0 h 72"/>
              <a:gd name="T6" fmla="*/ 0 w 68"/>
              <a:gd name="T7" fmla="*/ 0 h 72"/>
              <a:gd name="T8" fmla="*/ 50 w 68"/>
              <a:gd name="T9" fmla="*/ 72 h 72"/>
              <a:gd name="T10" fmla="*/ 68 w 68"/>
              <a:gd name="T11" fmla="*/ 0 h 72"/>
              <a:gd name="T12" fmla="*/ 0 w 68"/>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68" h="72">
                <a:moveTo>
                  <a:pt x="0" y="0"/>
                </a:moveTo>
                <a:lnTo>
                  <a:pt x="0" y="0"/>
                </a:lnTo>
                <a:lnTo>
                  <a:pt x="0" y="0"/>
                </a:lnTo>
                <a:lnTo>
                  <a:pt x="0" y="0"/>
                </a:lnTo>
                <a:lnTo>
                  <a:pt x="50" y="72"/>
                </a:lnTo>
                <a:lnTo>
                  <a:pt x="68"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3" name="Rectangle 301"/>
          <p:cNvSpPr>
            <a:spLocks noChangeArrowheads="1"/>
          </p:cNvSpPr>
          <p:nvPr>
            <p:custDataLst>
              <p:tags r:id="rId98"/>
            </p:custDataLst>
          </p:nvPr>
        </p:nvSpPr>
        <p:spPr bwMode="auto">
          <a:xfrm>
            <a:off x="3086865" y="4022891"/>
            <a:ext cx="1079" cy="1079"/>
          </a:xfrm>
          <a:prstGeom prst="rect">
            <a:avLst/>
          </a:prstGeom>
          <a:solidFill>
            <a:srgbClr val="4EAE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04" name="Rectangle 302"/>
          <p:cNvSpPr>
            <a:spLocks noChangeArrowheads="1"/>
          </p:cNvSpPr>
          <p:nvPr>
            <p:custDataLst>
              <p:tags r:id="rId99"/>
            </p:custDataLst>
          </p:nvPr>
        </p:nvSpPr>
        <p:spPr bwMode="auto">
          <a:xfrm>
            <a:off x="3086865" y="4022891"/>
            <a:ext cx="1079" cy="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05" name="Freeform 303"/>
          <p:cNvSpPr/>
          <p:nvPr>
            <p:custDataLst>
              <p:tags r:id="rId100"/>
            </p:custDataLst>
          </p:nvPr>
        </p:nvSpPr>
        <p:spPr bwMode="auto">
          <a:xfrm>
            <a:off x="2909984" y="3895624"/>
            <a:ext cx="353760" cy="215708"/>
          </a:xfrm>
          <a:custGeom>
            <a:avLst/>
            <a:gdLst>
              <a:gd name="T0" fmla="*/ 228 w 328"/>
              <a:gd name="T1" fmla="*/ 200 h 200"/>
              <a:gd name="T2" fmla="*/ 328 w 328"/>
              <a:gd name="T3" fmla="*/ 70 h 200"/>
              <a:gd name="T4" fmla="*/ 286 w 328"/>
              <a:gd name="T5" fmla="*/ 8 h 200"/>
              <a:gd name="T6" fmla="*/ 286 w 328"/>
              <a:gd name="T7" fmla="*/ 8 h 200"/>
              <a:gd name="T8" fmla="*/ 278 w 328"/>
              <a:gd name="T9" fmla="*/ 2 h 200"/>
              <a:gd name="T10" fmla="*/ 270 w 328"/>
              <a:gd name="T11" fmla="*/ 0 h 200"/>
              <a:gd name="T12" fmla="*/ 58 w 328"/>
              <a:gd name="T13" fmla="*/ 0 h 200"/>
              <a:gd name="T14" fmla="*/ 58 w 328"/>
              <a:gd name="T15" fmla="*/ 0 h 200"/>
              <a:gd name="T16" fmla="*/ 50 w 328"/>
              <a:gd name="T17" fmla="*/ 2 h 200"/>
              <a:gd name="T18" fmla="*/ 42 w 328"/>
              <a:gd name="T19" fmla="*/ 8 h 200"/>
              <a:gd name="T20" fmla="*/ 0 w 328"/>
              <a:gd name="T21" fmla="*/ 68 h 200"/>
              <a:gd name="T22" fmla="*/ 102 w 328"/>
              <a:gd name="T23" fmla="*/ 200 h 200"/>
              <a:gd name="T24" fmla="*/ 164 w 328"/>
              <a:gd name="T25" fmla="*/ 118 h 200"/>
              <a:gd name="T26" fmla="*/ 164 w 328"/>
              <a:gd name="T27" fmla="*/ 118 h 200"/>
              <a:gd name="T28" fmla="*/ 228 w 328"/>
              <a:gd name="T29" fmla="*/ 200 h 200"/>
              <a:gd name="T30" fmla="*/ 228 w 328"/>
              <a:gd name="T31"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200">
                <a:moveTo>
                  <a:pt x="228" y="200"/>
                </a:moveTo>
                <a:lnTo>
                  <a:pt x="328" y="70"/>
                </a:lnTo>
                <a:lnTo>
                  <a:pt x="286" y="8"/>
                </a:lnTo>
                <a:lnTo>
                  <a:pt x="286" y="8"/>
                </a:lnTo>
                <a:lnTo>
                  <a:pt x="278" y="2"/>
                </a:lnTo>
                <a:lnTo>
                  <a:pt x="270" y="0"/>
                </a:lnTo>
                <a:lnTo>
                  <a:pt x="58" y="0"/>
                </a:lnTo>
                <a:lnTo>
                  <a:pt x="58" y="0"/>
                </a:lnTo>
                <a:lnTo>
                  <a:pt x="50" y="2"/>
                </a:lnTo>
                <a:lnTo>
                  <a:pt x="42" y="8"/>
                </a:lnTo>
                <a:lnTo>
                  <a:pt x="0" y="68"/>
                </a:lnTo>
                <a:lnTo>
                  <a:pt x="102" y="200"/>
                </a:lnTo>
                <a:lnTo>
                  <a:pt x="164" y="118"/>
                </a:lnTo>
                <a:lnTo>
                  <a:pt x="164" y="118"/>
                </a:lnTo>
                <a:lnTo>
                  <a:pt x="228" y="200"/>
                </a:lnTo>
                <a:lnTo>
                  <a:pt x="228" y="20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6" name="Freeform 304"/>
          <p:cNvSpPr/>
          <p:nvPr>
            <p:custDataLst>
              <p:tags r:id="rId101"/>
            </p:custDataLst>
          </p:nvPr>
        </p:nvSpPr>
        <p:spPr bwMode="auto">
          <a:xfrm>
            <a:off x="2979011" y="3908567"/>
            <a:ext cx="215708" cy="114325"/>
          </a:xfrm>
          <a:custGeom>
            <a:avLst/>
            <a:gdLst>
              <a:gd name="T0" fmla="*/ 196 w 200"/>
              <a:gd name="T1" fmla="*/ 0 h 106"/>
              <a:gd name="T2" fmla="*/ 4 w 200"/>
              <a:gd name="T3" fmla="*/ 0 h 106"/>
              <a:gd name="T4" fmla="*/ 4 w 200"/>
              <a:gd name="T5" fmla="*/ 0 h 106"/>
              <a:gd name="T6" fmla="*/ 2 w 200"/>
              <a:gd name="T7" fmla="*/ 0 h 106"/>
              <a:gd name="T8" fmla="*/ 0 w 200"/>
              <a:gd name="T9" fmla="*/ 2 h 106"/>
              <a:gd name="T10" fmla="*/ 0 w 200"/>
              <a:gd name="T11" fmla="*/ 4 h 106"/>
              <a:gd name="T12" fmla="*/ 2 w 200"/>
              <a:gd name="T13" fmla="*/ 6 h 106"/>
              <a:gd name="T14" fmla="*/ 100 w 200"/>
              <a:gd name="T15" fmla="*/ 106 h 106"/>
              <a:gd name="T16" fmla="*/ 198 w 200"/>
              <a:gd name="T17" fmla="*/ 6 h 106"/>
              <a:gd name="T18" fmla="*/ 198 w 200"/>
              <a:gd name="T19" fmla="*/ 6 h 106"/>
              <a:gd name="T20" fmla="*/ 200 w 200"/>
              <a:gd name="T21" fmla="*/ 4 h 106"/>
              <a:gd name="T22" fmla="*/ 200 w 200"/>
              <a:gd name="T23" fmla="*/ 2 h 106"/>
              <a:gd name="T24" fmla="*/ 198 w 200"/>
              <a:gd name="T25" fmla="*/ 0 h 106"/>
              <a:gd name="T26" fmla="*/ 196 w 200"/>
              <a:gd name="T27" fmla="*/ 0 h 106"/>
              <a:gd name="T28" fmla="*/ 196 w 200"/>
              <a:gd name="T2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0" h="106">
                <a:moveTo>
                  <a:pt x="196" y="0"/>
                </a:moveTo>
                <a:lnTo>
                  <a:pt x="4" y="0"/>
                </a:lnTo>
                <a:lnTo>
                  <a:pt x="4" y="0"/>
                </a:lnTo>
                <a:lnTo>
                  <a:pt x="2" y="0"/>
                </a:lnTo>
                <a:lnTo>
                  <a:pt x="0" y="2"/>
                </a:lnTo>
                <a:lnTo>
                  <a:pt x="0" y="4"/>
                </a:lnTo>
                <a:lnTo>
                  <a:pt x="2" y="6"/>
                </a:lnTo>
                <a:lnTo>
                  <a:pt x="100" y="106"/>
                </a:lnTo>
                <a:lnTo>
                  <a:pt x="198" y="6"/>
                </a:lnTo>
                <a:lnTo>
                  <a:pt x="198" y="6"/>
                </a:lnTo>
                <a:lnTo>
                  <a:pt x="200" y="4"/>
                </a:lnTo>
                <a:lnTo>
                  <a:pt x="200" y="2"/>
                </a:lnTo>
                <a:lnTo>
                  <a:pt x="198" y="0"/>
                </a:lnTo>
                <a:lnTo>
                  <a:pt x="196" y="0"/>
                </a:lnTo>
                <a:lnTo>
                  <a:pt x="196" y="0"/>
                </a:lnTo>
                <a:close/>
              </a:path>
            </a:pathLst>
          </a:custGeom>
          <a:solidFill>
            <a:srgbClr val="ADAD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7" name="Freeform 305"/>
          <p:cNvSpPr/>
          <p:nvPr>
            <p:custDataLst>
              <p:tags r:id="rId102"/>
            </p:custDataLst>
          </p:nvPr>
        </p:nvSpPr>
        <p:spPr bwMode="auto">
          <a:xfrm>
            <a:off x="2735261" y="3418911"/>
            <a:ext cx="92755" cy="189823"/>
          </a:xfrm>
          <a:custGeom>
            <a:avLst/>
            <a:gdLst>
              <a:gd name="T0" fmla="*/ 86 w 86"/>
              <a:gd name="T1" fmla="*/ 0 h 176"/>
              <a:gd name="T2" fmla="*/ 86 w 86"/>
              <a:gd name="T3" fmla="*/ 0 h 176"/>
              <a:gd name="T4" fmla="*/ 68 w 86"/>
              <a:gd name="T5" fmla="*/ 2 h 176"/>
              <a:gd name="T6" fmla="*/ 52 w 86"/>
              <a:gd name="T7" fmla="*/ 8 h 176"/>
              <a:gd name="T8" fmla="*/ 38 w 86"/>
              <a:gd name="T9" fmla="*/ 16 h 176"/>
              <a:gd name="T10" fmla="*/ 24 w 86"/>
              <a:gd name="T11" fmla="*/ 26 h 176"/>
              <a:gd name="T12" fmla="*/ 14 w 86"/>
              <a:gd name="T13" fmla="*/ 40 h 176"/>
              <a:gd name="T14" fmla="*/ 6 w 86"/>
              <a:gd name="T15" fmla="*/ 54 h 176"/>
              <a:gd name="T16" fmla="*/ 2 w 86"/>
              <a:gd name="T17" fmla="*/ 70 h 176"/>
              <a:gd name="T18" fmla="*/ 0 w 86"/>
              <a:gd name="T19" fmla="*/ 88 h 176"/>
              <a:gd name="T20" fmla="*/ 0 w 86"/>
              <a:gd name="T21" fmla="*/ 88 h 176"/>
              <a:gd name="T22" fmla="*/ 2 w 86"/>
              <a:gd name="T23" fmla="*/ 104 h 176"/>
              <a:gd name="T24" fmla="*/ 6 w 86"/>
              <a:gd name="T25" fmla="*/ 122 h 176"/>
              <a:gd name="T26" fmla="*/ 14 w 86"/>
              <a:gd name="T27" fmla="*/ 136 h 176"/>
              <a:gd name="T28" fmla="*/ 24 w 86"/>
              <a:gd name="T29" fmla="*/ 148 h 176"/>
              <a:gd name="T30" fmla="*/ 38 w 86"/>
              <a:gd name="T31" fmla="*/ 160 h 176"/>
              <a:gd name="T32" fmla="*/ 52 w 86"/>
              <a:gd name="T33" fmla="*/ 168 h 176"/>
              <a:gd name="T34" fmla="*/ 68 w 86"/>
              <a:gd name="T35" fmla="*/ 172 h 176"/>
              <a:gd name="T36" fmla="*/ 86 w 86"/>
              <a:gd name="T37" fmla="*/ 176 h 176"/>
              <a:gd name="T38" fmla="*/ 86 w 86"/>
              <a:gd name="T3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176">
                <a:moveTo>
                  <a:pt x="86" y="0"/>
                </a:moveTo>
                <a:lnTo>
                  <a:pt x="86" y="0"/>
                </a:lnTo>
                <a:lnTo>
                  <a:pt x="68" y="2"/>
                </a:lnTo>
                <a:lnTo>
                  <a:pt x="52" y="8"/>
                </a:lnTo>
                <a:lnTo>
                  <a:pt x="38" y="16"/>
                </a:lnTo>
                <a:lnTo>
                  <a:pt x="24" y="26"/>
                </a:lnTo>
                <a:lnTo>
                  <a:pt x="14" y="40"/>
                </a:lnTo>
                <a:lnTo>
                  <a:pt x="6" y="54"/>
                </a:lnTo>
                <a:lnTo>
                  <a:pt x="2" y="70"/>
                </a:lnTo>
                <a:lnTo>
                  <a:pt x="0" y="88"/>
                </a:lnTo>
                <a:lnTo>
                  <a:pt x="0" y="88"/>
                </a:lnTo>
                <a:lnTo>
                  <a:pt x="2" y="104"/>
                </a:lnTo>
                <a:lnTo>
                  <a:pt x="6" y="122"/>
                </a:lnTo>
                <a:lnTo>
                  <a:pt x="14" y="136"/>
                </a:lnTo>
                <a:lnTo>
                  <a:pt x="24" y="148"/>
                </a:lnTo>
                <a:lnTo>
                  <a:pt x="38" y="160"/>
                </a:lnTo>
                <a:lnTo>
                  <a:pt x="52" y="168"/>
                </a:lnTo>
                <a:lnTo>
                  <a:pt x="68" y="172"/>
                </a:lnTo>
                <a:lnTo>
                  <a:pt x="86" y="176"/>
                </a:lnTo>
                <a:lnTo>
                  <a:pt x="86" y="0"/>
                </a:lnTo>
                <a:close/>
              </a:path>
            </a:pathLst>
          </a:custGeom>
          <a:solidFill>
            <a:srgbClr val="FAA67A">
              <a:lumMod val="9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8" name="Freeform 306"/>
          <p:cNvSpPr/>
          <p:nvPr>
            <p:custDataLst>
              <p:tags r:id="rId103"/>
            </p:custDataLst>
          </p:nvPr>
        </p:nvSpPr>
        <p:spPr bwMode="auto">
          <a:xfrm>
            <a:off x="3347871" y="3418911"/>
            <a:ext cx="92755" cy="189823"/>
          </a:xfrm>
          <a:custGeom>
            <a:avLst/>
            <a:gdLst>
              <a:gd name="T0" fmla="*/ 0 w 86"/>
              <a:gd name="T1" fmla="*/ 0 h 176"/>
              <a:gd name="T2" fmla="*/ 0 w 86"/>
              <a:gd name="T3" fmla="*/ 0 h 176"/>
              <a:gd name="T4" fmla="*/ 18 w 86"/>
              <a:gd name="T5" fmla="*/ 2 h 176"/>
              <a:gd name="T6" fmla="*/ 34 w 86"/>
              <a:gd name="T7" fmla="*/ 8 h 176"/>
              <a:gd name="T8" fmla="*/ 48 w 86"/>
              <a:gd name="T9" fmla="*/ 16 h 176"/>
              <a:gd name="T10" fmla="*/ 60 w 86"/>
              <a:gd name="T11" fmla="*/ 26 h 176"/>
              <a:gd name="T12" fmla="*/ 70 w 86"/>
              <a:gd name="T13" fmla="*/ 40 h 176"/>
              <a:gd name="T14" fmla="*/ 78 w 86"/>
              <a:gd name="T15" fmla="*/ 54 h 176"/>
              <a:gd name="T16" fmla="*/ 84 w 86"/>
              <a:gd name="T17" fmla="*/ 70 h 176"/>
              <a:gd name="T18" fmla="*/ 86 w 86"/>
              <a:gd name="T19" fmla="*/ 88 h 176"/>
              <a:gd name="T20" fmla="*/ 86 w 86"/>
              <a:gd name="T21" fmla="*/ 88 h 176"/>
              <a:gd name="T22" fmla="*/ 84 w 86"/>
              <a:gd name="T23" fmla="*/ 106 h 176"/>
              <a:gd name="T24" fmla="*/ 78 w 86"/>
              <a:gd name="T25" fmla="*/ 122 h 176"/>
              <a:gd name="T26" fmla="*/ 70 w 86"/>
              <a:gd name="T27" fmla="*/ 136 h 176"/>
              <a:gd name="T28" fmla="*/ 60 w 86"/>
              <a:gd name="T29" fmla="*/ 150 h 176"/>
              <a:gd name="T30" fmla="*/ 48 w 86"/>
              <a:gd name="T31" fmla="*/ 160 h 176"/>
              <a:gd name="T32" fmla="*/ 34 w 86"/>
              <a:gd name="T33" fmla="*/ 168 h 176"/>
              <a:gd name="T34" fmla="*/ 18 w 86"/>
              <a:gd name="T35" fmla="*/ 174 h 176"/>
              <a:gd name="T36" fmla="*/ 0 w 86"/>
              <a:gd name="T37" fmla="*/ 176 h 176"/>
              <a:gd name="T38" fmla="*/ 0 w 86"/>
              <a:gd name="T3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176">
                <a:moveTo>
                  <a:pt x="0" y="0"/>
                </a:moveTo>
                <a:lnTo>
                  <a:pt x="0" y="0"/>
                </a:lnTo>
                <a:lnTo>
                  <a:pt x="18" y="2"/>
                </a:lnTo>
                <a:lnTo>
                  <a:pt x="34" y="8"/>
                </a:lnTo>
                <a:lnTo>
                  <a:pt x="48" y="16"/>
                </a:lnTo>
                <a:lnTo>
                  <a:pt x="60" y="26"/>
                </a:lnTo>
                <a:lnTo>
                  <a:pt x="70" y="40"/>
                </a:lnTo>
                <a:lnTo>
                  <a:pt x="78" y="54"/>
                </a:lnTo>
                <a:lnTo>
                  <a:pt x="84" y="70"/>
                </a:lnTo>
                <a:lnTo>
                  <a:pt x="86" y="88"/>
                </a:lnTo>
                <a:lnTo>
                  <a:pt x="86" y="88"/>
                </a:lnTo>
                <a:lnTo>
                  <a:pt x="84" y="106"/>
                </a:lnTo>
                <a:lnTo>
                  <a:pt x="78" y="122"/>
                </a:lnTo>
                <a:lnTo>
                  <a:pt x="70" y="136"/>
                </a:lnTo>
                <a:lnTo>
                  <a:pt x="60" y="150"/>
                </a:lnTo>
                <a:lnTo>
                  <a:pt x="48" y="160"/>
                </a:lnTo>
                <a:lnTo>
                  <a:pt x="34" y="168"/>
                </a:lnTo>
                <a:lnTo>
                  <a:pt x="18" y="174"/>
                </a:lnTo>
                <a:lnTo>
                  <a:pt x="0" y="176"/>
                </a:lnTo>
                <a:lnTo>
                  <a:pt x="0" y="0"/>
                </a:lnTo>
                <a:close/>
              </a:path>
            </a:pathLst>
          </a:custGeom>
          <a:solidFill>
            <a:srgbClr val="FAA67A">
              <a:lumMod val="9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9" name="Freeform 307"/>
          <p:cNvSpPr/>
          <p:nvPr>
            <p:custDataLst>
              <p:tags r:id="rId104"/>
            </p:custDataLst>
          </p:nvPr>
        </p:nvSpPr>
        <p:spPr bwMode="auto">
          <a:xfrm>
            <a:off x="2987639" y="3822282"/>
            <a:ext cx="198451" cy="200608"/>
          </a:xfrm>
          <a:custGeom>
            <a:avLst/>
            <a:gdLst>
              <a:gd name="T0" fmla="*/ 184 w 184"/>
              <a:gd name="T1" fmla="*/ 92 h 186"/>
              <a:gd name="T2" fmla="*/ 92 w 184"/>
              <a:gd name="T3" fmla="*/ 186 h 186"/>
              <a:gd name="T4" fmla="*/ 0 w 184"/>
              <a:gd name="T5" fmla="*/ 92 h 186"/>
              <a:gd name="T6" fmla="*/ 2 w 184"/>
              <a:gd name="T7" fmla="*/ 0 h 186"/>
              <a:gd name="T8" fmla="*/ 184 w 184"/>
              <a:gd name="T9" fmla="*/ 0 h 186"/>
              <a:gd name="T10" fmla="*/ 184 w 184"/>
              <a:gd name="T11" fmla="*/ 92 h 186"/>
            </a:gdLst>
            <a:ahLst/>
            <a:cxnLst>
              <a:cxn ang="0">
                <a:pos x="T0" y="T1"/>
              </a:cxn>
              <a:cxn ang="0">
                <a:pos x="T2" y="T3"/>
              </a:cxn>
              <a:cxn ang="0">
                <a:pos x="T4" y="T5"/>
              </a:cxn>
              <a:cxn ang="0">
                <a:pos x="T6" y="T7"/>
              </a:cxn>
              <a:cxn ang="0">
                <a:pos x="T8" y="T9"/>
              </a:cxn>
              <a:cxn ang="0">
                <a:pos x="T10" y="T11"/>
              </a:cxn>
            </a:cxnLst>
            <a:rect l="0" t="0" r="r" b="b"/>
            <a:pathLst>
              <a:path w="184" h="186">
                <a:moveTo>
                  <a:pt x="184" y="92"/>
                </a:moveTo>
                <a:lnTo>
                  <a:pt x="92" y="186"/>
                </a:lnTo>
                <a:lnTo>
                  <a:pt x="0" y="92"/>
                </a:lnTo>
                <a:lnTo>
                  <a:pt x="2" y="0"/>
                </a:lnTo>
                <a:lnTo>
                  <a:pt x="184" y="0"/>
                </a:lnTo>
                <a:lnTo>
                  <a:pt x="184" y="92"/>
                </a:lnTo>
                <a:close/>
              </a:path>
            </a:pathLst>
          </a:custGeom>
          <a:solidFill>
            <a:srgbClr val="FAA67A">
              <a:lumMod val="9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0" name="Freeform 308"/>
          <p:cNvSpPr/>
          <p:nvPr>
            <p:custDataLst>
              <p:tags r:id="rId105"/>
            </p:custDataLst>
          </p:nvPr>
        </p:nvSpPr>
        <p:spPr bwMode="auto">
          <a:xfrm>
            <a:off x="2806445" y="3216146"/>
            <a:ext cx="562996" cy="655751"/>
          </a:xfrm>
          <a:custGeom>
            <a:avLst/>
            <a:gdLst>
              <a:gd name="T0" fmla="*/ 0 w 522"/>
              <a:gd name="T1" fmla="*/ 0 h 608"/>
              <a:gd name="T2" fmla="*/ 24 w 522"/>
              <a:gd name="T3" fmla="*/ 426 h 608"/>
              <a:gd name="T4" fmla="*/ 24 w 522"/>
              <a:gd name="T5" fmla="*/ 426 h 608"/>
              <a:gd name="T6" fmla="*/ 24 w 522"/>
              <a:gd name="T7" fmla="*/ 440 h 608"/>
              <a:gd name="T8" fmla="*/ 26 w 522"/>
              <a:gd name="T9" fmla="*/ 456 h 608"/>
              <a:gd name="T10" fmla="*/ 30 w 522"/>
              <a:gd name="T11" fmla="*/ 470 h 608"/>
              <a:gd name="T12" fmla="*/ 34 w 522"/>
              <a:gd name="T13" fmla="*/ 482 h 608"/>
              <a:gd name="T14" fmla="*/ 48 w 522"/>
              <a:gd name="T15" fmla="*/ 508 h 608"/>
              <a:gd name="T16" fmla="*/ 62 w 522"/>
              <a:gd name="T17" fmla="*/ 528 h 608"/>
              <a:gd name="T18" fmla="*/ 80 w 522"/>
              <a:gd name="T19" fmla="*/ 548 h 608"/>
              <a:gd name="T20" fmla="*/ 98 w 522"/>
              <a:gd name="T21" fmla="*/ 564 h 608"/>
              <a:gd name="T22" fmla="*/ 132 w 522"/>
              <a:gd name="T23" fmla="*/ 590 h 608"/>
              <a:gd name="T24" fmla="*/ 132 w 522"/>
              <a:gd name="T25" fmla="*/ 590 h 608"/>
              <a:gd name="T26" fmla="*/ 146 w 522"/>
              <a:gd name="T27" fmla="*/ 598 h 608"/>
              <a:gd name="T28" fmla="*/ 160 w 522"/>
              <a:gd name="T29" fmla="*/ 604 h 608"/>
              <a:gd name="T30" fmla="*/ 176 w 522"/>
              <a:gd name="T31" fmla="*/ 606 h 608"/>
              <a:gd name="T32" fmla="*/ 190 w 522"/>
              <a:gd name="T33" fmla="*/ 608 h 608"/>
              <a:gd name="T34" fmla="*/ 330 w 522"/>
              <a:gd name="T35" fmla="*/ 608 h 608"/>
              <a:gd name="T36" fmla="*/ 330 w 522"/>
              <a:gd name="T37" fmla="*/ 608 h 608"/>
              <a:gd name="T38" fmla="*/ 344 w 522"/>
              <a:gd name="T39" fmla="*/ 608 h 608"/>
              <a:gd name="T40" fmla="*/ 360 w 522"/>
              <a:gd name="T41" fmla="*/ 604 h 608"/>
              <a:gd name="T42" fmla="*/ 374 w 522"/>
              <a:gd name="T43" fmla="*/ 598 h 608"/>
              <a:gd name="T44" fmla="*/ 386 w 522"/>
              <a:gd name="T45" fmla="*/ 592 h 608"/>
              <a:gd name="T46" fmla="*/ 386 w 522"/>
              <a:gd name="T47" fmla="*/ 592 h 608"/>
              <a:gd name="T48" fmla="*/ 402 w 522"/>
              <a:gd name="T49" fmla="*/ 580 h 608"/>
              <a:gd name="T50" fmla="*/ 420 w 522"/>
              <a:gd name="T51" fmla="*/ 566 h 608"/>
              <a:gd name="T52" fmla="*/ 440 w 522"/>
              <a:gd name="T53" fmla="*/ 550 h 608"/>
              <a:gd name="T54" fmla="*/ 456 w 522"/>
              <a:gd name="T55" fmla="*/ 530 h 608"/>
              <a:gd name="T56" fmla="*/ 472 w 522"/>
              <a:gd name="T57" fmla="*/ 508 h 608"/>
              <a:gd name="T58" fmla="*/ 480 w 522"/>
              <a:gd name="T59" fmla="*/ 496 h 608"/>
              <a:gd name="T60" fmla="*/ 486 w 522"/>
              <a:gd name="T61" fmla="*/ 484 h 608"/>
              <a:gd name="T62" fmla="*/ 490 w 522"/>
              <a:gd name="T63" fmla="*/ 470 h 608"/>
              <a:gd name="T64" fmla="*/ 494 w 522"/>
              <a:gd name="T65" fmla="*/ 456 h 608"/>
              <a:gd name="T66" fmla="*/ 496 w 522"/>
              <a:gd name="T67" fmla="*/ 442 h 608"/>
              <a:gd name="T68" fmla="*/ 498 w 522"/>
              <a:gd name="T69" fmla="*/ 426 h 608"/>
              <a:gd name="T70" fmla="*/ 522 w 522"/>
              <a:gd name="T71" fmla="*/ 0 h 608"/>
              <a:gd name="T72" fmla="*/ 0 w 522"/>
              <a:gd name="T73" fmla="*/ 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2" h="608">
                <a:moveTo>
                  <a:pt x="0" y="0"/>
                </a:moveTo>
                <a:lnTo>
                  <a:pt x="24" y="426"/>
                </a:lnTo>
                <a:lnTo>
                  <a:pt x="24" y="426"/>
                </a:lnTo>
                <a:lnTo>
                  <a:pt x="24" y="440"/>
                </a:lnTo>
                <a:lnTo>
                  <a:pt x="26" y="456"/>
                </a:lnTo>
                <a:lnTo>
                  <a:pt x="30" y="470"/>
                </a:lnTo>
                <a:lnTo>
                  <a:pt x="34" y="482"/>
                </a:lnTo>
                <a:lnTo>
                  <a:pt x="48" y="508"/>
                </a:lnTo>
                <a:lnTo>
                  <a:pt x="62" y="528"/>
                </a:lnTo>
                <a:lnTo>
                  <a:pt x="80" y="548"/>
                </a:lnTo>
                <a:lnTo>
                  <a:pt x="98" y="564"/>
                </a:lnTo>
                <a:lnTo>
                  <a:pt x="132" y="590"/>
                </a:lnTo>
                <a:lnTo>
                  <a:pt x="132" y="590"/>
                </a:lnTo>
                <a:lnTo>
                  <a:pt x="146" y="598"/>
                </a:lnTo>
                <a:lnTo>
                  <a:pt x="160" y="604"/>
                </a:lnTo>
                <a:lnTo>
                  <a:pt x="176" y="606"/>
                </a:lnTo>
                <a:lnTo>
                  <a:pt x="190" y="608"/>
                </a:lnTo>
                <a:lnTo>
                  <a:pt x="330" y="608"/>
                </a:lnTo>
                <a:lnTo>
                  <a:pt x="330" y="608"/>
                </a:lnTo>
                <a:lnTo>
                  <a:pt x="344" y="608"/>
                </a:lnTo>
                <a:lnTo>
                  <a:pt x="360" y="604"/>
                </a:lnTo>
                <a:lnTo>
                  <a:pt x="374" y="598"/>
                </a:lnTo>
                <a:lnTo>
                  <a:pt x="386" y="592"/>
                </a:lnTo>
                <a:lnTo>
                  <a:pt x="386" y="592"/>
                </a:lnTo>
                <a:lnTo>
                  <a:pt x="402" y="580"/>
                </a:lnTo>
                <a:lnTo>
                  <a:pt x="420" y="566"/>
                </a:lnTo>
                <a:lnTo>
                  <a:pt x="440" y="550"/>
                </a:lnTo>
                <a:lnTo>
                  <a:pt x="456" y="530"/>
                </a:lnTo>
                <a:lnTo>
                  <a:pt x="472" y="508"/>
                </a:lnTo>
                <a:lnTo>
                  <a:pt x="480" y="496"/>
                </a:lnTo>
                <a:lnTo>
                  <a:pt x="486" y="484"/>
                </a:lnTo>
                <a:lnTo>
                  <a:pt x="490" y="470"/>
                </a:lnTo>
                <a:lnTo>
                  <a:pt x="494" y="456"/>
                </a:lnTo>
                <a:lnTo>
                  <a:pt x="496" y="442"/>
                </a:lnTo>
                <a:lnTo>
                  <a:pt x="498" y="426"/>
                </a:lnTo>
                <a:lnTo>
                  <a:pt x="522" y="0"/>
                </a:lnTo>
                <a:lnTo>
                  <a:pt x="0" y="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2" name="Freeform 309"/>
          <p:cNvSpPr/>
          <p:nvPr>
            <p:custDataLst>
              <p:tags r:id="rId106"/>
            </p:custDataLst>
          </p:nvPr>
        </p:nvSpPr>
        <p:spPr bwMode="auto">
          <a:xfrm>
            <a:off x="2918613" y="3410282"/>
            <a:ext cx="58241" cy="58241"/>
          </a:xfrm>
          <a:custGeom>
            <a:avLst/>
            <a:gdLst>
              <a:gd name="T0" fmla="*/ 0 w 54"/>
              <a:gd name="T1" fmla="*/ 26 h 54"/>
              <a:gd name="T2" fmla="*/ 0 w 54"/>
              <a:gd name="T3" fmla="*/ 26 h 54"/>
              <a:gd name="T4" fmla="*/ 2 w 54"/>
              <a:gd name="T5" fmla="*/ 38 h 54"/>
              <a:gd name="T6" fmla="*/ 8 w 54"/>
              <a:gd name="T7" fmla="*/ 46 h 54"/>
              <a:gd name="T8" fmla="*/ 16 w 54"/>
              <a:gd name="T9" fmla="*/ 52 h 54"/>
              <a:gd name="T10" fmla="*/ 28 w 54"/>
              <a:gd name="T11" fmla="*/ 54 h 54"/>
              <a:gd name="T12" fmla="*/ 28 w 54"/>
              <a:gd name="T13" fmla="*/ 54 h 54"/>
              <a:gd name="T14" fmla="*/ 38 w 54"/>
              <a:gd name="T15" fmla="*/ 52 h 54"/>
              <a:gd name="T16" fmla="*/ 46 w 54"/>
              <a:gd name="T17" fmla="*/ 46 h 54"/>
              <a:gd name="T18" fmla="*/ 52 w 54"/>
              <a:gd name="T19" fmla="*/ 38 h 54"/>
              <a:gd name="T20" fmla="*/ 54 w 54"/>
              <a:gd name="T21" fmla="*/ 26 h 54"/>
              <a:gd name="T22" fmla="*/ 54 w 54"/>
              <a:gd name="T23" fmla="*/ 26 h 54"/>
              <a:gd name="T24" fmla="*/ 52 w 54"/>
              <a:gd name="T25" fmla="*/ 16 h 54"/>
              <a:gd name="T26" fmla="*/ 46 w 54"/>
              <a:gd name="T27" fmla="*/ 8 h 54"/>
              <a:gd name="T28" fmla="*/ 38 w 54"/>
              <a:gd name="T29" fmla="*/ 2 h 54"/>
              <a:gd name="T30" fmla="*/ 28 w 54"/>
              <a:gd name="T31" fmla="*/ 0 h 54"/>
              <a:gd name="T32" fmla="*/ 28 w 54"/>
              <a:gd name="T33" fmla="*/ 0 h 54"/>
              <a:gd name="T34" fmla="*/ 18 w 54"/>
              <a:gd name="T35" fmla="*/ 2 h 54"/>
              <a:gd name="T36" fmla="*/ 8 w 54"/>
              <a:gd name="T37" fmla="*/ 8 h 54"/>
              <a:gd name="T38" fmla="*/ 2 w 54"/>
              <a:gd name="T39" fmla="*/ 16 h 54"/>
              <a:gd name="T40" fmla="*/ 0 w 54"/>
              <a:gd name="T41" fmla="*/ 26 h 54"/>
              <a:gd name="T42" fmla="*/ 0 w 54"/>
              <a:gd name="T43"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4">
                <a:moveTo>
                  <a:pt x="0" y="26"/>
                </a:moveTo>
                <a:lnTo>
                  <a:pt x="0" y="26"/>
                </a:lnTo>
                <a:lnTo>
                  <a:pt x="2" y="38"/>
                </a:lnTo>
                <a:lnTo>
                  <a:pt x="8" y="46"/>
                </a:lnTo>
                <a:lnTo>
                  <a:pt x="16" y="52"/>
                </a:lnTo>
                <a:lnTo>
                  <a:pt x="28" y="54"/>
                </a:lnTo>
                <a:lnTo>
                  <a:pt x="28" y="54"/>
                </a:lnTo>
                <a:lnTo>
                  <a:pt x="38" y="52"/>
                </a:lnTo>
                <a:lnTo>
                  <a:pt x="46" y="46"/>
                </a:lnTo>
                <a:lnTo>
                  <a:pt x="52" y="38"/>
                </a:lnTo>
                <a:lnTo>
                  <a:pt x="54" y="26"/>
                </a:lnTo>
                <a:lnTo>
                  <a:pt x="54" y="26"/>
                </a:lnTo>
                <a:lnTo>
                  <a:pt x="52" y="16"/>
                </a:lnTo>
                <a:lnTo>
                  <a:pt x="46" y="8"/>
                </a:lnTo>
                <a:lnTo>
                  <a:pt x="38" y="2"/>
                </a:lnTo>
                <a:lnTo>
                  <a:pt x="28" y="0"/>
                </a:lnTo>
                <a:lnTo>
                  <a:pt x="28" y="0"/>
                </a:lnTo>
                <a:lnTo>
                  <a:pt x="18" y="2"/>
                </a:lnTo>
                <a:lnTo>
                  <a:pt x="8" y="8"/>
                </a:lnTo>
                <a:lnTo>
                  <a:pt x="2" y="16"/>
                </a:lnTo>
                <a:lnTo>
                  <a:pt x="0" y="26"/>
                </a:lnTo>
                <a:lnTo>
                  <a:pt x="0" y="26"/>
                </a:lnTo>
                <a:close/>
              </a:path>
            </a:pathLst>
          </a:custGeom>
          <a:solidFill>
            <a:srgbClr val="CE885B">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3" name="Freeform 310"/>
          <p:cNvSpPr/>
          <p:nvPr>
            <p:custDataLst>
              <p:tags r:id="rId107"/>
            </p:custDataLst>
          </p:nvPr>
        </p:nvSpPr>
        <p:spPr bwMode="auto">
          <a:xfrm>
            <a:off x="2907827" y="3535392"/>
            <a:ext cx="79812" cy="77655"/>
          </a:xfrm>
          <a:custGeom>
            <a:avLst/>
            <a:gdLst>
              <a:gd name="T0" fmla="*/ 0 w 74"/>
              <a:gd name="T1" fmla="*/ 36 h 72"/>
              <a:gd name="T2" fmla="*/ 0 w 74"/>
              <a:gd name="T3" fmla="*/ 36 h 72"/>
              <a:gd name="T4" fmla="*/ 2 w 74"/>
              <a:gd name="T5" fmla="*/ 44 h 72"/>
              <a:gd name="T6" fmla="*/ 4 w 74"/>
              <a:gd name="T7" fmla="*/ 50 h 72"/>
              <a:gd name="T8" fmla="*/ 6 w 74"/>
              <a:gd name="T9" fmla="*/ 56 h 72"/>
              <a:gd name="T10" fmla="*/ 12 w 74"/>
              <a:gd name="T11" fmla="*/ 62 h 72"/>
              <a:gd name="T12" fmla="*/ 16 w 74"/>
              <a:gd name="T13" fmla="*/ 66 h 72"/>
              <a:gd name="T14" fmla="*/ 22 w 74"/>
              <a:gd name="T15" fmla="*/ 70 h 72"/>
              <a:gd name="T16" fmla="*/ 30 w 74"/>
              <a:gd name="T17" fmla="*/ 72 h 72"/>
              <a:gd name="T18" fmla="*/ 38 w 74"/>
              <a:gd name="T19" fmla="*/ 72 h 72"/>
              <a:gd name="T20" fmla="*/ 38 w 74"/>
              <a:gd name="T21" fmla="*/ 72 h 72"/>
              <a:gd name="T22" fmla="*/ 44 w 74"/>
              <a:gd name="T23" fmla="*/ 72 h 72"/>
              <a:gd name="T24" fmla="*/ 52 w 74"/>
              <a:gd name="T25" fmla="*/ 70 h 72"/>
              <a:gd name="T26" fmla="*/ 58 w 74"/>
              <a:gd name="T27" fmla="*/ 66 h 72"/>
              <a:gd name="T28" fmla="*/ 64 w 74"/>
              <a:gd name="T29" fmla="*/ 62 h 72"/>
              <a:gd name="T30" fmla="*/ 68 w 74"/>
              <a:gd name="T31" fmla="*/ 56 h 72"/>
              <a:gd name="T32" fmla="*/ 70 w 74"/>
              <a:gd name="T33" fmla="*/ 50 h 72"/>
              <a:gd name="T34" fmla="*/ 74 w 74"/>
              <a:gd name="T35" fmla="*/ 44 h 72"/>
              <a:gd name="T36" fmla="*/ 74 w 74"/>
              <a:gd name="T37" fmla="*/ 36 h 72"/>
              <a:gd name="T38" fmla="*/ 74 w 74"/>
              <a:gd name="T39" fmla="*/ 36 h 72"/>
              <a:gd name="T40" fmla="*/ 74 w 74"/>
              <a:gd name="T41" fmla="*/ 28 h 72"/>
              <a:gd name="T42" fmla="*/ 70 w 74"/>
              <a:gd name="T43" fmla="*/ 22 h 72"/>
              <a:gd name="T44" fmla="*/ 68 w 74"/>
              <a:gd name="T45" fmla="*/ 16 h 72"/>
              <a:gd name="T46" fmla="*/ 64 w 74"/>
              <a:gd name="T47" fmla="*/ 10 h 72"/>
              <a:gd name="T48" fmla="*/ 58 w 74"/>
              <a:gd name="T49" fmla="*/ 6 h 72"/>
              <a:gd name="T50" fmla="*/ 52 w 74"/>
              <a:gd name="T51" fmla="*/ 2 h 72"/>
              <a:gd name="T52" fmla="*/ 44 w 74"/>
              <a:gd name="T53" fmla="*/ 0 h 72"/>
              <a:gd name="T54" fmla="*/ 38 w 74"/>
              <a:gd name="T55" fmla="*/ 0 h 72"/>
              <a:gd name="T56" fmla="*/ 38 w 74"/>
              <a:gd name="T57" fmla="*/ 0 h 72"/>
              <a:gd name="T58" fmla="*/ 30 w 74"/>
              <a:gd name="T59" fmla="*/ 0 h 72"/>
              <a:gd name="T60" fmla="*/ 24 w 74"/>
              <a:gd name="T61" fmla="*/ 2 h 72"/>
              <a:gd name="T62" fmla="*/ 16 w 74"/>
              <a:gd name="T63" fmla="*/ 6 h 72"/>
              <a:gd name="T64" fmla="*/ 12 w 74"/>
              <a:gd name="T65" fmla="*/ 10 h 72"/>
              <a:gd name="T66" fmla="*/ 6 w 74"/>
              <a:gd name="T67" fmla="*/ 16 h 72"/>
              <a:gd name="T68" fmla="*/ 4 w 74"/>
              <a:gd name="T69" fmla="*/ 22 h 72"/>
              <a:gd name="T70" fmla="*/ 2 w 74"/>
              <a:gd name="T71" fmla="*/ 28 h 72"/>
              <a:gd name="T72" fmla="*/ 0 w 74"/>
              <a:gd name="T73" fmla="*/ 36 h 72"/>
              <a:gd name="T74" fmla="*/ 0 w 74"/>
              <a:gd name="T75"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72">
                <a:moveTo>
                  <a:pt x="0" y="36"/>
                </a:moveTo>
                <a:lnTo>
                  <a:pt x="0" y="36"/>
                </a:lnTo>
                <a:lnTo>
                  <a:pt x="2" y="44"/>
                </a:lnTo>
                <a:lnTo>
                  <a:pt x="4" y="50"/>
                </a:lnTo>
                <a:lnTo>
                  <a:pt x="6" y="56"/>
                </a:lnTo>
                <a:lnTo>
                  <a:pt x="12" y="62"/>
                </a:lnTo>
                <a:lnTo>
                  <a:pt x="16" y="66"/>
                </a:lnTo>
                <a:lnTo>
                  <a:pt x="22" y="70"/>
                </a:lnTo>
                <a:lnTo>
                  <a:pt x="30" y="72"/>
                </a:lnTo>
                <a:lnTo>
                  <a:pt x="38" y="72"/>
                </a:lnTo>
                <a:lnTo>
                  <a:pt x="38" y="72"/>
                </a:lnTo>
                <a:lnTo>
                  <a:pt x="44" y="72"/>
                </a:lnTo>
                <a:lnTo>
                  <a:pt x="52" y="70"/>
                </a:lnTo>
                <a:lnTo>
                  <a:pt x="58" y="66"/>
                </a:lnTo>
                <a:lnTo>
                  <a:pt x="64" y="62"/>
                </a:lnTo>
                <a:lnTo>
                  <a:pt x="68" y="56"/>
                </a:lnTo>
                <a:lnTo>
                  <a:pt x="70" y="50"/>
                </a:lnTo>
                <a:lnTo>
                  <a:pt x="74" y="44"/>
                </a:lnTo>
                <a:lnTo>
                  <a:pt x="74" y="36"/>
                </a:lnTo>
                <a:lnTo>
                  <a:pt x="74" y="36"/>
                </a:lnTo>
                <a:lnTo>
                  <a:pt x="74" y="28"/>
                </a:lnTo>
                <a:lnTo>
                  <a:pt x="70" y="22"/>
                </a:lnTo>
                <a:lnTo>
                  <a:pt x="68" y="16"/>
                </a:lnTo>
                <a:lnTo>
                  <a:pt x="64" y="10"/>
                </a:lnTo>
                <a:lnTo>
                  <a:pt x="58" y="6"/>
                </a:lnTo>
                <a:lnTo>
                  <a:pt x="52" y="2"/>
                </a:lnTo>
                <a:lnTo>
                  <a:pt x="44" y="0"/>
                </a:lnTo>
                <a:lnTo>
                  <a:pt x="38" y="0"/>
                </a:lnTo>
                <a:lnTo>
                  <a:pt x="38" y="0"/>
                </a:lnTo>
                <a:lnTo>
                  <a:pt x="30" y="0"/>
                </a:lnTo>
                <a:lnTo>
                  <a:pt x="24" y="2"/>
                </a:lnTo>
                <a:lnTo>
                  <a:pt x="16" y="6"/>
                </a:lnTo>
                <a:lnTo>
                  <a:pt x="12" y="10"/>
                </a:lnTo>
                <a:lnTo>
                  <a:pt x="6" y="16"/>
                </a:lnTo>
                <a:lnTo>
                  <a:pt x="4" y="22"/>
                </a:lnTo>
                <a:lnTo>
                  <a:pt x="2" y="28"/>
                </a:lnTo>
                <a:lnTo>
                  <a:pt x="0" y="36"/>
                </a:lnTo>
                <a:lnTo>
                  <a:pt x="0" y="36"/>
                </a:lnTo>
                <a:close/>
              </a:path>
            </a:pathLst>
          </a:custGeom>
          <a:solidFill>
            <a:srgbClr val="FAA6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4" name="Freeform 311"/>
          <p:cNvSpPr/>
          <p:nvPr>
            <p:custDataLst>
              <p:tags r:id="rId108"/>
            </p:custDataLst>
          </p:nvPr>
        </p:nvSpPr>
        <p:spPr bwMode="auto">
          <a:xfrm>
            <a:off x="3199033" y="3410282"/>
            <a:ext cx="56084" cy="58241"/>
          </a:xfrm>
          <a:custGeom>
            <a:avLst/>
            <a:gdLst>
              <a:gd name="T0" fmla="*/ 0 w 52"/>
              <a:gd name="T1" fmla="*/ 26 h 54"/>
              <a:gd name="T2" fmla="*/ 0 w 52"/>
              <a:gd name="T3" fmla="*/ 26 h 54"/>
              <a:gd name="T4" fmla="*/ 2 w 52"/>
              <a:gd name="T5" fmla="*/ 38 h 54"/>
              <a:gd name="T6" fmla="*/ 8 w 52"/>
              <a:gd name="T7" fmla="*/ 46 h 54"/>
              <a:gd name="T8" fmla="*/ 16 w 52"/>
              <a:gd name="T9" fmla="*/ 52 h 54"/>
              <a:gd name="T10" fmla="*/ 26 w 52"/>
              <a:gd name="T11" fmla="*/ 54 h 54"/>
              <a:gd name="T12" fmla="*/ 26 w 52"/>
              <a:gd name="T13" fmla="*/ 54 h 54"/>
              <a:gd name="T14" fmla="*/ 36 w 52"/>
              <a:gd name="T15" fmla="*/ 52 h 54"/>
              <a:gd name="T16" fmla="*/ 44 w 52"/>
              <a:gd name="T17" fmla="*/ 46 h 54"/>
              <a:gd name="T18" fmla="*/ 50 w 52"/>
              <a:gd name="T19" fmla="*/ 38 h 54"/>
              <a:gd name="T20" fmla="*/ 52 w 52"/>
              <a:gd name="T21" fmla="*/ 28 h 54"/>
              <a:gd name="T22" fmla="*/ 52 w 52"/>
              <a:gd name="T23" fmla="*/ 28 h 54"/>
              <a:gd name="T24" fmla="*/ 50 w 52"/>
              <a:gd name="T25" fmla="*/ 16 h 54"/>
              <a:gd name="T26" fmla="*/ 44 w 52"/>
              <a:gd name="T27" fmla="*/ 8 h 54"/>
              <a:gd name="T28" fmla="*/ 36 w 52"/>
              <a:gd name="T29" fmla="*/ 2 h 54"/>
              <a:gd name="T30" fmla="*/ 26 w 52"/>
              <a:gd name="T31" fmla="*/ 0 h 54"/>
              <a:gd name="T32" fmla="*/ 26 w 52"/>
              <a:gd name="T33" fmla="*/ 0 h 54"/>
              <a:gd name="T34" fmla="*/ 16 w 52"/>
              <a:gd name="T35" fmla="*/ 2 h 54"/>
              <a:gd name="T36" fmla="*/ 8 w 52"/>
              <a:gd name="T37" fmla="*/ 8 h 54"/>
              <a:gd name="T38" fmla="*/ 2 w 52"/>
              <a:gd name="T39" fmla="*/ 16 h 54"/>
              <a:gd name="T40" fmla="*/ 0 w 52"/>
              <a:gd name="T41" fmla="*/ 26 h 54"/>
              <a:gd name="T42" fmla="*/ 0 w 52"/>
              <a:gd name="T43"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54">
                <a:moveTo>
                  <a:pt x="0" y="26"/>
                </a:moveTo>
                <a:lnTo>
                  <a:pt x="0" y="26"/>
                </a:lnTo>
                <a:lnTo>
                  <a:pt x="2" y="38"/>
                </a:lnTo>
                <a:lnTo>
                  <a:pt x="8" y="46"/>
                </a:lnTo>
                <a:lnTo>
                  <a:pt x="16" y="52"/>
                </a:lnTo>
                <a:lnTo>
                  <a:pt x="26" y="54"/>
                </a:lnTo>
                <a:lnTo>
                  <a:pt x="26" y="54"/>
                </a:lnTo>
                <a:lnTo>
                  <a:pt x="36" y="52"/>
                </a:lnTo>
                <a:lnTo>
                  <a:pt x="44" y="46"/>
                </a:lnTo>
                <a:lnTo>
                  <a:pt x="50" y="38"/>
                </a:lnTo>
                <a:lnTo>
                  <a:pt x="52" y="28"/>
                </a:lnTo>
                <a:lnTo>
                  <a:pt x="52" y="28"/>
                </a:lnTo>
                <a:lnTo>
                  <a:pt x="50" y="16"/>
                </a:lnTo>
                <a:lnTo>
                  <a:pt x="44" y="8"/>
                </a:lnTo>
                <a:lnTo>
                  <a:pt x="36" y="2"/>
                </a:lnTo>
                <a:lnTo>
                  <a:pt x="26" y="0"/>
                </a:lnTo>
                <a:lnTo>
                  <a:pt x="26" y="0"/>
                </a:lnTo>
                <a:lnTo>
                  <a:pt x="16" y="2"/>
                </a:lnTo>
                <a:lnTo>
                  <a:pt x="8" y="8"/>
                </a:lnTo>
                <a:lnTo>
                  <a:pt x="2" y="16"/>
                </a:lnTo>
                <a:lnTo>
                  <a:pt x="0" y="26"/>
                </a:lnTo>
                <a:lnTo>
                  <a:pt x="0" y="26"/>
                </a:lnTo>
                <a:close/>
              </a:path>
            </a:pathLst>
          </a:custGeom>
          <a:solidFill>
            <a:srgbClr val="CE885B">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5" name="Freeform 312"/>
          <p:cNvSpPr/>
          <p:nvPr>
            <p:custDataLst>
              <p:tags r:id="rId109"/>
            </p:custDataLst>
          </p:nvPr>
        </p:nvSpPr>
        <p:spPr bwMode="auto">
          <a:xfrm>
            <a:off x="3188247" y="3535392"/>
            <a:ext cx="77655" cy="77655"/>
          </a:xfrm>
          <a:custGeom>
            <a:avLst/>
            <a:gdLst>
              <a:gd name="T0" fmla="*/ 0 w 72"/>
              <a:gd name="T1" fmla="*/ 36 h 72"/>
              <a:gd name="T2" fmla="*/ 0 w 72"/>
              <a:gd name="T3" fmla="*/ 36 h 72"/>
              <a:gd name="T4" fmla="*/ 0 w 72"/>
              <a:gd name="T5" fmla="*/ 44 h 72"/>
              <a:gd name="T6" fmla="*/ 2 w 72"/>
              <a:gd name="T7" fmla="*/ 50 h 72"/>
              <a:gd name="T8" fmla="*/ 6 w 72"/>
              <a:gd name="T9" fmla="*/ 56 h 72"/>
              <a:gd name="T10" fmla="*/ 10 w 72"/>
              <a:gd name="T11" fmla="*/ 62 h 72"/>
              <a:gd name="T12" fmla="*/ 16 w 72"/>
              <a:gd name="T13" fmla="*/ 66 h 72"/>
              <a:gd name="T14" fmla="*/ 22 w 72"/>
              <a:gd name="T15" fmla="*/ 70 h 72"/>
              <a:gd name="T16" fmla="*/ 28 w 72"/>
              <a:gd name="T17" fmla="*/ 72 h 72"/>
              <a:gd name="T18" fmla="*/ 36 w 72"/>
              <a:gd name="T19" fmla="*/ 72 h 72"/>
              <a:gd name="T20" fmla="*/ 36 w 72"/>
              <a:gd name="T21" fmla="*/ 72 h 72"/>
              <a:gd name="T22" fmla="*/ 44 w 72"/>
              <a:gd name="T23" fmla="*/ 72 h 72"/>
              <a:gd name="T24" fmla="*/ 50 w 72"/>
              <a:gd name="T25" fmla="*/ 70 h 72"/>
              <a:gd name="T26" fmla="*/ 56 w 72"/>
              <a:gd name="T27" fmla="*/ 66 h 72"/>
              <a:gd name="T28" fmla="*/ 62 w 72"/>
              <a:gd name="T29" fmla="*/ 62 h 72"/>
              <a:gd name="T30" fmla="*/ 66 w 72"/>
              <a:gd name="T31" fmla="*/ 56 h 72"/>
              <a:gd name="T32" fmla="*/ 70 w 72"/>
              <a:gd name="T33" fmla="*/ 50 h 72"/>
              <a:gd name="T34" fmla="*/ 72 w 72"/>
              <a:gd name="T35" fmla="*/ 44 h 72"/>
              <a:gd name="T36" fmla="*/ 72 w 72"/>
              <a:gd name="T37" fmla="*/ 36 h 72"/>
              <a:gd name="T38" fmla="*/ 72 w 72"/>
              <a:gd name="T39" fmla="*/ 36 h 72"/>
              <a:gd name="T40" fmla="*/ 72 w 72"/>
              <a:gd name="T41" fmla="*/ 30 h 72"/>
              <a:gd name="T42" fmla="*/ 70 w 72"/>
              <a:gd name="T43" fmla="*/ 22 h 72"/>
              <a:gd name="T44" fmla="*/ 66 w 72"/>
              <a:gd name="T45" fmla="*/ 16 h 72"/>
              <a:gd name="T46" fmla="*/ 62 w 72"/>
              <a:gd name="T47" fmla="*/ 10 h 72"/>
              <a:gd name="T48" fmla="*/ 56 w 72"/>
              <a:gd name="T49" fmla="*/ 6 h 72"/>
              <a:gd name="T50" fmla="*/ 50 w 72"/>
              <a:gd name="T51" fmla="*/ 2 h 72"/>
              <a:gd name="T52" fmla="*/ 44 w 72"/>
              <a:gd name="T53" fmla="*/ 0 h 72"/>
              <a:gd name="T54" fmla="*/ 36 w 72"/>
              <a:gd name="T55" fmla="*/ 0 h 72"/>
              <a:gd name="T56" fmla="*/ 36 w 72"/>
              <a:gd name="T57" fmla="*/ 0 h 72"/>
              <a:gd name="T58" fmla="*/ 28 w 72"/>
              <a:gd name="T59" fmla="*/ 0 h 72"/>
              <a:gd name="T60" fmla="*/ 22 w 72"/>
              <a:gd name="T61" fmla="*/ 2 h 72"/>
              <a:gd name="T62" fmla="*/ 16 w 72"/>
              <a:gd name="T63" fmla="*/ 6 h 72"/>
              <a:gd name="T64" fmla="*/ 10 w 72"/>
              <a:gd name="T65" fmla="*/ 10 h 72"/>
              <a:gd name="T66" fmla="*/ 6 w 72"/>
              <a:gd name="T67" fmla="*/ 16 h 72"/>
              <a:gd name="T68" fmla="*/ 2 w 72"/>
              <a:gd name="T69" fmla="*/ 22 h 72"/>
              <a:gd name="T70" fmla="*/ 0 w 72"/>
              <a:gd name="T71" fmla="*/ 30 h 72"/>
              <a:gd name="T72" fmla="*/ 0 w 72"/>
              <a:gd name="T73" fmla="*/ 36 h 72"/>
              <a:gd name="T74" fmla="*/ 0 w 72"/>
              <a:gd name="T75"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72">
                <a:moveTo>
                  <a:pt x="0" y="36"/>
                </a:moveTo>
                <a:lnTo>
                  <a:pt x="0" y="36"/>
                </a:lnTo>
                <a:lnTo>
                  <a:pt x="0" y="44"/>
                </a:lnTo>
                <a:lnTo>
                  <a:pt x="2" y="50"/>
                </a:lnTo>
                <a:lnTo>
                  <a:pt x="6" y="56"/>
                </a:lnTo>
                <a:lnTo>
                  <a:pt x="10" y="62"/>
                </a:lnTo>
                <a:lnTo>
                  <a:pt x="16" y="66"/>
                </a:lnTo>
                <a:lnTo>
                  <a:pt x="22" y="70"/>
                </a:lnTo>
                <a:lnTo>
                  <a:pt x="28" y="72"/>
                </a:lnTo>
                <a:lnTo>
                  <a:pt x="36" y="72"/>
                </a:lnTo>
                <a:lnTo>
                  <a:pt x="36" y="72"/>
                </a:lnTo>
                <a:lnTo>
                  <a:pt x="44" y="72"/>
                </a:lnTo>
                <a:lnTo>
                  <a:pt x="50" y="70"/>
                </a:lnTo>
                <a:lnTo>
                  <a:pt x="56" y="66"/>
                </a:lnTo>
                <a:lnTo>
                  <a:pt x="62" y="62"/>
                </a:lnTo>
                <a:lnTo>
                  <a:pt x="66" y="56"/>
                </a:lnTo>
                <a:lnTo>
                  <a:pt x="70" y="50"/>
                </a:lnTo>
                <a:lnTo>
                  <a:pt x="72" y="44"/>
                </a:lnTo>
                <a:lnTo>
                  <a:pt x="72" y="36"/>
                </a:lnTo>
                <a:lnTo>
                  <a:pt x="72" y="36"/>
                </a:lnTo>
                <a:lnTo>
                  <a:pt x="72" y="30"/>
                </a:lnTo>
                <a:lnTo>
                  <a:pt x="70" y="22"/>
                </a:lnTo>
                <a:lnTo>
                  <a:pt x="66" y="16"/>
                </a:lnTo>
                <a:lnTo>
                  <a:pt x="62" y="10"/>
                </a:lnTo>
                <a:lnTo>
                  <a:pt x="56" y="6"/>
                </a:lnTo>
                <a:lnTo>
                  <a:pt x="50" y="2"/>
                </a:lnTo>
                <a:lnTo>
                  <a:pt x="44" y="0"/>
                </a:lnTo>
                <a:lnTo>
                  <a:pt x="36" y="0"/>
                </a:lnTo>
                <a:lnTo>
                  <a:pt x="36" y="0"/>
                </a:lnTo>
                <a:lnTo>
                  <a:pt x="28" y="0"/>
                </a:lnTo>
                <a:lnTo>
                  <a:pt x="22" y="2"/>
                </a:lnTo>
                <a:lnTo>
                  <a:pt x="16" y="6"/>
                </a:lnTo>
                <a:lnTo>
                  <a:pt x="10" y="10"/>
                </a:lnTo>
                <a:lnTo>
                  <a:pt x="6" y="16"/>
                </a:lnTo>
                <a:lnTo>
                  <a:pt x="2" y="22"/>
                </a:lnTo>
                <a:lnTo>
                  <a:pt x="0" y="30"/>
                </a:lnTo>
                <a:lnTo>
                  <a:pt x="0" y="36"/>
                </a:lnTo>
                <a:lnTo>
                  <a:pt x="0" y="36"/>
                </a:lnTo>
                <a:close/>
              </a:path>
            </a:pathLst>
          </a:custGeom>
          <a:solidFill>
            <a:srgbClr val="FAA6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6" name="Freeform 313"/>
          <p:cNvSpPr/>
          <p:nvPr>
            <p:custDataLst>
              <p:tags r:id="rId110"/>
            </p:custDataLst>
          </p:nvPr>
        </p:nvSpPr>
        <p:spPr bwMode="auto">
          <a:xfrm>
            <a:off x="3048038" y="3436167"/>
            <a:ext cx="84125" cy="235121"/>
          </a:xfrm>
          <a:custGeom>
            <a:avLst/>
            <a:gdLst>
              <a:gd name="T0" fmla="*/ 38 w 78"/>
              <a:gd name="T1" fmla="*/ 218 h 218"/>
              <a:gd name="T2" fmla="*/ 38 w 78"/>
              <a:gd name="T3" fmla="*/ 218 h 218"/>
              <a:gd name="T4" fmla="*/ 30 w 78"/>
              <a:gd name="T5" fmla="*/ 216 h 218"/>
              <a:gd name="T6" fmla="*/ 24 w 78"/>
              <a:gd name="T7" fmla="*/ 214 h 218"/>
              <a:gd name="T8" fmla="*/ 16 w 78"/>
              <a:gd name="T9" fmla="*/ 210 h 218"/>
              <a:gd name="T10" fmla="*/ 12 w 78"/>
              <a:gd name="T11" fmla="*/ 206 h 218"/>
              <a:gd name="T12" fmla="*/ 6 w 78"/>
              <a:gd name="T13" fmla="*/ 200 h 218"/>
              <a:gd name="T14" fmla="*/ 2 w 78"/>
              <a:gd name="T15" fmla="*/ 194 h 218"/>
              <a:gd name="T16" fmla="*/ 0 w 78"/>
              <a:gd name="T17" fmla="*/ 186 h 218"/>
              <a:gd name="T18" fmla="*/ 0 w 78"/>
              <a:gd name="T19" fmla="*/ 178 h 218"/>
              <a:gd name="T20" fmla="*/ 0 w 78"/>
              <a:gd name="T21" fmla="*/ 40 h 218"/>
              <a:gd name="T22" fmla="*/ 0 w 78"/>
              <a:gd name="T23" fmla="*/ 40 h 218"/>
              <a:gd name="T24" fmla="*/ 0 w 78"/>
              <a:gd name="T25" fmla="*/ 32 h 218"/>
              <a:gd name="T26" fmla="*/ 2 w 78"/>
              <a:gd name="T27" fmla="*/ 24 h 218"/>
              <a:gd name="T28" fmla="*/ 6 w 78"/>
              <a:gd name="T29" fmla="*/ 18 h 218"/>
              <a:gd name="T30" fmla="*/ 12 w 78"/>
              <a:gd name="T31" fmla="*/ 12 h 218"/>
              <a:gd name="T32" fmla="*/ 18 w 78"/>
              <a:gd name="T33" fmla="*/ 6 h 218"/>
              <a:gd name="T34" fmla="*/ 24 w 78"/>
              <a:gd name="T35" fmla="*/ 4 h 218"/>
              <a:gd name="T36" fmla="*/ 32 w 78"/>
              <a:gd name="T37" fmla="*/ 0 h 218"/>
              <a:gd name="T38" fmla="*/ 38 w 78"/>
              <a:gd name="T39" fmla="*/ 0 h 218"/>
              <a:gd name="T40" fmla="*/ 38 w 78"/>
              <a:gd name="T41" fmla="*/ 0 h 218"/>
              <a:gd name="T42" fmla="*/ 46 w 78"/>
              <a:gd name="T43" fmla="*/ 0 h 218"/>
              <a:gd name="T44" fmla="*/ 54 w 78"/>
              <a:gd name="T45" fmla="*/ 4 h 218"/>
              <a:gd name="T46" fmla="*/ 60 w 78"/>
              <a:gd name="T47" fmla="*/ 6 h 218"/>
              <a:gd name="T48" fmla="*/ 66 w 78"/>
              <a:gd name="T49" fmla="*/ 12 h 218"/>
              <a:gd name="T50" fmla="*/ 72 w 78"/>
              <a:gd name="T51" fmla="*/ 18 h 218"/>
              <a:gd name="T52" fmla="*/ 74 w 78"/>
              <a:gd name="T53" fmla="*/ 24 h 218"/>
              <a:gd name="T54" fmla="*/ 78 w 78"/>
              <a:gd name="T55" fmla="*/ 32 h 218"/>
              <a:gd name="T56" fmla="*/ 78 w 78"/>
              <a:gd name="T57" fmla="*/ 40 h 218"/>
              <a:gd name="T58" fmla="*/ 78 w 78"/>
              <a:gd name="T59" fmla="*/ 178 h 218"/>
              <a:gd name="T60" fmla="*/ 78 w 78"/>
              <a:gd name="T61" fmla="*/ 178 h 218"/>
              <a:gd name="T62" fmla="*/ 78 w 78"/>
              <a:gd name="T63" fmla="*/ 186 h 218"/>
              <a:gd name="T64" fmla="*/ 74 w 78"/>
              <a:gd name="T65" fmla="*/ 194 h 218"/>
              <a:gd name="T66" fmla="*/ 72 w 78"/>
              <a:gd name="T67" fmla="*/ 200 h 218"/>
              <a:gd name="T68" fmla="*/ 66 w 78"/>
              <a:gd name="T69" fmla="*/ 206 h 218"/>
              <a:gd name="T70" fmla="*/ 60 w 78"/>
              <a:gd name="T71" fmla="*/ 210 h 218"/>
              <a:gd name="T72" fmla="*/ 54 w 78"/>
              <a:gd name="T73" fmla="*/ 214 h 218"/>
              <a:gd name="T74" fmla="*/ 46 w 78"/>
              <a:gd name="T75" fmla="*/ 216 h 218"/>
              <a:gd name="T76" fmla="*/ 38 w 78"/>
              <a:gd name="T77" fmla="*/ 218 h 218"/>
              <a:gd name="T78" fmla="*/ 38 w 78"/>
              <a:gd name="T79"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 h="218">
                <a:moveTo>
                  <a:pt x="38" y="218"/>
                </a:moveTo>
                <a:lnTo>
                  <a:pt x="38" y="218"/>
                </a:lnTo>
                <a:lnTo>
                  <a:pt x="30" y="216"/>
                </a:lnTo>
                <a:lnTo>
                  <a:pt x="24" y="214"/>
                </a:lnTo>
                <a:lnTo>
                  <a:pt x="16" y="210"/>
                </a:lnTo>
                <a:lnTo>
                  <a:pt x="12" y="206"/>
                </a:lnTo>
                <a:lnTo>
                  <a:pt x="6" y="200"/>
                </a:lnTo>
                <a:lnTo>
                  <a:pt x="2" y="194"/>
                </a:lnTo>
                <a:lnTo>
                  <a:pt x="0" y="186"/>
                </a:lnTo>
                <a:lnTo>
                  <a:pt x="0" y="178"/>
                </a:lnTo>
                <a:lnTo>
                  <a:pt x="0" y="40"/>
                </a:lnTo>
                <a:lnTo>
                  <a:pt x="0" y="40"/>
                </a:lnTo>
                <a:lnTo>
                  <a:pt x="0" y="32"/>
                </a:lnTo>
                <a:lnTo>
                  <a:pt x="2" y="24"/>
                </a:lnTo>
                <a:lnTo>
                  <a:pt x="6" y="18"/>
                </a:lnTo>
                <a:lnTo>
                  <a:pt x="12" y="12"/>
                </a:lnTo>
                <a:lnTo>
                  <a:pt x="18" y="6"/>
                </a:lnTo>
                <a:lnTo>
                  <a:pt x="24" y="4"/>
                </a:lnTo>
                <a:lnTo>
                  <a:pt x="32" y="0"/>
                </a:lnTo>
                <a:lnTo>
                  <a:pt x="38" y="0"/>
                </a:lnTo>
                <a:lnTo>
                  <a:pt x="38" y="0"/>
                </a:lnTo>
                <a:lnTo>
                  <a:pt x="46" y="0"/>
                </a:lnTo>
                <a:lnTo>
                  <a:pt x="54" y="4"/>
                </a:lnTo>
                <a:lnTo>
                  <a:pt x="60" y="6"/>
                </a:lnTo>
                <a:lnTo>
                  <a:pt x="66" y="12"/>
                </a:lnTo>
                <a:lnTo>
                  <a:pt x="72" y="18"/>
                </a:lnTo>
                <a:lnTo>
                  <a:pt x="74" y="24"/>
                </a:lnTo>
                <a:lnTo>
                  <a:pt x="78" y="32"/>
                </a:lnTo>
                <a:lnTo>
                  <a:pt x="78" y="40"/>
                </a:lnTo>
                <a:lnTo>
                  <a:pt x="78" y="178"/>
                </a:lnTo>
                <a:lnTo>
                  <a:pt x="78" y="178"/>
                </a:lnTo>
                <a:lnTo>
                  <a:pt x="78" y="186"/>
                </a:lnTo>
                <a:lnTo>
                  <a:pt x="74" y="194"/>
                </a:lnTo>
                <a:lnTo>
                  <a:pt x="72" y="200"/>
                </a:lnTo>
                <a:lnTo>
                  <a:pt x="66" y="206"/>
                </a:lnTo>
                <a:lnTo>
                  <a:pt x="60" y="210"/>
                </a:lnTo>
                <a:lnTo>
                  <a:pt x="54" y="214"/>
                </a:lnTo>
                <a:lnTo>
                  <a:pt x="46" y="216"/>
                </a:lnTo>
                <a:lnTo>
                  <a:pt x="38" y="218"/>
                </a:lnTo>
                <a:lnTo>
                  <a:pt x="38" y="218"/>
                </a:lnTo>
                <a:close/>
              </a:path>
            </a:pathLst>
          </a:custGeom>
          <a:solidFill>
            <a:srgbClr val="FAA67A">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7" name="Freeform 314"/>
          <p:cNvSpPr/>
          <p:nvPr>
            <p:custDataLst>
              <p:tags r:id="rId111"/>
            </p:custDataLst>
          </p:nvPr>
        </p:nvSpPr>
        <p:spPr bwMode="auto">
          <a:xfrm>
            <a:off x="3071764" y="3058679"/>
            <a:ext cx="310619" cy="476713"/>
          </a:xfrm>
          <a:custGeom>
            <a:avLst/>
            <a:gdLst>
              <a:gd name="T0" fmla="*/ 32 w 288"/>
              <a:gd name="T1" fmla="*/ 0 h 442"/>
              <a:gd name="T2" fmla="*/ 32 w 288"/>
              <a:gd name="T3" fmla="*/ 0 h 442"/>
              <a:gd name="T4" fmla="*/ 68 w 288"/>
              <a:gd name="T5" fmla="*/ 2 h 442"/>
              <a:gd name="T6" fmla="*/ 102 w 288"/>
              <a:gd name="T7" fmla="*/ 6 h 442"/>
              <a:gd name="T8" fmla="*/ 132 w 288"/>
              <a:gd name="T9" fmla="*/ 12 h 442"/>
              <a:gd name="T10" fmla="*/ 158 w 288"/>
              <a:gd name="T11" fmla="*/ 20 h 442"/>
              <a:gd name="T12" fmla="*/ 182 w 288"/>
              <a:gd name="T13" fmla="*/ 30 h 442"/>
              <a:gd name="T14" fmla="*/ 202 w 288"/>
              <a:gd name="T15" fmla="*/ 40 h 442"/>
              <a:gd name="T16" fmla="*/ 218 w 288"/>
              <a:gd name="T17" fmla="*/ 54 h 442"/>
              <a:gd name="T18" fmla="*/ 234 w 288"/>
              <a:gd name="T19" fmla="*/ 66 h 442"/>
              <a:gd name="T20" fmla="*/ 246 w 288"/>
              <a:gd name="T21" fmla="*/ 80 h 442"/>
              <a:gd name="T22" fmla="*/ 256 w 288"/>
              <a:gd name="T23" fmla="*/ 92 h 442"/>
              <a:gd name="T24" fmla="*/ 264 w 288"/>
              <a:gd name="T25" fmla="*/ 106 h 442"/>
              <a:gd name="T26" fmla="*/ 272 w 288"/>
              <a:gd name="T27" fmla="*/ 120 h 442"/>
              <a:gd name="T28" fmla="*/ 282 w 288"/>
              <a:gd name="T29" fmla="*/ 144 h 442"/>
              <a:gd name="T30" fmla="*/ 286 w 288"/>
              <a:gd name="T31" fmla="*/ 162 h 442"/>
              <a:gd name="T32" fmla="*/ 286 w 288"/>
              <a:gd name="T33" fmla="*/ 162 h 442"/>
              <a:gd name="T34" fmla="*/ 288 w 288"/>
              <a:gd name="T35" fmla="*/ 164 h 442"/>
              <a:gd name="T36" fmla="*/ 288 w 288"/>
              <a:gd name="T37" fmla="*/ 164 h 442"/>
              <a:gd name="T38" fmla="*/ 288 w 288"/>
              <a:gd name="T39" fmla="*/ 170 h 442"/>
              <a:gd name="T40" fmla="*/ 288 w 288"/>
              <a:gd name="T41" fmla="*/ 170 h 442"/>
              <a:gd name="T42" fmla="*/ 288 w 288"/>
              <a:gd name="T43" fmla="*/ 172 h 442"/>
              <a:gd name="T44" fmla="*/ 278 w 288"/>
              <a:gd name="T45" fmla="*/ 442 h 442"/>
              <a:gd name="T46" fmla="*/ 278 w 288"/>
              <a:gd name="T47" fmla="*/ 442 h 442"/>
              <a:gd name="T48" fmla="*/ 258 w 288"/>
              <a:gd name="T49" fmla="*/ 442 h 442"/>
              <a:gd name="T50" fmla="*/ 258 w 288"/>
              <a:gd name="T51" fmla="*/ 212 h 442"/>
              <a:gd name="T52" fmla="*/ 258 w 288"/>
              <a:gd name="T53" fmla="*/ 212 h 442"/>
              <a:gd name="T54" fmla="*/ 258 w 288"/>
              <a:gd name="T55" fmla="*/ 200 h 442"/>
              <a:gd name="T56" fmla="*/ 254 w 288"/>
              <a:gd name="T57" fmla="*/ 190 h 442"/>
              <a:gd name="T58" fmla="*/ 248 w 288"/>
              <a:gd name="T59" fmla="*/ 180 h 442"/>
              <a:gd name="T60" fmla="*/ 242 w 288"/>
              <a:gd name="T61" fmla="*/ 172 h 442"/>
              <a:gd name="T62" fmla="*/ 234 w 288"/>
              <a:gd name="T63" fmla="*/ 164 h 442"/>
              <a:gd name="T64" fmla="*/ 224 w 288"/>
              <a:gd name="T65" fmla="*/ 158 h 442"/>
              <a:gd name="T66" fmla="*/ 212 w 288"/>
              <a:gd name="T67" fmla="*/ 156 h 442"/>
              <a:gd name="T68" fmla="*/ 200 w 288"/>
              <a:gd name="T69" fmla="*/ 154 h 442"/>
              <a:gd name="T70" fmla="*/ 200 w 288"/>
              <a:gd name="T71" fmla="*/ 154 h 442"/>
              <a:gd name="T72" fmla="*/ 152 w 288"/>
              <a:gd name="T73" fmla="*/ 166 h 442"/>
              <a:gd name="T74" fmla="*/ 100 w 288"/>
              <a:gd name="T75" fmla="*/ 172 h 442"/>
              <a:gd name="T76" fmla="*/ 50 w 288"/>
              <a:gd name="T77" fmla="*/ 176 h 442"/>
              <a:gd name="T78" fmla="*/ 0 w 288"/>
              <a:gd name="T79" fmla="*/ 178 h 442"/>
              <a:gd name="T80" fmla="*/ 0 w 288"/>
              <a:gd name="T81" fmla="*/ 56 h 442"/>
              <a:gd name="T82" fmla="*/ 0 w 288"/>
              <a:gd name="T83" fmla="*/ 56 h 442"/>
              <a:gd name="T84" fmla="*/ 32 w 288"/>
              <a:gd name="T85" fmla="*/ 56 h 442"/>
              <a:gd name="T86" fmla="*/ 32 w 288"/>
              <a:gd name="T87"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8" h="442">
                <a:moveTo>
                  <a:pt x="32" y="0"/>
                </a:moveTo>
                <a:lnTo>
                  <a:pt x="32" y="0"/>
                </a:lnTo>
                <a:lnTo>
                  <a:pt x="68" y="2"/>
                </a:lnTo>
                <a:lnTo>
                  <a:pt x="102" y="6"/>
                </a:lnTo>
                <a:lnTo>
                  <a:pt x="132" y="12"/>
                </a:lnTo>
                <a:lnTo>
                  <a:pt x="158" y="20"/>
                </a:lnTo>
                <a:lnTo>
                  <a:pt x="182" y="30"/>
                </a:lnTo>
                <a:lnTo>
                  <a:pt x="202" y="40"/>
                </a:lnTo>
                <a:lnTo>
                  <a:pt x="218" y="54"/>
                </a:lnTo>
                <a:lnTo>
                  <a:pt x="234" y="66"/>
                </a:lnTo>
                <a:lnTo>
                  <a:pt x="246" y="80"/>
                </a:lnTo>
                <a:lnTo>
                  <a:pt x="256" y="92"/>
                </a:lnTo>
                <a:lnTo>
                  <a:pt x="264" y="106"/>
                </a:lnTo>
                <a:lnTo>
                  <a:pt x="272" y="120"/>
                </a:lnTo>
                <a:lnTo>
                  <a:pt x="282" y="144"/>
                </a:lnTo>
                <a:lnTo>
                  <a:pt x="286" y="162"/>
                </a:lnTo>
                <a:lnTo>
                  <a:pt x="286" y="162"/>
                </a:lnTo>
                <a:lnTo>
                  <a:pt x="288" y="164"/>
                </a:lnTo>
                <a:lnTo>
                  <a:pt x="288" y="164"/>
                </a:lnTo>
                <a:lnTo>
                  <a:pt x="288" y="170"/>
                </a:lnTo>
                <a:lnTo>
                  <a:pt x="288" y="170"/>
                </a:lnTo>
                <a:lnTo>
                  <a:pt x="288" y="172"/>
                </a:lnTo>
                <a:lnTo>
                  <a:pt x="278" y="442"/>
                </a:lnTo>
                <a:lnTo>
                  <a:pt x="278" y="442"/>
                </a:lnTo>
                <a:lnTo>
                  <a:pt x="258" y="442"/>
                </a:lnTo>
                <a:lnTo>
                  <a:pt x="258" y="212"/>
                </a:lnTo>
                <a:lnTo>
                  <a:pt x="258" y="212"/>
                </a:lnTo>
                <a:lnTo>
                  <a:pt x="258" y="200"/>
                </a:lnTo>
                <a:lnTo>
                  <a:pt x="254" y="190"/>
                </a:lnTo>
                <a:lnTo>
                  <a:pt x="248" y="180"/>
                </a:lnTo>
                <a:lnTo>
                  <a:pt x="242" y="172"/>
                </a:lnTo>
                <a:lnTo>
                  <a:pt x="234" y="164"/>
                </a:lnTo>
                <a:lnTo>
                  <a:pt x="224" y="158"/>
                </a:lnTo>
                <a:lnTo>
                  <a:pt x="212" y="156"/>
                </a:lnTo>
                <a:lnTo>
                  <a:pt x="200" y="154"/>
                </a:lnTo>
                <a:lnTo>
                  <a:pt x="200" y="154"/>
                </a:lnTo>
                <a:lnTo>
                  <a:pt x="152" y="166"/>
                </a:lnTo>
                <a:lnTo>
                  <a:pt x="100" y="172"/>
                </a:lnTo>
                <a:lnTo>
                  <a:pt x="50" y="176"/>
                </a:lnTo>
                <a:lnTo>
                  <a:pt x="0" y="178"/>
                </a:lnTo>
                <a:lnTo>
                  <a:pt x="0" y="56"/>
                </a:lnTo>
                <a:lnTo>
                  <a:pt x="0" y="56"/>
                </a:lnTo>
                <a:lnTo>
                  <a:pt x="32" y="56"/>
                </a:lnTo>
                <a:lnTo>
                  <a:pt x="32" y="0"/>
                </a:lnTo>
                <a:close/>
              </a:path>
            </a:pathLst>
          </a:custGeom>
          <a:solidFill>
            <a:srgbClr val="CE885B">
              <a:lumMod val="75000"/>
            </a:srgbClr>
          </a:solidFill>
          <a:ln>
            <a:noFill/>
          </a:ln>
        </p:spPr>
        <p:txBody>
          <a:bodyPr vert="horz" wrap="square" lIns="91440" tIns="45720" rIns="91440" bIns="45720" numCol="1" anchor="t" anchorCtr="0" compatLnSpc="1"/>
          <a:p>
            <a:endParaRPr lang="zh-CN" altLang="en-US"/>
          </a:p>
        </p:txBody>
      </p:sp>
      <p:sp>
        <p:nvSpPr>
          <p:cNvPr id="118" name="Freeform 315"/>
          <p:cNvSpPr/>
          <p:nvPr>
            <p:custDataLst>
              <p:tags r:id="rId112"/>
            </p:custDataLst>
          </p:nvPr>
        </p:nvSpPr>
        <p:spPr bwMode="auto">
          <a:xfrm>
            <a:off x="2793502" y="3058679"/>
            <a:ext cx="429257" cy="476713"/>
          </a:xfrm>
          <a:custGeom>
            <a:avLst/>
            <a:gdLst>
              <a:gd name="T0" fmla="*/ 296 w 398"/>
              <a:gd name="T1" fmla="*/ 0 h 442"/>
              <a:gd name="T2" fmla="*/ 256 w 398"/>
              <a:gd name="T3" fmla="*/ 0 h 442"/>
              <a:gd name="T4" fmla="*/ 256 w 398"/>
              <a:gd name="T5" fmla="*/ 0 h 442"/>
              <a:gd name="T6" fmla="*/ 220 w 398"/>
              <a:gd name="T7" fmla="*/ 2 h 442"/>
              <a:gd name="T8" fmla="*/ 186 w 398"/>
              <a:gd name="T9" fmla="*/ 6 h 442"/>
              <a:gd name="T10" fmla="*/ 156 w 398"/>
              <a:gd name="T11" fmla="*/ 12 h 442"/>
              <a:gd name="T12" fmla="*/ 130 w 398"/>
              <a:gd name="T13" fmla="*/ 20 h 442"/>
              <a:gd name="T14" fmla="*/ 106 w 398"/>
              <a:gd name="T15" fmla="*/ 30 h 442"/>
              <a:gd name="T16" fmla="*/ 86 w 398"/>
              <a:gd name="T17" fmla="*/ 40 h 442"/>
              <a:gd name="T18" fmla="*/ 70 w 398"/>
              <a:gd name="T19" fmla="*/ 52 h 442"/>
              <a:gd name="T20" fmla="*/ 54 w 398"/>
              <a:gd name="T21" fmla="*/ 66 h 442"/>
              <a:gd name="T22" fmla="*/ 42 w 398"/>
              <a:gd name="T23" fmla="*/ 78 h 442"/>
              <a:gd name="T24" fmla="*/ 32 w 398"/>
              <a:gd name="T25" fmla="*/ 92 h 442"/>
              <a:gd name="T26" fmla="*/ 22 w 398"/>
              <a:gd name="T27" fmla="*/ 106 h 442"/>
              <a:gd name="T28" fmla="*/ 16 w 398"/>
              <a:gd name="T29" fmla="*/ 118 h 442"/>
              <a:gd name="T30" fmla="*/ 6 w 398"/>
              <a:gd name="T31" fmla="*/ 142 h 442"/>
              <a:gd name="T32" fmla="*/ 2 w 398"/>
              <a:gd name="T33" fmla="*/ 162 h 442"/>
              <a:gd name="T34" fmla="*/ 2 w 398"/>
              <a:gd name="T35" fmla="*/ 162 h 442"/>
              <a:gd name="T36" fmla="*/ 0 w 398"/>
              <a:gd name="T37" fmla="*/ 164 h 442"/>
              <a:gd name="T38" fmla="*/ 0 w 398"/>
              <a:gd name="T39" fmla="*/ 164 h 442"/>
              <a:gd name="T40" fmla="*/ 0 w 398"/>
              <a:gd name="T41" fmla="*/ 168 h 442"/>
              <a:gd name="T42" fmla="*/ 0 w 398"/>
              <a:gd name="T43" fmla="*/ 168 h 442"/>
              <a:gd name="T44" fmla="*/ 0 w 398"/>
              <a:gd name="T45" fmla="*/ 172 h 442"/>
              <a:gd name="T46" fmla="*/ 10 w 398"/>
              <a:gd name="T47" fmla="*/ 442 h 442"/>
              <a:gd name="T48" fmla="*/ 10 w 398"/>
              <a:gd name="T49" fmla="*/ 442 h 442"/>
              <a:gd name="T50" fmla="*/ 28 w 398"/>
              <a:gd name="T51" fmla="*/ 442 h 442"/>
              <a:gd name="T52" fmla="*/ 28 w 398"/>
              <a:gd name="T53" fmla="*/ 212 h 442"/>
              <a:gd name="T54" fmla="*/ 28 w 398"/>
              <a:gd name="T55" fmla="*/ 212 h 442"/>
              <a:gd name="T56" fmla="*/ 30 w 398"/>
              <a:gd name="T57" fmla="*/ 200 h 442"/>
              <a:gd name="T58" fmla="*/ 34 w 398"/>
              <a:gd name="T59" fmla="*/ 190 h 442"/>
              <a:gd name="T60" fmla="*/ 38 w 398"/>
              <a:gd name="T61" fmla="*/ 180 h 442"/>
              <a:gd name="T62" fmla="*/ 46 w 398"/>
              <a:gd name="T63" fmla="*/ 170 h 442"/>
              <a:gd name="T64" fmla="*/ 54 w 398"/>
              <a:gd name="T65" fmla="*/ 164 h 442"/>
              <a:gd name="T66" fmla="*/ 64 w 398"/>
              <a:gd name="T67" fmla="*/ 158 h 442"/>
              <a:gd name="T68" fmla="*/ 76 w 398"/>
              <a:gd name="T69" fmla="*/ 154 h 442"/>
              <a:gd name="T70" fmla="*/ 88 w 398"/>
              <a:gd name="T71" fmla="*/ 154 h 442"/>
              <a:gd name="T72" fmla="*/ 88 w 398"/>
              <a:gd name="T73" fmla="*/ 154 h 442"/>
              <a:gd name="T74" fmla="*/ 130 w 398"/>
              <a:gd name="T75" fmla="*/ 164 h 442"/>
              <a:gd name="T76" fmla="*/ 172 w 398"/>
              <a:gd name="T77" fmla="*/ 170 h 442"/>
              <a:gd name="T78" fmla="*/ 214 w 398"/>
              <a:gd name="T79" fmla="*/ 176 h 442"/>
              <a:gd name="T80" fmla="*/ 256 w 398"/>
              <a:gd name="T81" fmla="*/ 178 h 442"/>
              <a:gd name="T82" fmla="*/ 256 w 398"/>
              <a:gd name="T83" fmla="*/ 178 h 442"/>
              <a:gd name="T84" fmla="*/ 268 w 398"/>
              <a:gd name="T85" fmla="*/ 178 h 442"/>
              <a:gd name="T86" fmla="*/ 302 w 398"/>
              <a:gd name="T87" fmla="*/ 178 h 442"/>
              <a:gd name="T88" fmla="*/ 302 w 398"/>
              <a:gd name="T89" fmla="*/ 178 h 442"/>
              <a:gd name="T90" fmla="*/ 324 w 398"/>
              <a:gd name="T91" fmla="*/ 174 h 442"/>
              <a:gd name="T92" fmla="*/ 346 w 398"/>
              <a:gd name="T93" fmla="*/ 168 h 442"/>
              <a:gd name="T94" fmla="*/ 362 w 398"/>
              <a:gd name="T95" fmla="*/ 158 h 442"/>
              <a:gd name="T96" fmla="*/ 376 w 398"/>
              <a:gd name="T97" fmla="*/ 148 h 442"/>
              <a:gd name="T98" fmla="*/ 386 w 398"/>
              <a:gd name="T99" fmla="*/ 134 h 442"/>
              <a:gd name="T100" fmla="*/ 394 w 398"/>
              <a:gd name="T101" fmla="*/ 118 h 442"/>
              <a:gd name="T102" fmla="*/ 398 w 398"/>
              <a:gd name="T103" fmla="*/ 102 h 442"/>
              <a:gd name="T104" fmla="*/ 398 w 398"/>
              <a:gd name="T105" fmla="*/ 86 h 442"/>
              <a:gd name="T106" fmla="*/ 396 w 398"/>
              <a:gd name="T107" fmla="*/ 70 h 442"/>
              <a:gd name="T108" fmla="*/ 392 w 398"/>
              <a:gd name="T109" fmla="*/ 54 h 442"/>
              <a:gd name="T110" fmla="*/ 382 w 398"/>
              <a:gd name="T111" fmla="*/ 40 h 442"/>
              <a:gd name="T112" fmla="*/ 372 w 398"/>
              <a:gd name="T113" fmla="*/ 28 h 442"/>
              <a:gd name="T114" fmla="*/ 356 w 398"/>
              <a:gd name="T115" fmla="*/ 16 h 442"/>
              <a:gd name="T116" fmla="*/ 340 w 398"/>
              <a:gd name="T117" fmla="*/ 8 h 442"/>
              <a:gd name="T118" fmla="*/ 318 w 398"/>
              <a:gd name="T119" fmla="*/ 2 h 442"/>
              <a:gd name="T120" fmla="*/ 296 w 398"/>
              <a:gd name="T121" fmla="*/ 0 h 442"/>
              <a:gd name="T122" fmla="*/ 296 w 398"/>
              <a:gd name="T123"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8" h="442">
                <a:moveTo>
                  <a:pt x="296" y="0"/>
                </a:moveTo>
                <a:lnTo>
                  <a:pt x="256" y="0"/>
                </a:lnTo>
                <a:lnTo>
                  <a:pt x="256" y="0"/>
                </a:lnTo>
                <a:lnTo>
                  <a:pt x="220" y="2"/>
                </a:lnTo>
                <a:lnTo>
                  <a:pt x="186" y="6"/>
                </a:lnTo>
                <a:lnTo>
                  <a:pt x="156" y="12"/>
                </a:lnTo>
                <a:lnTo>
                  <a:pt x="130" y="20"/>
                </a:lnTo>
                <a:lnTo>
                  <a:pt x="106" y="30"/>
                </a:lnTo>
                <a:lnTo>
                  <a:pt x="86" y="40"/>
                </a:lnTo>
                <a:lnTo>
                  <a:pt x="70" y="52"/>
                </a:lnTo>
                <a:lnTo>
                  <a:pt x="54" y="66"/>
                </a:lnTo>
                <a:lnTo>
                  <a:pt x="42" y="78"/>
                </a:lnTo>
                <a:lnTo>
                  <a:pt x="32" y="92"/>
                </a:lnTo>
                <a:lnTo>
                  <a:pt x="22" y="106"/>
                </a:lnTo>
                <a:lnTo>
                  <a:pt x="16" y="118"/>
                </a:lnTo>
                <a:lnTo>
                  <a:pt x="6" y="142"/>
                </a:lnTo>
                <a:lnTo>
                  <a:pt x="2" y="162"/>
                </a:lnTo>
                <a:lnTo>
                  <a:pt x="2" y="162"/>
                </a:lnTo>
                <a:lnTo>
                  <a:pt x="0" y="164"/>
                </a:lnTo>
                <a:lnTo>
                  <a:pt x="0" y="164"/>
                </a:lnTo>
                <a:lnTo>
                  <a:pt x="0" y="168"/>
                </a:lnTo>
                <a:lnTo>
                  <a:pt x="0" y="168"/>
                </a:lnTo>
                <a:lnTo>
                  <a:pt x="0" y="172"/>
                </a:lnTo>
                <a:lnTo>
                  <a:pt x="10" y="442"/>
                </a:lnTo>
                <a:lnTo>
                  <a:pt x="10" y="442"/>
                </a:lnTo>
                <a:lnTo>
                  <a:pt x="28" y="442"/>
                </a:lnTo>
                <a:lnTo>
                  <a:pt x="28" y="212"/>
                </a:lnTo>
                <a:lnTo>
                  <a:pt x="28" y="212"/>
                </a:lnTo>
                <a:lnTo>
                  <a:pt x="30" y="200"/>
                </a:lnTo>
                <a:lnTo>
                  <a:pt x="34" y="190"/>
                </a:lnTo>
                <a:lnTo>
                  <a:pt x="38" y="180"/>
                </a:lnTo>
                <a:lnTo>
                  <a:pt x="46" y="170"/>
                </a:lnTo>
                <a:lnTo>
                  <a:pt x="54" y="164"/>
                </a:lnTo>
                <a:lnTo>
                  <a:pt x="64" y="158"/>
                </a:lnTo>
                <a:lnTo>
                  <a:pt x="76" y="154"/>
                </a:lnTo>
                <a:lnTo>
                  <a:pt x="88" y="154"/>
                </a:lnTo>
                <a:lnTo>
                  <a:pt x="88" y="154"/>
                </a:lnTo>
                <a:lnTo>
                  <a:pt x="130" y="164"/>
                </a:lnTo>
                <a:lnTo>
                  <a:pt x="172" y="170"/>
                </a:lnTo>
                <a:lnTo>
                  <a:pt x="214" y="176"/>
                </a:lnTo>
                <a:lnTo>
                  <a:pt x="256" y="178"/>
                </a:lnTo>
                <a:lnTo>
                  <a:pt x="256" y="178"/>
                </a:lnTo>
                <a:lnTo>
                  <a:pt x="268" y="178"/>
                </a:lnTo>
                <a:lnTo>
                  <a:pt x="302" y="178"/>
                </a:lnTo>
                <a:lnTo>
                  <a:pt x="302" y="178"/>
                </a:lnTo>
                <a:lnTo>
                  <a:pt x="324" y="174"/>
                </a:lnTo>
                <a:lnTo>
                  <a:pt x="346" y="168"/>
                </a:lnTo>
                <a:lnTo>
                  <a:pt x="362" y="158"/>
                </a:lnTo>
                <a:lnTo>
                  <a:pt x="376" y="148"/>
                </a:lnTo>
                <a:lnTo>
                  <a:pt x="386" y="134"/>
                </a:lnTo>
                <a:lnTo>
                  <a:pt x="394" y="118"/>
                </a:lnTo>
                <a:lnTo>
                  <a:pt x="398" y="102"/>
                </a:lnTo>
                <a:lnTo>
                  <a:pt x="398" y="86"/>
                </a:lnTo>
                <a:lnTo>
                  <a:pt x="396" y="70"/>
                </a:lnTo>
                <a:lnTo>
                  <a:pt x="392" y="54"/>
                </a:lnTo>
                <a:lnTo>
                  <a:pt x="382" y="40"/>
                </a:lnTo>
                <a:lnTo>
                  <a:pt x="372" y="28"/>
                </a:lnTo>
                <a:lnTo>
                  <a:pt x="356" y="16"/>
                </a:lnTo>
                <a:lnTo>
                  <a:pt x="340" y="8"/>
                </a:lnTo>
                <a:lnTo>
                  <a:pt x="318" y="2"/>
                </a:lnTo>
                <a:lnTo>
                  <a:pt x="296" y="0"/>
                </a:lnTo>
                <a:lnTo>
                  <a:pt x="296" y="0"/>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19" name="Freeform 316"/>
          <p:cNvSpPr/>
          <p:nvPr>
            <p:custDataLst>
              <p:tags r:id="rId113"/>
            </p:custDataLst>
          </p:nvPr>
        </p:nvSpPr>
        <p:spPr bwMode="auto">
          <a:xfrm>
            <a:off x="3009210" y="3727372"/>
            <a:ext cx="168252" cy="47456"/>
          </a:xfrm>
          <a:custGeom>
            <a:avLst/>
            <a:gdLst>
              <a:gd name="T0" fmla="*/ 156 w 156"/>
              <a:gd name="T1" fmla="*/ 0 h 44"/>
              <a:gd name="T2" fmla="*/ 0 w 156"/>
              <a:gd name="T3" fmla="*/ 0 h 44"/>
              <a:gd name="T4" fmla="*/ 0 w 156"/>
              <a:gd name="T5" fmla="*/ 0 h 44"/>
              <a:gd name="T6" fmla="*/ 0 w 156"/>
              <a:gd name="T7" fmla="*/ 8 h 44"/>
              <a:gd name="T8" fmla="*/ 2 w 156"/>
              <a:gd name="T9" fmla="*/ 16 h 44"/>
              <a:gd name="T10" fmla="*/ 8 w 156"/>
              <a:gd name="T11" fmla="*/ 24 h 44"/>
              <a:gd name="T12" fmla="*/ 12 w 156"/>
              <a:gd name="T13" fmla="*/ 32 h 44"/>
              <a:gd name="T14" fmla="*/ 20 w 156"/>
              <a:gd name="T15" fmla="*/ 36 h 44"/>
              <a:gd name="T16" fmla="*/ 26 w 156"/>
              <a:gd name="T17" fmla="*/ 40 h 44"/>
              <a:gd name="T18" fmla="*/ 36 w 156"/>
              <a:gd name="T19" fmla="*/ 44 h 44"/>
              <a:gd name="T20" fmla="*/ 44 w 156"/>
              <a:gd name="T21" fmla="*/ 44 h 44"/>
              <a:gd name="T22" fmla="*/ 112 w 156"/>
              <a:gd name="T23" fmla="*/ 44 h 44"/>
              <a:gd name="T24" fmla="*/ 112 w 156"/>
              <a:gd name="T25" fmla="*/ 44 h 44"/>
              <a:gd name="T26" fmla="*/ 120 w 156"/>
              <a:gd name="T27" fmla="*/ 44 h 44"/>
              <a:gd name="T28" fmla="*/ 128 w 156"/>
              <a:gd name="T29" fmla="*/ 40 h 44"/>
              <a:gd name="T30" fmla="*/ 136 w 156"/>
              <a:gd name="T31" fmla="*/ 36 h 44"/>
              <a:gd name="T32" fmla="*/ 142 w 156"/>
              <a:gd name="T33" fmla="*/ 32 h 44"/>
              <a:gd name="T34" fmla="*/ 148 w 156"/>
              <a:gd name="T35" fmla="*/ 24 h 44"/>
              <a:gd name="T36" fmla="*/ 152 w 156"/>
              <a:gd name="T37" fmla="*/ 16 h 44"/>
              <a:gd name="T38" fmla="*/ 156 w 156"/>
              <a:gd name="T39" fmla="*/ 8 h 44"/>
              <a:gd name="T40" fmla="*/ 156 w 156"/>
              <a:gd name="T41" fmla="*/ 0 h 44"/>
              <a:gd name="T42" fmla="*/ 156 w 156"/>
              <a:gd name="T4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6" h="44">
                <a:moveTo>
                  <a:pt x="156" y="0"/>
                </a:moveTo>
                <a:lnTo>
                  <a:pt x="0" y="0"/>
                </a:lnTo>
                <a:lnTo>
                  <a:pt x="0" y="0"/>
                </a:lnTo>
                <a:lnTo>
                  <a:pt x="0" y="8"/>
                </a:lnTo>
                <a:lnTo>
                  <a:pt x="2" y="16"/>
                </a:lnTo>
                <a:lnTo>
                  <a:pt x="8" y="24"/>
                </a:lnTo>
                <a:lnTo>
                  <a:pt x="12" y="32"/>
                </a:lnTo>
                <a:lnTo>
                  <a:pt x="20" y="36"/>
                </a:lnTo>
                <a:lnTo>
                  <a:pt x="26" y="40"/>
                </a:lnTo>
                <a:lnTo>
                  <a:pt x="36" y="44"/>
                </a:lnTo>
                <a:lnTo>
                  <a:pt x="44" y="44"/>
                </a:lnTo>
                <a:lnTo>
                  <a:pt x="112" y="44"/>
                </a:lnTo>
                <a:lnTo>
                  <a:pt x="112" y="44"/>
                </a:lnTo>
                <a:lnTo>
                  <a:pt x="120" y="44"/>
                </a:lnTo>
                <a:lnTo>
                  <a:pt x="128" y="40"/>
                </a:lnTo>
                <a:lnTo>
                  <a:pt x="136" y="36"/>
                </a:lnTo>
                <a:lnTo>
                  <a:pt x="142" y="32"/>
                </a:lnTo>
                <a:lnTo>
                  <a:pt x="148" y="24"/>
                </a:lnTo>
                <a:lnTo>
                  <a:pt x="152" y="16"/>
                </a:lnTo>
                <a:lnTo>
                  <a:pt x="156" y="8"/>
                </a:lnTo>
                <a:lnTo>
                  <a:pt x="156" y="0"/>
                </a:lnTo>
                <a:lnTo>
                  <a:pt x="156" y="0"/>
                </a:lnTo>
                <a:close/>
              </a:path>
            </a:pathLst>
          </a:custGeom>
          <a:solidFill>
            <a:srgbClr val="FAA6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0" name="Freeform 317"/>
          <p:cNvSpPr/>
          <p:nvPr>
            <p:custDataLst>
              <p:tags r:id="rId114"/>
            </p:custDataLst>
          </p:nvPr>
        </p:nvSpPr>
        <p:spPr bwMode="auto">
          <a:xfrm>
            <a:off x="3259431" y="4318411"/>
            <a:ext cx="202765" cy="230807"/>
          </a:xfrm>
          <a:custGeom>
            <a:avLst/>
            <a:gdLst>
              <a:gd name="T0" fmla="*/ 188 w 188"/>
              <a:gd name="T1" fmla="*/ 214 h 214"/>
              <a:gd name="T2" fmla="*/ 0 w 188"/>
              <a:gd name="T3" fmla="*/ 214 h 214"/>
              <a:gd name="T4" fmla="*/ 0 w 188"/>
              <a:gd name="T5" fmla="*/ 0 h 214"/>
              <a:gd name="T6" fmla="*/ 188 w 188"/>
              <a:gd name="T7" fmla="*/ 2 h 214"/>
              <a:gd name="T8" fmla="*/ 188 w 188"/>
              <a:gd name="T9" fmla="*/ 214 h 214"/>
            </a:gdLst>
            <a:ahLst/>
            <a:cxnLst>
              <a:cxn ang="0">
                <a:pos x="T0" y="T1"/>
              </a:cxn>
              <a:cxn ang="0">
                <a:pos x="T2" y="T3"/>
              </a:cxn>
              <a:cxn ang="0">
                <a:pos x="T4" y="T5"/>
              </a:cxn>
              <a:cxn ang="0">
                <a:pos x="T6" y="T7"/>
              </a:cxn>
              <a:cxn ang="0">
                <a:pos x="T8" y="T9"/>
              </a:cxn>
            </a:cxnLst>
            <a:rect l="0" t="0" r="r" b="b"/>
            <a:pathLst>
              <a:path w="188" h="214">
                <a:moveTo>
                  <a:pt x="188" y="214"/>
                </a:moveTo>
                <a:lnTo>
                  <a:pt x="0" y="214"/>
                </a:lnTo>
                <a:lnTo>
                  <a:pt x="0" y="0"/>
                </a:lnTo>
                <a:lnTo>
                  <a:pt x="188" y="2"/>
                </a:lnTo>
                <a:lnTo>
                  <a:pt x="188" y="214"/>
                </a:lnTo>
                <a:close/>
              </a:path>
            </a:pathLst>
          </a:custGeom>
          <a:solidFill>
            <a:srgbClr val="DC5126"/>
          </a:solidFill>
          <a:ln>
            <a:noFill/>
          </a:ln>
        </p:spPr>
        <p:txBody>
          <a:bodyPr vert="horz" wrap="square" lIns="91440" tIns="45720" rIns="91440" bIns="45720" numCol="1" anchor="t" anchorCtr="0" compatLnSpc="1"/>
          <a:p>
            <a:endParaRPr lang="zh-CN" altLang="en-US"/>
          </a:p>
        </p:txBody>
      </p:sp>
      <p:sp>
        <p:nvSpPr>
          <p:cNvPr id="121" name="Freeform 318"/>
          <p:cNvSpPr/>
          <p:nvPr>
            <p:custDataLst>
              <p:tags r:id="rId115"/>
            </p:custDataLst>
          </p:nvPr>
        </p:nvSpPr>
        <p:spPr bwMode="auto">
          <a:xfrm>
            <a:off x="2562695" y="4014263"/>
            <a:ext cx="213551" cy="230807"/>
          </a:xfrm>
          <a:custGeom>
            <a:avLst/>
            <a:gdLst>
              <a:gd name="T0" fmla="*/ 0 w 198"/>
              <a:gd name="T1" fmla="*/ 214 h 214"/>
              <a:gd name="T2" fmla="*/ 0 w 198"/>
              <a:gd name="T3" fmla="*/ 214 h 214"/>
              <a:gd name="T4" fmla="*/ 0 w 198"/>
              <a:gd name="T5" fmla="*/ 208 h 214"/>
              <a:gd name="T6" fmla="*/ 4 w 198"/>
              <a:gd name="T7" fmla="*/ 190 h 214"/>
              <a:gd name="T8" fmla="*/ 12 w 198"/>
              <a:gd name="T9" fmla="*/ 164 h 214"/>
              <a:gd name="T10" fmla="*/ 20 w 198"/>
              <a:gd name="T11" fmla="*/ 148 h 214"/>
              <a:gd name="T12" fmla="*/ 28 w 198"/>
              <a:gd name="T13" fmla="*/ 132 h 214"/>
              <a:gd name="T14" fmla="*/ 38 w 198"/>
              <a:gd name="T15" fmla="*/ 116 h 214"/>
              <a:gd name="T16" fmla="*/ 52 w 198"/>
              <a:gd name="T17" fmla="*/ 98 h 214"/>
              <a:gd name="T18" fmla="*/ 68 w 198"/>
              <a:gd name="T19" fmla="*/ 80 h 214"/>
              <a:gd name="T20" fmla="*/ 86 w 198"/>
              <a:gd name="T21" fmla="*/ 62 h 214"/>
              <a:gd name="T22" fmla="*/ 108 w 198"/>
              <a:gd name="T23" fmla="*/ 46 h 214"/>
              <a:gd name="T24" fmla="*/ 134 w 198"/>
              <a:gd name="T25" fmla="*/ 30 h 214"/>
              <a:gd name="T26" fmla="*/ 164 w 198"/>
              <a:gd name="T27" fmla="*/ 14 h 214"/>
              <a:gd name="T28" fmla="*/ 198 w 198"/>
              <a:gd name="T29" fmla="*/ 0 h 214"/>
              <a:gd name="T30" fmla="*/ 198 w 198"/>
              <a:gd name="T31" fmla="*/ 214 h 214"/>
              <a:gd name="T32" fmla="*/ 0 w 198"/>
              <a:gd name="T33" fmla="*/ 214 h 214"/>
              <a:gd name="T34" fmla="*/ 0 w 198"/>
              <a:gd name="T35"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214">
                <a:moveTo>
                  <a:pt x="0" y="214"/>
                </a:moveTo>
                <a:lnTo>
                  <a:pt x="0" y="214"/>
                </a:lnTo>
                <a:lnTo>
                  <a:pt x="0" y="208"/>
                </a:lnTo>
                <a:lnTo>
                  <a:pt x="4" y="190"/>
                </a:lnTo>
                <a:lnTo>
                  <a:pt x="12" y="164"/>
                </a:lnTo>
                <a:lnTo>
                  <a:pt x="20" y="148"/>
                </a:lnTo>
                <a:lnTo>
                  <a:pt x="28" y="132"/>
                </a:lnTo>
                <a:lnTo>
                  <a:pt x="38" y="116"/>
                </a:lnTo>
                <a:lnTo>
                  <a:pt x="52" y="98"/>
                </a:lnTo>
                <a:lnTo>
                  <a:pt x="68" y="80"/>
                </a:lnTo>
                <a:lnTo>
                  <a:pt x="86" y="62"/>
                </a:lnTo>
                <a:lnTo>
                  <a:pt x="108" y="46"/>
                </a:lnTo>
                <a:lnTo>
                  <a:pt x="134" y="30"/>
                </a:lnTo>
                <a:lnTo>
                  <a:pt x="164" y="14"/>
                </a:lnTo>
                <a:lnTo>
                  <a:pt x="198" y="0"/>
                </a:lnTo>
                <a:lnTo>
                  <a:pt x="198" y="214"/>
                </a:lnTo>
                <a:lnTo>
                  <a:pt x="0" y="214"/>
                </a:lnTo>
                <a:lnTo>
                  <a:pt x="0" y="214"/>
                </a:lnTo>
                <a:close/>
              </a:path>
            </a:pathLst>
          </a:custGeom>
          <a:solidFill>
            <a:srgbClr val="ACACAC">
              <a:lumMod val="20000"/>
              <a:lumOff val="80000"/>
            </a:srgbClr>
          </a:solidFill>
          <a:ln>
            <a:noFill/>
          </a:ln>
        </p:spPr>
        <p:txBody>
          <a:bodyPr vert="horz" wrap="square" lIns="91440" tIns="45720" rIns="91440" bIns="45720" numCol="1" anchor="t" anchorCtr="0" compatLnSpc="1"/>
          <a:p>
            <a:endParaRPr lang="zh-CN" altLang="en-US"/>
          </a:p>
        </p:txBody>
      </p:sp>
      <p:sp>
        <p:nvSpPr>
          <p:cNvPr id="122" name="Freeform 320"/>
          <p:cNvSpPr/>
          <p:nvPr>
            <p:custDataLst>
              <p:tags r:id="rId116"/>
            </p:custDataLst>
          </p:nvPr>
        </p:nvSpPr>
        <p:spPr bwMode="auto">
          <a:xfrm>
            <a:off x="4316398" y="4577260"/>
            <a:ext cx="478871" cy="478871"/>
          </a:xfrm>
          <a:custGeom>
            <a:avLst/>
            <a:gdLst>
              <a:gd name="T0" fmla="*/ 0 w 444"/>
              <a:gd name="T1" fmla="*/ 222 h 444"/>
              <a:gd name="T2" fmla="*/ 4 w 444"/>
              <a:gd name="T3" fmla="*/ 266 h 444"/>
              <a:gd name="T4" fmla="*/ 16 w 444"/>
              <a:gd name="T5" fmla="*/ 308 h 444"/>
              <a:gd name="T6" fmla="*/ 38 w 444"/>
              <a:gd name="T7" fmla="*/ 346 h 444"/>
              <a:gd name="T8" fmla="*/ 64 w 444"/>
              <a:gd name="T9" fmla="*/ 378 h 444"/>
              <a:gd name="T10" fmla="*/ 98 w 444"/>
              <a:gd name="T11" fmla="*/ 406 h 444"/>
              <a:gd name="T12" fmla="*/ 134 w 444"/>
              <a:gd name="T13" fmla="*/ 426 h 444"/>
              <a:gd name="T14" fmla="*/ 176 w 444"/>
              <a:gd name="T15" fmla="*/ 440 h 444"/>
              <a:gd name="T16" fmla="*/ 222 w 444"/>
              <a:gd name="T17" fmla="*/ 444 h 444"/>
              <a:gd name="T18" fmla="*/ 244 w 444"/>
              <a:gd name="T19" fmla="*/ 442 h 444"/>
              <a:gd name="T20" fmla="*/ 288 w 444"/>
              <a:gd name="T21" fmla="*/ 434 h 444"/>
              <a:gd name="T22" fmla="*/ 328 w 444"/>
              <a:gd name="T23" fmla="*/ 416 h 444"/>
              <a:gd name="T24" fmla="*/ 362 w 444"/>
              <a:gd name="T25" fmla="*/ 392 h 444"/>
              <a:gd name="T26" fmla="*/ 392 w 444"/>
              <a:gd name="T27" fmla="*/ 362 h 444"/>
              <a:gd name="T28" fmla="*/ 416 w 444"/>
              <a:gd name="T29" fmla="*/ 328 h 444"/>
              <a:gd name="T30" fmla="*/ 434 w 444"/>
              <a:gd name="T31" fmla="*/ 288 h 444"/>
              <a:gd name="T32" fmla="*/ 442 w 444"/>
              <a:gd name="T33" fmla="*/ 244 h 444"/>
              <a:gd name="T34" fmla="*/ 444 w 444"/>
              <a:gd name="T35" fmla="*/ 222 h 444"/>
              <a:gd name="T36" fmla="*/ 438 w 444"/>
              <a:gd name="T37" fmla="*/ 178 h 444"/>
              <a:gd name="T38" fmla="*/ 426 w 444"/>
              <a:gd name="T39" fmla="*/ 136 h 444"/>
              <a:gd name="T40" fmla="*/ 406 w 444"/>
              <a:gd name="T41" fmla="*/ 98 h 444"/>
              <a:gd name="T42" fmla="*/ 378 w 444"/>
              <a:gd name="T43" fmla="*/ 64 h 444"/>
              <a:gd name="T44" fmla="*/ 346 w 444"/>
              <a:gd name="T45" fmla="*/ 38 h 444"/>
              <a:gd name="T46" fmla="*/ 308 w 444"/>
              <a:gd name="T47" fmla="*/ 18 h 444"/>
              <a:gd name="T48" fmla="*/ 266 w 444"/>
              <a:gd name="T49" fmla="*/ 4 h 444"/>
              <a:gd name="T50" fmla="*/ 222 w 444"/>
              <a:gd name="T51" fmla="*/ 0 h 444"/>
              <a:gd name="T52" fmla="*/ 198 w 444"/>
              <a:gd name="T53" fmla="*/ 0 h 444"/>
              <a:gd name="T54" fmla="*/ 156 w 444"/>
              <a:gd name="T55" fmla="*/ 10 h 444"/>
              <a:gd name="T56" fmla="*/ 116 w 444"/>
              <a:gd name="T57" fmla="*/ 26 h 444"/>
              <a:gd name="T58" fmla="*/ 80 w 444"/>
              <a:gd name="T59" fmla="*/ 50 h 444"/>
              <a:gd name="T60" fmla="*/ 50 w 444"/>
              <a:gd name="T61" fmla="*/ 80 h 444"/>
              <a:gd name="T62" fmla="*/ 26 w 444"/>
              <a:gd name="T63" fmla="*/ 116 h 444"/>
              <a:gd name="T64" fmla="*/ 10 w 444"/>
              <a:gd name="T65" fmla="*/ 156 h 444"/>
              <a:gd name="T66" fmla="*/ 0 w 444"/>
              <a:gd name="T67" fmla="*/ 198 h 444"/>
              <a:gd name="T68" fmla="*/ 0 w 444"/>
              <a:gd name="T69" fmla="*/ 22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444">
                <a:moveTo>
                  <a:pt x="0" y="222"/>
                </a:moveTo>
                <a:lnTo>
                  <a:pt x="0" y="222"/>
                </a:lnTo>
                <a:lnTo>
                  <a:pt x="0" y="244"/>
                </a:lnTo>
                <a:lnTo>
                  <a:pt x="4" y="266"/>
                </a:lnTo>
                <a:lnTo>
                  <a:pt x="10" y="288"/>
                </a:lnTo>
                <a:lnTo>
                  <a:pt x="16" y="308"/>
                </a:lnTo>
                <a:lnTo>
                  <a:pt x="26" y="328"/>
                </a:lnTo>
                <a:lnTo>
                  <a:pt x="38" y="346"/>
                </a:lnTo>
                <a:lnTo>
                  <a:pt x="50" y="362"/>
                </a:lnTo>
                <a:lnTo>
                  <a:pt x="64" y="378"/>
                </a:lnTo>
                <a:lnTo>
                  <a:pt x="80" y="392"/>
                </a:lnTo>
                <a:lnTo>
                  <a:pt x="98" y="406"/>
                </a:lnTo>
                <a:lnTo>
                  <a:pt x="116" y="416"/>
                </a:lnTo>
                <a:lnTo>
                  <a:pt x="134" y="426"/>
                </a:lnTo>
                <a:lnTo>
                  <a:pt x="156" y="434"/>
                </a:lnTo>
                <a:lnTo>
                  <a:pt x="176" y="440"/>
                </a:lnTo>
                <a:lnTo>
                  <a:pt x="198" y="442"/>
                </a:lnTo>
                <a:lnTo>
                  <a:pt x="222" y="444"/>
                </a:lnTo>
                <a:lnTo>
                  <a:pt x="222" y="444"/>
                </a:lnTo>
                <a:lnTo>
                  <a:pt x="244" y="442"/>
                </a:lnTo>
                <a:lnTo>
                  <a:pt x="266" y="440"/>
                </a:lnTo>
                <a:lnTo>
                  <a:pt x="288" y="434"/>
                </a:lnTo>
                <a:lnTo>
                  <a:pt x="308" y="426"/>
                </a:lnTo>
                <a:lnTo>
                  <a:pt x="328" y="416"/>
                </a:lnTo>
                <a:lnTo>
                  <a:pt x="346" y="406"/>
                </a:lnTo>
                <a:lnTo>
                  <a:pt x="362" y="392"/>
                </a:lnTo>
                <a:lnTo>
                  <a:pt x="378" y="378"/>
                </a:lnTo>
                <a:lnTo>
                  <a:pt x="392" y="362"/>
                </a:lnTo>
                <a:lnTo>
                  <a:pt x="406" y="346"/>
                </a:lnTo>
                <a:lnTo>
                  <a:pt x="416" y="328"/>
                </a:lnTo>
                <a:lnTo>
                  <a:pt x="426" y="308"/>
                </a:lnTo>
                <a:lnTo>
                  <a:pt x="434" y="288"/>
                </a:lnTo>
                <a:lnTo>
                  <a:pt x="438" y="266"/>
                </a:lnTo>
                <a:lnTo>
                  <a:pt x="442" y="244"/>
                </a:lnTo>
                <a:lnTo>
                  <a:pt x="444" y="222"/>
                </a:lnTo>
                <a:lnTo>
                  <a:pt x="444" y="222"/>
                </a:lnTo>
                <a:lnTo>
                  <a:pt x="442" y="200"/>
                </a:lnTo>
                <a:lnTo>
                  <a:pt x="438" y="178"/>
                </a:lnTo>
                <a:lnTo>
                  <a:pt x="434" y="156"/>
                </a:lnTo>
                <a:lnTo>
                  <a:pt x="426" y="136"/>
                </a:lnTo>
                <a:lnTo>
                  <a:pt x="416" y="116"/>
                </a:lnTo>
                <a:lnTo>
                  <a:pt x="406" y="98"/>
                </a:lnTo>
                <a:lnTo>
                  <a:pt x="392" y="80"/>
                </a:lnTo>
                <a:lnTo>
                  <a:pt x="378" y="64"/>
                </a:lnTo>
                <a:lnTo>
                  <a:pt x="362" y="50"/>
                </a:lnTo>
                <a:lnTo>
                  <a:pt x="346" y="38"/>
                </a:lnTo>
                <a:lnTo>
                  <a:pt x="328" y="26"/>
                </a:lnTo>
                <a:lnTo>
                  <a:pt x="308" y="18"/>
                </a:lnTo>
                <a:lnTo>
                  <a:pt x="288" y="10"/>
                </a:lnTo>
                <a:lnTo>
                  <a:pt x="266" y="4"/>
                </a:lnTo>
                <a:lnTo>
                  <a:pt x="244" y="0"/>
                </a:lnTo>
                <a:lnTo>
                  <a:pt x="222" y="0"/>
                </a:lnTo>
                <a:lnTo>
                  <a:pt x="222" y="0"/>
                </a:lnTo>
                <a:lnTo>
                  <a:pt x="198" y="0"/>
                </a:lnTo>
                <a:lnTo>
                  <a:pt x="176" y="4"/>
                </a:lnTo>
                <a:lnTo>
                  <a:pt x="156" y="10"/>
                </a:lnTo>
                <a:lnTo>
                  <a:pt x="136" y="18"/>
                </a:lnTo>
                <a:lnTo>
                  <a:pt x="116" y="26"/>
                </a:lnTo>
                <a:lnTo>
                  <a:pt x="98" y="38"/>
                </a:lnTo>
                <a:lnTo>
                  <a:pt x="80" y="50"/>
                </a:lnTo>
                <a:lnTo>
                  <a:pt x="64" y="64"/>
                </a:lnTo>
                <a:lnTo>
                  <a:pt x="50" y="80"/>
                </a:lnTo>
                <a:lnTo>
                  <a:pt x="38" y="98"/>
                </a:lnTo>
                <a:lnTo>
                  <a:pt x="26" y="116"/>
                </a:lnTo>
                <a:lnTo>
                  <a:pt x="16" y="136"/>
                </a:lnTo>
                <a:lnTo>
                  <a:pt x="10" y="156"/>
                </a:lnTo>
                <a:lnTo>
                  <a:pt x="4" y="176"/>
                </a:lnTo>
                <a:lnTo>
                  <a:pt x="0" y="198"/>
                </a:lnTo>
                <a:lnTo>
                  <a:pt x="0" y="222"/>
                </a:lnTo>
                <a:lnTo>
                  <a:pt x="0" y="222"/>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123" name="Freeform 321"/>
          <p:cNvSpPr/>
          <p:nvPr>
            <p:custDataLst>
              <p:tags r:id="rId117"/>
            </p:custDataLst>
          </p:nvPr>
        </p:nvSpPr>
        <p:spPr bwMode="auto">
          <a:xfrm>
            <a:off x="3565735" y="5681682"/>
            <a:ext cx="470243" cy="213551"/>
          </a:xfrm>
          <a:custGeom>
            <a:avLst/>
            <a:gdLst>
              <a:gd name="T0" fmla="*/ 28 w 436"/>
              <a:gd name="T1" fmla="*/ 196 h 198"/>
              <a:gd name="T2" fmla="*/ 204 w 436"/>
              <a:gd name="T3" fmla="*/ 198 h 198"/>
              <a:gd name="T4" fmla="*/ 296 w 436"/>
              <a:gd name="T5" fmla="*/ 168 h 198"/>
              <a:gd name="T6" fmla="*/ 296 w 436"/>
              <a:gd name="T7" fmla="*/ 198 h 198"/>
              <a:gd name="T8" fmla="*/ 434 w 436"/>
              <a:gd name="T9" fmla="*/ 198 h 198"/>
              <a:gd name="T10" fmla="*/ 436 w 436"/>
              <a:gd name="T11" fmla="*/ 0 h 198"/>
              <a:gd name="T12" fmla="*/ 254 w 436"/>
              <a:gd name="T13" fmla="*/ 0 h 198"/>
              <a:gd name="T14" fmla="*/ 204 w 436"/>
              <a:gd name="T15" fmla="*/ 72 h 198"/>
              <a:gd name="T16" fmla="*/ 40 w 436"/>
              <a:gd name="T17" fmla="*/ 108 h 198"/>
              <a:gd name="T18" fmla="*/ 40 w 436"/>
              <a:gd name="T19" fmla="*/ 108 h 198"/>
              <a:gd name="T20" fmla="*/ 16 w 436"/>
              <a:gd name="T21" fmla="*/ 116 h 198"/>
              <a:gd name="T22" fmla="*/ 8 w 436"/>
              <a:gd name="T23" fmla="*/ 120 h 198"/>
              <a:gd name="T24" fmla="*/ 4 w 436"/>
              <a:gd name="T25" fmla="*/ 126 h 198"/>
              <a:gd name="T26" fmla="*/ 2 w 436"/>
              <a:gd name="T27" fmla="*/ 134 h 198"/>
              <a:gd name="T28" fmla="*/ 0 w 436"/>
              <a:gd name="T29" fmla="*/ 142 h 198"/>
              <a:gd name="T30" fmla="*/ 0 w 436"/>
              <a:gd name="T31" fmla="*/ 168 h 198"/>
              <a:gd name="T32" fmla="*/ 0 w 436"/>
              <a:gd name="T33" fmla="*/ 168 h 198"/>
              <a:gd name="T34" fmla="*/ 2 w 436"/>
              <a:gd name="T35" fmla="*/ 180 h 198"/>
              <a:gd name="T36" fmla="*/ 8 w 436"/>
              <a:gd name="T37" fmla="*/ 188 h 198"/>
              <a:gd name="T38" fmla="*/ 18 w 436"/>
              <a:gd name="T39" fmla="*/ 194 h 198"/>
              <a:gd name="T40" fmla="*/ 28 w 436"/>
              <a:gd name="T41" fmla="*/ 196 h 198"/>
              <a:gd name="T42" fmla="*/ 28 w 436"/>
              <a:gd name="T43" fmla="*/ 19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6" h="198">
                <a:moveTo>
                  <a:pt x="28" y="196"/>
                </a:moveTo>
                <a:lnTo>
                  <a:pt x="204" y="198"/>
                </a:lnTo>
                <a:lnTo>
                  <a:pt x="296" y="168"/>
                </a:lnTo>
                <a:lnTo>
                  <a:pt x="296" y="198"/>
                </a:lnTo>
                <a:lnTo>
                  <a:pt x="434" y="198"/>
                </a:lnTo>
                <a:lnTo>
                  <a:pt x="436" y="0"/>
                </a:lnTo>
                <a:lnTo>
                  <a:pt x="254" y="0"/>
                </a:lnTo>
                <a:lnTo>
                  <a:pt x="204" y="72"/>
                </a:lnTo>
                <a:lnTo>
                  <a:pt x="40" y="108"/>
                </a:lnTo>
                <a:lnTo>
                  <a:pt x="40" y="108"/>
                </a:lnTo>
                <a:lnTo>
                  <a:pt x="16" y="116"/>
                </a:lnTo>
                <a:lnTo>
                  <a:pt x="8" y="120"/>
                </a:lnTo>
                <a:lnTo>
                  <a:pt x="4" y="126"/>
                </a:lnTo>
                <a:lnTo>
                  <a:pt x="2" y="134"/>
                </a:lnTo>
                <a:lnTo>
                  <a:pt x="0" y="142"/>
                </a:lnTo>
                <a:lnTo>
                  <a:pt x="0" y="168"/>
                </a:lnTo>
                <a:lnTo>
                  <a:pt x="0" y="168"/>
                </a:lnTo>
                <a:lnTo>
                  <a:pt x="2" y="180"/>
                </a:lnTo>
                <a:lnTo>
                  <a:pt x="8" y="188"/>
                </a:lnTo>
                <a:lnTo>
                  <a:pt x="18" y="194"/>
                </a:lnTo>
                <a:lnTo>
                  <a:pt x="28" y="196"/>
                </a:lnTo>
                <a:lnTo>
                  <a:pt x="28" y="196"/>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4" name="Freeform 322"/>
          <p:cNvSpPr/>
          <p:nvPr>
            <p:custDataLst>
              <p:tags r:id="rId118"/>
            </p:custDataLst>
          </p:nvPr>
        </p:nvSpPr>
        <p:spPr bwMode="auto">
          <a:xfrm>
            <a:off x="3792229" y="4754141"/>
            <a:ext cx="720463" cy="990097"/>
          </a:xfrm>
          <a:custGeom>
            <a:avLst/>
            <a:gdLst>
              <a:gd name="T0" fmla="*/ 230 w 668"/>
              <a:gd name="T1" fmla="*/ 918 h 918"/>
              <a:gd name="T2" fmla="*/ 0 w 668"/>
              <a:gd name="T3" fmla="*/ 918 h 918"/>
              <a:gd name="T4" fmla="*/ 0 w 668"/>
              <a:gd name="T5" fmla="*/ 228 h 918"/>
              <a:gd name="T6" fmla="*/ 0 w 668"/>
              <a:gd name="T7" fmla="*/ 228 h 918"/>
              <a:gd name="T8" fmla="*/ 2 w 668"/>
              <a:gd name="T9" fmla="*/ 204 h 918"/>
              <a:gd name="T10" fmla="*/ 4 w 668"/>
              <a:gd name="T11" fmla="*/ 182 h 918"/>
              <a:gd name="T12" fmla="*/ 10 w 668"/>
              <a:gd name="T13" fmla="*/ 160 h 918"/>
              <a:gd name="T14" fmla="*/ 18 w 668"/>
              <a:gd name="T15" fmla="*/ 138 h 918"/>
              <a:gd name="T16" fmla="*/ 28 w 668"/>
              <a:gd name="T17" fmla="*/ 118 h 918"/>
              <a:gd name="T18" fmla="*/ 38 w 668"/>
              <a:gd name="T19" fmla="*/ 100 h 918"/>
              <a:gd name="T20" fmla="*/ 52 w 668"/>
              <a:gd name="T21" fmla="*/ 82 h 918"/>
              <a:gd name="T22" fmla="*/ 66 w 668"/>
              <a:gd name="T23" fmla="*/ 66 h 918"/>
              <a:gd name="T24" fmla="*/ 84 w 668"/>
              <a:gd name="T25" fmla="*/ 52 h 918"/>
              <a:gd name="T26" fmla="*/ 100 w 668"/>
              <a:gd name="T27" fmla="*/ 38 h 918"/>
              <a:gd name="T28" fmla="*/ 120 w 668"/>
              <a:gd name="T29" fmla="*/ 26 h 918"/>
              <a:gd name="T30" fmla="*/ 140 w 668"/>
              <a:gd name="T31" fmla="*/ 18 h 918"/>
              <a:gd name="T32" fmla="*/ 160 w 668"/>
              <a:gd name="T33" fmla="*/ 10 h 918"/>
              <a:gd name="T34" fmla="*/ 182 w 668"/>
              <a:gd name="T35" fmla="*/ 4 h 918"/>
              <a:gd name="T36" fmla="*/ 204 w 668"/>
              <a:gd name="T37" fmla="*/ 0 h 918"/>
              <a:gd name="T38" fmla="*/ 228 w 668"/>
              <a:gd name="T39" fmla="*/ 0 h 918"/>
              <a:gd name="T40" fmla="*/ 668 w 668"/>
              <a:gd name="T41" fmla="*/ 0 h 918"/>
              <a:gd name="T42" fmla="*/ 668 w 668"/>
              <a:gd name="T43" fmla="*/ 230 h 918"/>
              <a:gd name="T44" fmla="*/ 230 w 668"/>
              <a:gd name="T45" fmla="*/ 230 h 918"/>
              <a:gd name="T46" fmla="*/ 230 w 668"/>
              <a:gd name="T47" fmla="*/ 918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8" h="918">
                <a:moveTo>
                  <a:pt x="230" y="918"/>
                </a:moveTo>
                <a:lnTo>
                  <a:pt x="0" y="918"/>
                </a:lnTo>
                <a:lnTo>
                  <a:pt x="0" y="228"/>
                </a:lnTo>
                <a:lnTo>
                  <a:pt x="0" y="228"/>
                </a:lnTo>
                <a:lnTo>
                  <a:pt x="2" y="204"/>
                </a:lnTo>
                <a:lnTo>
                  <a:pt x="4" y="182"/>
                </a:lnTo>
                <a:lnTo>
                  <a:pt x="10" y="160"/>
                </a:lnTo>
                <a:lnTo>
                  <a:pt x="18" y="138"/>
                </a:lnTo>
                <a:lnTo>
                  <a:pt x="28" y="118"/>
                </a:lnTo>
                <a:lnTo>
                  <a:pt x="38" y="100"/>
                </a:lnTo>
                <a:lnTo>
                  <a:pt x="52" y="82"/>
                </a:lnTo>
                <a:lnTo>
                  <a:pt x="66" y="66"/>
                </a:lnTo>
                <a:lnTo>
                  <a:pt x="84" y="52"/>
                </a:lnTo>
                <a:lnTo>
                  <a:pt x="100" y="38"/>
                </a:lnTo>
                <a:lnTo>
                  <a:pt x="120" y="26"/>
                </a:lnTo>
                <a:lnTo>
                  <a:pt x="140" y="18"/>
                </a:lnTo>
                <a:lnTo>
                  <a:pt x="160" y="10"/>
                </a:lnTo>
                <a:lnTo>
                  <a:pt x="182" y="4"/>
                </a:lnTo>
                <a:lnTo>
                  <a:pt x="204" y="0"/>
                </a:lnTo>
                <a:lnTo>
                  <a:pt x="228" y="0"/>
                </a:lnTo>
                <a:lnTo>
                  <a:pt x="668" y="0"/>
                </a:lnTo>
                <a:lnTo>
                  <a:pt x="668" y="230"/>
                </a:lnTo>
                <a:lnTo>
                  <a:pt x="230" y="230"/>
                </a:lnTo>
                <a:lnTo>
                  <a:pt x="230" y="918"/>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125" name="Freeform 323"/>
          <p:cNvSpPr/>
          <p:nvPr>
            <p:custDataLst>
              <p:tags r:id="rId119"/>
            </p:custDataLst>
          </p:nvPr>
        </p:nvSpPr>
        <p:spPr bwMode="auto">
          <a:xfrm>
            <a:off x="4247371" y="3962493"/>
            <a:ext cx="142367" cy="314933"/>
          </a:xfrm>
          <a:custGeom>
            <a:avLst/>
            <a:gdLst>
              <a:gd name="T0" fmla="*/ 72 w 132"/>
              <a:gd name="T1" fmla="*/ 0 h 292"/>
              <a:gd name="T2" fmla="*/ 72 w 132"/>
              <a:gd name="T3" fmla="*/ 0 h 292"/>
              <a:gd name="T4" fmla="*/ 70 w 132"/>
              <a:gd name="T5" fmla="*/ 2 h 292"/>
              <a:gd name="T6" fmla="*/ 62 w 132"/>
              <a:gd name="T7" fmla="*/ 8 h 292"/>
              <a:gd name="T8" fmla="*/ 50 w 132"/>
              <a:gd name="T9" fmla="*/ 22 h 292"/>
              <a:gd name="T10" fmla="*/ 36 w 132"/>
              <a:gd name="T11" fmla="*/ 42 h 292"/>
              <a:gd name="T12" fmla="*/ 30 w 132"/>
              <a:gd name="T13" fmla="*/ 56 h 292"/>
              <a:gd name="T14" fmla="*/ 22 w 132"/>
              <a:gd name="T15" fmla="*/ 72 h 292"/>
              <a:gd name="T16" fmla="*/ 16 w 132"/>
              <a:gd name="T17" fmla="*/ 92 h 292"/>
              <a:gd name="T18" fmla="*/ 10 w 132"/>
              <a:gd name="T19" fmla="*/ 114 h 292"/>
              <a:gd name="T20" fmla="*/ 6 w 132"/>
              <a:gd name="T21" fmla="*/ 138 h 292"/>
              <a:gd name="T22" fmla="*/ 2 w 132"/>
              <a:gd name="T23" fmla="*/ 168 h 292"/>
              <a:gd name="T24" fmla="*/ 0 w 132"/>
              <a:gd name="T25" fmla="*/ 198 h 292"/>
              <a:gd name="T26" fmla="*/ 0 w 132"/>
              <a:gd name="T27" fmla="*/ 234 h 292"/>
              <a:gd name="T28" fmla="*/ 0 w 132"/>
              <a:gd name="T29" fmla="*/ 234 h 292"/>
              <a:gd name="T30" fmla="*/ 0 w 132"/>
              <a:gd name="T31" fmla="*/ 262 h 292"/>
              <a:gd name="T32" fmla="*/ 6 w 132"/>
              <a:gd name="T33" fmla="*/ 280 h 292"/>
              <a:gd name="T34" fmla="*/ 8 w 132"/>
              <a:gd name="T35" fmla="*/ 286 h 292"/>
              <a:gd name="T36" fmla="*/ 12 w 132"/>
              <a:gd name="T37" fmla="*/ 290 h 292"/>
              <a:gd name="T38" fmla="*/ 16 w 132"/>
              <a:gd name="T39" fmla="*/ 292 h 292"/>
              <a:gd name="T40" fmla="*/ 20 w 132"/>
              <a:gd name="T41" fmla="*/ 292 h 292"/>
              <a:gd name="T42" fmla="*/ 24 w 132"/>
              <a:gd name="T43" fmla="*/ 292 h 292"/>
              <a:gd name="T44" fmla="*/ 30 w 132"/>
              <a:gd name="T45" fmla="*/ 290 h 292"/>
              <a:gd name="T46" fmla="*/ 42 w 132"/>
              <a:gd name="T47" fmla="*/ 282 h 292"/>
              <a:gd name="T48" fmla="*/ 54 w 132"/>
              <a:gd name="T49" fmla="*/ 270 h 292"/>
              <a:gd name="T50" fmla="*/ 66 w 132"/>
              <a:gd name="T51" fmla="*/ 256 h 292"/>
              <a:gd name="T52" fmla="*/ 90 w 132"/>
              <a:gd name="T53" fmla="*/ 222 h 292"/>
              <a:gd name="T54" fmla="*/ 110 w 132"/>
              <a:gd name="T55" fmla="*/ 186 h 292"/>
              <a:gd name="T56" fmla="*/ 132 w 132"/>
              <a:gd name="T57" fmla="*/ 150 h 292"/>
              <a:gd name="T58" fmla="*/ 72 w 132"/>
              <a:gd name="T59"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 h="292">
                <a:moveTo>
                  <a:pt x="72" y="0"/>
                </a:moveTo>
                <a:lnTo>
                  <a:pt x="72" y="0"/>
                </a:lnTo>
                <a:lnTo>
                  <a:pt x="70" y="2"/>
                </a:lnTo>
                <a:lnTo>
                  <a:pt x="62" y="8"/>
                </a:lnTo>
                <a:lnTo>
                  <a:pt x="50" y="22"/>
                </a:lnTo>
                <a:lnTo>
                  <a:pt x="36" y="42"/>
                </a:lnTo>
                <a:lnTo>
                  <a:pt x="30" y="56"/>
                </a:lnTo>
                <a:lnTo>
                  <a:pt x="22" y="72"/>
                </a:lnTo>
                <a:lnTo>
                  <a:pt x="16" y="92"/>
                </a:lnTo>
                <a:lnTo>
                  <a:pt x="10" y="114"/>
                </a:lnTo>
                <a:lnTo>
                  <a:pt x="6" y="138"/>
                </a:lnTo>
                <a:lnTo>
                  <a:pt x="2" y="168"/>
                </a:lnTo>
                <a:lnTo>
                  <a:pt x="0" y="198"/>
                </a:lnTo>
                <a:lnTo>
                  <a:pt x="0" y="234"/>
                </a:lnTo>
                <a:lnTo>
                  <a:pt x="0" y="234"/>
                </a:lnTo>
                <a:lnTo>
                  <a:pt x="0" y="262"/>
                </a:lnTo>
                <a:lnTo>
                  <a:pt x="6" y="280"/>
                </a:lnTo>
                <a:lnTo>
                  <a:pt x="8" y="286"/>
                </a:lnTo>
                <a:lnTo>
                  <a:pt x="12" y="290"/>
                </a:lnTo>
                <a:lnTo>
                  <a:pt x="16" y="292"/>
                </a:lnTo>
                <a:lnTo>
                  <a:pt x="20" y="292"/>
                </a:lnTo>
                <a:lnTo>
                  <a:pt x="24" y="292"/>
                </a:lnTo>
                <a:lnTo>
                  <a:pt x="30" y="290"/>
                </a:lnTo>
                <a:lnTo>
                  <a:pt x="42" y="282"/>
                </a:lnTo>
                <a:lnTo>
                  <a:pt x="54" y="270"/>
                </a:lnTo>
                <a:lnTo>
                  <a:pt x="66" y="256"/>
                </a:lnTo>
                <a:lnTo>
                  <a:pt x="90" y="222"/>
                </a:lnTo>
                <a:lnTo>
                  <a:pt x="110" y="186"/>
                </a:lnTo>
                <a:lnTo>
                  <a:pt x="132" y="150"/>
                </a:lnTo>
                <a:lnTo>
                  <a:pt x="72" y="0"/>
                </a:lnTo>
                <a:close/>
              </a:path>
            </a:pathLst>
          </a:custGeom>
          <a:solidFill>
            <a:srgbClr val="4EAEE6">
              <a:lumMod val="75000"/>
              <a:lumOff val="2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6" name="Freeform 324"/>
          <p:cNvSpPr/>
          <p:nvPr>
            <p:custDataLst>
              <p:tags r:id="rId120"/>
            </p:custDataLst>
          </p:nvPr>
        </p:nvSpPr>
        <p:spPr bwMode="auto">
          <a:xfrm>
            <a:off x="4353067" y="3647560"/>
            <a:ext cx="248064" cy="627709"/>
          </a:xfrm>
          <a:custGeom>
            <a:avLst/>
            <a:gdLst>
              <a:gd name="T0" fmla="*/ 0 w 230"/>
              <a:gd name="T1" fmla="*/ 582 h 582"/>
              <a:gd name="T2" fmla="*/ 228 w 230"/>
              <a:gd name="T3" fmla="*/ 582 h 582"/>
              <a:gd name="T4" fmla="*/ 230 w 230"/>
              <a:gd name="T5" fmla="*/ 0 h 582"/>
              <a:gd name="T6" fmla="*/ 0 w 230"/>
              <a:gd name="T7" fmla="*/ 0 h 582"/>
              <a:gd name="T8" fmla="*/ 0 w 230"/>
              <a:gd name="T9" fmla="*/ 582 h 582"/>
            </a:gdLst>
            <a:ahLst/>
            <a:cxnLst>
              <a:cxn ang="0">
                <a:pos x="T0" y="T1"/>
              </a:cxn>
              <a:cxn ang="0">
                <a:pos x="T2" y="T3"/>
              </a:cxn>
              <a:cxn ang="0">
                <a:pos x="T4" y="T5"/>
              </a:cxn>
              <a:cxn ang="0">
                <a:pos x="T6" y="T7"/>
              </a:cxn>
              <a:cxn ang="0">
                <a:pos x="T8" y="T9"/>
              </a:cxn>
            </a:cxnLst>
            <a:rect l="0" t="0" r="r" b="b"/>
            <a:pathLst>
              <a:path w="230" h="582">
                <a:moveTo>
                  <a:pt x="0" y="582"/>
                </a:moveTo>
                <a:lnTo>
                  <a:pt x="228" y="582"/>
                </a:lnTo>
                <a:lnTo>
                  <a:pt x="230" y="0"/>
                </a:lnTo>
                <a:lnTo>
                  <a:pt x="0" y="0"/>
                </a:lnTo>
                <a:lnTo>
                  <a:pt x="0" y="582"/>
                </a:lnTo>
                <a:close/>
              </a:path>
            </a:pathLst>
          </a:custGeom>
          <a:solidFill>
            <a:srgbClr val="FAA67A">
              <a:lumMod val="9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7" name="Freeform 325"/>
          <p:cNvSpPr/>
          <p:nvPr>
            <p:custDataLst>
              <p:tags r:id="rId121"/>
            </p:custDataLst>
          </p:nvPr>
        </p:nvSpPr>
        <p:spPr bwMode="auto">
          <a:xfrm>
            <a:off x="4025192" y="3196732"/>
            <a:ext cx="157467" cy="450829"/>
          </a:xfrm>
          <a:custGeom>
            <a:avLst/>
            <a:gdLst>
              <a:gd name="T0" fmla="*/ 146 w 146"/>
              <a:gd name="T1" fmla="*/ 0 h 418"/>
              <a:gd name="T2" fmla="*/ 146 w 146"/>
              <a:gd name="T3" fmla="*/ 418 h 418"/>
              <a:gd name="T4" fmla="*/ 38 w 146"/>
              <a:gd name="T5" fmla="*/ 418 h 418"/>
              <a:gd name="T6" fmla="*/ 38 w 146"/>
              <a:gd name="T7" fmla="*/ 418 h 418"/>
              <a:gd name="T8" fmla="*/ 28 w 146"/>
              <a:gd name="T9" fmla="*/ 418 h 418"/>
              <a:gd name="T10" fmla="*/ 20 w 146"/>
              <a:gd name="T11" fmla="*/ 414 h 418"/>
              <a:gd name="T12" fmla="*/ 12 w 146"/>
              <a:gd name="T13" fmla="*/ 408 h 418"/>
              <a:gd name="T14" fmla="*/ 6 w 146"/>
              <a:gd name="T15" fmla="*/ 402 h 418"/>
              <a:gd name="T16" fmla="*/ 2 w 146"/>
              <a:gd name="T17" fmla="*/ 394 h 418"/>
              <a:gd name="T18" fmla="*/ 0 w 146"/>
              <a:gd name="T19" fmla="*/ 384 h 418"/>
              <a:gd name="T20" fmla="*/ 0 w 146"/>
              <a:gd name="T21" fmla="*/ 374 h 418"/>
              <a:gd name="T22" fmla="*/ 2 w 146"/>
              <a:gd name="T23" fmla="*/ 366 h 418"/>
              <a:gd name="T24" fmla="*/ 146 w 146"/>
              <a:gd name="T25"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418">
                <a:moveTo>
                  <a:pt x="146" y="0"/>
                </a:moveTo>
                <a:lnTo>
                  <a:pt x="146" y="418"/>
                </a:lnTo>
                <a:lnTo>
                  <a:pt x="38" y="418"/>
                </a:lnTo>
                <a:lnTo>
                  <a:pt x="38" y="418"/>
                </a:lnTo>
                <a:lnTo>
                  <a:pt x="28" y="418"/>
                </a:lnTo>
                <a:lnTo>
                  <a:pt x="20" y="414"/>
                </a:lnTo>
                <a:lnTo>
                  <a:pt x="12" y="408"/>
                </a:lnTo>
                <a:lnTo>
                  <a:pt x="6" y="402"/>
                </a:lnTo>
                <a:lnTo>
                  <a:pt x="2" y="394"/>
                </a:lnTo>
                <a:lnTo>
                  <a:pt x="0" y="384"/>
                </a:lnTo>
                <a:lnTo>
                  <a:pt x="0" y="374"/>
                </a:lnTo>
                <a:lnTo>
                  <a:pt x="2" y="366"/>
                </a:lnTo>
                <a:lnTo>
                  <a:pt x="146" y="0"/>
                </a:lnTo>
                <a:close/>
              </a:path>
            </a:pathLst>
          </a:custGeom>
          <a:solidFill>
            <a:srgbClr val="FAA67A">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8" name="Freeform 326"/>
          <p:cNvSpPr/>
          <p:nvPr>
            <p:custDataLst>
              <p:tags r:id="rId122"/>
            </p:custDataLst>
          </p:nvPr>
        </p:nvSpPr>
        <p:spPr bwMode="auto">
          <a:xfrm>
            <a:off x="4113633" y="3058679"/>
            <a:ext cx="677321" cy="679479"/>
          </a:xfrm>
          <a:custGeom>
            <a:avLst/>
            <a:gdLst>
              <a:gd name="T0" fmla="*/ 628 w 628"/>
              <a:gd name="T1" fmla="*/ 316 h 630"/>
              <a:gd name="T2" fmla="*/ 622 w 628"/>
              <a:gd name="T3" fmla="*/ 380 h 630"/>
              <a:gd name="T4" fmla="*/ 604 w 628"/>
              <a:gd name="T5" fmla="*/ 438 h 630"/>
              <a:gd name="T6" fmla="*/ 576 w 628"/>
              <a:gd name="T7" fmla="*/ 492 h 630"/>
              <a:gd name="T8" fmla="*/ 536 w 628"/>
              <a:gd name="T9" fmla="*/ 538 h 630"/>
              <a:gd name="T10" fmla="*/ 490 w 628"/>
              <a:gd name="T11" fmla="*/ 576 h 630"/>
              <a:gd name="T12" fmla="*/ 436 w 628"/>
              <a:gd name="T13" fmla="*/ 606 h 630"/>
              <a:gd name="T14" fmla="*/ 378 w 628"/>
              <a:gd name="T15" fmla="*/ 624 h 630"/>
              <a:gd name="T16" fmla="*/ 314 w 628"/>
              <a:gd name="T17" fmla="*/ 630 h 630"/>
              <a:gd name="T18" fmla="*/ 282 w 628"/>
              <a:gd name="T19" fmla="*/ 628 h 630"/>
              <a:gd name="T20" fmla="*/ 220 w 628"/>
              <a:gd name="T21" fmla="*/ 616 h 630"/>
              <a:gd name="T22" fmla="*/ 164 w 628"/>
              <a:gd name="T23" fmla="*/ 592 h 630"/>
              <a:gd name="T24" fmla="*/ 114 w 628"/>
              <a:gd name="T25" fmla="*/ 558 h 630"/>
              <a:gd name="T26" fmla="*/ 72 w 628"/>
              <a:gd name="T27" fmla="*/ 516 h 630"/>
              <a:gd name="T28" fmla="*/ 38 w 628"/>
              <a:gd name="T29" fmla="*/ 466 h 630"/>
              <a:gd name="T30" fmla="*/ 14 w 628"/>
              <a:gd name="T31" fmla="*/ 408 h 630"/>
              <a:gd name="T32" fmla="*/ 2 w 628"/>
              <a:gd name="T33" fmla="*/ 348 h 630"/>
              <a:gd name="T34" fmla="*/ 0 w 628"/>
              <a:gd name="T35" fmla="*/ 316 h 630"/>
              <a:gd name="T36" fmla="*/ 6 w 628"/>
              <a:gd name="T37" fmla="*/ 252 h 630"/>
              <a:gd name="T38" fmla="*/ 24 w 628"/>
              <a:gd name="T39" fmla="*/ 192 h 630"/>
              <a:gd name="T40" fmla="*/ 54 w 628"/>
              <a:gd name="T41" fmla="*/ 140 h 630"/>
              <a:gd name="T42" fmla="*/ 92 w 628"/>
              <a:gd name="T43" fmla="*/ 92 h 630"/>
              <a:gd name="T44" fmla="*/ 138 w 628"/>
              <a:gd name="T45" fmla="*/ 54 h 630"/>
              <a:gd name="T46" fmla="*/ 192 w 628"/>
              <a:gd name="T47" fmla="*/ 26 h 630"/>
              <a:gd name="T48" fmla="*/ 250 w 628"/>
              <a:gd name="T49" fmla="*/ 8 h 630"/>
              <a:gd name="T50" fmla="*/ 314 w 628"/>
              <a:gd name="T51" fmla="*/ 0 h 630"/>
              <a:gd name="T52" fmla="*/ 346 w 628"/>
              <a:gd name="T53" fmla="*/ 2 h 630"/>
              <a:gd name="T54" fmla="*/ 408 w 628"/>
              <a:gd name="T55" fmla="*/ 14 h 630"/>
              <a:gd name="T56" fmla="*/ 464 w 628"/>
              <a:gd name="T57" fmla="*/ 38 h 630"/>
              <a:gd name="T58" fmla="*/ 514 w 628"/>
              <a:gd name="T59" fmla="*/ 72 h 630"/>
              <a:gd name="T60" fmla="*/ 558 w 628"/>
              <a:gd name="T61" fmla="*/ 116 h 630"/>
              <a:gd name="T62" fmla="*/ 592 w 628"/>
              <a:gd name="T63" fmla="*/ 166 h 630"/>
              <a:gd name="T64" fmla="*/ 614 w 628"/>
              <a:gd name="T65" fmla="*/ 222 h 630"/>
              <a:gd name="T66" fmla="*/ 628 w 628"/>
              <a:gd name="T67" fmla="*/ 284 h 630"/>
              <a:gd name="T68" fmla="*/ 628 w 628"/>
              <a:gd name="T69" fmla="*/ 316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8" h="630">
                <a:moveTo>
                  <a:pt x="628" y="316"/>
                </a:moveTo>
                <a:lnTo>
                  <a:pt x="628" y="316"/>
                </a:lnTo>
                <a:lnTo>
                  <a:pt x="628" y="348"/>
                </a:lnTo>
                <a:lnTo>
                  <a:pt x="622" y="380"/>
                </a:lnTo>
                <a:lnTo>
                  <a:pt x="614" y="410"/>
                </a:lnTo>
                <a:lnTo>
                  <a:pt x="604" y="438"/>
                </a:lnTo>
                <a:lnTo>
                  <a:pt x="590" y="466"/>
                </a:lnTo>
                <a:lnTo>
                  <a:pt x="576" y="492"/>
                </a:lnTo>
                <a:lnTo>
                  <a:pt x="556" y="516"/>
                </a:lnTo>
                <a:lnTo>
                  <a:pt x="536" y="538"/>
                </a:lnTo>
                <a:lnTo>
                  <a:pt x="514" y="558"/>
                </a:lnTo>
                <a:lnTo>
                  <a:pt x="490" y="576"/>
                </a:lnTo>
                <a:lnTo>
                  <a:pt x="464" y="592"/>
                </a:lnTo>
                <a:lnTo>
                  <a:pt x="436" y="606"/>
                </a:lnTo>
                <a:lnTo>
                  <a:pt x="408" y="616"/>
                </a:lnTo>
                <a:lnTo>
                  <a:pt x="378" y="624"/>
                </a:lnTo>
                <a:lnTo>
                  <a:pt x="346" y="628"/>
                </a:lnTo>
                <a:lnTo>
                  <a:pt x="314" y="630"/>
                </a:lnTo>
                <a:lnTo>
                  <a:pt x="314" y="630"/>
                </a:lnTo>
                <a:lnTo>
                  <a:pt x="282" y="628"/>
                </a:lnTo>
                <a:lnTo>
                  <a:pt x="250" y="624"/>
                </a:lnTo>
                <a:lnTo>
                  <a:pt x="220" y="616"/>
                </a:lnTo>
                <a:lnTo>
                  <a:pt x="192" y="606"/>
                </a:lnTo>
                <a:lnTo>
                  <a:pt x="164" y="592"/>
                </a:lnTo>
                <a:lnTo>
                  <a:pt x="138" y="576"/>
                </a:lnTo>
                <a:lnTo>
                  <a:pt x="114" y="558"/>
                </a:lnTo>
                <a:lnTo>
                  <a:pt x="92" y="538"/>
                </a:lnTo>
                <a:lnTo>
                  <a:pt x="72" y="516"/>
                </a:lnTo>
                <a:lnTo>
                  <a:pt x="54" y="492"/>
                </a:lnTo>
                <a:lnTo>
                  <a:pt x="38" y="466"/>
                </a:lnTo>
                <a:lnTo>
                  <a:pt x="24" y="438"/>
                </a:lnTo>
                <a:lnTo>
                  <a:pt x="14" y="408"/>
                </a:lnTo>
                <a:lnTo>
                  <a:pt x="6" y="378"/>
                </a:lnTo>
                <a:lnTo>
                  <a:pt x="2" y="348"/>
                </a:lnTo>
                <a:lnTo>
                  <a:pt x="0" y="316"/>
                </a:lnTo>
                <a:lnTo>
                  <a:pt x="0" y="316"/>
                </a:lnTo>
                <a:lnTo>
                  <a:pt x="2" y="284"/>
                </a:lnTo>
                <a:lnTo>
                  <a:pt x="6" y="252"/>
                </a:lnTo>
                <a:lnTo>
                  <a:pt x="14" y="222"/>
                </a:lnTo>
                <a:lnTo>
                  <a:pt x="24" y="192"/>
                </a:lnTo>
                <a:lnTo>
                  <a:pt x="38" y="166"/>
                </a:lnTo>
                <a:lnTo>
                  <a:pt x="54" y="140"/>
                </a:lnTo>
                <a:lnTo>
                  <a:pt x="72" y="116"/>
                </a:lnTo>
                <a:lnTo>
                  <a:pt x="92" y="92"/>
                </a:lnTo>
                <a:lnTo>
                  <a:pt x="114" y="72"/>
                </a:lnTo>
                <a:lnTo>
                  <a:pt x="138" y="54"/>
                </a:lnTo>
                <a:lnTo>
                  <a:pt x="164" y="38"/>
                </a:lnTo>
                <a:lnTo>
                  <a:pt x="192" y="26"/>
                </a:lnTo>
                <a:lnTo>
                  <a:pt x="220" y="14"/>
                </a:lnTo>
                <a:lnTo>
                  <a:pt x="250" y="8"/>
                </a:lnTo>
                <a:lnTo>
                  <a:pt x="282" y="2"/>
                </a:lnTo>
                <a:lnTo>
                  <a:pt x="314" y="0"/>
                </a:lnTo>
                <a:lnTo>
                  <a:pt x="314" y="0"/>
                </a:lnTo>
                <a:lnTo>
                  <a:pt x="346" y="2"/>
                </a:lnTo>
                <a:lnTo>
                  <a:pt x="378" y="8"/>
                </a:lnTo>
                <a:lnTo>
                  <a:pt x="408" y="14"/>
                </a:lnTo>
                <a:lnTo>
                  <a:pt x="436" y="26"/>
                </a:lnTo>
                <a:lnTo>
                  <a:pt x="464" y="38"/>
                </a:lnTo>
                <a:lnTo>
                  <a:pt x="490" y="54"/>
                </a:lnTo>
                <a:lnTo>
                  <a:pt x="514" y="72"/>
                </a:lnTo>
                <a:lnTo>
                  <a:pt x="536" y="94"/>
                </a:lnTo>
                <a:lnTo>
                  <a:pt x="558" y="116"/>
                </a:lnTo>
                <a:lnTo>
                  <a:pt x="576" y="140"/>
                </a:lnTo>
                <a:lnTo>
                  <a:pt x="592" y="166"/>
                </a:lnTo>
                <a:lnTo>
                  <a:pt x="604" y="194"/>
                </a:lnTo>
                <a:lnTo>
                  <a:pt x="614" y="222"/>
                </a:lnTo>
                <a:lnTo>
                  <a:pt x="622" y="252"/>
                </a:lnTo>
                <a:lnTo>
                  <a:pt x="628" y="284"/>
                </a:lnTo>
                <a:lnTo>
                  <a:pt x="628" y="316"/>
                </a:lnTo>
                <a:lnTo>
                  <a:pt x="628" y="316"/>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9" name="Freeform 327"/>
          <p:cNvSpPr/>
          <p:nvPr>
            <p:custDataLst>
              <p:tags r:id="rId123"/>
            </p:custDataLst>
          </p:nvPr>
        </p:nvSpPr>
        <p:spPr bwMode="auto">
          <a:xfrm>
            <a:off x="4113632" y="3399497"/>
            <a:ext cx="532797" cy="435729"/>
          </a:xfrm>
          <a:custGeom>
            <a:avLst/>
            <a:gdLst>
              <a:gd name="T0" fmla="*/ 102 w 494"/>
              <a:gd name="T1" fmla="*/ 404 h 404"/>
              <a:gd name="T2" fmla="*/ 102 w 494"/>
              <a:gd name="T3" fmla="*/ 404 h 404"/>
              <a:gd name="T4" fmla="*/ 122 w 494"/>
              <a:gd name="T5" fmla="*/ 402 h 404"/>
              <a:gd name="T6" fmla="*/ 148 w 494"/>
              <a:gd name="T7" fmla="*/ 398 h 404"/>
              <a:gd name="T8" fmla="*/ 176 w 494"/>
              <a:gd name="T9" fmla="*/ 390 h 404"/>
              <a:gd name="T10" fmla="*/ 206 w 494"/>
              <a:gd name="T11" fmla="*/ 382 h 404"/>
              <a:gd name="T12" fmla="*/ 270 w 494"/>
              <a:gd name="T13" fmla="*/ 358 h 404"/>
              <a:gd name="T14" fmla="*/ 336 w 494"/>
              <a:gd name="T15" fmla="*/ 332 h 404"/>
              <a:gd name="T16" fmla="*/ 396 w 494"/>
              <a:gd name="T17" fmla="*/ 306 h 404"/>
              <a:gd name="T18" fmla="*/ 446 w 494"/>
              <a:gd name="T19" fmla="*/ 282 h 404"/>
              <a:gd name="T20" fmla="*/ 494 w 494"/>
              <a:gd name="T21" fmla="*/ 260 h 404"/>
              <a:gd name="T22" fmla="*/ 0 w 494"/>
              <a:gd name="T23" fmla="*/ 0 h 404"/>
              <a:gd name="T24" fmla="*/ 0 w 494"/>
              <a:gd name="T25" fmla="*/ 302 h 404"/>
              <a:gd name="T26" fmla="*/ 0 w 494"/>
              <a:gd name="T27" fmla="*/ 302 h 404"/>
              <a:gd name="T28" fmla="*/ 2 w 494"/>
              <a:gd name="T29" fmla="*/ 322 h 404"/>
              <a:gd name="T30" fmla="*/ 8 w 494"/>
              <a:gd name="T31" fmla="*/ 342 h 404"/>
              <a:gd name="T32" fmla="*/ 16 w 494"/>
              <a:gd name="T33" fmla="*/ 360 h 404"/>
              <a:gd name="T34" fmla="*/ 30 w 494"/>
              <a:gd name="T35" fmla="*/ 374 h 404"/>
              <a:gd name="T36" fmla="*/ 44 w 494"/>
              <a:gd name="T37" fmla="*/ 386 h 404"/>
              <a:gd name="T38" fmla="*/ 62 w 494"/>
              <a:gd name="T39" fmla="*/ 396 h 404"/>
              <a:gd name="T40" fmla="*/ 80 w 494"/>
              <a:gd name="T41" fmla="*/ 402 h 404"/>
              <a:gd name="T42" fmla="*/ 102 w 494"/>
              <a:gd name="T43" fmla="*/ 404 h 404"/>
              <a:gd name="T44" fmla="*/ 102 w 494"/>
              <a:gd name="T45"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4" h="404">
                <a:moveTo>
                  <a:pt x="102" y="404"/>
                </a:moveTo>
                <a:lnTo>
                  <a:pt x="102" y="404"/>
                </a:lnTo>
                <a:lnTo>
                  <a:pt x="122" y="402"/>
                </a:lnTo>
                <a:lnTo>
                  <a:pt x="148" y="398"/>
                </a:lnTo>
                <a:lnTo>
                  <a:pt x="176" y="390"/>
                </a:lnTo>
                <a:lnTo>
                  <a:pt x="206" y="382"/>
                </a:lnTo>
                <a:lnTo>
                  <a:pt x="270" y="358"/>
                </a:lnTo>
                <a:lnTo>
                  <a:pt x="336" y="332"/>
                </a:lnTo>
                <a:lnTo>
                  <a:pt x="396" y="306"/>
                </a:lnTo>
                <a:lnTo>
                  <a:pt x="446" y="282"/>
                </a:lnTo>
                <a:lnTo>
                  <a:pt x="494" y="260"/>
                </a:lnTo>
                <a:lnTo>
                  <a:pt x="0" y="0"/>
                </a:lnTo>
                <a:lnTo>
                  <a:pt x="0" y="302"/>
                </a:lnTo>
                <a:lnTo>
                  <a:pt x="0" y="302"/>
                </a:lnTo>
                <a:lnTo>
                  <a:pt x="2" y="322"/>
                </a:lnTo>
                <a:lnTo>
                  <a:pt x="8" y="342"/>
                </a:lnTo>
                <a:lnTo>
                  <a:pt x="16" y="360"/>
                </a:lnTo>
                <a:lnTo>
                  <a:pt x="30" y="374"/>
                </a:lnTo>
                <a:lnTo>
                  <a:pt x="44" y="386"/>
                </a:lnTo>
                <a:lnTo>
                  <a:pt x="62" y="396"/>
                </a:lnTo>
                <a:lnTo>
                  <a:pt x="80" y="402"/>
                </a:lnTo>
                <a:lnTo>
                  <a:pt x="102" y="404"/>
                </a:lnTo>
                <a:lnTo>
                  <a:pt x="102" y="404"/>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0" name="Freeform 328"/>
          <p:cNvSpPr/>
          <p:nvPr>
            <p:custDataLst>
              <p:tags r:id="rId124"/>
            </p:custDataLst>
          </p:nvPr>
        </p:nvSpPr>
        <p:spPr bwMode="auto">
          <a:xfrm>
            <a:off x="4165401" y="3058679"/>
            <a:ext cx="625552" cy="651436"/>
          </a:xfrm>
          <a:custGeom>
            <a:avLst/>
            <a:gdLst>
              <a:gd name="T0" fmla="*/ 296 w 580"/>
              <a:gd name="T1" fmla="*/ 2 h 604"/>
              <a:gd name="T2" fmla="*/ 350 w 580"/>
              <a:gd name="T3" fmla="*/ 12 h 604"/>
              <a:gd name="T4" fmla="*/ 400 w 580"/>
              <a:gd name="T5" fmla="*/ 30 h 604"/>
              <a:gd name="T6" fmla="*/ 446 w 580"/>
              <a:gd name="T7" fmla="*/ 58 h 604"/>
              <a:gd name="T8" fmla="*/ 486 w 580"/>
              <a:gd name="T9" fmla="*/ 92 h 604"/>
              <a:gd name="T10" fmla="*/ 522 w 580"/>
              <a:gd name="T11" fmla="*/ 132 h 604"/>
              <a:gd name="T12" fmla="*/ 548 w 580"/>
              <a:gd name="T13" fmla="*/ 178 h 604"/>
              <a:gd name="T14" fmla="*/ 568 w 580"/>
              <a:gd name="T15" fmla="*/ 228 h 604"/>
              <a:gd name="T16" fmla="*/ 580 w 580"/>
              <a:gd name="T17" fmla="*/ 280 h 604"/>
              <a:gd name="T18" fmla="*/ 580 w 580"/>
              <a:gd name="T19" fmla="*/ 304 h 604"/>
              <a:gd name="T20" fmla="*/ 578 w 580"/>
              <a:gd name="T21" fmla="*/ 350 h 604"/>
              <a:gd name="T22" fmla="*/ 568 w 580"/>
              <a:gd name="T23" fmla="*/ 396 h 604"/>
              <a:gd name="T24" fmla="*/ 552 w 580"/>
              <a:gd name="T25" fmla="*/ 440 h 604"/>
              <a:gd name="T26" fmla="*/ 530 w 580"/>
              <a:gd name="T27" fmla="*/ 484 h 604"/>
              <a:gd name="T28" fmla="*/ 500 w 580"/>
              <a:gd name="T29" fmla="*/ 524 h 604"/>
              <a:gd name="T30" fmla="*/ 464 w 580"/>
              <a:gd name="T31" fmla="*/ 560 h 604"/>
              <a:gd name="T32" fmla="*/ 422 w 580"/>
              <a:gd name="T33" fmla="*/ 590 h 604"/>
              <a:gd name="T34" fmla="*/ 326 w 580"/>
              <a:gd name="T35" fmla="*/ 454 h 604"/>
              <a:gd name="T36" fmla="*/ 218 w 580"/>
              <a:gd name="T37" fmla="*/ 420 h 604"/>
              <a:gd name="T38" fmla="*/ 218 w 580"/>
              <a:gd name="T39" fmla="*/ 274 h 604"/>
              <a:gd name="T40" fmla="*/ 216 w 580"/>
              <a:gd name="T41" fmla="*/ 248 h 604"/>
              <a:gd name="T42" fmla="*/ 208 w 580"/>
              <a:gd name="T43" fmla="*/ 224 h 604"/>
              <a:gd name="T44" fmla="*/ 182 w 580"/>
              <a:gd name="T45" fmla="*/ 184 h 604"/>
              <a:gd name="T46" fmla="*/ 142 w 580"/>
              <a:gd name="T47" fmla="*/ 158 h 604"/>
              <a:gd name="T48" fmla="*/ 118 w 580"/>
              <a:gd name="T49" fmla="*/ 150 h 604"/>
              <a:gd name="T50" fmla="*/ 94 w 580"/>
              <a:gd name="T51" fmla="*/ 148 h 604"/>
              <a:gd name="T52" fmla="*/ 0 w 580"/>
              <a:gd name="T53" fmla="*/ 148 h 604"/>
              <a:gd name="T54" fmla="*/ 26 w 580"/>
              <a:gd name="T55" fmla="*/ 114 h 604"/>
              <a:gd name="T56" fmla="*/ 54 w 580"/>
              <a:gd name="T57" fmla="*/ 82 h 604"/>
              <a:gd name="T58" fmla="*/ 88 w 580"/>
              <a:gd name="T59" fmla="*/ 56 h 604"/>
              <a:gd name="T60" fmla="*/ 124 w 580"/>
              <a:gd name="T61" fmla="*/ 34 h 604"/>
              <a:gd name="T62" fmla="*/ 164 w 580"/>
              <a:gd name="T63" fmla="*/ 18 h 604"/>
              <a:gd name="T64" fmla="*/ 206 w 580"/>
              <a:gd name="T65" fmla="*/ 6 h 604"/>
              <a:gd name="T66" fmla="*/ 250 w 580"/>
              <a:gd name="T67" fmla="*/ 2 h 604"/>
              <a:gd name="T68" fmla="*/ 296 w 580"/>
              <a:gd name="T69" fmla="*/ 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0" h="604">
                <a:moveTo>
                  <a:pt x="296" y="2"/>
                </a:moveTo>
                <a:lnTo>
                  <a:pt x="296" y="2"/>
                </a:lnTo>
                <a:lnTo>
                  <a:pt x="324" y="6"/>
                </a:lnTo>
                <a:lnTo>
                  <a:pt x="350" y="12"/>
                </a:lnTo>
                <a:lnTo>
                  <a:pt x="376" y="20"/>
                </a:lnTo>
                <a:lnTo>
                  <a:pt x="400" y="30"/>
                </a:lnTo>
                <a:lnTo>
                  <a:pt x="424" y="44"/>
                </a:lnTo>
                <a:lnTo>
                  <a:pt x="446" y="58"/>
                </a:lnTo>
                <a:lnTo>
                  <a:pt x="468" y="74"/>
                </a:lnTo>
                <a:lnTo>
                  <a:pt x="486" y="92"/>
                </a:lnTo>
                <a:lnTo>
                  <a:pt x="506" y="110"/>
                </a:lnTo>
                <a:lnTo>
                  <a:pt x="522" y="132"/>
                </a:lnTo>
                <a:lnTo>
                  <a:pt x="536" y="154"/>
                </a:lnTo>
                <a:lnTo>
                  <a:pt x="548" y="178"/>
                </a:lnTo>
                <a:lnTo>
                  <a:pt x="560" y="202"/>
                </a:lnTo>
                <a:lnTo>
                  <a:pt x="568" y="228"/>
                </a:lnTo>
                <a:lnTo>
                  <a:pt x="574" y="254"/>
                </a:lnTo>
                <a:lnTo>
                  <a:pt x="580" y="280"/>
                </a:lnTo>
                <a:lnTo>
                  <a:pt x="580" y="280"/>
                </a:lnTo>
                <a:lnTo>
                  <a:pt x="580" y="304"/>
                </a:lnTo>
                <a:lnTo>
                  <a:pt x="580" y="326"/>
                </a:lnTo>
                <a:lnTo>
                  <a:pt x="578" y="350"/>
                </a:lnTo>
                <a:lnTo>
                  <a:pt x="574" y="374"/>
                </a:lnTo>
                <a:lnTo>
                  <a:pt x="568" y="396"/>
                </a:lnTo>
                <a:lnTo>
                  <a:pt x="562" y="418"/>
                </a:lnTo>
                <a:lnTo>
                  <a:pt x="552" y="440"/>
                </a:lnTo>
                <a:lnTo>
                  <a:pt x="542" y="462"/>
                </a:lnTo>
                <a:lnTo>
                  <a:pt x="530" y="484"/>
                </a:lnTo>
                <a:lnTo>
                  <a:pt x="516" y="504"/>
                </a:lnTo>
                <a:lnTo>
                  <a:pt x="500" y="524"/>
                </a:lnTo>
                <a:lnTo>
                  <a:pt x="484" y="542"/>
                </a:lnTo>
                <a:lnTo>
                  <a:pt x="464" y="560"/>
                </a:lnTo>
                <a:lnTo>
                  <a:pt x="444" y="576"/>
                </a:lnTo>
                <a:lnTo>
                  <a:pt x="422" y="590"/>
                </a:lnTo>
                <a:lnTo>
                  <a:pt x="400" y="604"/>
                </a:lnTo>
                <a:lnTo>
                  <a:pt x="326" y="454"/>
                </a:lnTo>
                <a:lnTo>
                  <a:pt x="326" y="420"/>
                </a:lnTo>
                <a:lnTo>
                  <a:pt x="218" y="420"/>
                </a:lnTo>
                <a:lnTo>
                  <a:pt x="218" y="274"/>
                </a:lnTo>
                <a:lnTo>
                  <a:pt x="218" y="274"/>
                </a:lnTo>
                <a:lnTo>
                  <a:pt x="218" y="260"/>
                </a:lnTo>
                <a:lnTo>
                  <a:pt x="216" y="248"/>
                </a:lnTo>
                <a:lnTo>
                  <a:pt x="212" y="236"/>
                </a:lnTo>
                <a:lnTo>
                  <a:pt x="208" y="224"/>
                </a:lnTo>
                <a:lnTo>
                  <a:pt x="198" y="204"/>
                </a:lnTo>
                <a:lnTo>
                  <a:pt x="182" y="184"/>
                </a:lnTo>
                <a:lnTo>
                  <a:pt x="164" y="170"/>
                </a:lnTo>
                <a:lnTo>
                  <a:pt x="142" y="158"/>
                </a:lnTo>
                <a:lnTo>
                  <a:pt x="130" y="154"/>
                </a:lnTo>
                <a:lnTo>
                  <a:pt x="118" y="150"/>
                </a:lnTo>
                <a:lnTo>
                  <a:pt x="106" y="148"/>
                </a:lnTo>
                <a:lnTo>
                  <a:pt x="94" y="148"/>
                </a:lnTo>
                <a:lnTo>
                  <a:pt x="0" y="148"/>
                </a:lnTo>
                <a:lnTo>
                  <a:pt x="0" y="148"/>
                </a:lnTo>
                <a:lnTo>
                  <a:pt x="12" y="130"/>
                </a:lnTo>
                <a:lnTo>
                  <a:pt x="26" y="114"/>
                </a:lnTo>
                <a:lnTo>
                  <a:pt x="40" y="98"/>
                </a:lnTo>
                <a:lnTo>
                  <a:pt x="54" y="82"/>
                </a:lnTo>
                <a:lnTo>
                  <a:pt x="70" y="70"/>
                </a:lnTo>
                <a:lnTo>
                  <a:pt x="88" y="56"/>
                </a:lnTo>
                <a:lnTo>
                  <a:pt x="106" y="44"/>
                </a:lnTo>
                <a:lnTo>
                  <a:pt x="124" y="34"/>
                </a:lnTo>
                <a:lnTo>
                  <a:pt x="144" y="26"/>
                </a:lnTo>
                <a:lnTo>
                  <a:pt x="164" y="18"/>
                </a:lnTo>
                <a:lnTo>
                  <a:pt x="184" y="12"/>
                </a:lnTo>
                <a:lnTo>
                  <a:pt x="206" y="6"/>
                </a:lnTo>
                <a:lnTo>
                  <a:pt x="228" y="4"/>
                </a:lnTo>
                <a:lnTo>
                  <a:pt x="250" y="2"/>
                </a:lnTo>
                <a:lnTo>
                  <a:pt x="274" y="0"/>
                </a:lnTo>
                <a:lnTo>
                  <a:pt x="296" y="2"/>
                </a:lnTo>
                <a:lnTo>
                  <a:pt x="296" y="2"/>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31" name="Freeform 330"/>
          <p:cNvSpPr/>
          <p:nvPr>
            <p:custDataLst>
              <p:tags r:id="rId125"/>
            </p:custDataLst>
          </p:nvPr>
        </p:nvSpPr>
        <p:spPr bwMode="auto">
          <a:xfrm>
            <a:off x="4195601" y="3384397"/>
            <a:ext cx="60399" cy="62555"/>
          </a:xfrm>
          <a:custGeom>
            <a:avLst/>
            <a:gdLst>
              <a:gd name="T0" fmla="*/ 56 w 56"/>
              <a:gd name="T1" fmla="*/ 28 h 58"/>
              <a:gd name="T2" fmla="*/ 56 w 56"/>
              <a:gd name="T3" fmla="*/ 28 h 58"/>
              <a:gd name="T4" fmla="*/ 54 w 56"/>
              <a:gd name="T5" fmla="*/ 40 h 58"/>
              <a:gd name="T6" fmla="*/ 48 w 56"/>
              <a:gd name="T7" fmla="*/ 48 h 58"/>
              <a:gd name="T8" fmla="*/ 40 w 56"/>
              <a:gd name="T9" fmla="*/ 56 h 58"/>
              <a:gd name="T10" fmla="*/ 28 w 56"/>
              <a:gd name="T11" fmla="*/ 58 h 58"/>
              <a:gd name="T12" fmla="*/ 28 w 56"/>
              <a:gd name="T13" fmla="*/ 58 h 58"/>
              <a:gd name="T14" fmla="*/ 16 w 56"/>
              <a:gd name="T15" fmla="*/ 56 h 58"/>
              <a:gd name="T16" fmla="*/ 8 w 56"/>
              <a:gd name="T17" fmla="*/ 48 h 58"/>
              <a:gd name="T18" fmla="*/ 2 w 56"/>
              <a:gd name="T19" fmla="*/ 40 h 58"/>
              <a:gd name="T20" fmla="*/ 0 w 56"/>
              <a:gd name="T21" fmla="*/ 28 h 58"/>
              <a:gd name="T22" fmla="*/ 0 w 56"/>
              <a:gd name="T23" fmla="*/ 28 h 58"/>
              <a:gd name="T24" fmla="*/ 2 w 56"/>
              <a:gd name="T25" fmla="*/ 18 h 58"/>
              <a:gd name="T26" fmla="*/ 8 w 56"/>
              <a:gd name="T27" fmla="*/ 8 h 58"/>
              <a:gd name="T28" fmla="*/ 16 w 56"/>
              <a:gd name="T29" fmla="*/ 2 h 58"/>
              <a:gd name="T30" fmla="*/ 28 w 56"/>
              <a:gd name="T31" fmla="*/ 0 h 58"/>
              <a:gd name="T32" fmla="*/ 28 w 56"/>
              <a:gd name="T33" fmla="*/ 0 h 58"/>
              <a:gd name="T34" fmla="*/ 40 w 56"/>
              <a:gd name="T35" fmla="*/ 2 h 58"/>
              <a:gd name="T36" fmla="*/ 48 w 56"/>
              <a:gd name="T37" fmla="*/ 8 h 58"/>
              <a:gd name="T38" fmla="*/ 54 w 56"/>
              <a:gd name="T39" fmla="*/ 18 h 58"/>
              <a:gd name="T40" fmla="*/ 56 w 56"/>
              <a:gd name="T41" fmla="*/ 28 h 58"/>
              <a:gd name="T42" fmla="*/ 56 w 56"/>
              <a:gd name="T43" fmla="*/ 2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8">
                <a:moveTo>
                  <a:pt x="56" y="28"/>
                </a:moveTo>
                <a:lnTo>
                  <a:pt x="56" y="28"/>
                </a:lnTo>
                <a:lnTo>
                  <a:pt x="54" y="40"/>
                </a:lnTo>
                <a:lnTo>
                  <a:pt x="48" y="48"/>
                </a:lnTo>
                <a:lnTo>
                  <a:pt x="40" y="56"/>
                </a:lnTo>
                <a:lnTo>
                  <a:pt x="28" y="58"/>
                </a:lnTo>
                <a:lnTo>
                  <a:pt x="28" y="58"/>
                </a:lnTo>
                <a:lnTo>
                  <a:pt x="16" y="56"/>
                </a:lnTo>
                <a:lnTo>
                  <a:pt x="8" y="48"/>
                </a:lnTo>
                <a:lnTo>
                  <a:pt x="2" y="40"/>
                </a:lnTo>
                <a:lnTo>
                  <a:pt x="0" y="28"/>
                </a:lnTo>
                <a:lnTo>
                  <a:pt x="0" y="28"/>
                </a:lnTo>
                <a:lnTo>
                  <a:pt x="2" y="18"/>
                </a:lnTo>
                <a:lnTo>
                  <a:pt x="8" y="8"/>
                </a:lnTo>
                <a:lnTo>
                  <a:pt x="16" y="2"/>
                </a:lnTo>
                <a:lnTo>
                  <a:pt x="28" y="0"/>
                </a:lnTo>
                <a:lnTo>
                  <a:pt x="28" y="0"/>
                </a:lnTo>
                <a:lnTo>
                  <a:pt x="40" y="2"/>
                </a:lnTo>
                <a:lnTo>
                  <a:pt x="48" y="8"/>
                </a:lnTo>
                <a:lnTo>
                  <a:pt x="54" y="18"/>
                </a:lnTo>
                <a:lnTo>
                  <a:pt x="56" y="28"/>
                </a:lnTo>
                <a:lnTo>
                  <a:pt x="56" y="28"/>
                </a:lnTo>
                <a:close/>
              </a:path>
            </a:pathLst>
          </a:custGeom>
          <a:solidFill>
            <a:srgbClr val="CE885B">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2" name="Freeform 331"/>
          <p:cNvSpPr/>
          <p:nvPr>
            <p:custDataLst>
              <p:tags r:id="rId126"/>
            </p:custDataLst>
          </p:nvPr>
        </p:nvSpPr>
        <p:spPr bwMode="auto">
          <a:xfrm>
            <a:off x="4182659" y="3520293"/>
            <a:ext cx="86283" cy="86283"/>
          </a:xfrm>
          <a:custGeom>
            <a:avLst/>
            <a:gdLst>
              <a:gd name="T0" fmla="*/ 80 w 80"/>
              <a:gd name="T1" fmla="*/ 40 h 80"/>
              <a:gd name="T2" fmla="*/ 80 w 80"/>
              <a:gd name="T3" fmla="*/ 40 h 80"/>
              <a:gd name="T4" fmla="*/ 80 w 80"/>
              <a:gd name="T5" fmla="*/ 48 h 80"/>
              <a:gd name="T6" fmla="*/ 76 w 80"/>
              <a:gd name="T7" fmla="*/ 56 h 80"/>
              <a:gd name="T8" fmla="*/ 74 w 80"/>
              <a:gd name="T9" fmla="*/ 62 h 80"/>
              <a:gd name="T10" fmla="*/ 68 w 80"/>
              <a:gd name="T11" fmla="*/ 68 h 80"/>
              <a:gd name="T12" fmla="*/ 62 w 80"/>
              <a:gd name="T13" fmla="*/ 74 h 80"/>
              <a:gd name="T14" fmla="*/ 56 w 80"/>
              <a:gd name="T15" fmla="*/ 76 h 80"/>
              <a:gd name="T16" fmla="*/ 48 w 80"/>
              <a:gd name="T17" fmla="*/ 80 h 80"/>
              <a:gd name="T18" fmla="*/ 40 w 80"/>
              <a:gd name="T19" fmla="*/ 80 h 80"/>
              <a:gd name="T20" fmla="*/ 40 w 80"/>
              <a:gd name="T21" fmla="*/ 80 h 80"/>
              <a:gd name="T22" fmla="*/ 32 w 80"/>
              <a:gd name="T23" fmla="*/ 80 h 80"/>
              <a:gd name="T24" fmla="*/ 24 w 80"/>
              <a:gd name="T25" fmla="*/ 76 h 80"/>
              <a:gd name="T26" fmla="*/ 18 w 80"/>
              <a:gd name="T27" fmla="*/ 74 h 80"/>
              <a:gd name="T28" fmla="*/ 12 w 80"/>
              <a:gd name="T29" fmla="*/ 68 h 80"/>
              <a:gd name="T30" fmla="*/ 6 w 80"/>
              <a:gd name="T31" fmla="*/ 62 h 80"/>
              <a:gd name="T32" fmla="*/ 4 w 80"/>
              <a:gd name="T33" fmla="*/ 56 h 80"/>
              <a:gd name="T34" fmla="*/ 0 w 80"/>
              <a:gd name="T35" fmla="*/ 48 h 80"/>
              <a:gd name="T36" fmla="*/ 0 w 80"/>
              <a:gd name="T37" fmla="*/ 40 h 80"/>
              <a:gd name="T38" fmla="*/ 0 w 80"/>
              <a:gd name="T39" fmla="*/ 40 h 80"/>
              <a:gd name="T40" fmla="*/ 0 w 80"/>
              <a:gd name="T41" fmla="*/ 32 h 80"/>
              <a:gd name="T42" fmla="*/ 4 w 80"/>
              <a:gd name="T43" fmla="*/ 24 h 80"/>
              <a:gd name="T44" fmla="*/ 6 w 80"/>
              <a:gd name="T45" fmla="*/ 18 h 80"/>
              <a:gd name="T46" fmla="*/ 12 w 80"/>
              <a:gd name="T47" fmla="*/ 12 h 80"/>
              <a:gd name="T48" fmla="*/ 18 w 80"/>
              <a:gd name="T49" fmla="*/ 6 h 80"/>
              <a:gd name="T50" fmla="*/ 24 w 80"/>
              <a:gd name="T51" fmla="*/ 2 h 80"/>
              <a:gd name="T52" fmla="*/ 32 w 80"/>
              <a:gd name="T53" fmla="*/ 0 h 80"/>
              <a:gd name="T54" fmla="*/ 40 w 80"/>
              <a:gd name="T55" fmla="*/ 0 h 80"/>
              <a:gd name="T56" fmla="*/ 40 w 80"/>
              <a:gd name="T57" fmla="*/ 0 h 80"/>
              <a:gd name="T58" fmla="*/ 48 w 80"/>
              <a:gd name="T59" fmla="*/ 0 h 80"/>
              <a:gd name="T60" fmla="*/ 56 w 80"/>
              <a:gd name="T61" fmla="*/ 4 h 80"/>
              <a:gd name="T62" fmla="*/ 62 w 80"/>
              <a:gd name="T63" fmla="*/ 6 h 80"/>
              <a:gd name="T64" fmla="*/ 68 w 80"/>
              <a:gd name="T65" fmla="*/ 12 h 80"/>
              <a:gd name="T66" fmla="*/ 74 w 80"/>
              <a:gd name="T67" fmla="*/ 18 h 80"/>
              <a:gd name="T68" fmla="*/ 76 w 80"/>
              <a:gd name="T69" fmla="*/ 24 h 80"/>
              <a:gd name="T70" fmla="*/ 80 w 80"/>
              <a:gd name="T71" fmla="*/ 32 h 80"/>
              <a:gd name="T72" fmla="*/ 80 w 80"/>
              <a:gd name="T73" fmla="*/ 40 h 80"/>
              <a:gd name="T74" fmla="*/ 80 w 80"/>
              <a:gd name="T75"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80">
                <a:moveTo>
                  <a:pt x="80" y="40"/>
                </a:moveTo>
                <a:lnTo>
                  <a:pt x="80" y="40"/>
                </a:lnTo>
                <a:lnTo>
                  <a:pt x="80" y="48"/>
                </a:lnTo>
                <a:lnTo>
                  <a:pt x="76" y="56"/>
                </a:lnTo>
                <a:lnTo>
                  <a:pt x="74" y="62"/>
                </a:lnTo>
                <a:lnTo>
                  <a:pt x="68" y="68"/>
                </a:lnTo>
                <a:lnTo>
                  <a:pt x="62" y="74"/>
                </a:lnTo>
                <a:lnTo>
                  <a:pt x="56" y="76"/>
                </a:lnTo>
                <a:lnTo>
                  <a:pt x="48" y="80"/>
                </a:lnTo>
                <a:lnTo>
                  <a:pt x="40" y="80"/>
                </a:lnTo>
                <a:lnTo>
                  <a:pt x="40" y="80"/>
                </a:lnTo>
                <a:lnTo>
                  <a:pt x="32" y="80"/>
                </a:lnTo>
                <a:lnTo>
                  <a:pt x="24" y="76"/>
                </a:lnTo>
                <a:lnTo>
                  <a:pt x="18" y="74"/>
                </a:lnTo>
                <a:lnTo>
                  <a:pt x="12" y="68"/>
                </a:lnTo>
                <a:lnTo>
                  <a:pt x="6" y="62"/>
                </a:lnTo>
                <a:lnTo>
                  <a:pt x="4" y="56"/>
                </a:lnTo>
                <a:lnTo>
                  <a:pt x="0" y="48"/>
                </a:lnTo>
                <a:lnTo>
                  <a:pt x="0" y="40"/>
                </a:lnTo>
                <a:lnTo>
                  <a:pt x="0" y="40"/>
                </a:lnTo>
                <a:lnTo>
                  <a:pt x="0" y="32"/>
                </a:lnTo>
                <a:lnTo>
                  <a:pt x="4" y="24"/>
                </a:lnTo>
                <a:lnTo>
                  <a:pt x="6" y="18"/>
                </a:lnTo>
                <a:lnTo>
                  <a:pt x="12" y="12"/>
                </a:lnTo>
                <a:lnTo>
                  <a:pt x="18" y="6"/>
                </a:lnTo>
                <a:lnTo>
                  <a:pt x="24" y="2"/>
                </a:lnTo>
                <a:lnTo>
                  <a:pt x="32" y="0"/>
                </a:lnTo>
                <a:lnTo>
                  <a:pt x="40" y="0"/>
                </a:lnTo>
                <a:lnTo>
                  <a:pt x="40" y="0"/>
                </a:lnTo>
                <a:lnTo>
                  <a:pt x="48" y="0"/>
                </a:lnTo>
                <a:lnTo>
                  <a:pt x="56" y="4"/>
                </a:lnTo>
                <a:lnTo>
                  <a:pt x="62" y="6"/>
                </a:lnTo>
                <a:lnTo>
                  <a:pt x="68" y="12"/>
                </a:lnTo>
                <a:lnTo>
                  <a:pt x="74" y="18"/>
                </a:lnTo>
                <a:lnTo>
                  <a:pt x="76" y="24"/>
                </a:lnTo>
                <a:lnTo>
                  <a:pt x="80" y="32"/>
                </a:lnTo>
                <a:lnTo>
                  <a:pt x="80" y="40"/>
                </a:lnTo>
                <a:lnTo>
                  <a:pt x="80" y="40"/>
                </a:lnTo>
                <a:close/>
              </a:path>
            </a:pathLst>
          </a:custGeom>
          <a:solidFill>
            <a:srgbClr val="FAA6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3" name="Freeform 332"/>
          <p:cNvSpPr/>
          <p:nvPr>
            <p:custDataLst>
              <p:tags r:id="rId127"/>
            </p:custDataLst>
          </p:nvPr>
        </p:nvSpPr>
        <p:spPr bwMode="auto">
          <a:xfrm>
            <a:off x="4117945" y="3058678"/>
            <a:ext cx="360232" cy="159624"/>
          </a:xfrm>
          <a:custGeom>
            <a:avLst/>
            <a:gdLst>
              <a:gd name="T0" fmla="*/ 334 w 334"/>
              <a:gd name="T1" fmla="*/ 0 h 148"/>
              <a:gd name="T2" fmla="*/ 334 w 334"/>
              <a:gd name="T3" fmla="*/ 148 h 148"/>
              <a:gd name="T4" fmla="*/ 44 w 334"/>
              <a:gd name="T5" fmla="*/ 148 h 148"/>
              <a:gd name="T6" fmla="*/ 42 w 334"/>
              <a:gd name="T7" fmla="*/ 148 h 148"/>
              <a:gd name="T8" fmla="*/ 42 w 334"/>
              <a:gd name="T9" fmla="*/ 148 h 148"/>
              <a:gd name="T10" fmla="*/ 30 w 334"/>
              <a:gd name="T11" fmla="*/ 140 h 148"/>
              <a:gd name="T12" fmla="*/ 20 w 334"/>
              <a:gd name="T13" fmla="*/ 130 h 148"/>
              <a:gd name="T14" fmla="*/ 12 w 334"/>
              <a:gd name="T15" fmla="*/ 120 h 148"/>
              <a:gd name="T16" fmla="*/ 6 w 334"/>
              <a:gd name="T17" fmla="*/ 110 h 148"/>
              <a:gd name="T18" fmla="*/ 2 w 334"/>
              <a:gd name="T19" fmla="*/ 98 h 148"/>
              <a:gd name="T20" fmla="*/ 0 w 334"/>
              <a:gd name="T21" fmla="*/ 86 h 148"/>
              <a:gd name="T22" fmla="*/ 0 w 334"/>
              <a:gd name="T23" fmla="*/ 72 h 148"/>
              <a:gd name="T24" fmla="*/ 2 w 334"/>
              <a:gd name="T25" fmla="*/ 60 h 148"/>
              <a:gd name="T26" fmla="*/ 6 w 334"/>
              <a:gd name="T27" fmla="*/ 48 h 148"/>
              <a:gd name="T28" fmla="*/ 12 w 334"/>
              <a:gd name="T29" fmla="*/ 38 h 148"/>
              <a:gd name="T30" fmla="*/ 18 w 334"/>
              <a:gd name="T31" fmla="*/ 28 h 148"/>
              <a:gd name="T32" fmla="*/ 28 w 334"/>
              <a:gd name="T33" fmla="*/ 18 h 148"/>
              <a:gd name="T34" fmla="*/ 38 w 334"/>
              <a:gd name="T35" fmla="*/ 12 h 148"/>
              <a:gd name="T36" fmla="*/ 50 w 334"/>
              <a:gd name="T37" fmla="*/ 6 h 148"/>
              <a:gd name="T38" fmla="*/ 62 w 334"/>
              <a:gd name="T39" fmla="*/ 2 h 148"/>
              <a:gd name="T40" fmla="*/ 78 w 334"/>
              <a:gd name="T41" fmla="*/ 0 h 148"/>
              <a:gd name="T42" fmla="*/ 334 w 334"/>
              <a:gd name="T43"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4" h="148">
                <a:moveTo>
                  <a:pt x="334" y="0"/>
                </a:moveTo>
                <a:lnTo>
                  <a:pt x="334" y="148"/>
                </a:lnTo>
                <a:lnTo>
                  <a:pt x="44" y="148"/>
                </a:lnTo>
                <a:lnTo>
                  <a:pt x="42" y="148"/>
                </a:lnTo>
                <a:lnTo>
                  <a:pt x="42" y="148"/>
                </a:lnTo>
                <a:lnTo>
                  <a:pt x="30" y="140"/>
                </a:lnTo>
                <a:lnTo>
                  <a:pt x="20" y="130"/>
                </a:lnTo>
                <a:lnTo>
                  <a:pt x="12" y="120"/>
                </a:lnTo>
                <a:lnTo>
                  <a:pt x="6" y="110"/>
                </a:lnTo>
                <a:lnTo>
                  <a:pt x="2" y="98"/>
                </a:lnTo>
                <a:lnTo>
                  <a:pt x="0" y="86"/>
                </a:lnTo>
                <a:lnTo>
                  <a:pt x="0" y="72"/>
                </a:lnTo>
                <a:lnTo>
                  <a:pt x="2" y="60"/>
                </a:lnTo>
                <a:lnTo>
                  <a:pt x="6" y="48"/>
                </a:lnTo>
                <a:lnTo>
                  <a:pt x="12" y="38"/>
                </a:lnTo>
                <a:lnTo>
                  <a:pt x="18" y="28"/>
                </a:lnTo>
                <a:lnTo>
                  <a:pt x="28" y="18"/>
                </a:lnTo>
                <a:lnTo>
                  <a:pt x="38" y="12"/>
                </a:lnTo>
                <a:lnTo>
                  <a:pt x="50" y="6"/>
                </a:lnTo>
                <a:lnTo>
                  <a:pt x="62" y="2"/>
                </a:lnTo>
                <a:lnTo>
                  <a:pt x="78" y="0"/>
                </a:lnTo>
                <a:lnTo>
                  <a:pt x="334" y="0"/>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34" name="Freeform 333"/>
          <p:cNvSpPr/>
          <p:nvPr>
            <p:custDataLst>
              <p:tags r:id="rId128"/>
            </p:custDataLst>
          </p:nvPr>
        </p:nvSpPr>
        <p:spPr bwMode="auto">
          <a:xfrm>
            <a:off x="4320711" y="3869739"/>
            <a:ext cx="317091" cy="295519"/>
          </a:xfrm>
          <a:custGeom>
            <a:avLst/>
            <a:gdLst>
              <a:gd name="T0" fmla="*/ 0 w 294"/>
              <a:gd name="T1" fmla="*/ 172 h 274"/>
              <a:gd name="T2" fmla="*/ 266 w 294"/>
              <a:gd name="T3" fmla="*/ 0 h 274"/>
              <a:gd name="T4" fmla="*/ 294 w 294"/>
              <a:gd name="T5" fmla="*/ 82 h 274"/>
              <a:gd name="T6" fmla="*/ 30 w 294"/>
              <a:gd name="T7" fmla="*/ 274 h 274"/>
              <a:gd name="T8" fmla="*/ 0 w 294"/>
              <a:gd name="T9" fmla="*/ 172 h 274"/>
            </a:gdLst>
            <a:ahLst/>
            <a:cxnLst>
              <a:cxn ang="0">
                <a:pos x="T0" y="T1"/>
              </a:cxn>
              <a:cxn ang="0">
                <a:pos x="T2" y="T3"/>
              </a:cxn>
              <a:cxn ang="0">
                <a:pos x="T4" y="T5"/>
              </a:cxn>
              <a:cxn ang="0">
                <a:pos x="T6" y="T7"/>
              </a:cxn>
              <a:cxn ang="0">
                <a:pos x="T8" y="T9"/>
              </a:cxn>
            </a:cxnLst>
            <a:rect l="0" t="0" r="r" b="b"/>
            <a:pathLst>
              <a:path w="294" h="274">
                <a:moveTo>
                  <a:pt x="0" y="172"/>
                </a:moveTo>
                <a:lnTo>
                  <a:pt x="266" y="0"/>
                </a:lnTo>
                <a:lnTo>
                  <a:pt x="294" y="82"/>
                </a:lnTo>
                <a:lnTo>
                  <a:pt x="30" y="274"/>
                </a:lnTo>
                <a:lnTo>
                  <a:pt x="0" y="172"/>
                </a:lnTo>
                <a:close/>
              </a:path>
            </a:pathLst>
          </a:custGeom>
          <a:solidFill>
            <a:srgbClr val="ACAC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5" name="Freeform 334"/>
          <p:cNvSpPr/>
          <p:nvPr>
            <p:custDataLst>
              <p:tags r:id="rId129"/>
            </p:custDataLst>
          </p:nvPr>
        </p:nvSpPr>
        <p:spPr bwMode="auto">
          <a:xfrm>
            <a:off x="4320711" y="3776985"/>
            <a:ext cx="317091" cy="293363"/>
          </a:xfrm>
          <a:custGeom>
            <a:avLst/>
            <a:gdLst>
              <a:gd name="T0" fmla="*/ 0 w 294"/>
              <a:gd name="T1" fmla="*/ 172 h 272"/>
              <a:gd name="T2" fmla="*/ 266 w 294"/>
              <a:gd name="T3" fmla="*/ 0 h 272"/>
              <a:gd name="T4" fmla="*/ 294 w 294"/>
              <a:gd name="T5" fmla="*/ 82 h 272"/>
              <a:gd name="T6" fmla="*/ 30 w 294"/>
              <a:gd name="T7" fmla="*/ 272 h 272"/>
              <a:gd name="T8" fmla="*/ 0 w 294"/>
              <a:gd name="T9" fmla="*/ 172 h 272"/>
            </a:gdLst>
            <a:ahLst/>
            <a:cxnLst>
              <a:cxn ang="0">
                <a:pos x="T0" y="T1"/>
              </a:cxn>
              <a:cxn ang="0">
                <a:pos x="T2" y="T3"/>
              </a:cxn>
              <a:cxn ang="0">
                <a:pos x="T4" y="T5"/>
              </a:cxn>
              <a:cxn ang="0">
                <a:pos x="T6" y="T7"/>
              </a:cxn>
              <a:cxn ang="0">
                <a:pos x="T8" y="T9"/>
              </a:cxn>
            </a:cxnLst>
            <a:rect l="0" t="0" r="r" b="b"/>
            <a:pathLst>
              <a:path w="294" h="272">
                <a:moveTo>
                  <a:pt x="0" y="172"/>
                </a:moveTo>
                <a:lnTo>
                  <a:pt x="266" y="0"/>
                </a:lnTo>
                <a:lnTo>
                  <a:pt x="294" y="82"/>
                </a:lnTo>
                <a:lnTo>
                  <a:pt x="30" y="272"/>
                </a:lnTo>
                <a:lnTo>
                  <a:pt x="0" y="172"/>
                </a:lnTo>
                <a:close/>
              </a:path>
            </a:pathLst>
          </a:custGeom>
          <a:solidFill>
            <a:srgbClr val="FFFFFF"/>
          </a:solidFill>
          <a:ln>
            <a:noFill/>
          </a:ln>
        </p:spPr>
        <p:txBody>
          <a:bodyPr vert="horz" wrap="square" lIns="91440" tIns="45720" rIns="91440" bIns="45720" numCol="1" anchor="t" anchorCtr="0" compatLnSpc="1"/>
          <a:p>
            <a:endParaRPr lang="zh-CN" altLang="en-US"/>
          </a:p>
        </p:txBody>
      </p:sp>
      <p:sp>
        <p:nvSpPr>
          <p:cNvPr id="136" name="Freeform 335"/>
          <p:cNvSpPr/>
          <p:nvPr>
            <p:custDataLst>
              <p:tags r:id="rId130"/>
            </p:custDataLst>
          </p:nvPr>
        </p:nvSpPr>
        <p:spPr bwMode="auto">
          <a:xfrm>
            <a:off x="3481610" y="4406850"/>
            <a:ext cx="444357" cy="135896"/>
          </a:xfrm>
          <a:custGeom>
            <a:avLst/>
            <a:gdLst>
              <a:gd name="T0" fmla="*/ 366 w 412"/>
              <a:gd name="T1" fmla="*/ 0 h 126"/>
              <a:gd name="T2" fmla="*/ 214 w 412"/>
              <a:gd name="T3" fmla="*/ 0 h 126"/>
              <a:gd name="T4" fmla="*/ 28 w 412"/>
              <a:gd name="T5" fmla="*/ 60 h 126"/>
              <a:gd name="T6" fmla="*/ 28 w 412"/>
              <a:gd name="T7" fmla="*/ 60 h 126"/>
              <a:gd name="T8" fmla="*/ 18 w 412"/>
              <a:gd name="T9" fmla="*/ 70 h 126"/>
              <a:gd name="T10" fmla="*/ 10 w 412"/>
              <a:gd name="T11" fmla="*/ 80 h 126"/>
              <a:gd name="T12" fmla="*/ 2 w 412"/>
              <a:gd name="T13" fmla="*/ 92 h 126"/>
              <a:gd name="T14" fmla="*/ 0 w 412"/>
              <a:gd name="T15" fmla="*/ 98 h 126"/>
              <a:gd name="T16" fmla="*/ 0 w 412"/>
              <a:gd name="T17" fmla="*/ 104 h 126"/>
              <a:gd name="T18" fmla="*/ 2 w 412"/>
              <a:gd name="T19" fmla="*/ 110 h 126"/>
              <a:gd name="T20" fmla="*/ 4 w 412"/>
              <a:gd name="T21" fmla="*/ 114 h 126"/>
              <a:gd name="T22" fmla="*/ 10 w 412"/>
              <a:gd name="T23" fmla="*/ 120 h 126"/>
              <a:gd name="T24" fmla="*/ 20 w 412"/>
              <a:gd name="T25" fmla="*/ 122 h 126"/>
              <a:gd name="T26" fmla="*/ 32 w 412"/>
              <a:gd name="T27" fmla="*/ 124 h 126"/>
              <a:gd name="T28" fmla="*/ 46 w 412"/>
              <a:gd name="T29" fmla="*/ 126 h 126"/>
              <a:gd name="T30" fmla="*/ 46 w 412"/>
              <a:gd name="T31" fmla="*/ 126 h 126"/>
              <a:gd name="T32" fmla="*/ 412 w 412"/>
              <a:gd name="T33" fmla="*/ 126 h 126"/>
              <a:gd name="T34" fmla="*/ 366 w 412"/>
              <a:gd name="T35"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2" h="126">
                <a:moveTo>
                  <a:pt x="366" y="0"/>
                </a:moveTo>
                <a:lnTo>
                  <a:pt x="214" y="0"/>
                </a:lnTo>
                <a:lnTo>
                  <a:pt x="28" y="60"/>
                </a:lnTo>
                <a:lnTo>
                  <a:pt x="28" y="60"/>
                </a:lnTo>
                <a:lnTo>
                  <a:pt x="18" y="70"/>
                </a:lnTo>
                <a:lnTo>
                  <a:pt x="10" y="80"/>
                </a:lnTo>
                <a:lnTo>
                  <a:pt x="2" y="92"/>
                </a:lnTo>
                <a:lnTo>
                  <a:pt x="0" y="98"/>
                </a:lnTo>
                <a:lnTo>
                  <a:pt x="0" y="104"/>
                </a:lnTo>
                <a:lnTo>
                  <a:pt x="2" y="110"/>
                </a:lnTo>
                <a:lnTo>
                  <a:pt x="4" y="114"/>
                </a:lnTo>
                <a:lnTo>
                  <a:pt x="10" y="120"/>
                </a:lnTo>
                <a:lnTo>
                  <a:pt x="20" y="122"/>
                </a:lnTo>
                <a:lnTo>
                  <a:pt x="32" y="124"/>
                </a:lnTo>
                <a:lnTo>
                  <a:pt x="46" y="126"/>
                </a:lnTo>
                <a:lnTo>
                  <a:pt x="46" y="126"/>
                </a:lnTo>
                <a:lnTo>
                  <a:pt x="412" y="126"/>
                </a:lnTo>
                <a:lnTo>
                  <a:pt x="366" y="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7" name="Freeform 336"/>
          <p:cNvSpPr/>
          <p:nvPr>
            <p:custDataLst>
              <p:tags r:id="rId131"/>
            </p:custDataLst>
          </p:nvPr>
        </p:nvSpPr>
        <p:spPr bwMode="auto">
          <a:xfrm>
            <a:off x="4243056" y="3869739"/>
            <a:ext cx="580253" cy="1078537"/>
          </a:xfrm>
          <a:custGeom>
            <a:avLst/>
            <a:gdLst>
              <a:gd name="T0" fmla="*/ 56 w 538"/>
              <a:gd name="T1" fmla="*/ 998 h 1000"/>
              <a:gd name="T2" fmla="*/ 530 w 538"/>
              <a:gd name="T3" fmla="*/ 1000 h 1000"/>
              <a:gd name="T4" fmla="*/ 530 w 538"/>
              <a:gd name="T5" fmla="*/ 1000 h 1000"/>
              <a:gd name="T6" fmla="*/ 534 w 538"/>
              <a:gd name="T7" fmla="*/ 998 h 1000"/>
              <a:gd name="T8" fmla="*/ 536 w 538"/>
              <a:gd name="T9" fmla="*/ 996 h 1000"/>
              <a:gd name="T10" fmla="*/ 538 w 538"/>
              <a:gd name="T11" fmla="*/ 994 h 1000"/>
              <a:gd name="T12" fmla="*/ 538 w 538"/>
              <a:gd name="T13" fmla="*/ 990 h 1000"/>
              <a:gd name="T14" fmla="*/ 512 w 538"/>
              <a:gd name="T15" fmla="*/ 656 h 1000"/>
              <a:gd name="T16" fmla="*/ 512 w 538"/>
              <a:gd name="T17" fmla="*/ 226 h 1000"/>
              <a:gd name="T18" fmla="*/ 512 w 538"/>
              <a:gd name="T19" fmla="*/ 226 h 1000"/>
              <a:gd name="T20" fmla="*/ 510 w 538"/>
              <a:gd name="T21" fmla="*/ 186 h 1000"/>
              <a:gd name="T22" fmla="*/ 504 w 538"/>
              <a:gd name="T23" fmla="*/ 148 h 1000"/>
              <a:gd name="T24" fmla="*/ 494 w 538"/>
              <a:gd name="T25" fmla="*/ 114 h 1000"/>
              <a:gd name="T26" fmla="*/ 488 w 538"/>
              <a:gd name="T27" fmla="*/ 98 h 1000"/>
              <a:gd name="T28" fmla="*/ 482 w 538"/>
              <a:gd name="T29" fmla="*/ 82 h 1000"/>
              <a:gd name="T30" fmla="*/ 472 w 538"/>
              <a:gd name="T31" fmla="*/ 68 h 1000"/>
              <a:gd name="T32" fmla="*/ 464 w 538"/>
              <a:gd name="T33" fmla="*/ 54 h 1000"/>
              <a:gd name="T34" fmla="*/ 454 w 538"/>
              <a:gd name="T35" fmla="*/ 42 h 1000"/>
              <a:gd name="T36" fmla="*/ 442 w 538"/>
              <a:gd name="T37" fmla="*/ 32 h 1000"/>
              <a:gd name="T38" fmla="*/ 430 w 538"/>
              <a:gd name="T39" fmla="*/ 22 h 1000"/>
              <a:gd name="T40" fmla="*/ 416 w 538"/>
              <a:gd name="T41" fmla="*/ 14 h 1000"/>
              <a:gd name="T42" fmla="*/ 402 w 538"/>
              <a:gd name="T43" fmla="*/ 6 h 1000"/>
              <a:gd name="T44" fmla="*/ 386 w 538"/>
              <a:gd name="T45" fmla="*/ 0 h 1000"/>
              <a:gd name="T46" fmla="*/ 362 w 538"/>
              <a:gd name="T47" fmla="*/ 0 h 1000"/>
              <a:gd name="T48" fmla="*/ 2 w 538"/>
              <a:gd name="T49" fmla="*/ 320 h 1000"/>
              <a:gd name="T50" fmla="*/ 0 w 538"/>
              <a:gd name="T51" fmla="*/ 902 h 1000"/>
              <a:gd name="T52" fmla="*/ 0 w 538"/>
              <a:gd name="T53" fmla="*/ 902 h 1000"/>
              <a:gd name="T54" fmla="*/ 0 w 538"/>
              <a:gd name="T55" fmla="*/ 922 h 1000"/>
              <a:gd name="T56" fmla="*/ 0 w 538"/>
              <a:gd name="T57" fmla="*/ 940 h 1000"/>
              <a:gd name="T58" fmla="*/ 4 w 538"/>
              <a:gd name="T59" fmla="*/ 956 h 1000"/>
              <a:gd name="T60" fmla="*/ 8 w 538"/>
              <a:gd name="T61" fmla="*/ 970 h 1000"/>
              <a:gd name="T62" fmla="*/ 16 w 538"/>
              <a:gd name="T63" fmla="*/ 982 h 1000"/>
              <a:gd name="T64" fmla="*/ 26 w 538"/>
              <a:gd name="T65" fmla="*/ 992 h 1000"/>
              <a:gd name="T66" fmla="*/ 40 w 538"/>
              <a:gd name="T67" fmla="*/ 996 h 1000"/>
              <a:gd name="T68" fmla="*/ 56 w 538"/>
              <a:gd name="T69" fmla="*/ 998 h 1000"/>
              <a:gd name="T70" fmla="*/ 56 w 538"/>
              <a:gd name="T71" fmla="*/ 998 h 1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8" h="1000">
                <a:moveTo>
                  <a:pt x="56" y="998"/>
                </a:moveTo>
                <a:lnTo>
                  <a:pt x="530" y="1000"/>
                </a:lnTo>
                <a:lnTo>
                  <a:pt x="530" y="1000"/>
                </a:lnTo>
                <a:lnTo>
                  <a:pt x="534" y="998"/>
                </a:lnTo>
                <a:lnTo>
                  <a:pt x="536" y="996"/>
                </a:lnTo>
                <a:lnTo>
                  <a:pt x="538" y="994"/>
                </a:lnTo>
                <a:lnTo>
                  <a:pt x="538" y="990"/>
                </a:lnTo>
                <a:lnTo>
                  <a:pt x="512" y="656"/>
                </a:lnTo>
                <a:lnTo>
                  <a:pt x="512" y="226"/>
                </a:lnTo>
                <a:lnTo>
                  <a:pt x="512" y="226"/>
                </a:lnTo>
                <a:lnTo>
                  <a:pt x="510" y="186"/>
                </a:lnTo>
                <a:lnTo>
                  <a:pt x="504" y="148"/>
                </a:lnTo>
                <a:lnTo>
                  <a:pt x="494" y="114"/>
                </a:lnTo>
                <a:lnTo>
                  <a:pt x="488" y="98"/>
                </a:lnTo>
                <a:lnTo>
                  <a:pt x="482" y="82"/>
                </a:lnTo>
                <a:lnTo>
                  <a:pt x="472" y="68"/>
                </a:lnTo>
                <a:lnTo>
                  <a:pt x="464" y="54"/>
                </a:lnTo>
                <a:lnTo>
                  <a:pt x="454" y="42"/>
                </a:lnTo>
                <a:lnTo>
                  <a:pt x="442" y="32"/>
                </a:lnTo>
                <a:lnTo>
                  <a:pt x="430" y="22"/>
                </a:lnTo>
                <a:lnTo>
                  <a:pt x="416" y="14"/>
                </a:lnTo>
                <a:lnTo>
                  <a:pt x="402" y="6"/>
                </a:lnTo>
                <a:lnTo>
                  <a:pt x="386" y="0"/>
                </a:lnTo>
                <a:lnTo>
                  <a:pt x="362" y="0"/>
                </a:lnTo>
                <a:lnTo>
                  <a:pt x="2" y="320"/>
                </a:lnTo>
                <a:lnTo>
                  <a:pt x="0" y="902"/>
                </a:lnTo>
                <a:lnTo>
                  <a:pt x="0" y="902"/>
                </a:lnTo>
                <a:lnTo>
                  <a:pt x="0" y="922"/>
                </a:lnTo>
                <a:lnTo>
                  <a:pt x="0" y="940"/>
                </a:lnTo>
                <a:lnTo>
                  <a:pt x="4" y="956"/>
                </a:lnTo>
                <a:lnTo>
                  <a:pt x="8" y="970"/>
                </a:lnTo>
                <a:lnTo>
                  <a:pt x="16" y="982"/>
                </a:lnTo>
                <a:lnTo>
                  <a:pt x="26" y="992"/>
                </a:lnTo>
                <a:lnTo>
                  <a:pt x="40" y="996"/>
                </a:lnTo>
                <a:lnTo>
                  <a:pt x="56" y="998"/>
                </a:lnTo>
                <a:lnTo>
                  <a:pt x="56" y="998"/>
                </a:lnTo>
                <a:close/>
              </a:path>
            </a:pathLst>
          </a:custGeom>
          <a:solidFill>
            <a:srgbClr val="ACACAC">
              <a:lumMod val="50000"/>
            </a:srgbClr>
          </a:solidFill>
          <a:ln>
            <a:noFill/>
          </a:ln>
        </p:spPr>
        <p:txBody>
          <a:bodyPr vert="horz" wrap="square" lIns="91440" tIns="45720" rIns="91440" bIns="45720" numCol="1" anchor="t" anchorCtr="0" compatLnSpc="1"/>
          <a:p>
            <a:endParaRPr lang="zh-CN" altLang="en-US"/>
          </a:p>
        </p:txBody>
      </p:sp>
      <p:sp>
        <p:nvSpPr>
          <p:cNvPr id="138" name="Freeform 337"/>
          <p:cNvSpPr/>
          <p:nvPr>
            <p:custDataLst>
              <p:tags r:id="rId132"/>
            </p:custDataLst>
          </p:nvPr>
        </p:nvSpPr>
        <p:spPr bwMode="auto">
          <a:xfrm>
            <a:off x="4245213" y="3807184"/>
            <a:ext cx="424944" cy="407687"/>
          </a:xfrm>
          <a:custGeom>
            <a:avLst/>
            <a:gdLst>
              <a:gd name="T0" fmla="*/ 372 w 394"/>
              <a:gd name="T1" fmla="*/ 0 h 378"/>
              <a:gd name="T2" fmla="*/ 394 w 394"/>
              <a:gd name="T3" fmla="*/ 62 h 378"/>
              <a:gd name="T4" fmla="*/ 302 w 394"/>
              <a:gd name="T5" fmla="*/ 176 h 378"/>
              <a:gd name="T6" fmla="*/ 230 w 394"/>
              <a:gd name="T7" fmla="*/ 172 h 378"/>
              <a:gd name="T8" fmla="*/ 218 w 394"/>
              <a:gd name="T9" fmla="*/ 234 h 378"/>
              <a:gd name="T10" fmla="*/ 0 w 394"/>
              <a:gd name="T11" fmla="*/ 378 h 378"/>
              <a:gd name="T12" fmla="*/ 372 w 394"/>
              <a:gd name="T13" fmla="*/ 0 h 378"/>
            </a:gdLst>
            <a:ahLst/>
            <a:cxnLst>
              <a:cxn ang="0">
                <a:pos x="T0" y="T1"/>
              </a:cxn>
              <a:cxn ang="0">
                <a:pos x="T2" y="T3"/>
              </a:cxn>
              <a:cxn ang="0">
                <a:pos x="T4" y="T5"/>
              </a:cxn>
              <a:cxn ang="0">
                <a:pos x="T6" y="T7"/>
              </a:cxn>
              <a:cxn ang="0">
                <a:pos x="T8" y="T9"/>
              </a:cxn>
              <a:cxn ang="0">
                <a:pos x="T10" y="T11"/>
              </a:cxn>
              <a:cxn ang="0">
                <a:pos x="T12" y="T13"/>
              </a:cxn>
            </a:cxnLst>
            <a:rect l="0" t="0" r="r" b="b"/>
            <a:pathLst>
              <a:path w="394" h="378">
                <a:moveTo>
                  <a:pt x="372" y="0"/>
                </a:moveTo>
                <a:lnTo>
                  <a:pt x="394" y="62"/>
                </a:lnTo>
                <a:lnTo>
                  <a:pt x="302" y="176"/>
                </a:lnTo>
                <a:lnTo>
                  <a:pt x="230" y="172"/>
                </a:lnTo>
                <a:lnTo>
                  <a:pt x="218" y="234"/>
                </a:lnTo>
                <a:lnTo>
                  <a:pt x="0" y="378"/>
                </a:lnTo>
                <a:lnTo>
                  <a:pt x="372" y="0"/>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9" name="Freeform 338"/>
          <p:cNvSpPr/>
          <p:nvPr>
            <p:custDataLst>
              <p:tags r:id="rId133"/>
            </p:custDataLst>
          </p:nvPr>
        </p:nvSpPr>
        <p:spPr bwMode="auto">
          <a:xfrm>
            <a:off x="3803013" y="4005635"/>
            <a:ext cx="953427" cy="571625"/>
          </a:xfrm>
          <a:custGeom>
            <a:avLst/>
            <a:gdLst>
              <a:gd name="T0" fmla="*/ 436 w 884"/>
              <a:gd name="T1" fmla="*/ 530 h 530"/>
              <a:gd name="T2" fmla="*/ 834 w 884"/>
              <a:gd name="T3" fmla="*/ 194 h 530"/>
              <a:gd name="T4" fmla="*/ 834 w 884"/>
              <a:gd name="T5" fmla="*/ 194 h 530"/>
              <a:gd name="T6" fmla="*/ 850 w 884"/>
              <a:gd name="T7" fmla="*/ 180 h 530"/>
              <a:gd name="T8" fmla="*/ 864 w 884"/>
              <a:gd name="T9" fmla="*/ 166 h 530"/>
              <a:gd name="T10" fmla="*/ 874 w 884"/>
              <a:gd name="T11" fmla="*/ 148 h 530"/>
              <a:gd name="T12" fmla="*/ 880 w 884"/>
              <a:gd name="T13" fmla="*/ 128 h 530"/>
              <a:gd name="T14" fmla="*/ 884 w 884"/>
              <a:gd name="T15" fmla="*/ 108 h 530"/>
              <a:gd name="T16" fmla="*/ 882 w 884"/>
              <a:gd name="T17" fmla="*/ 88 h 530"/>
              <a:gd name="T18" fmla="*/ 878 w 884"/>
              <a:gd name="T19" fmla="*/ 68 h 530"/>
              <a:gd name="T20" fmla="*/ 868 w 884"/>
              <a:gd name="T21" fmla="*/ 50 h 530"/>
              <a:gd name="T22" fmla="*/ 868 w 884"/>
              <a:gd name="T23" fmla="*/ 50 h 530"/>
              <a:gd name="T24" fmla="*/ 856 w 884"/>
              <a:gd name="T25" fmla="*/ 32 h 530"/>
              <a:gd name="T26" fmla="*/ 840 w 884"/>
              <a:gd name="T27" fmla="*/ 20 h 530"/>
              <a:gd name="T28" fmla="*/ 824 w 884"/>
              <a:gd name="T29" fmla="*/ 10 h 530"/>
              <a:gd name="T30" fmla="*/ 804 w 884"/>
              <a:gd name="T31" fmla="*/ 2 h 530"/>
              <a:gd name="T32" fmla="*/ 784 w 884"/>
              <a:gd name="T33" fmla="*/ 0 h 530"/>
              <a:gd name="T34" fmla="*/ 764 w 884"/>
              <a:gd name="T35" fmla="*/ 0 h 530"/>
              <a:gd name="T36" fmla="*/ 744 w 884"/>
              <a:gd name="T37" fmla="*/ 6 h 530"/>
              <a:gd name="T38" fmla="*/ 726 w 884"/>
              <a:gd name="T39" fmla="*/ 14 h 530"/>
              <a:gd name="T40" fmla="*/ 366 w 884"/>
              <a:gd name="T41" fmla="*/ 328 h 530"/>
              <a:gd name="T42" fmla="*/ 0 w 884"/>
              <a:gd name="T43" fmla="*/ 328 h 530"/>
              <a:gd name="T44" fmla="*/ 0 w 884"/>
              <a:gd name="T45" fmla="*/ 530 h 530"/>
              <a:gd name="T46" fmla="*/ 436 w 884"/>
              <a:gd name="T47" fmla="*/ 53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4" h="530">
                <a:moveTo>
                  <a:pt x="436" y="530"/>
                </a:moveTo>
                <a:lnTo>
                  <a:pt x="834" y="194"/>
                </a:lnTo>
                <a:lnTo>
                  <a:pt x="834" y="194"/>
                </a:lnTo>
                <a:lnTo>
                  <a:pt x="850" y="180"/>
                </a:lnTo>
                <a:lnTo>
                  <a:pt x="864" y="166"/>
                </a:lnTo>
                <a:lnTo>
                  <a:pt x="874" y="148"/>
                </a:lnTo>
                <a:lnTo>
                  <a:pt x="880" y="128"/>
                </a:lnTo>
                <a:lnTo>
                  <a:pt x="884" y="108"/>
                </a:lnTo>
                <a:lnTo>
                  <a:pt x="882" y="88"/>
                </a:lnTo>
                <a:lnTo>
                  <a:pt x="878" y="68"/>
                </a:lnTo>
                <a:lnTo>
                  <a:pt x="868" y="50"/>
                </a:lnTo>
                <a:lnTo>
                  <a:pt x="868" y="50"/>
                </a:lnTo>
                <a:lnTo>
                  <a:pt x="856" y="32"/>
                </a:lnTo>
                <a:lnTo>
                  <a:pt x="840" y="20"/>
                </a:lnTo>
                <a:lnTo>
                  <a:pt x="824" y="10"/>
                </a:lnTo>
                <a:lnTo>
                  <a:pt x="804" y="2"/>
                </a:lnTo>
                <a:lnTo>
                  <a:pt x="784" y="0"/>
                </a:lnTo>
                <a:lnTo>
                  <a:pt x="764" y="0"/>
                </a:lnTo>
                <a:lnTo>
                  <a:pt x="744" y="6"/>
                </a:lnTo>
                <a:lnTo>
                  <a:pt x="726" y="14"/>
                </a:lnTo>
                <a:lnTo>
                  <a:pt x="366" y="328"/>
                </a:lnTo>
                <a:lnTo>
                  <a:pt x="0" y="328"/>
                </a:lnTo>
                <a:lnTo>
                  <a:pt x="0" y="530"/>
                </a:lnTo>
                <a:lnTo>
                  <a:pt x="436" y="530"/>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140" name="Freeform 341"/>
          <p:cNvSpPr/>
          <p:nvPr>
            <p:custDataLst>
              <p:tags r:id="rId134"/>
            </p:custDataLst>
          </p:nvPr>
        </p:nvSpPr>
        <p:spPr bwMode="auto">
          <a:xfrm>
            <a:off x="4089904" y="5185555"/>
            <a:ext cx="90597" cy="709677"/>
          </a:xfrm>
          <a:custGeom>
            <a:avLst/>
            <a:gdLst>
              <a:gd name="T0" fmla="*/ 0 w 84"/>
              <a:gd name="T1" fmla="*/ 658 h 658"/>
              <a:gd name="T2" fmla="*/ 82 w 84"/>
              <a:gd name="T3" fmla="*/ 658 h 658"/>
              <a:gd name="T4" fmla="*/ 84 w 84"/>
              <a:gd name="T5" fmla="*/ 0 h 658"/>
              <a:gd name="T6" fmla="*/ 0 w 84"/>
              <a:gd name="T7" fmla="*/ 0 h 658"/>
              <a:gd name="T8" fmla="*/ 0 w 84"/>
              <a:gd name="T9" fmla="*/ 658 h 658"/>
            </a:gdLst>
            <a:ahLst/>
            <a:cxnLst>
              <a:cxn ang="0">
                <a:pos x="T0" y="T1"/>
              </a:cxn>
              <a:cxn ang="0">
                <a:pos x="T2" y="T3"/>
              </a:cxn>
              <a:cxn ang="0">
                <a:pos x="T4" y="T5"/>
              </a:cxn>
              <a:cxn ang="0">
                <a:pos x="T6" y="T7"/>
              </a:cxn>
              <a:cxn ang="0">
                <a:pos x="T8" y="T9"/>
              </a:cxn>
            </a:cxnLst>
            <a:rect l="0" t="0" r="r" b="b"/>
            <a:pathLst>
              <a:path w="84" h="658">
                <a:moveTo>
                  <a:pt x="0" y="658"/>
                </a:moveTo>
                <a:lnTo>
                  <a:pt x="82" y="658"/>
                </a:lnTo>
                <a:lnTo>
                  <a:pt x="84" y="0"/>
                </a:lnTo>
                <a:lnTo>
                  <a:pt x="0" y="0"/>
                </a:lnTo>
                <a:lnTo>
                  <a:pt x="0" y="658"/>
                </a:lnTo>
                <a:close/>
              </a:path>
            </a:pathLst>
          </a:custGeom>
          <a:solidFill>
            <a:srgbClr val="FFFFFF">
              <a:lumMod val="85000"/>
            </a:srgbClr>
          </a:solidFill>
          <a:ln>
            <a:noFill/>
          </a:ln>
        </p:spPr>
        <p:txBody>
          <a:bodyPr vert="horz" wrap="square" lIns="91440" tIns="45720" rIns="91440" bIns="45720" numCol="1" anchor="t" anchorCtr="0" compatLnSpc="1"/>
          <a:p>
            <a:endParaRPr lang="zh-CN" altLang="en-US"/>
          </a:p>
        </p:txBody>
      </p:sp>
      <p:sp>
        <p:nvSpPr>
          <p:cNvPr id="141" name="Freeform 342"/>
          <p:cNvSpPr/>
          <p:nvPr>
            <p:custDataLst>
              <p:tags r:id="rId135"/>
            </p:custDataLst>
          </p:nvPr>
        </p:nvSpPr>
        <p:spPr bwMode="auto">
          <a:xfrm>
            <a:off x="4007935" y="5010832"/>
            <a:ext cx="793804" cy="176880"/>
          </a:xfrm>
          <a:custGeom>
            <a:avLst/>
            <a:gdLst>
              <a:gd name="T0" fmla="*/ 0 w 736"/>
              <a:gd name="T1" fmla="*/ 164 h 164"/>
              <a:gd name="T2" fmla="*/ 726 w 736"/>
              <a:gd name="T3" fmla="*/ 164 h 164"/>
              <a:gd name="T4" fmla="*/ 726 w 736"/>
              <a:gd name="T5" fmla="*/ 164 h 164"/>
              <a:gd name="T6" fmla="*/ 730 w 736"/>
              <a:gd name="T7" fmla="*/ 164 h 164"/>
              <a:gd name="T8" fmla="*/ 734 w 736"/>
              <a:gd name="T9" fmla="*/ 160 h 164"/>
              <a:gd name="T10" fmla="*/ 736 w 736"/>
              <a:gd name="T11" fmla="*/ 158 h 164"/>
              <a:gd name="T12" fmla="*/ 736 w 736"/>
              <a:gd name="T13" fmla="*/ 154 h 164"/>
              <a:gd name="T14" fmla="*/ 736 w 736"/>
              <a:gd name="T15" fmla="*/ 12 h 164"/>
              <a:gd name="T16" fmla="*/ 736 w 736"/>
              <a:gd name="T17" fmla="*/ 12 h 164"/>
              <a:gd name="T18" fmla="*/ 736 w 736"/>
              <a:gd name="T19" fmla="*/ 8 h 164"/>
              <a:gd name="T20" fmla="*/ 734 w 736"/>
              <a:gd name="T21" fmla="*/ 4 h 164"/>
              <a:gd name="T22" fmla="*/ 730 w 736"/>
              <a:gd name="T23" fmla="*/ 2 h 164"/>
              <a:gd name="T24" fmla="*/ 726 w 736"/>
              <a:gd name="T25" fmla="*/ 2 h 164"/>
              <a:gd name="T26" fmla="*/ 0 w 736"/>
              <a:gd name="T27" fmla="*/ 0 h 164"/>
              <a:gd name="T28" fmla="*/ 0 w 736"/>
              <a:gd name="T2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6" h="164">
                <a:moveTo>
                  <a:pt x="0" y="164"/>
                </a:moveTo>
                <a:lnTo>
                  <a:pt x="726" y="164"/>
                </a:lnTo>
                <a:lnTo>
                  <a:pt x="726" y="164"/>
                </a:lnTo>
                <a:lnTo>
                  <a:pt x="730" y="164"/>
                </a:lnTo>
                <a:lnTo>
                  <a:pt x="734" y="160"/>
                </a:lnTo>
                <a:lnTo>
                  <a:pt x="736" y="158"/>
                </a:lnTo>
                <a:lnTo>
                  <a:pt x="736" y="154"/>
                </a:lnTo>
                <a:lnTo>
                  <a:pt x="736" y="12"/>
                </a:lnTo>
                <a:lnTo>
                  <a:pt x="736" y="12"/>
                </a:lnTo>
                <a:lnTo>
                  <a:pt x="736" y="8"/>
                </a:lnTo>
                <a:lnTo>
                  <a:pt x="734" y="4"/>
                </a:lnTo>
                <a:lnTo>
                  <a:pt x="730" y="2"/>
                </a:lnTo>
                <a:lnTo>
                  <a:pt x="726" y="2"/>
                </a:lnTo>
                <a:lnTo>
                  <a:pt x="0" y="0"/>
                </a:lnTo>
                <a:lnTo>
                  <a:pt x="0" y="164"/>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2" name="Freeform 343"/>
          <p:cNvSpPr/>
          <p:nvPr>
            <p:custDataLst>
              <p:tags r:id="rId136"/>
            </p:custDataLst>
          </p:nvPr>
        </p:nvSpPr>
        <p:spPr bwMode="auto">
          <a:xfrm>
            <a:off x="3962636" y="5010832"/>
            <a:ext cx="509069" cy="176880"/>
          </a:xfrm>
          <a:custGeom>
            <a:avLst/>
            <a:gdLst>
              <a:gd name="T0" fmla="*/ 472 w 472"/>
              <a:gd name="T1" fmla="*/ 82 h 164"/>
              <a:gd name="T2" fmla="*/ 472 w 472"/>
              <a:gd name="T3" fmla="*/ 82 h 164"/>
              <a:gd name="T4" fmla="*/ 470 w 472"/>
              <a:gd name="T5" fmla="*/ 98 h 164"/>
              <a:gd name="T6" fmla="*/ 466 w 472"/>
              <a:gd name="T7" fmla="*/ 114 h 164"/>
              <a:gd name="T8" fmla="*/ 458 w 472"/>
              <a:gd name="T9" fmla="*/ 128 h 164"/>
              <a:gd name="T10" fmla="*/ 448 w 472"/>
              <a:gd name="T11" fmla="*/ 140 h 164"/>
              <a:gd name="T12" fmla="*/ 436 w 472"/>
              <a:gd name="T13" fmla="*/ 150 h 164"/>
              <a:gd name="T14" fmla="*/ 422 w 472"/>
              <a:gd name="T15" fmla="*/ 158 h 164"/>
              <a:gd name="T16" fmla="*/ 408 w 472"/>
              <a:gd name="T17" fmla="*/ 162 h 164"/>
              <a:gd name="T18" fmla="*/ 390 w 472"/>
              <a:gd name="T19" fmla="*/ 164 h 164"/>
              <a:gd name="T20" fmla="*/ 62 w 472"/>
              <a:gd name="T21" fmla="*/ 164 h 164"/>
              <a:gd name="T22" fmla="*/ 62 w 472"/>
              <a:gd name="T23" fmla="*/ 164 h 164"/>
              <a:gd name="T24" fmla="*/ 50 w 472"/>
              <a:gd name="T25" fmla="*/ 162 h 164"/>
              <a:gd name="T26" fmla="*/ 38 w 472"/>
              <a:gd name="T27" fmla="*/ 158 h 164"/>
              <a:gd name="T28" fmla="*/ 28 w 472"/>
              <a:gd name="T29" fmla="*/ 152 h 164"/>
              <a:gd name="T30" fmla="*/ 18 w 472"/>
              <a:gd name="T31" fmla="*/ 146 h 164"/>
              <a:gd name="T32" fmla="*/ 10 w 472"/>
              <a:gd name="T33" fmla="*/ 136 h 164"/>
              <a:gd name="T34" fmla="*/ 6 w 472"/>
              <a:gd name="T35" fmla="*/ 126 h 164"/>
              <a:gd name="T36" fmla="*/ 2 w 472"/>
              <a:gd name="T37" fmla="*/ 114 h 164"/>
              <a:gd name="T38" fmla="*/ 0 w 472"/>
              <a:gd name="T39" fmla="*/ 102 h 164"/>
              <a:gd name="T40" fmla="*/ 0 w 472"/>
              <a:gd name="T41" fmla="*/ 62 h 164"/>
              <a:gd name="T42" fmla="*/ 0 w 472"/>
              <a:gd name="T43" fmla="*/ 62 h 164"/>
              <a:gd name="T44" fmla="*/ 2 w 472"/>
              <a:gd name="T45" fmla="*/ 50 h 164"/>
              <a:gd name="T46" fmla="*/ 6 w 472"/>
              <a:gd name="T47" fmla="*/ 38 h 164"/>
              <a:gd name="T48" fmla="*/ 10 w 472"/>
              <a:gd name="T49" fmla="*/ 28 h 164"/>
              <a:gd name="T50" fmla="*/ 18 w 472"/>
              <a:gd name="T51" fmla="*/ 20 h 164"/>
              <a:gd name="T52" fmla="*/ 28 w 472"/>
              <a:gd name="T53" fmla="*/ 12 h 164"/>
              <a:gd name="T54" fmla="*/ 38 w 472"/>
              <a:gd name="T55" fmla="*/ 6 h 164"/>
              <a:gd name="T56" fmla="*/ 50 w 472"/>
              <a:gd name="T57" fmla="*/ 2 h 164"/>
              <a:gd name="T58" fmla="*/ 62 w 472"/>
              <a:gd name="T59" fmla="*/ 0 h 164"/>
              <a:gd name="T60" fmla="*/ 390 w 472"/>
              <a:gd name="T61" fmla="*/ 2 h 164"/>
              <a:gd name="T62" fmla="*/ 390 w 472"/>
              <a:gd name="T63" fmla="*/ 2 h 164"/>
              <a:gd name="T64" fmla="*/ 408 w 472"/>
              <a:gd name="T65" fmla="*/ 2 h 164"/>
              <a:gd name="T66" fmla="*/ 422 w 472"/>
              <a:gd name="T67" fmla="*/ 8 h 164"/>
              <a:gd name="T68" fmla="*/ 436 w 472"/>
              <a:gd name="T69" fmla="*/ 16 h 164"/>
              <a:gd name="T70" fmla="*/ 448 w 472"/>
              <a:gd name="T71" fmla="*/ 24 h 164"/>
              <a:gd name="T72" fmla="*/ 458 w 472"/>
              <a:gd name="T73" fmla="*/ 36 h 164"/>
              <a:gd name="T74" fmla="*/ 466 w 472"/>
              <a:gd name="T75" fmla="*/ 50 h 164"/>
              <a:gd name="T76" fmla="*/ 470 w 472"/>
              <a:gd name="T77" fmla="*/ 66 h 164"/>
              <a:gd name="T78" fmla="*/ 472 w 472"/>
              <a:gd name="T79" fmla="*/ 82 h 164"/>
              <a:gd name="T80" fmla="*/ 472 w 472"/>
              <a:gd name="T81" fmla="*/ 8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2" h="164">
                <a:moveTo>
                  <a:pt x="472" y="82"/>
                </a:moveTo>
                <a:lnTo>
                  <a:pt x="472" y="82"/>
                </a:lnTo>
                <a:lnTo>
                  <a:pt x="470" y="98"/>
                </a:lnTo>
                <a:lnTo>
                  <a:pt x="466" y="114"/>
                </a:lnTo>
                <a:lnTo>
                  <a:pt x="458" y="128"/>
                </a:lnTo>
                <a:lnTo>
                  <a:pt x="448" y="140"/>
                </a:lnTo>
                <a:lnTo>
                  <a:pt x="436" y="150"/>
                </a:lnTo>
                <a:lnTo>
                  <a:pt x="422" y="158"/>
                </a:lnTo>
                <a:lnTo>
                  <a:pt x="408" y="162"/>
                </a:lnTo>
                <a:lnTo>
                  <a:pt x="390" y="164"/>
                </a:lnTo>
                <a:lnTo>
                  <a:pt x="62" y="164"/>
                </a:lnTo>
                <a:lnTo>
                  <a:pt x="62" y="164"/>
                </a:lnTo>
                <a:lnTo>
                  <a:pt x="50" y="162"/>
                </a:lnTo>
                <a:lnTo>
                  <a:pt x="38" y="158"/>
                </a:lnTo>
                <a:lnTo>
                  <a:pt x="28" y="152"/>
                </a:lnTo>
                <a:lnTo>
                  <a:pt x="18" y="146"/>
                </a:lnTo>
                <a:lnTo>
                  <a:pt x="10" y="136"/>
                </a:lnTo>
                <a:lnTo>
                  <a:pt x="6" y="126"/>
                </a:lnTo>
                <a:lnTo>
                  <a:pt x="2" y="114"/>
                </a:lnTo>
                <a:lnTo>
                  <a:pt x="0" y="102"/>
                </a:lnTo>
                <a:lnTo>
                  <a:pt x="0" y="62"/>
                </a:lnTo>
                <a:lnTo>
                  <a:pt x="0" y="62"/>
                </a:lnTo>
                <a:lnTo>
                  <a:pt x="2" y="50"/>
                </a:lnTo>
                <a:lnTo>
                  <a:pt x="6" y="38"/>
                </a:lnTo>
                <a:lnTo>
                  <a:pt x="10" y="28"/>
                </a:lnTo>
                <a:lnTo>
                  <a:pt x="18" y="20"/>
                </a:lnTo>
                <a:lnTo>
                  <a:pt x="28" y="12"/>
                </a:lnTo>
                <a:lnTo>
                  <a:pt x="38" y="6"/>
                </a:lnTo>
                <a:lnTo>
                  <a:pt x="50" y="2"/>
                </a:lnTo>
                <a:lnTo>
                  <a:pt x="62" y="0"/>
                </a:lnTo>
                <a:lnTo>
                  <a:pt x="390" y="2"/>
                </a:lnTo>
                <a:lnTo>
                  <a:pt x="390" y="2"/>
                </a:lnTo>
                <a:lnTo>
                  <a:pt x="408" y="2"/>
                </a:lnTo>
                <a:lnTo>
                  <a:pt x="422" y="8"/>
                </a:lnTo>
                <a:lnTo>
                  <a:pt x="436" y="16"/>
                </a:lnTo>
                <a:lnTo>
                  <a:pt x="448" y="24"/>
                </a:lnTo>
                <a:lnTo>
                  <a:pt x="458" y="36"/>
                </a:lnTo>
                <a:lnTo>
                  <a:pt x="466" y="50"/>
                </a:lnTo>
                <a:lnTo>
                  <a:pt x="470" y="66"/>
                </a:lnTo>
                <a:lnTo>
                  <a:pt x="472" y="82"/>
                </a:lnTo>
                <a:lnTo>
                  <a:pt x="472" y="82"/>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3" name="Freeform 344"/>
          <p:cNvSpPr/>
          <p:nvPr>
            <p:custDataLst>
              <p:tags r:id="rId137"/>
            </p:custDataLst>
          </p:nvPr>
        </p:nvSpPr>
        <p:spPr bwMode="auto">
          <a:xfrm>
            <a:off x="4001464" y="5045346"/>
            <a:ext cx="800275" cy="142367"/>
          </a:xfrm>
          <a:custGeom>
            <a:avLst/>
            <a:gdLst>
              <a:gd name="T0" fmla="*/ 742 w 742"/>
              <a:gd name="T1" fmla="*/ 32 h 132"/>
              <a:gd name="T2" fmla="*/ 742 w 742"/>
              <a:gd name="T3" fmla="*/ 70 h 132"/>
              <a:gd name="T4" fmla="*/ 742 w 742"/>
              <a:gd name="T5" fmla="*/ 70 h 132"/>
              <a:gd name="T6" fmla="*/ 740 w 742"/>
              <a:gd name="T7" fmla="*/ 82 h 132"/>
              <a:gd name="T8" fmla="*/ 738 w 742"/>
              <a:gd name="T9" fmla="*/ 94 h 132"/>
              <a:gd name="T10" fmla="*/ 732 w 742"/>
              <a:gd name="T11" fmla="*/ 104 h 132"/>
              <a:gd name="T12" fmla="*/ 724 w 742"/>
              <a:gd name="T13" fmla="*/ 114 h 132"/>
              <a:gd name="T14" fmla="*/ 714 w 742"/>
              <a:gd name="T15" fmla="*/ 122 h 132"/>
              <a:gd name="T16" fmla="*/ 704 w 742"/>
              <a:gd name="T17" fmla="*/ 126 h 132"/>
              <a:gd name="T18" fmla="*/ 692 w 742"/>
              <a:gd name="T19" fmla="*/ 130 h 132"/>
              <a:gd name="T20" fmla="*/ 680 w 742"/>
              <a:gd name="T21" fmla="*/ 132 h 132"/>
              <a:gd name="T22" fmla="*/ 354 w 742"/>
              <a:gd name="T23" fmla="*/ 132 h 132"/>
              <a:gd name="T24" fmla="*/ 26 w 742"/>
              <a:gd name="T25" fmla="*/ 132 h 132"/>
              <a:gd name="T26" fmla="*/ 6 w 742"/>
              <a:gd name="T27" fmla="*/ 132 h 132"/>
              <a:gd name="T28" fmla="*/ 6 w 742"/>
              <a:gd name="T29" fmla="*/ 128 h 132"/>
              <a:gd name="T30" fmla="*/ 6 w 742"/>
              <a:gd name="T31" fmla="*/ 128 h 132"/>
              <a:gd name="T32" fmla="*/ 0 w 742"/>
              <a:gd name="T33" fmla="*/ 126 h 132"/>
              <a:gd name="T34" fmla="*/ 0 w 742"/>
              <a:gd name="T35" fmla="*/ 0 h 132"/>
              <a:gd name="T36" fmla="*/ 734 w 742"/>
              <a:gd name="T37" fmla="*/ 0 h 132"/>
              <a:gd name="T38" fmla="*/ 734 w 742"/>
              <a:gd name="T39" fmla="*/ 0 h 132"/>
              <a:gd name="T40" fmla="*/ 740 w 742"/>
              <a:gd name="T41" fmla="*/ 14 h 132"/>
              <a:gd name="T42" fmla="*/ 742 w 742"/>
              <a:gd name="T43" fmla="*/ 22 h 132"/>
              <a:gd name="T44" fmla="*/ 742 w 742"/>
              <a:gd name="T45" fmla="*/ 32 h 132"/>
              <a:gd name="T46" fmla="*/ 742 w 742"/>
              <a:gd name="T47" fmla="*/ 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2" h="132">
                <a:moveTo>
                  <a:pt x="742" y="32"/>
                </a:moveTo>
                <a:lnTo>
                  <a:pt x="742" y="70"/>
                </a:lnTo>
                <a:lnTo>
                  <a:pt x="742" y="70"/>
                </a:lnTo>
                <a:lnTo>
                  <a:pt x="740" y="82"/>
                </a:lnTo>
                <a:lnTo>
                  <a:pt x="738" y="94"/>
                </a:lnTo>
                <a:lnTo>
                  <a:pt x="732" y="104"/>
                </a:lnTo>
                <a:lnTo>
                  <a:pt x="724" y="114"/>
                </a:lnTo>
                <a:lnTo>
                  <a:pt x="714" y="122"/>
                </a:lnTo>
                <a:lnTo>
                  <a:pt x="704" y="126"/>
                </a:lnTo>
                <a:lnTo>
                  <a:pt x="692" y="130"/>
                </a:lnTo>
                <a:lnTo>
                  <a:pt x="680" y="132"/>
                </a:lnTo>
                <a:lnTo>
                  <a:pt x="354" y="132"/>
                </a:lnTo>
                <a:lnTo>
                  <a:pt x="26" y="132"/>
                </a:lnTo>
                <a:lnTo>
                  <a:pt x="6" y="132"/>
                </a:lnTo>
                <a:lnTo>
                  <a:pt x="6" y="128"/>
                </a:lnTo>
                <a:lnTo>
                  <a:pt x="6" y="128"/>
                </a:lnTo>
                <a:lnTo>
                  <a:pt x="0" y="126"/>
                </a:lnTo>
                <a:lnTo>
                  <a:pt x="0" y="0"/>
                </a:lnTo>
                <a:lnTo>
                  <a:pt x="734" y="0"/>
                </a:lnTo>
                <a:lnTo>
                  <a:pt x="734" y="0"/>
                </a:lnTo>
                <a:lnTo>
                  <a:pt x="740" y="14"/>
                </a:lnTo>
                <a:lnTo>
                  <a:pt x="742" y="22"/>
                </a:lnTo>
                <a:lnTo>
                  <a:pt x="742" y="32"/>
                </a:lnTo>
                <a:lnTo>
                  <a:pt x="742" y="32"/>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44" name="Freeform 345"/>
          <p:cNvSpPr/>
          <p:nvPr>
            <p:custDataLst>
              <p:tags r:id="rId138"/>
            </p:custDataLst>
          </p:nvPr>
        </p:nvSpPr>
        <p:spPr bwMode="auto">
          <a:xfrm>
            <a:off x="2614466" y="5043188"/>
            <a:ext cx="944799" cy="144524"/>
          </a:xfrm>
          <a:custGeom>
            <a:avLst/>
            <a:gdLst>
              <a:gd name="T0" fmla="*/ 876 w 876"/>
              <a:gd name="T1" fmla="*/ 134 h 134"/>
              <a:gd name="T2" fmla="*/ 0 w 876"/>
              <a:gd name="T3" fmla="*/ 132 h 134"/>
              <a:gd name="T4" fmla="*/ 0 w 876"/>
              <a:gd name="T5" fmla="*/ 0 h 134"/>
              <a:gd name="T6" fmla="*/ 876 w 876"/>
              <a:gd name="T7" fmla="*/ 2 h 134"/>
              <a:gd name="T8" fmla="*/ 876 w 876"/>
              <a:gd name="T9" fmla="*/ 134 h 134"/>
            </a:gdLst>
            <a:ahLst/>
            <a:cxnLst>
              <a:cxn ang="0">
                <a:pos x="T0" y="T1"/>
              </a:cxn>
              <a:cxn ang="0">
                <a:pos x="T2" y="T3"/>
              </a:cxn>
              <a:cxn ang="0">
                <a:pos x="T4" y="T5"/>
              </a:cxn>
              <a:cxn ang="0">
                <a:pos x="T6" y="T7"/>
              </a:cxn>
              <a:cxn ang="0">
                <a:pos x="T8" y="T9"/>
              </a:cxn>
            </a:cxnLst>
            <a:rect l="0" t="0" r="r" b="b"/>
            <a:pathLst>
              <a:path w="876" h="134">
                <a:moveTo>
                  <a:pt x="876" y="134"/>
                </a:moveTo>
                <a:lnTo>
                  <a:pt x="0" y="132"/>
                </a:lnTo>
                <a:lnTo>
                  <a:pt x="0" y="0"/>
                </a:lnTo>
                <a:lnTo>
                  <a:pt x="876" y="2"/>
                </a:lnTo>
                <a:lnTo>
                  <a:pt x="876" y="134"/>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45" name="Freeform 347"/>
          <p:cNvSpPr/>
          <p:nvPr>
            <p:custDataLst>
              <p:tags r:id="rId139"/>
            </p:custDataLst>
          </p:nvPr>
        </p:nvSpPr>
        <p:spPr bwMode="auto">
          <a:xfrm>
            <a:off x="1134711" y="4236442"/>
            <a:ext cx="418472" cy="946956"/>
          </a:xfrm>
          <a:custGeom>
            <a:avLst/>
            <a:gdLst>
              <a:gd name="T0" fmla="*/ 74 w 388"/>
              <a:gd name="T1" fmla="*/ 740 h 878"/>
              <a:gd name="T2" fmla="*/ 74 w 388"/>
              <a:gd name="T3" fmla="*/ 0 h 878"/>
              <a:gd name="T4" fmla="*/ 2 w 388"/>
              <a:gd name="T5" fmla="*/ 0 h 878"/>
              <a:gd name="T6" fmla="*/ 0 w 388"/>
              <a:gd name="T7" fmla="*/ 738 h 878"/>
              <a:gd name="T8" fmla="*/ 0 w 388"/>
              <a:gd name="T9" fmla="*/ 738 h 878"/>
              <a:gd name="T10" fmla="*/ 2 w 388"/>
              <a:gd name="T11" fmla="*/ 752 h 878"/>
              <a:gd name="T12" fmla="*/ 4 w 388"/>
              <a:gd name="T13" fmla="*/ 766 h 878"/>
              <a:gd name="T14" fmla="*/ 6 w 388"/>
              <a:gd name="T15" fmla="*/ 778 h 878"/>
              <a:gd name="T16" fmla="*/ 12 w 388"/>
              <a:gd name="T17" fmla="*/ 792 h 878"/>
              <a:gd name="T18" fmla="*/ 18 w 388"/>
              <a:gd name="T19" fmla="*/ 804 h 878"/>
              <a:gd name="T20" fmla="*/ 24 w 388"/>
              <a:gd name="T21" fmla="*/ 816 h 878"/>
              <a:gd name="T22" fmla="*/ 32 w 388"/>
              <a:gd name="T23" fmla="*/ 826 h 878"/>
              <a:gd name="T24" fmla="*/ 42 w 388"/>
              <a:gd name="T25" fmla="*/ 836 h 878"/>
              <a:gd name="T26" fmla="*/ 52 w 388"/>
              <a:gd name="T27" fmla="*/ 846 h 878"/>
              <a:gd name="T28" fmla="*/ 62 w 388"/>
              <a:gd name="T29" fmla="*/ 854 h 878"/>
              <a:gd name="T30" fmla="*/ 74 w 388"/>
              <a:gd name="T31" fmla="*/ 860 h 878"/>
              <a:gd name="T32" fmla="*/ 86 w 388"/>
              <a:gd name="T33" fmla="*/ 866 h 878"/>
              <a:gd name="T34" fmla="*/ 98 w 388"/>
              <a:gd name="T35" fmla="*/ 870 h 878"/>
              <a:gd name="T36" fmla="*/ 112 w 388"/>
              <a:gd name="T37" fmla="*/ 874 h 878"/>
              <a:gd name="T38" fmla="*/ 126 w 388"/>
              <a:gd name="T39" fmla="*/ 876 h 878"/>
              <a:gd name="T40" fmla="*/ 140 w 388"/>
              <a:gd name="T41" fmla="*/ 878 h 878"/>
              <a:gd name="T42" fmla="*/ 388 w 388"/>
              <a:gd name="T43" fmla="*/ 878 h 878"/>
              <a:gd name="T44" fmla="*/ 388 w 388"/>
              <a:gd name="T45" fmla="*/ 824 h 878"/>
              <a:gd name="T46" fmla="*/ 158 w 388"/>
              <a:gd name="T47" fmla="*/ 824 h 878"/>
              <a:gd name="T48" fmla="*/ 158 w 388"/>
              <a:gd name="T49" fmla="*/ 824 h 878"/>
              <a:gd name="T50" fmla="*/ 140 w 388"/>
              <a:gd name="T51" fmla="*/ 822 h 878"/>
              <a:gd name="T52" fmla="*/ 126 w 388"/>
              <a:gd name="T53" fmla="*/ 818 h 878"/>
              <a:gd name="T54" fmla="*/ 110 w 388"/>
              <a:gd name="T55" fmla="*/ 810 h 878"/>
              <a:gd name="T56" fmla="*/ 98 w 388"/>
              <a:gd name="T57" fmla="*/ 800 h 878"/>
              <a:gd name="T58" fmla="*/ 88 w 388"/>
              <a:gd name="T59" fmla="*/ 786 h 878"/>
              <a:gd name="T60" fmla="*/ 80 w 388"/>
              <a:gd name="T61" fmla="*/ 772 h 878"/>
              <a:gd name="T62" fmla="*/ 76 w 388"/>
              <a:gd name="T63" fmla="*/ 756 h 878"/>
              <a:gd name="T64" fmla="*/ 74 w 388"/>
              <a:gd name="T65" fmla="*/ 740 h 878"/>
              <a:gd name="T66" fmla="*/ 74 w 388"/>
              <a:gd name="T67" fmla="*/ 740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878">
                <a:moveTo>
                  <a:pt x="74" y="740"/>
                </a:moveTo>
                <a:lnTo>
                  <a:pt x="74" y="0"/>
                </a:lnTo>
                <a:lnTo>
                  <a:pt x="2" y="0"/>
                </a:lnTo>
                <a:lnTo>
                  <a:pt x="0" y="738"/>
                </a:lnTo>
                <a:lnTo>
                  <a:pt x="0" y="738"/>
                </a:lnTo>
                <a:lnTo>
                  <a:pt x="2" y="752"/>
                </a:lnTo>
                <a:lnTo>
                  <a:pt x="4" y="766"/>
                </a:lnTo>
                <a:lnTo>
                  <a:pt x="6" y="778"/>
                </a:lnTo>
                <a:lnTo>
                  <a:pt x="12" y="792"/>
                </a:lnTo>
                <a:lnTo>
                  <a:pt x="18" y="804"/>
                </a:lnTo>
                <a:lnTo>
                  <a:pt x="24" y="816"/>
                </a:lnTo>
                <a:lnTo>
                  <a:pt x="32" y="826"/>
                </a:lnTo>
                <a:lnTo>
                  <a:pt x="42" y="836"/>
                </a:lnTo>
                <a:lnTo>
                  <a:pt x="52" y="846"/>
                </a:lnTo>
                <a:lnTo>
                  <a:pt x="62" y="854"/>
                </a:lnTo>
                <a:lnTo>
                  <a:pt x="74" y="860"/>
                </a:lnTo>
                <a:lnTo>
                  <a:pt x="86" y="866"/>
                </a:lnTo>
                <a:lnTo>
                  <a:pt x="98" y="870"/>
                </a:lnTo>
                <a:lnTo>
                  <a:pt x="112" y="874"/>
                </a:lnTo>
                <a:lnTo>
                  <a:pt x="126" y="876"/>
                </a:lnTo>
                <a:lnTo>
                  <a:pt x="140" y="878"/>
                </a:lnTo>
                <a:lnTo>
                  <a:pt x="388" y="878"/>
                </a:lnTo>
                <a:lnTo>
                  <a:pt x="388" y="824"/>
                </a:lnTo>
                <a:lnTo>
                  <a:pt x="158" y="824"/>
                </a:lnTo>
                <a:lnTo>
                  <a:pt x="158" y="824"/>
                </a:lnTo>
                <a:lnTo>
                  <a:pt x="140" y="822"/>
                </a:lnTo>
                <a:lnTo>
                  <a:pt x="126" y="818"/>
                </a:lnTo>
                <a:lnTo>
                  <a:pt x="110" y="810"/>
                </a:lnTo>
                <a:lnTo>
                  <a:pt x="98" y="800"/>
                </a:lnTo>
                <a:lnTo>
                  <a:pt x="88" y="786"/>
                </a:lnTo>
                <a:lnTo>
                  <a:pt x="80" y="772"/>
                </a:lnTo>
                <a:lnTo>
                  <a:pt x="76" y="756"/>
                </a:lnTo>
                <a:lnTo>
                  <a:pt x="74" y="740"/>
                </a:lnTo>
                <a:lnTo>
                  <a:pt x="74" y="740"/>
                </a:lnTo>
                <a:close/>
              </a:path>
            </a:pathLst>
          </a:custGeom>
          <a:solidFill>
            <a:srgbClr val="FFFFFF">
              <a:lumMod val="85000"/>
            </a:srgbClr>
          </a:solidFill>
          <a:ln>
            <a:noFill/>
          </a:ln>
        </p:spPr>
        <p:txBody>
          <a:bodyPr vert="horz" wrap="square" lIns="91440" tIns="45720" rIns="91440" bIns="45720" numCol="1" anchor="t" anchorCtr="0" compatLnSpc="1"/>
          <a:p>
            <a:endParaRPr lang="zh-CN" altLang="en-US"/>
          </a:p>
        </p:txBody>
      </p:sp>
      <p:sp>
        <p:nvSpPr>
          <p:cNvPr id="146" name="Freeform 348"/>
          <p:cNvSpPr/>
          <p:nvPr>
            <p:custDataLst>
              <p:tags r:id="rId140"/>
            </p:custDataLst>
          </p:nvPr>
        </p:nvSpPr>
        <p:spPr bwMode="auto">
          <a:xfrm>
            <a:off x="1380618" y="4575103"/>
            <a:ext cx="478871" cy="478871"/>
          </a:xfrm>
          <a:custGeom>
            <a:avLst/>
            <a:gdLst>
              <a:gd name="T0" fmla="*/ 444 w 444"/>
              <a:gd name="T1" fmla="*/ 222 h 444"/>
              <a:gd name="T2" fmla="*/ 438 w 444"/>
              <a:gd name="T3" fmla="*/ 266 h 444"/>
              <a:gd name="T4" fmla="*/ 426 w 444"/>
              <a:gd name="T5" fmla="*/ 308 h 444"/>
              <a:gd name="T6" fmla="*/ 406 w 444"/>
              <a:gd name="T7" fmla="*/ 346 h 444"/>
              <a:gd name="T8" fmla="*/ 378 w 444"/>
              <a:gd name="T9" fmla="*/ 378 h 444"/>
              <a:gd name="T10" fmla="*/ 346 w 444"/>
              <a:gd name="T11" fmla="*/ 406 h 444"/>
              <a:gd name="T12" fmla="*/ 308 w 444"/>
              <a:gd name="T13" fmla="*/ 426 h 444"/>
              <a:gd name="T14" fmla="*/ 266 w 444"/>
              <a:gd name="T15" fmla="*/ 440 h 444"/>
              <a:gd name="T16" fmla="*/ 222 w 444"/>
              <a:gd name="T17" fmla="*/ 444 h 444"/>
              <a:gd name="T18" fmla="*/ 198 w 444"/>
              <a:gd name="T19" fmla="*/ 442 h 444"/>
              <a:gd name="T20" fmla="*/ 156 w 444"/>
              <a:gd name="T21" fmla="*/ 434 h 444"/>
              <a:gd name="T22" fmla="*/ 116 w 444"/>
              <a:gd name="T23" fmla="*/ 418 h 444"/>
              <a:gd name="T24" fmla="*/ 80 w 444"/>
              <a:gd name="T25" fmla="*/ 394 h 444"/>
              <a:gd name="T26" fmla="*/ 50 w 444"/>
              <a:gd name="T27" fmla="*/ 364 h 444"/>
              <a:gd name="T28" fmla="*/ 26 w 444"/>
              <a:gd name="T29" fmla="*/ 328 h 444"/>
              <a:gd name="T30" fmla="*/ 10 w 444"/>
              <a:gd name="T31" fmla="*/ 288 h 444"/>
              <a:gd name="T32" fmla="*/ 0 w 444"/>
              <a:gd name="T33" fmla="*/ 244 h 444"/>
              <a:gd name="T34" fmla="*/ 0 w 444"/>
              <a:gd name="T35" fmla="*/ 222 h 444"/>
              <a:gd name="T36" fmla="*/ 4 w 444"/>
              <a:gd name="T37" fmla="*/ 178 h 444"/>
              <a:gd name="T38" fmla="*/ 16 w 444"/>
              <a:gd name="T39" fmla="*/ 136 h 444"/>
              <a:gd name="T40" fmla="*/ 38 w 444"/>
              <a:gd name="T41" fmla="*/ 98 h 444"/>
              <a:gd name="T42" fmla="*/ 64 w 444"/>
              <a:gd name="T43" fmla="*/ 64 h 444"/>
              <a:gd name="T44" fmla="*/ 98 w 444"/>
              <a:gd name="T45" fmla="*/ 38 h 444"/>
              <a:gd name="T46" fmla="*/ 134 w 444"/>
              <a:gd name="T47" fmla="*/ 18 h 444"/>
              <a:gd name="T48" fmla="*/ 176 w 444"/>
              <a:gd name="T49" fmla="*/ 4 h 444"/>
              <a:gd name="T50" fmla="*/ 222 w 444"/>
              <a:gd name="T51" fmla="*/ 0 h 444"/>
              <a:gd name="T52" fmla="*/ 244 w 444"/>
              <a:gd name="T53" fmla="*/ 2 h 444"/>
              <a:gd name="T54" fmla="*/ 288 w 444"/>
              <a:gd name="T55" fmla="*/ 10 h 444"/>
              <a:gd name="T56" fmla="*/ 328 w 444"/>
              <a:gd name="T57" fmla="*/ 26 h 444"/>
              <a:gd name="T58" fmla="*/ 362 w 444"/>
              <a:gd name="T59" fmla="*/ 50 h 444"/>
              <a:gd name="T60" fmla="*/ 392 w 444"/>
              <a:gd name="T61" fmla="*/ 80 h 444"/>
              <a:gd name="T62" fmla="*/ 416 w 444"/>
              <a:gd name="T63" fmla="*/ 116 h 444"/>
              <a:gd name="T64" fmla="*/ 434 w 444"/>
              <a:gd name="T65" fmla="*/ 156 h 444"/>
              <a:gd name="T66" fmla="*/ 442 w 444"/>
              <a:gd name="T67" fmla="*/ 200 h 444"/>
              <a:gd name="T68" fmla="*/ 444 w 444"/>
              <a:gd name="T69" fmla="*/ 22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444">
                <a:moveTo>
                  <a:pt x="444" y="222"/>
                </a:moveTo>
                <a:lnTo>
                  <a:pt x="444" y="222"/>
                </a:lnTo>
                <a:lnTo>
                  <a:pt x="442" y="244"/>
                </a:lnTo>
                <a:lnTo>
                  <a:pt x="438" y="266"/>
                </a:lnTo>
                <a:lnTo>
                  <a:pt x="434" y="288"/>
                </a:lnTo>
                <a:lnTo>
                  <a:pt x="426" y="308"/>
                </a:lnTo>
                <a:lnTo>
                  <a:pt x="416" y="328"/>
                </a:lnTo>
                <a:lnTo>
                  <a:pt x="406" y="346"/>
                </a:lnTo>
                <a:lnTo>
                  <a:pt x="392" y="364"/>
                </a:lnTo>
                <a:lnTo>
                  <a:pt x="378" y="378"/>
                </a:lnTo>
                <a:lnTo>
                  <a:pt x="362" y="394"/>
                </a:lnTo>
                <a:lnTo>
                  <a:pt x="346" y="406"/>
                </a:lnTo>
                <a:lnTo>
                  <a:pt x="326" y="418"/>
                </a:lnTo>
                <a:lnTo>
                  <a:pt x="308" y="426"/>
                </a:lnTo>
                <a:lnTo>
                  <a:pt x="288" y="434"/>
                </a:lnTo>
                <a:lnTo>
                  <a:pt x="266" y="440"/>
                </a:lnTo>
                <a:lnTo>
                  <a:pt x="244" y="442"/>
                </a:lnTo>
                <a:lnTo>
                  <a:pt x="222" y="444"/>
                </a:lnTo>
                <a:lnTo>
                  <a:pt x="222" y="444"/>
                </a:lnTo>
                <a:lnTo>
                  <a:pt x="198" y="442"/>
                </a:lnTo>
                <a:lnTo>
                  <a:pt x="176" y="440"/>
                </a:lnTo>
                <a:lnTo>
                  <a:pt x="156" y="434"/>
                </a:lnTo>
                <a:lnTo>
                  <a:pt x="134" y="426"/>
                </a:lnTo>
                <a:lnTo>
                  <a:pt x="116" y="418"/>
                </a:lnTo>
                <a:lnTo>
                  <a:pt x="98" y="406"/>
                </a:lnTo>
                <a:lnTo>
                  <a:pt x="80" y="394"/>
                </a:lnTo>
                <a:lnTo>
                  <a:pt x="64" y="378"/>
                </a:lnTo>
                <a:lnTo>
                  <a:pt x="50" y="364"/>
                </a:lnTo>
                <a:lnTo>
                  <a:pt x="38" y="346"/>
                </a:lnTo>
                <a:lnTo>
                  <a:pt x="26" y="328"/>
                </a:lnTo>
                <a:lnTo>
                  <a:pt x="16" y="308"/>
                </a:lnTo>
                <a:lnTo>
                  <a:pt x="10" y="288"/>
                </a:lnTo>
                <a:lnTo>
                  <a:pt x="4" y="266"/>
                </a:lnTo>
                <a:lnTo>
                  <a:pt x="0" y="244"/>
                </a:lnTo>
                <a:lnTo>
                  <a:pt x="0" y="222"/>
                </a:lnTo>
                <a:lnTo>
                  <a:pt x="0" y="222"/>
                </a:lnTo>
                <a:lnTo>
                  <a:pt x="0" y="200"/>
                </a:lnTo>
                <a:lnTo>
                  <a:pt x="4" y="178"/>
                </a:lnTo>
                <a:lnTo>
                  <a:pt x="10" y="156"/>
                </a:lnTo>
                <a:lnTo>
                  <a:pt x="16" y="136"/>
                </a:lnTo>
                <a:lnTo>
                  <a:pt x="26" y="116"/>
                </a:lnTo>
                <a:lnTo>
                  <a:pt x="38" y="98"/>
                </a:lnTo>
                <a:lnTo>
                  <a:pt x="50" y="80"/>
                </a:lnTo>
                <a:lnTo>
                  <a:pt x="64" y="64"/>
                </a:lnTo>
                <a:lnTo>
                  <a:pt x="80" y="50"/>
                </a:lnTo>
                <a:lnTo>
                  <a:pt x="98" y="38"/>
                </a:lnTo>
                <a:lnTo>
                  <a:pt x="116" y="26"/>
                </a:lnTo>
                <a:lnTo>
                  <a:pt x="134" y="18"/>
                </a:lnTo>
                <a:lnTo>
                  <a:pt x="156" y="10"/>
                </a:lnTo>
                <a:lnTo>
                  <a:pt x="176" y="4"/>
                </a:lnTo>
                <a:lnTo>
                  <a:pt x="198" y="2"/>
                </a:lnTo>
                <a:lnTo>
                  <a:pt x="222" y="0"/>
                </a:lnTo>
                <a:lnTo>
                  <a:pt x="222" y="0"/>
                </a:lnTo>
                <a:lnTo>
                  <a:pt x="244" y="2"/>
                </a:lnTo>
                <a:lnTo>
                  <a:pt x="266" y="4"/>
                </a:lnTo>
                <a:lnTo>
                  <a:pt x="288" y="10"/>
                </a:lnTo>
                <a:lnTo>
                  <a:pt x="308" y="18"/>
                </a:lnTo>
                <a:lnTo>
                  <a:pt x="328" y="26"/>
                </a:lnTo>
                <a:lnTo>
                  <a:pt x="346" y="38"/>
                </a:lnTo>
                <a:lnTo>
                  <a:pt x="362" y="50"/>
                </a:lnTo>
                <a:lnTo>
                  <a:pt x="378" y="66"/>
                </a:lnTo>
                <a:lnTo>
                  <a:pt x="392" y="80"/>
                </a:lnTo>
                <a:lnTo>
                  <a:pt x="406" y="98"/>
                </a:lnTo>
                <a:lnTo>
                  <a:pt x="416" y="116"/>
                </a:lnTo>
                <a:lnTo>
                  <a:pt x="426" y="136"/>
                </a:lnTo>
                <a:lnTo>
                  <a:pt x="434" y="156"/>
                </a:lnTo>
                <a:lnTo>
                  <a:pt x="438" y="178"/>
                </a:lnTo>
                <a:lnTo>
                  <a:pt x="442" y="200"/>
                </a:lnTo>
                <a:lnTo>
                  <a:pt x="444" y="222"/>
                </a:lnTo>
                <a:lnTo>
                  <a:pt x="444" y="222"/>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147" name="Freeform 349"/>
          <p:cNvSpPr/>
          <p:nvPr>
            <p:custDataLst>
              <p:tags r:id="rId141"/>
            </p:custDataLst>
          </p:nvPr>
        </p:nvSpPr>
        <p:spPr bwMode="auto">
          <a:xfrm>
            <a:off x="2137751" y="5681682"/>
            <a:ext cx="470243" cy="211393"/>
          </a:xfrm>
          <a:custGeom>
            <a:avLst/>
            <a:gdLst>
              <a:gd name="T0" fmla="*/ 406 w 436"/>
              <a:gd name="T1" fmla="*/ 196 h 196"/>
              <a:gd name="T2" fmla="*/ 232 w 436"/>
              <a:gd name="T3" fmla="*/ 196 h 196"/>
              <a:gd name="T4" fmla="*/ 138 w 436"/>
              <a:gd name="T5" fmla="*/ 168 h 196"/>
              <a:gd name="T6" fmla="*/ 138 w 436"/>
              <a:gd name="T7" fmla="*/ 196 h 196"/>
              <a:gd name="T8" fmla="*/ 0 w 436"/>
              <a:gd name="T9" fmla="*/ 196 h 196"/>
              <a:gd name="T10" fmla="*/ 0 w 436"/>
              <a:gd name="T11" fmla="*/ 0 h 196"/>
              <a:gd name="T12" fmla="*/ 182 w 436"/>
              <a:gd name="T13" fmla="*/ 0 h 196"/>
              <a:gd name="T14" fmla="*/ 232 w 436"/>
              <a:gd name="T15" fmla="*/ 72 h 196"/>
              <a:gd name="T16" fmla="*/ 396 w 436"/>
              <a:gd name="T17" fmla="*/ 106 h 196"/>
              <a:gd name="T18" fmla="*/ 396 w 436"/>
              <a:gd name="T19" fmla="*/ 106 h 196"/>
              <a:gd name="T20" fmla="*/ 420 w 436"/>
              <a:gd name="T21" fmla="*/ 116 h 196"/>
              <a:gd name="T22" fmla="*/ 426 w 436"/>
              <a:gd name="T23" fmla="*/ 120 h 196"/>
              <a:gd name="T24" fmla="*/ 432 w 436"/>
              <a:gd name="T25" fmla="*/ 126 h 196"/>
              <a:gd name="T26" fmla="*/ 434 w 436"/>
              <a:gd name="T27" fmla="*/ 132 h 196"/>
              <a:gd name="T28" fmla="*/ 436 w 436"/>
              <a:gd name="T29" fmla="*/ 142 h 196"/>
              <a:gd name="T30" fmla="*/ 436 w 436"/>
              <a:gd name="T31" fmla="*/ 168 h 196"/>
              <a:gd name="T32" fmla="*/ 436 w 436"/>
              <a:gd name="T33" fmla="*/ 168 h 196"/>
              <a:gd name="T34" fmla="*/ 434 w 436"/>
              <a:gd name="T35" fmla="*/ 178 h 196"/>
              <a:gd name="T36" fmla="*/ 428 w 436"/>
              <a:gd name="T37" fmla="*/ 188 h 196"/>
              <a:gd name="T38" fmla="*/ 418 w 436"/>
              <a:gd name="T39" fmla="*/ 194 h 196"/>
              <a:gd name="T40" fmla="*/ 406 w 436"/>
              <a:gd name="T41" fmla="*/ 196 h 196"/>
              <a:gd name="T42" fmla="*/ 406 w 436"/>
              <a:gd name="T43"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6" h="196">
                <a:moveTo>
                  <a:pt x="406" y="196"/>
                </a:moveTo>
                <a:lnTo>
                  <a:pt x="232" y="196"/>
                </a:lnTo>
                <a:lnTo>
                  <a:pt x="138" y="168"/>
                </a:lnTo>
                <a:lnTo>
                  <a:pt x="138" y="196"/>
                </a:lnTo>
                <a:lnTo>
                  <a:pt x="0" y="196"/>
                </a:lnTo>
                <a:lnTo>
                  <a:pt x="0" y="0"/>
                </a:lnTo>
                <a:lnTo>
                  <a:pt x="182" y="0"/>
                </a:lnTo>
                <a:lnTo>
                  <a:pt x="232" y="72"/>
                </a:lnTo>
                <a:lnTo>
                  <a:pt x="396" y="106"/>
                </a:lnTo>
                <a:lnTo>
                  <a:pt x="396" y="106"/>
                </a:lnTo>
                <a:lnTo>
                  <a:pt x="420" y="116"/>
                </a:lnTo>
                <a:lnTo>
                  <a:pt x="426" y="120"/>
                </a:lnTo>
                <a:lnTo>
                  <a:pt x="432" y="126"/>
                </a:lnTo>
                <a:lnTo>
                  <a:pt x="434" y="132"/>
                </a:lnTo>
                <a:lnTo>
                  <a:pt x="436" y="142"/>
                </a:lnTo>
                <a:lnTo>
                  <a:pt x="436" y="168"/>
                </a:lnTo>
                <a:lnTo>
                  <a:pt x="436" y="168"/>
                </a:lnTo>
                <a:lnTo>
                  <a:pt x="434" y="178"/>
                </a:lnTo>
                <a:lnTo>
                  <a:pt x="428" y="188"/>
                </a:lnTo>
                <a:lnTo>
                  <a:pt x="418" y="194"/>
                </a:lnTo>
                <a:lnTo>
                  <a:pt x="406" y="196"/>
                </a:lnTo>
                <a:lnTo>
                  <a:pt x="406" y="196"/>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8" name="Freeform 350"/>
          <p:cNvSpPr/>
          <p:nvPr>
            <p:custDataLst>
              <p:tags r:id="rId142"/>
            </p:custDataLst>
          </p:nvPr>
        </p:nvSpPr>
        <p:spPr bwMode="auto">
          <a:xfrm>
            <a:off x="1661038" y="4751983"/>
            <a:ext cx="720463" cy="990097"/>
          </a:xfrm>
          <a:custGeom>
            <a:avLst/>
            <a:gdLst>
              <a:gd name="T0" fmla="*/ 668 w 668"/>
              <a:gd name="T1" fmla="*/ 918 h 918"/>
              <a:gd name="T2" fmla="*/ 438 w 668"/>
              <a:gd name="T3" fmla="*/ 918 h 918"/>
              <a:gd name="T4" fmla="*/ 438 w 668"/>
              <a:gd name="T5" fmla="*/ 232 h 918"/>
              <a:gd name="T6" fmla="*/ 0 w 668"/>
              <a:gd name="T7" fmla="*/ 230 h 918"/>
              <a:gd name="T8" fmla="*/ 0 w 668"/>
              <a:gd name="T9" fmla="*/ 0 h 918"/>
              <a:gd name="T10" fmla="*/ 440 w 668"/>
              <a:gd name="T11" fmla="*/ 0 h 918"/>
              <a:gd name="T12" fmla="*/ 440 w 668"/>
              <a:gd name="T13" fmla="*/ 0 h 918"/>
              <a:gd name="T14" fmla="*/ 464 w 668"/>
              <a:gd name="T15" fmla="*/ 2 h 918"/>
              <a:gd name="T16" fmla="*/ 486 w 668"/>
              <a:gd name="T17" fmla="*/ 4 h 918"/>
              <a:gd name="T18" fmla="*/ 508 w 668"/>
              <a:gd name="T19" fmla="*/ 10 h 918"/>
              <a:gd name="T20" fmla="*/ 530 w 668"/>
              <a:gd name="T21" fmla="*/ 18 h 918"/>
              <a:gd name="T22" fmla="*/ 550 w 668"/>
              <a:gd name="T23" fmla="*/ 28 h 918"/>
              <a:gd name="T24" fmla="*/ 568 w 668"/>
              <a:gd name="T25" fmla="*/ 40 h 918"/>
              <a:gd name="T26" fmla="*/ 586 w 668"/>
              <a:gd name="T27" fmla="*/ 52 h 918"/>
              <a:gd name="T28" fmla="*/ 602 w 668"/>
              <a:gd name="T29" fmla="*/ 68 h 918"/>
              <a:gd name="T30" fmla="*/ 616 w 668"/>
              <a:gd name="T31" fmla="*/ 84 h 918"/>
              <a:gd name="T32" fmla="*/ 630 w 668"/>
              <a:gd name="T33" fmla="*/ 102 h 918"/>
              <a:gd name="T34" fmla="*/ 642 w 668"/>
              <a:gd name="T35" fmla="*/ 120 h 918"/>
              <a:gd name="T36" fmla="*/ 650 w 668"/>
              <a:gd name="T37" fmla="*/ 140 h 918"/>
              <a:gd name="T38" fmla="*/ 658 w 668"/>
              <a:gd name="T39" fmla="*/ 160 h 918"/>
              <a:gd name="T40" fmla="*/ 664 w 668"/>
              <a:gd name="T41" fmla="*/ 182 h 918"/>
              <a:gd name="T42" fmla="*/ 668 w 668"/>
              <a:gd name="T43" fmla="*/ 206 h 918"/>
              <a:gd name="T44" fmla="*/ 668 w 668"/>
              <a:gd name="T45" fmla="*/ 228 h 918"/>
              <a:gd name="T46" fmla="*/ 668 w 668"/>
              <a:gd name="T47" fmla="*/ 918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8" h="918">
                <a:moveTo>
                  <a:pt x="668" y="918"/>
                </a:moveTo>
                <a:lnTo>
                  <a:pt x="438" y="918"/>
                </a:lnTo>
                <a:lnTo>
                  <a:pt x="438" y="232"/>
                </a:lnTo>
                <a:lnTo>
                  <a:pt x="0" y="230"/>
                </a:lnTo>
                <a:lnTo>
                  <a:pt x="0" y="0"/>
                </a:lnTo>
                <a:lnTo>
                  <a:pt x="440" y="0"/>
                </a:lnTo>
                <a:lnTo>
                  <a:pt x="440" y="0"/>
                </a:lnTo>
                <a:lnTo>
                  <a:pt x="464" y="2"/>
                </a:lnTo>
                <a:lnTo>
                  <a:pt x="486" y="4"/>
                </a:lnTo>
                <a:lnTo>
                  <a:pt x="508" y="10"/>
                </a:lnTo>
                <a:lnTo>
                  <a:pt x="530" y="18"/>
                </a:lnTo>
                <a:lnTo>
                  <a:pt x="550" y="28"/>
                </a:lnTo>
                <a:lnTo>
                  <a:pt x="568" y="40"/>
                </a:lnTo>
                <a:lnTo>
                  <a:pt x="586" y="52"/>
                </a:lnTo>
                <a:lnTo>
                  <a:pt x="602" y="68"/>
                </a:lnTo>
                <a:lnTo>
                  <a:pt x="616" y="84"/>
                </a:lnTo>
                <a:lnTo>
                  <a:pt x="630" y="102"/>
                </a:lnTo>
                <a:lnTo>
                  <a:pt x="642" y="120"/>
                </a:lnTo>
                <a:lnTo>
                  <a:pt x="650" y="140"/>
                </a:lnTo>
                <a:lnTo>
                  <a:pt x="658" y="160"/>
                </a:lnTo>
                <a:lnTo>
                  <a:pt x="664" y="182"/>
                </a:lnTo>
                <a:lnTo>
                  <a:pt x="668" y="206"/>
                </a:lnTo>
                <a:lnTo>
                  <a:pt x="668" y="228"/>
                </a:lnTo>
                <a:lnTo>
                  <a:pt x="668" y="918"/>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149" name="Freeform 351"/>
          <p:cNvSpPr/>
          <p:nvPr>
            <p:custDataLst>
              <p:tags r:id="rId143"/>
            </p:custDataLst>
          </p:nvPr>
        </p:nvSpPr>
        <p:spPr bwMode="auto">
          <a:xfrm>
            <a:off x="1786149" y="3960336"/>
            <a:ext cx="142367" cy="317091"/>
          </a:xfrm>
          <a:custGeom>
            <a:avLst/>
            <a:gdLst>
              <a:gd name="T0" fmla="*/ 58 w 132"/>
              <a:gd name="T1" fmla="*/ 0 h 294"/>
              <a:gd name="T2" fmla="*/ 58 w 132"/>
              <a:gd name="T3" fmla="*/ 0 h 294"/>
              <a:gd name="T4" fmla="*/ 62 w 132"/>
              <a:gd name="T5" fmla="*/ 2 h 294"/>
              <a:gd name="T6" fmla="*/ 70 w 132"/>
              <a:gd name="T7" fmla="*/ 8 h 294"/>
              <a:gd name="T8" fmla="*/ 82 w 132"/>
              <a:gd name="T9" fmla="*/ 22 h 294"/>
              <a:gd name="T10" fmla="*/ 96 w 132"/>
              <a:gd name="T11" fmla="*/ 42 h 294"/>
              <a:gd name="T12" fmla="*/ 102 w 132"/>
              <a:gd name="T13" fmla="*/ 56 h 294"/>
              <a:gd name="T14" fmla="*/ 108 w 132"/>
              <a:gd name="T15" fmla="*/ 74 h 294"/>
              <a:gd name="T16" fmla="*/ 116 w 132"/>
              <a:gd name="T17" fmla="*/ 92 h 294"/>
              <a:gd name="T18" fmla="*/ 120 w 132"/>
              <a:gd name="T19" fmla="*/ 114 h 294"/>
              <a:gd name="T20" fmla="*/ 126 w 132"/>
              <a:gd name="T21" fmla="*/ 140 h 294"/>
              <a:gd name="T22" fmla="*/ 128 w 132"/>
              <a:gd name="T23" fmla="*/ 168 h 294"/>
              <a:gd name="T24" fmla="*/ 132 w 132"/>
              <a:gd name="T25" fmla="*/ 200 h 294"/>
              <a:gd name="T26" fmla="*/ 132 w 132"/>
              <a:gd name="T27" fmla="*/ 234 h 294"/>
              <a:gd name="T28" fmla="*/ 132 w 132"/>
              <a:gd name="T29" fmla="*/ 234 h 294"/>
              <a:gd name="T30" fmla="*/ 130 w 132"/>
              <a:gd name="T31" fmla="*/ 262 h 294"/>
              <a:gd name="T32" fmla="*/ 126 w 132"/>
              <a:gd name="T33" fmla="*/ 280 h 294"/>
              <a:gd name="T34" fmla="*/ 124 w 132"/>
              <a:gd name="T35" fmla="*/ 286 h 294"/>
              <a:gd name="T36" fmla="*/ 120 w 132"/>
              <a:gd name="T37" fmla="*/ 290 h 294"/>
              <a:gd name="T38" fmla="*/ 116 w 132"/>
              <a:gd name="T39" fmla="*/ 292 h 294"/>
              <a:gd name="T40" fmla="*/ 112 w 132"/>
              <a:gd name="T41" fmla="*/ 294 h 294"/>
              <a:gd name="T42" fmla="*/ 106 w 132"/>
              <a:gd name="T43" fmla="*/ 292 h 294"/>
              <a:gd name="T44" fmla="*/ 102 w 132"/>
              <a:gd name="T45" fmla="*/ 290 h 294"/>
              <a:gd name="T46" fmla="*/ 90 w 132"/>
              <a:gd name="T47" fmla="*/ 282 h 294"/>
              <a:gd name="T48" fmla="*/ 78 w 132"/>
              <a:gd name="T49" fmla="*/ 270 h 294"/>
              <a:gd name="T50" fmla="*/ 66 w 132"/>
              <a:gd name="T51" fmla="*/ 256 h 294"/>
              <a:gd name="T52" fmla="*/ 42 w 132"/>
              <a:gd name="T53" fmla="*/ 222 h 294"/>
              <a:gd name="T54" fmla="*/ 20 w 132"/>
              <a:gd name="T55" fmla="*/ 188 h 294"/>
              <a:gd name="T56" fmla="*/ 0 w 132"/>
              <a:gd name="T57" fmla="*/ 150 h 294"/>
              <a:gd name="T58" fmla="*/ 58 w 132"/>
              <a:gd name="T59"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 h="294">
                <a:moveTo>
                  <a:pt x="58" y="0"/>
                </a:moveTo>
                <a:lnTo>
                  <a:pt x="58" y="0"/>
                </a:lnTo>
                <a:lnTo>
                  <a:pt x="62" y="2"/>
                </a:lnTo>
                <a:lnTo>
                  <a:pt x="70" y="8"/>
                </a:lnTo>
                <a:lnTo>
                  <a:pt x="82" y="22"/>
                </a:lnTo>
                <a:lnTo>
                  <a:pt x="96" y="42"/>
                </a:lnTo>
                <a:lnTo>
                  <a:pt x="102" y="56"/>
                </a:lnTo>
                <a:lnTo>
                  <a:pt x="108" y="74"/>
                </a:lnTo>
                <a:lnTo>
                  <a:pt x="116" y="92"/>
                </a:lnTo>
                <a:lnTo>
                  <a:pt x="120" y="114"/>
                </a:lnTo>
                <a:lnTo>
                  <a:pt x="126" y="140"/>
                </a:lnTo>
                <a:lnTo>
                  <a:pt x="128" y="168"/>
                </a:lnTo>
                <a:lnTo>
                  <a:pt x="132" y="200"/>
                </a:lnTo>
                <a:lnTo>
                  <a:pt x="132" y="234"/>
                </a:lnTo>
                <a:lnTo>
                  <a:pt x="132" y="234"/>
                </a:lnTo>
                <a:lnTo>
                  <a:pt x="130" y="262"/>
                </a:lnTo>
                <a:lnTo>
                  <a:pt x="126" y="280"/>
                </a:lnTo>
                <a:lnTo>
                  <a:pt x="124" y="286"/>
                </a:lnTo>
                <a:lnTo>
                  <a:pt x="120" y="290"/>
                </a:lnTo>
                <a:lnTo>
                  <a:pt x="116" y="292"/>
                </a:lnTo>
                <a:lnTo>
                  <a:pt x="112" y="294"/>
                </a:lnTo>
                <a:lnTo>
                  <a:pt x="106" y="292"/>
                </a:lnTo>
                <a:lnTo>
                  <a:pt x="102" y="290"/>
                </a:lnTo>
                <a:lnTo>
                  <a:pt x="90" y="282"/>
                </a:lnTo>
                <a:lnTo>
                  <a:pt x="78" y="270"/>
                </a:lnTo>
                <a:lnTo>
                  <a:pt x="66" y="256"/>
                </a:lnTo>
                <a:lnTo>
                  <a:pt x="42" y="222"/>
                </a:lnTo>
                <a:lnTo>
                  <a:pt x="20" y="188"/>
                </a:lnTo>
                <a:lnTo>
                  <a:pt x="0" y="150"/>
                </a:lnTo>
                <a:lnTo>
                  <a:pt x="58" y="0"/>
                </a:lnTo>
                <a:close/>
              </a:path>
            </a:pathLst>
          </a:custGeom>
          <a:solidFill>
            <a:srgbClr val="4EAEE6">
              <a:lumMod val="75000"/>
              <a:lumOff val="2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0" name="Rectangle 352"/>
          <p:cNvSpPr>
            <a:spLocks noChangeArrowheads="1"/>
          </p:cNvSpPr>
          <p:nvPr>
            <p:custDataLst>
              <p:tags r:id="rId144"/>
            </p:custDataLst>
          </p:nvPr>
        </p:nvSpPr>
        <p:spPr bwMode="auto">
          <a:xfrm>
            <a:off x="1574755" y="3647560"/>
            <a:ext cx="248064" cy="625552"/>
          </a:xfrm>
          <a:prstGeom prst="rect">
            <a:avLst/>
          </a:prstGeom>
          <a:solidFill>
            <a:srgbClr val="FAA67A">
              <a:lumMod val="9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51" name="Freeform 353"/>
          <p:cNvSpPr/>
          <p:nvPr>
            <p:custDataLst>
              <p:tags r:id="rId145"/>
            </p:custDataLst>
          </p:nvPr>
        </p:nvSpPr>
        <p:spPr bwMode="auto">
          <a:xfrm>
            <a:off x="1993227" y="3196732"/>
            <a:ext cx="157467" cy="450829"/>
          </a:xfrm>
          <a:custGeom>
            <a:avLst/>
            <a:gdLst>
              <a:gd name="T0" fmla="*/ 0 w 146"/>
              <a:gd name="T1" fmla="*/ 0 h 418"/>
              <a:gd name="T2" fmla="*/ 0 w 146"/>
              <a:gd name="T3" fmla="*/ 418 h 418"/>
              <a:gd name="T4" fmla="*/ 108 w 146"/>
              <a:gd name="T5" fmla="*/ 418 h 418"/>
              <a:gd name="T6" fmla="*/ 108 w 146"/>
              <a:gd name="T7" fmla="*/ 418 h 418"/>
              <a:gd name="T8" fmla="*/ 118 w 146"/>
              <a:gd name="T9" fmla="*/ 416 h 418"/>
              <a:gd name="T10" fmla="*/ 126 w 146"/>
              <a:gd name="T11" fmla="*/ 412 h 418"/>
              <a:gd name="T12" fmla="*/ 134 w 146"/>
              <a:gd name="T13" fmla="*/ 408 h 418"/>
              <a:gd name="T14" fmla="*/ 140 w 146"/>
              <a:gd name="T15" fmla="*/ 400 h 418"/>
              <a:gd name="T16" fmla="*/ 144 w 146"/>
              <a:gd name="T17" fmla="*/ 392 h 418"/>
              <a:gd name="T18" fmla="*/ 146 w 146"/>
              <a:gd name="T19" fmla="*/ 384 h 418"/>
              <a:gd name="T20" fmla="*/ 146 w 146"/>
              <a:gd name="T21" fmla="*/ 374 h 418"/>
              <a:gd name="T22" fmla="*/ 144 w 146"/>
              <a:gd name="T23" fmla="*/ 364 h 418"/>
              <a:gd name="T24" fmla="*/ 0 w 146"/>
              <a:gd name="T25"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418">
                <a:moveTo>
                  <a:pt x="0" y="0"/>
                </a:moveTo>
                <a:lnTo>
                  <a:pt x="0" y="418"/>
                </a:lnTo>
                <a:lnTo>
                  <a:pt x="108" y="418"/>
                </a:lnTo>
                <a:lnTo>
                  <a:pt x="108" y="418"/>
                </a:lnTo>
                <a:lnTo>
                  <a:pt x="118" y="416"/>
                </a:lnTo>
                <a:lnTo>
                  <a:pt x="126" y="412"/>
                </a:lnTo>
                <a:lnTo>
                  <a:pt x="134" y="408"/>
                </a:lnTo>
                <a:lnTo>
                  <a:pt x="140" y="400"/>
                </a:lnTo>
                <a:lnTo>
                  <a:pt x="144" y="392"/>
                </a:lnTo>
                <a:lnTo>
                  <a:pt x="146" y="384"/>
                </a:lnTo>
                <a:lnTo>
                  <a:pt x="146" y="374"/>
                </a:lnTo>
                <a:lnTo>
                  <a:pt x="144" y="364"/>
                </a:lnTo>
                <a:lnTo>
                  <a:pt x="0" y="0"/>
                </a:lnTo>
                <a:close/>
              </a:path>
            </a:pathLst>
          </a:custGeom>
          <a:solidFill>
            <a:srgbClr val="FAA67A">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2" name="Freeform 354"/>
          <p:cNvSpPr/>
          <p:nvPr>
            <p:custDataLst>
              <p:tags r:id="rId146"/>
            </p:custDataLst>
          </p:nvPr>
        </p:nvSpPr>
        <p:spPr bwMode="auto">
          <a:xfrm>
            <a:off x="1384933" y="3058679"/>
            <a:ext cx="677321" cy="677321"/>
          </a:xfrm>
          <a:custGeom>
            <a:avLst/>
            <a:gdLst>
              <a:gd name="T0" fmla="*/ 0 w 628"/>
              <a:gd name="T1" fmla="*/ 314 h 628"/>
              <a:gd name="T2" fmla="*/ 6 w 628"/>
              <a:gd name="T3" fmla="*/ 378 h 628"/>
              <a:gd name="T4" fmla="*/ 24 w 628"/>
              <a:gd name="T5" fmla="*/ 436 h 628"/>
              <a:gd name="T6" fmla="*/ 52 w 628"/>
              <a:gd name="T7" fmla="*/ 490 h 628"/>
              <a:gd name="T8" fmla="*/ 92 w 628"/>
              <a:gd name="T9" fmla="*/ 536 h 628"/>
              <a:gd name="T10" fmla="*/ 138 w 628"/>
              <a:gd name="T11" fmla="*/ 574 h 628"/>
              <a:gd name="T12" fmla="*/ 192 w 628"/>
              <a:gd name="T13" fmla="*/ 604 h 628"/>
              <a:gd name="T14" fmla="*/ 250 w 628"/>
              <a:gd name="T15" fmla="*/ 622 h 628"/>
              <a:gd name="T16" fmla="*/ 314 w 628"/>
              <a:gd name="T17" fmla="*/ 628 h 628"/>
              <a:gd name="T18" fmla="*/ 346 w 628"/>
              <a:gd name="T19" fmla="*/ 628 h 628"/>
              <a:gd name="T20" fmla="*/ 408 w 628"/>
              <a:gd name="T21" fmla="*/ 614 h 628"/>
              <a:gd name="T22" fmla="*/ 464 w 628"/>
              <a:gd name="T23" fmla="*/ 590 h 628"/>
              <a:gd name="T24" fmla="*/ 514 w 628"/>
              <a:gd name="T25" fmla="*/ 556 h 628"/>
              <a:gd name="T26" fmla="*/ 556 w 628"/>
              <a:gd name="T27" fmla="*/ 514 h 628"/>
              <a:gd name="T28" fmla="*/ 590 w 628"/>
              <a:gd name="T29" fmla="*/ 464 h 628"/>
              <a:gd name="T30" fmla="*/ 614 w 628"/>
              <a:gd name="T31" fmla="*/ 408 h 628"/>
              <a:gd name="T32" fmla="*/ 628 w 628"/>
              <a:gd name="T33" fmla="*/ 346 h 628"/>
              <a:gd name="T34" fmla="*/ 628 w 628"/>
              <a:gd name="T35" fmla="*/ 314 h 628"/>
              <a:gd name="T36" fmla="*/ 622 w 628"/>
              <a:gd name="T37" fmla="*/ 250 h 628"/>
              <a:gd name="T38" fmla="*/ 604 w 628"/>
              <a:gd name="T39" fmla="*/ 192 h 628"/>
              <a:gd name="T40" fmla="*/ 576 w 628"/>
              <a:gd name="T41" fmla="*/ 138 h 628"/>
              <a:gd name="T42" fmla="*/ 536 w 628"/>
              <a:gd name="T43" fmla="*/ 92 h 628"/>
              <a:gd name="T44" fmla="*/ 490 w 628"/>
              <a:gd name="T45" fmla="*/ 54 h 628"/>
              <a:gd name="T46" fmla="*/ 436 w 628"/>
              <a:gd name="T47" fmla="*/ 24 h 628"/>
              <a:gd name="T48" fmla="*/ 378 w 628"/>
              <a:gd name="T49" fmla="*/ 6 h 628"/>
              <a:gd name="T50" fmla="*/ 314 w 628"/>
              <a:gd name="T51" fmla="*/ 0 h 628"/>
              <a:gd name="T52" fmla="*/ 282 w 628"/>
              <a:gd name="T53" fmla="*/ 0 h 628"/>
              <a:gd name="T54" fmla="*/ 220 w 628"/>
              <a:gd name="T55" fmla="*/ 14 h 628"/>
              <a:gd name="T56" fmla="*/ 164 w 628"/>
              <a:gd name="T57" fmla="*/ 38 h 628"/>
              <a:gd name="T58" fmla="*/ 114 w 628"/>
              <a:gd name="T59" fmla="*/ 70 h 628"/>
              <a:gd name="T60" fmla="*/ 72 w 628"/>
              <a:gd name="T61" fmla="*/ 114 h 628"/>
              <a:gd name="T62" fmla="*/ 38 w 628"/>
              <a:gd name="T63" fmla="*/ 164 h 628"/>
              <a:gd name="T64" fmla="*/ 14 w 628"/>
              <a:gd name="T65" fmla="*/ 220 h 628"/>
              <a:gd name="T66" fmla="*/ 2 w 628"/>
              <a:gd name="T67" fmla="*/ 282 h 628"/>
              <a:gd name="T68" fmla="*/ 0 w 628"/>
              <a:gd name="T69" fmla="*/ 314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8" h="628">
                <a:moveTo>
                  <a:pt x="0" y="314"/>
                </a:moveTo>
                <a:lnTo>
                  <a:pt x="0" y="314"/>
                </a:lnTo>
                <a:lnTo>
                  <a:pt x="0" y="346"/>
                </a:lnTo>
                <a:lnTo>
                  <a:pt x="6" y="378"/>
                </a:lnTo>
                <a:lnTo>
                  <a:pt x="14" y="408"/>
                </a:lnTo>
                <a:lnTo>
                  <a:pt x="24" y="436"/>
                </a:lnTo>
                <a:lnTo>
                  <a:pt x="38" y="464"/>
                </a:lnTo>
                <a:lnTo>
                  <a:pt x="52" y="490"/>
                </a:lnTo>
                <a:lnTo>
                  <a:pt x="72" y="514"/>
                </a:lnTo>
                <a:lnTo>
                  <a:pt x="92" y="536"/>
                </a:lnTo>
                <a:lnTo>
                  <a:pt x="114" y="556"/>
                </a:lnTo>
                <a:lnTo>
                  <a:pt x="138" y="574"/>
                </a:lnTo>
                <a:lnTo>
                  <a:pt x="164" y="590"/>
                </a:lnTo>
                <a:lnTo>
                  <a:pt x="192" y="604"/>
                </a:lnTo>
                <a:lnTo>
                  <a:pt x="220" y="614"/>
                </a:lnTo>
                <a:lnTo>
                  <a:pt x="250" y="622"/>
                </a:lnTo>
                <a:lnTo>
                  <a:pt x="282" y="626"/>
                </a:lnTo>
                <a:lnTo>
                  <a:pt x="314" y="628"/>
                </a:lnTo>
                <a:lnTo>
                  <a:pt x="314" y="628"/>
                </a:lnTo>
                <a:lnTo>
                  <a:pt x="346" y="628"/>
                </a:lnTo>
                <a:lnTo>
                  <a:pt x="378" y="622"/>
                </a:lnTo>
                <a:lnTo>
                  <a:pt x="408" y="614"/>
                </a:lnTo>
                <a:lnTo>
                  <a:pt x="436" y="604"/>
                </a:lnTo>
                <a:lnTo>
                  <a:pt x="464" y="590"/>
                </a:lnTo>
                <a:lnTo>
                  <a:pt x="490" y="574"/>
                </a:lnTo>
                <a:lnTo>
                  <a:pt x="514" y="556"/>
                </a:lnTo>
                <a:lnTo>
                  <a:pt x="536" y="536"/>
                </a:lnTo>
                <a:lnTo>
                  <a:pt x="556" y="514"/>
                </a:lnTo>
                <a:lnTo>
                  <a:pt x="574" y="490"/>
                </a:lnTo>
                <a:lnTo>
                  <a:pt x="590" y="464"/>
                </a:lnTo>
                <a:lnTo>
                  <a:pt x="604" y="436"/>
                </a:lnTo>
                <a:lnTo>
                  <a:pt x="614" y="408"/>
                </a:lnTo>
                <a:lnTo>
                  <a:pt x="622" y="378"/>
                </a:lnTo>
                <a:lnTo>
                  <a:pt x="628" y="346"/>
                </a:lnTo>
                <a:lnTo>
                  <a:pt x="628" y="314"/>
                </a:lnTo>
                <a:lnTo>
                  <a:pt x="628" y="314"/>
                </a:lnTo>
                <a:lnTo>
                  <a:pt x="628" y="282"/>
                </a:lnTo>
                <a:lnTo>
                  <a:pt x="622" y="250"/>
                </a:lnTo>
                <a:lnTo>
                  <a:pt x="614" y="220"/>
                </a:lnTo>
                <a:lnTo>
                  <a:pt x="604" y="192"/>
                </a:lnTo>
                <a:lnTo>
                  <a:pt x="590" y="164"/>
                </a:lnTo>
                <a:lnTo>
                  <a:pt x="576" y="138"/>
                </a:lnTo>
                <a:lnTo>
                  <a:pt x="558" y="114"/>
                </a:lnTo>
                <a:lnTo>
                  <a:pt x="536" y="92"/>
                </a:lnTo>
                <a:lnTo>
                  <a:pt x="514" y="72"/>
                </a:lnTo>
                <a:lnTo>
                  <a:pt x="490" y="54"/>
                </a:lnTo>
                <a:lnTo>
                  <a:pt x="464" y="38"/>
                </a:lnTo>
                <a:lnTo>
                  <a:pt x="436" y="24"/>
                </a:lnTo>
                <a:lnTo>
                  <a:pt x="408" y="14"/>
                </a:lnTo>
                <a:lnTo>
                  <a:pt x="378" y="6"/>
                </a:lnTo>
                <a:lnTo>
                  <a:pt x="346" y="0"/>
                </a:lnTo>
                <a:lnTo>
                  <a:pt x="314" y="0"/>
                </a:lnTo>
                <a:lnTo>
                  <a:pt x="314" y="0"/>
                </a:lnTo>
                <a:lnTo>
                  <a:pt x="282" y="0"/>
                </a:lnTo>
                <a:lnTo>
                  <a:pt x="250" y="6"/>
                </a:lnTo>
                <a:lnTo>
                  <a:pt x="220" y="14"/>
                </a:lnTo>
                <a:lnTo>
                  <a:pt x="192" y="24"/>
                </a:lnTo>
                <a:lnTo>
                  <a:pt x="164" y="38"/>
                </a:lnTo>
                <a:lnTo>
                  <a:pt x="138" y="52"/>
                </a:lnTo>
                <a:lnTo>
                  <a:pt x="114" y="70"/>
                </a:lnTo>
                <a:lnTo>
                  <a:pt x="92" y="92"/>
                </a:lnTo>
                <a:lnTo>
                  <a:pt x="72" y="114"/>
                </a:lnTo>
                <a:lnTo>
                  <a:pt x="54" y="138"/>
                </a:lnTo>
                <a:lnTo>
                  <a:pt x="38" y="164"/>
                </a:lnTo>
                <a:lnTo>
                  <a:pt x="24" y="192"/>
                </a:lnTo>
                <a:lnTo>
                  <a:pt x="14" y="220"/>
                </a:lnTo>
                <a:lnTo>
                  <a:pt x="6" y="250"/>
                </a:lnTo>
                <a:lnTo>
                  <a:pt x="2" y="282"/>
                </a:lnTo>
                <a:lnTo>
                  <a:pt x="0" y="314"/>
                </a:lnTo>
                <a:lnTo>
                  <a:pt x="0" y="314"/>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3" name="Freeform 355"/>
          <p:cNvSpPr/>
          <p:nvPr>
            <p:custDataLst>
              <p:tags r:id="rId147"/>
            </p:custDataLst>
          </p:nvPr>
        </p:nvSpPr>
        <p:spPr bwMode="auto">
          <a:xfrm>
            <a:off x="1529456" y="3397341"/>
            <a:ext cx="532797" cy="435729"/>
          </a:xfrm>
          <a:custGeom>
            <a:avLst/>
            <a:gdLst>
              <a:gd name="T0" fmla="*/ 392 w 494"/>
              <a:gd name="T1" fmla="*/ 404 h 404"/>
              <a:gd name="T2" fmla="*/ 392 w 494"/>
              <a:gd name="T3" fmla="*/ 404 h 404"/>
              <a:gd name="T4" fmla="*/ 372 w 494"/>
              <a:gd name="T5" fmla="*/ 404 h 404"/>
              <a:gd name="T6" fmla="*/ 346 w 494"/>
              <a:gd name="T7" fmla="*/ 398 h 404"/>
              <a:gd name="T8" fmla="*/ 318 w 494"/>
              <a:gd name="T9" fmla="*/ 392 h 404"/>
              <a:gd name="T10" fmla="*/ 288 w 494"/>
              <a:gd name="T11" fmla="*/ 382 h 404"/>
              <a:gd name="T12" fmla="*/ 224 w 494"/>
              <a:gd name="T13" fmla="*/ 358 h 404"/>
              <a:gd name="T14" fmla="*/ 158 w 494"/>
              <a:gd name="T15" fmla="*/ 332 h 404"/>
              <a:gd name="T16" fmla="*/ 98 w 494"/>
              <a:gd name="T17" fmla="*/ 306 h 404"/>
              <a:gd name="T18" fmla="*/ 46 w 494"/>
              <a:gd name="T19" fmla="*/ 282 h 404"/>
              <a:gd name="T20" fmla="*/ 0 w 494"/>
              <a:gd name="T21" fmla="*/ 260 h 404"/>
              <a:gd name="T22" fmla="*/ 494 w 494"/>
              <a:gd name="T23" fmla="*/ 0 h 404"/>
              <a:gd name="T24" fmla="*/ 494 w 494"/>
              <a:gd name="T25" fmla="*/ 304 h 404"/>
              <a:gd name="T26" fmla="*/ 494 w 494"/>
              <a:gd name="T27" fmla="*/ 304 h 404"/>
              <a:gd name="T28" fmla="*/ 492 w 494"/>
              <a:gd name="T29" fmla="*/ 324 h 404"/>
              <a:gd name="T30" fmla="*/ 486 w 494"/>
              <a:gd name="T31" fmla="*/ 342 h 404"/>
              <a:gd name="T32" fmla="*/ 478 w 494"/>
              <a:gd name="T33" fmla="*/ 360 h 404"/>
              <a:gd name="T34" fmla="*/ 464 w 494"/>
              <a:gd name="T35" fmla="*/ 376 h 404"/>
              <a:gd name="T36" fmla="*/ 450 w 494"/>
              <a:gd name="T37" fmla="*/ 388 h 404"/>
              <a:gd name="T38" fmla="*/ 432 w 494"/>
              <a:gd name="T39" fmla="*/ 398 h 404"/>
              <a:gd name="T40" fmla="*/ 414 w 494"/>
              <a:gd name="T41" fmla="*/ 402 h 404"/>
              <a:gd name="T42" fmla="*/ 392 w 494"/>
              <a:gd name="T43" fmla="*/ 404 h 404"/>
              <a:gd name="T44" fmla="*/ 392 w 494"/>
              <a:gd name="T45"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4" h="404">
                <a:moveTo>
                  <a:pt x="392" y="404"/>
                </a:moveTo>
                <a:lnTo>
                  <a:pt x="392" y="404"/>
                </a:lnTo>
                <a:lnTo>
                  <a:pt x="372" y="404"/>
                </a:lnTo>
                <a:lnTo>
                  <a:pt x="346" y="398"/>
                </a:lnTo>
                <a:lnTo>
                  <a:pt x="318" y="392"/>
                </a:lnTo>
                <a:lnTo>
                  <a:pt x="288" y="382"/>
                </a:lnTo>
                <a:lnTo>
                  <a:pt x="224" y="358"/>
                </a:lnTo>
                <a:lnTo>
                  <a:pt x="158" y="332"/>
                </a:lnTo>
                <a:lnTo>
                  <a:pt x="98" y="306"/>
                </a:lnTo>
                <a:lnTo>
                  <a:pt x="46" y="282"/>
                </a:lnTo>
                <a:lnTo>
                  <a:pt x="0" y="260"/>
                </a:lnTo>
                <a:lnTo>
                  <a:pt x="494" y="0"/>
                </a:lnTo>
                <a:lnTo>
                  <a:pt x="494" y="304"/>
                </a:lnTo>
                <a:lnTo>
                  <a:pt x="494" y="304"/>
                </a:lnTo>
                <a:lnTo>
                  <a:pt x="492" y="324"/>
                </a:lnTo>
                <a:lnTo>
                  <a:pt x="486" y="342"/>
                </a:lnTo>
                <a:lnTo>
                  <a:pt x="478" y="360"/>
                </a:lnTo>
                <a:lnTo>
                  <a:pt x="464" y="376"/>
                </a:lnTo>
                <a:lnTo>
                  <a:pt x="450" y="388"/>
                </a:lnTo>
                <a:lnTo>
                  <a:pt x="432" y="398"/>
                </a:lnTo>
                <a:lnTo>
                  <a:pt x="414" y="402"/>
                </a:lnTo>
                <a:lnTo>
                  <a:pt x="392" y="404"/>
                </a:lnTo>
                <a:lnTo>
                  <a:pt x="392" y="404"/>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4" name="Freeform 356"/>
          <p:cNvSpPr/>
          <p:nvPr>
            <p:custDataLst>
              <p:tags r:id="rId148"/>
            </p:custDataLst>
          </p:nvPr>
        </p:nvSpPr>
        <p:spPr bwMode="auto">
          <a:xfrm>
            <a:off x="1384932" y="3058678"/>
            <a:ext cx="625552" cy="649280"/>
          </a:xfrm>
          <a:custGeom>
            <a:avLst/>
            <a:gdLst>
              <a:gd name="T0" fmla="*/ 284 w 580"/>
              <a:gd name="T1" fmla="*/ 0 h 602"/>
              <a:gd name="T2" fmla="*/ 230 w 580"/>
              <a:gd name="T3" fmla="*/ 10 h 602"/>
              <a:gd name="T4" fmla="*/ 180 w 580"/>
              <a:gd name="T5" fmla="*/ 30 h 602"/>
              <a:gd name="T6" fmla="*/ 134 w 580"/>
              <a:gd name="T7" fmla="*/ 56 h 602"/>
              <a:gd name="T8" fmla="*/ 94 w 580"/>
              <a:gd name="T9" fmla="*/ 90 h 602"/>
              <a:gd name="T10" fmla="*/ 60 w 580"/>
              <a:gd name="T11" fmla="*/ 130 h 602"/>
              <a:gd name="T12" fmla="*/ 32 w 580"/>
              <a:gd name="T13" fmla="*/ 176 h 602"/>
              <a:gd name="T14" fmla="*/ 12 w 580"/>
              <a:gd name="T15" fmla="*/ 226 h 602"/>
              <a:gd name="T16" fmla="*/ 2 w 580"/>
              <a:gd name="T17" fmla="*/ 278 h 602"/>
              <a:gd name="T18" fmla="*/ 0 w 580"/>
              <a:gd name="T19" fmla="*/ 302 h 602"/>
              <a:gd name="T20" fmla="*/ 2 w 580"/>
              <a:gd name="T21" fmla="*/ 348 h 602"/>
              <a:gd name="T22" fmla="*/ 12 w 580"/>
              <a:gd name="T23" fmla="*/ 394 h 602"/>
              <a:gd name="T24" fmla="*/ 28 w 580"/>
              <a:gd name="T25" fmla="*/ 440 h 602"/>
              <a:gd name="T26" fmla="*/ 50 w 580"/>
              <a:gd name="T27" fmla="*/ 482 h 602"/>
              <a:gd name="T28" fmla="*/ 80 w 580"/>
              <a:gd name="T29" fmla="*/ 522 h 602"/>
              <a:gd name="T30" fmla="*/ 116 w 580"/>
              <a:gd name="T31" fmla="*/ 558 h 602"/>
              <a:gd name="T32" fmla="*/ 158 w 580"/>
              <a:gd name="T33" fmla="*/ 590 h 602"/>
              <a:gd name="T34" fmla="*/ 254 w 580"/>
              <a:gd name="T35" fmla="*/ 452 h 602"/>
              <a:gd name="T36" fmla="*/ 362 w 580"/>
              <a:gd name="T37" fmla="*/ 418 h 602"/>
              <a:gd name="T38" fmla="*/ 362 w 580"/>
              <a:gd name="T39" fmla="*/ 272 h 602"/>
              <a:gd name="T40" fmla="*/ 364 w 580"/>
              <a:gd name="T41" fmla="*/ 246 h 602"/>
              <a:gd name="T42" fmla="*/ 372 w 580"/>
              <a:gd name="T43" fmla="*/ 224 h 602"/>
              <a:gd name="T44" fmla="*/ 398 w 580"/>
              <a:gd name="T45" fmla="*/ 184 h 602"/>
              <a:gd name="T46" fmla="*/ 438 w 580"/>
              <a:gd name="T47" fmla="*/ 156 h 602"/>
              <a:gd name="T48" fmla="*/ 462 w 580"/>
              <a:gd name="T49" fmla="*/ 150 h 602"/>
              <a:gd name="T50" fmla="*/ 488 w 580"/>
              <a:gd name="T51" fmla="*/ 146 h 602"/>
              <a:gd name="T52" fmla="*/ 580 w 580"/>
              <a:gd name="T53" fmla="*/ 146 h 602"/>
              <a:gd name="T54" fmla="*/ 556 w 580"/>
              <a:gd name="T55" fmla="*/ 112 h 602"/>
              <a:gd name="T56" fmla="*/ 526 w 580"/>
              <a:gd name="T57" fmla="*/ 82 h 602"/>
              <a:gd name="T58" fmla="*/ 492 w 580"/>
              <a:gd name="T59" fmla="*/ 56 h 602"/>
              <a:gd name="T60" fmla="*/ 456 w 580"/>
              <a:gd name="T61" fmla="*/ 34 h 602"/>
              <a:gd name="T62" fmla="*/ 416 w 580"/>
              <a:gd name="T63" fmla="*/ 16 h 602"/>
              <a:gd name="T64" fmla="*/ 374 w 580"/>
              <a:gd name="T65" fmla="*/ 6 h 602"/>
              <a:gd name="T66" fmla="*/ 330 w 580"/>
              <a:gd name="T67" fmla="*/ 0 h 602"/>
              <a:gd name="T68" fmla="*/ 284 w 580"/>
              <a:gd name="T69" fmla="*/ 0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0" h="602">
                <a:moveTo>
                  <a:pt x="284" y="0"/>
                </a:moveTo>
                <a:lnTo>
                  <a:pt x="284" y="0"/>
                </a:lnTo>
                <a:lnTo>
                  <a:pt x="258" y="4"/>
                </a:lnTo>
                <a:lnTo>
                  <a:pt x="230" y="10"/>
                </a:lnTo>
                <a:lnTo>
                  <a:pt x="204" y="18"/>
                </a:lnTo>
                <a:lnTo>
                  <a:pt x="180" y="30"/>
                </a:lnTo>
                <a:lnTo>
                  <a:pt x="156" y="42"/>
                </a:lnTo>
                <a:lnTo>
                  <a:pt x="134" y="56"/>
                </a:lnTo>
                <a:lnTo>
                  <a:pt x="114" y="72"/>
                </a:lnTo>
                <a:lnTo>
                  <a:pt x="94" y="90"/>
                </a:lnTo>
                <a:lnTo>
                  <a:pt x="76" y="108"/>
                </a:lnTo>
                <a:lnTo>
                  <a:pt x="60" y="130"/>
                </a:lnTo>
                <a:lnTo>
                  <a:pt x="44" y="152"/>
                </a:lnTo>
                <a:lnTo>
                  <a:pt x="32" y="176"/>
                </a:lnTo>
                <a:lnTo>
                  <a:pt x="20" y="200"/>
                </a:lnTo>
                <a:lnTo>
                  <a:pt x="12" y="226"/>
                </a:lnTo>
                <a:lnTo>
                  <a:pt x="6" y="252"/>
                </a:lnTo>
                <a:lnTo>
                  <a:pt x="2" y="278"/>
                </a:lnTo>
                <a:lnTo>
                  <a:pt x="2" y="278"/>
                </a:lnTo>
                <a:lnTo>
                  <a:pt x="0" y="302"/>
                </a:lnTo>
                <a:lnTo>
                  <a:pt x="0" y="324"/>
                </a:lnTo>
                <a:lnTo>
                  <a:pt x="2" y="348"/>
                </a:lnTo>
                <a:lnTo>
                  <a:pt x="6" y="372"/>
                </a:lnTo>
                <a:lnTo>
                  <a:pt x="12" y="394"/>
                </a:lnTo>
                <a:lnTo>
                  <a:pt x="18" y="416"/>
                </a:lnTo>
                <a:lnTo>
                  <a:pt x="28" y="440"/>
                </a:lnTo>
                <a:lnTo>
                  <a:pt x="38" y="460"/>
                </a:lnTo>
                <a:lnTo>
                  <a:pt x="50" y="482"/>
                </a:lnTo>
                <a:lnTo>
                  <a:pt x="64" y="502"/>
                </a:lnTo>
                <a:lnTo>
                  <a:pt x="80" y="522"/>
                </a:lnTo>
                <a:lnTo>
                  <a:pt x="96" y="540"/>
                </a:lnTo>
                <a:lnTo>
                  <a:pt x="116" y="558"/>
                </a:lnTo>
                <a:lnTo>
                  <a:pt x="136" y="574"/>
                </a:lnTo>
                <a:lnTo>
                  <a:pt x="158" y="590"/>
                </a:lnTo>
                <a:lnTo>
                  <a:pt x="180" y="602"/>
                </a:lnTo>
                <a:lnTo>
                  <a:pt x="254" y="452"/>
                </a:lnTo>
                <a:lnTo>
                  <a:pt x="254" y="418"/>
                </a:lnTo>
                <a:lnTo>
                  <a:pt x="362" y="418"/>
                </a:lnTo>
                <a:lnTo>
                  <a:pt x="362" y="272"/>
                </a:lnTo>
                <a:lnTo>
                  <a:pt x="362" y="272"/>
                </a:lnTo>
                <a:lnTo>
                  <a:pt x="362" y="260"/>
                </a:lnTo>
                <a:lnTo>
                  <a:pt x="364" y="246"/>
                </a:lnTo>
                <a:lnTo>
                  <a:pt x="368" y="234"/>
                </a:lnTo>
                <a:lnTo>
                  <a:pt x="372" y="224"/>
                </a:lnTo>
                <a:lnTo>
                  <a:pt x="384" y="202"/>
                </a:lnTo>
                <a:lnTo>
                  <a:pt x="398" y="184"/>
                </a:lnTo>
                <a:lnTo>
                  <a:pt x="418" y="168"/>
                </a:lnTo>
                <a:lnTo>
                  <a:pt x="438" y="156"/>
                </a:lnTo>
                <a:lnTo>
                  <a:pt x="450" y="152"/>
                </a:lnTo>
                <a:lnTo>
                  <a:pt x="462" y="150"/>
                </a:lnTo>
                <a:lnTo>
                  <a:pt x="474" y="148"/>
                </a:lnTo>
                <a:lnTo>
                  <a:pt x="488" y="146"/>
                </a:lnTo>
                <a:lnTo>
                  <a:pt x="580" y="146"/>
                </a:lnTo>
                <a:lnTo>
                  <a:pt x="580" y="146"/>
                </a:lnTo>
                <a:lnTo>
                  <a:pt x="568" y="130"/>
                </a:lnTo>
                <a:lnTo>
                  <a:pt x="556" y="112"/>
                </a:lnTo>
                <a:lnTo>
                  <a:pt x="542" y="96"/>
                </a:lnTo>
                <a:lnTo>
                  <a:pt x="526" y="82"/>
                </a:lnTo>
                <a:lnTo>
                  <a:pt x="510" y="68"/>
                </a:lnTo>
                <a:lnTo>
                  <a:pt x="492" y="56"/>
                </a:lnTo>
                <a:lnTo>
                  <a:pt x="476" y="44"/>
                </a:lnTo>
                <a:lnTo>
                  <a:pt x="456" y="34"/>
                </a:lnTo>
                <a:lnTo>
                  <a:pt x="436" y="24"/>
                </a:lnTo>
                <a:lnTo>
                  <a:pt x="416" y="16"/>
                </a:lnTo>
                <a:lnTo>
                  <a:pt x="396" y="10"/>
                </a:lnTo>
                <a:lnTo>
                  <a:pt x="374" y="6"/>
                </a:lnTo>
                <a:lnTo>
                  <a:pt x="352" y="2"/>
                </a:lnTo>
                <a:lnTo>
                  <a:pt x="330" y="0"/>
                </a:lnTo>
                <a:lnTo>
                  <a:pt x="308" y="0"/>
                </a:lnTo>
                <a:lnTo>
                  <a:pt x="284" y="0"/>
                </a:lnTo>
                <a:lnTo>
                  <a:pt x="284" y="0"/>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55" name="Freeform 357"/>
          <p:cNvSpPr/>
          <p:nvPr>
            <p:custDataLst>
              <p:tags r:id="rId149"/>
            </p:custDataLst>
          </p:nvPr>
        </p:nvSpPr>
        <p:spPr bwMode="auto">
          <a:xfrm>
            <a:off x="1620054" y="3395183"/>
            <a:ext cx="79812" cy="161780"/>
          </a:xfrm>
          <a:custGeom>
            <a:avLst/>
            <a:gdLst>
              <a:gd name="T0" fmla="*/ 74 w 74"/>
              <a:gd name="T1" fmla="*/ 0 h 150"/>
              <a:gd name="T2" fmla="*/ 74 w 74"/>
              <a:gd name="T3" fmla="*/ 0 h 150"/>
              <a:gd name="T4" fmla="*/ 58 w 74"/>
              <a:gd name="T5" fmla="*/ 2 h 150"/>
              <a:gd name="T6" fmla="*/ 46 w 74"/>
              <a:gd name="T7" fmla="*/ 6 h 150"/>
              <a:gd name="T8" fmla="*/ 32 w 74"/>
              <a:gd name="T9" fmla="*/ 14 h 150"/>
              <a:gd name="T10" fmla="*/ 22 w 74"/>
              <a:gd name="T11" fmla="*/ 22 h 150"/>
              <a:gd name="T12" fmla="*/ 12 w 74"/>
              <a:gd name="T13" fmla="*/ 34 h 150"/>
              <a:gd name="T14" fmla="*/ 6 w 74"/>
              <a:gd name="T15" fmla="*/ 46 h 150"/>
              <a:gd name="T16" fmla="*/ 2 w 74"/>
              <a:gd name="T17" fmla="*/ 60 h 150"/>
              <a:gd name="T18" fmla="*/ 0 w 74"/>
              <a:gd name="T19" fmla="*/ 76 h 150"/>
              <a:gd name="T20" fmla="*/ 0 w 74"/>
              <a:gd name="T21" fmla="*/ 76 h 150"/>
              <a:gd name="T22" fmla="*/ 2 w 74"/>
              <a:gd name="T23" fmla="*/ 90 h 150"/>
              <a:gd name="T24" fmla="*/ 6 w 74"/>
              <a:gd name="T25" fmla="*/ 104 h 150"/>
              <a:gd name="T26" fmla="*/ 12 w 74"/>
              <a:gd name="T27" fmla="*/ 116 h 150"/>
              <a:gd name="T28" fmla="*/ 22 w 74"/>
              <a:gd name="T29" fmla="*/ 128 h 150"/>
              <a:gd name="T30" fmla="*/ 32 w 74"/>
              <a:gd name="T31" fmla="*/ 138 h 150"/>
              <a:gd name="T32" fmla="*/ 46 w 74"/>
              <a:gd name="T33" fmla="*/ 144 h 150"/>
              <a:gd name="T34" fmla="*/ 58 w 74"/>
              <a:gd name="T35" fmla="*/ 148 h 150"/>
              <a:gd name="T36" fmla="*/ 74 w 74"/>
              <a:gd name="T37" fmla="*/ 150 h 150"/>
              <a:gd name="T38" fmla="*/ 74 w 74"/>
              <a:gd name="T3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150">
                <a:moveTo>
                  <a:pt x="74" y="0"/>
                </a:moveTo>
                <a:lnTo>
                  <a:pt x="74" y="0"/>
                </a:lnTo>
                <a:lnTo>
                  <a:pt x="58" y="2"/>
                </a:lnTo>
                <a:lnTo>
                  <a:pt x="46" y="6"/>
                </a:lnTo>
                <a:lnTo>
                  <a:pt x="32" y="14"/>
                </a:lnTo>
                <a:lnTo>
                  <a:pt x="22" y="22"/>
                </a:lnTo>
                <a:lnTo>
                  <a:pt x="12" y="34"/>
                </a:lnTo>
                <a:lnTo>
                  <a:pt x="6" y="46"/>
                </a:lnTo>
                <a:lnTo>
                  <a:pt x="2" y="60"/>
                </a:lnTo>
                <a:lnTo>
                  <a:pt x="0" y="76"/>
                </a:lnTo>
                <a:lnTo>
                  <a:pt x="0" y="76"/>
                </a:lnTo>
                <a:lnTo>
                  <a:pt x="2" y="90"/>
                </a:lnTo>
                <a:lnTo>
                  <a:pt x="6" y="104"/>
                </a:lnTo>
                <a:lnTo>
                  <a:pt x="12" y="116"/>
                </a:lnTo>
                <a:lnTo>
                  <a:pt x="22" y="128"/>
                </a:lnTo>
                <a:lnTo>
                  <a:pt x="32" y="138"/>
                </a:lnTo>
                <a:lnTo>
                  <a:pt x="46" y="144"/>
                </a:lnTo>
                <a:lnTo>
                  <a:pt x="58" y="148"/>
                </a:lnTo>
                <a:lnTo>
                  <a:pt x="74" y="150"/>
                </a:lnTo>
                <a:lnTo>
                  <a:pt x="74" y="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6" name="Freeform 358"/>
          <p:cNvSpPr/>
          <p:nvPr>
            <p:custDataLst>
              <p:tags r:id="rId150"/>
            </p:custDataLst>
          </p:nvPr>
        </p:nvSpPr>
        <p:spPr bwMode="auto">
          <a:xfrm>
            <a:off x="1919887" y="3382240"/>
            <a:ext cx="62555" cy="62555"/>
          </a:xfrm>
          <a:custGeom>
            <a:avLst/>
            <a:gdLst>
              <a:gd name="T0" fmla="*/ 0 w 58"/>
              <a:gd name="T1" fmla="*/ 30 h 58"/>
              <a:gd name="T2" fmla="*/ 0 w 58"/>
              <a:gd name="T3" fmla="*/ 30 h 58"/>
              <a:gd name="T4" fmla="*/ 2 w 58"/>
              <a:gd name="T5" fmla="*/ 40 h 58"/>
              <a:gd name="T6" fmla="*/ 8 w 58"/>
              <a:gd name="T7" fmla="*/ 50 h 58"/>
              <a:gd name="T8" fmla="*/ 16 w 58"/>
              <a:gd name="T9" fmla="*/ 56 h 58"/>
              <a:gd name="T10" fmla="*/ 28 w 58"/>
              <a:gd name="T11" fmla="*/ 58 h 58"/>
              <a:gd name="T12" fmla="*/ 28 w 58"/>
              <a:gd name="T13" fmla="*/ 58 h 58"/>
              <a:gd name="T14" fmla="*/ 40 w 58"/>
              <a:gd name="T15" fmla="*/ 56 h 58"/>
              <a:gd name="T16" fmla="*/ 48 w 58"/>
              <a:gd name="T17" fmla="*/ 50 h 58"/>
              <a:gd name="T18" fmla="*/ 54 w 58"/>
              <a:gd name="T19" fmla="*/ 40 h 58"/>
              <a:gd name="T20" fmla="*/ 58 w 58"/>
              <a:gd name="T21" fmla="*/ 30 h 58"/>
              <a:gd name="T22" fmla="*/ 58 w 58"/>
              <a:gd name="T23" fmla="*/ 30 h 58"/>
              <a:gd name="T24" fmla="*/ 54 w 58"/>
              <a:gd name="T25" fmla="*/ 18 h 58"/>
              <a:gd name="T26" fmla="*/ 48 w 58"/>
              <a:gd name="T27" fmla="*/ 8 h 58"/>
              <a:gd name="T28" fmla="*/ 40 w 58"/>
              <a:gd name="T29" fmla="*/ 2 h 58"/>
              <a:gd name="T30" fmla="*/ 28 w 58"/>
              <a:gd name="T31" fmla="*/ 0 h 58"/>
              <a:gd name="T32" fmla="*/ 28 w 58"/>
              <a:gd name="T33" fmla="*/ 0 h 58"/>
              <a:gd name="T34" fmla="*/ 16 w 58"/>
              <a:gd name="T35" fmla="*/ 2 h 58"/>
              <a:gd name="T36" fmla="*/ 8 w 58"/>
              <a:gd name="T37" fmla="*/ 8 h 58"/>
              <a:gd name="T38" fmla="*/ 2 w 58"/>
              <a:gd name="T39" fmla="*/ 18 h 58"/>
              <a:gd name="T40" fmla="*/ 0 w 58"/>
              <a:gd name="T41" fmla="*/ 30 h 58"/>
              <a:gd name="T42" fmla="*/ 0 w 58"/>
              <a:gd name="T43" fmla="*/ 3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 h="58">
                <a:moveTo>
                  <a:pt x="0" y="30"/>
                </a:moveTo>
                <a:lnTo>
                  <a:pt x="0" y="30"/>
                </a:lnTo>
                <a:lnTo>
                  <a:pt x="2" y="40"/>
                </a:lnTo>
                <a:lnTo>
                  <a:pt x="8" y="50"/>
                </a:lnTo>
                <a:lnTo>
                  <a:pt x="16" y="56"/>
                </a:lnTo>
                <a:lnTo>
                  <a:pt x="28" y="58"/>
                </a:lnTo>
                <a:lnTo>
                  <a:pt x="28" y="58"/>
                </a:lnTo>
                <a:lnTo>
                  <a:pt x="40" y="56"/>
                </a:lnTo>
                <a:lnTo>
                  <a:pt x="48" y="50"/>
                </a:lnTo>
                <a:lnTo>
                  <a:pt x="54" y="40"/>
                </a:lnTo>
                <a:lnTo>
                  <a:pt x="58" y="30"/>
                </a:lnTo>
                <a:lnTo>
                  <a:pt x="58" y="30"/>
                </a:lnTo>
                <a:lnTo>
                  <a:pt x="54" y="18"/>
                </a:lnTo>
                <a:lnTo>
                  <a:pt x="48" y="8"/>
                </a:lnTo>
                <a:lnTo>
                  <a:pt x="40" y="2"/>
                </a:lnTo>
                <a:lnTo>
                  <a:pt x="28" y="0"/>
                </a:lnTo>
                <a:lnTo>
                  <a:pt x="28" y="0"/>
                </a:lnTo>
                <a:lnTo>
                  <a:pt x="16" y="2"/>
                </a:lnTo>
                <a:lnTo>
                  <a:pt x="8" y="8"/>
                </a:lnTo>
                <a:lnTo>
                  <a:pt x="2" y="18"/>
                </a:lnTo>
                <a:lnTo>
                  <a:pt x="0" y="30"/>
                </a:lnTo>
                <a:lnTo>
                  <a:pt x="0" y="30"/>
                </a:lnTo>
                <a:close/>
              </a:path>
            </a:pathLst>
          </a:custGeom>
          <a:solidFill>
            <a:srgbClr val="CE885B">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7" name="Freeform 359"/>
          <p:cNvSpPr/>
          <p:nvPr>
            <p:custDataLst>
              <p:tags r:id="rId151"/>
            </p:custDataLst>
          </p:nvPr>
        </p:nvSpPr>
        <p:spPr bwMode="auto">
          <a:xfrm>
            <a:off x="1906944" y="3518136"/>
            <a:ext cx="86283" cy="86283"/>
          </a:xfrm>
          <a:custGeom>
            <a:avLst/>
            <a:gdLst>
              <a:gd name="T0" fmla="*/ 0 w 80"/>
              <a:gd name="T1" fmla="*/ 40 h 80"/>
              <a:gd name="T2" fmla="*/ 0 w 80"/>
              <a:gd name="T3" fmla="*/ 40 h 80"/>
              <a:gd name="T4" fmla="*/ 0 w 80"/>
              <a:gd name="T5" fmla="*/ 48 h 80"/>
              <a:gd name="T6" fmla="*/ 4 w 80"/>
              <a:gd name="T7" fmla="*/ 56 h 80"/>
              <a:gd name="T8" fmla="*/ 6 w 80"/>
              <a:gd name="T9" fmla="*/ 62 h 80"/>
              <a:gd name="T10" fmla="*/ 12 w 80"/>
              <a:gd name="T11" fmla="*/ 68 h 80"/>
              <a:gd name="T12" fmla="*/ 18 w 80"/>
              <a:gd name="T13" fmla="*/ 74 h 80"/>
              <a:gd name="T14" fmla="*/ 24 w 80"/>
              <a:gd name="T15" fmla="*/ 78 h 80"/>
              <a:gd name="T16" fmla="*/ 32 w 80"/>
              <a:gd name="T17" fmla="*/ 80 h 80"/>
              <a:gd name="T18" fmla="*/ 40 w 80"/>
              <a:gd name="T19" fmla="*/ 80 h 80"/>
              <a:gd name="T20" fmla="*/ 40 w 80"/>
              <a:gd name="T21" fmla="*/ 80 h 80"/>
              <a:gd name="T22" fmla="*/ 48 w 80"/>
              <a:gd name="T23" fmla="*/ 80 h 80"/>
              <a:gd name="T24" fmla="*/ 56 w 80"/>
              <a:gd name="T25" fmla="*/ 78 h 80"/>
              <a:gd name="T26" fmla="*/ 62 w 80"/>
              <a:gd name="T27" fmla="*/ 74 h 80"/>
              <a:gd name="T28" fmla="*/ 68 w 80"/>
              <a:gd name="T29" fmla="*/ 68 h 80"/>
              <a:gd name="T30" fmla="*/ 74 w 80"/>
              <a:gd name="T31" fmla="*/ 62 h 80"/>
              <a:gd name="T32" fmla="*/ 78 w 80"/>
              <a:gd name="T33" fmla="*/ 56 h 80"/>
              <a:gd name="T34" fmla="*/ 80 w 80"/>
              <a:gd name="T35" fmla="*/ 48 h 80"/>
              <a:gd name="T36" fmla="*/ 80 w 80"/>
              <a:gd name="T37" fmla="*/ 40 h 80"/>
              <a:gd name="T38" fmla="*/ 80 w 80"/>
              <a:gd name="T39" fmla="*/ 40 h 80"/>
              <a:gd name="T40" fmla="*/ 80 w 80"/>
              <a:gd name="T41" fmla="*/ 32 h 80"/>
              <a:gd name="T42" fmla="*/ 78 w 80"/>
              <a:gd name="T43" fmla="*/ 26 h 80"/>
              <a:gd name="T44" fmla="*/ 74 w 80"/>
              <a:gd name="T45" fmla="*/ 18 h 80"/>
              <a:gd name="T46" fmla="*/ 68 w 80"/>
              <a:gd name="T47" fmla="*/ 12 h 80"/>
              <a:gd name="T48" fmla="*/ 62 w 80"/>
              <a:gd name="T49" fmla="*/ 8 h 80"/>
              <a:gd name="T50" fmla="*/ 56 w 80"/>
              <a:gd name="T51" fmla="*/ 4 h 80"/>
              <a:gd name="T52" fmla="*/ 48 w 80"/>
              <a:gd name="T53" fmla="*/ 2 h 80"/>
              <a:gd name="T54" fmla="*/ 40 w 80"/>
              <a:gd name="T55" fmla="*/ 0 h 80"/>
              <a:gd name="T56" fmla="*/ 40 w 80"/>
              <a:gd name="T57" fmla="*/ 0 h 80"/>
              <a:gd name="T58" fmla="*/ 32 w 80"/>
              <a:gd name="T59" fmla="*/ 2 h 80"/>
              <a:gd name="T60" fmla="*/ 24 w 80"/>
              <a:gd name="T61" fmla="*/ 4 h 80"/>
              <a:gd name="T62" fmla="*/ 18 w 80"/>
              <a:gd name="T63" fmla="*/ 8 h 80"/>
              <a:gd name="T64" fmla="*/ 12 w 80"/>
              <a:gd name="T65" fmla="*/ 12 h 80"/>
              <a:gd name="T66" fmla="*/ 6 w 80"/>
              <a:gd name="T67" fmla="*/ 18 h 80"/>
              <a:gd name="T68" fmla="*/ 4 w 80"/>
              <a:gd name="T69" fmla="*/ 24 h 80"/>
              <a:gd name="T70" fmla="*/ 0 w 80"/>
              <a:gd name="T71" fmla="*/ 32 h 80"/>
              <a:gd name="T72" fmla="*/ 0 w 80"/>
              <a:gd name="T73" fmla="*/ 40 h 80"/>
              <a:gd name="T74" fmla="*/ 0 w 80"/>
              <a:gd name="T75"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80">
                <a:moveTo>
                  <a:pt x="0" y="40"/>
                </a:moveTo>
                <a:lnTo>
                  <a:pt x="0" y="40"/>
                </a:lnTo>
                <a:lnTo>
                  <a:pt x="0" y="48"/>
                </a:lnTo>
                <a:lnTo>
                  <a:pt x="4" y="56"/>
                </a:lnTo>
                <a:lnTo>
                  <a:pt x="6" y="62"/>
                </a:lnTo>
                <a:lnTo>
                  <a:pt x="12" y="68"/>
                </a:lnTo>
                <a:lnTo>
                  <a:pt x="18" y="74"/>
                </a:lnTo>
                <a:lnTo>
                  <a:pt x="24" y="78"/>
                </a:lnTo>
                <a:lnTo>
                  <a:pt x="32" y="80"/>
                </a:lnTo>
                <a:lnTo>
                  <a:pt x="40" y="80"/>
                </a:lnTo>
                <a:lnTo>
                  <a:pt x="40" y="80"/>
                </a:lnTo>
                <a:lnTo>
                  <a:pt x="48" y="80"/>
                </a:lnTo>
                <a:lnTo>
                  <a:pt x="56" y="78"/>
                </a:lnTo>
                <a:lnTo>
                  <a:pt x="62" y="74"/>
                </a:lnTo>
                <a:lnTo>
                  <a:pt x="68" y="68"/>
                </a:lnTo>
                <a:lnTo>
                  <a:pt x="74" y="62"/>
                </a:lnTo>
                <a:lnTo>
                  <a:pt x="78" y="56"/>
                </a:lnTo>
                <a:lnTo>
                  <a:pt x="80" y="48"/>
                </a:lnTo>
                <a:lnTo>
                  <a:pt x="80" y="40"/>
                </a:lnTo>
                <a:lnTo>
                  <a:pt x="80" y="40"/>
                </a:lnTo>
                <a:lnTo>
                  <a:pt x="80" y="32"/>
                </a:lnTo>
                <a:lnTo>
                  <a:pt x="78" y="26"/>
                </a:lnTo>
                <a:lnTo>
                  <a:pt x="74" y="18"/>
                </a:lnTo>
                <a:lnTo>
                  <a:pt x="68" y="12"/>
                </a:lnTo>
                <a:lnTo>
                  <a:pt x="62" y="8"/>
                </a:lnTo>
                <a:lnTo>
                  <a:pt x="56" y="4"/>
                </a:lnTo>
                <a:lnTo>
                  <a:pt x="48" y="2"/>
                </a:lnTo>
                <a:lnTo>
                  <a:pt x="40" y="0"/>
                </a:lnTo>
                <a:lnTo>
                  <a:pt x="40" y="0"/>
                </a:lnTo>
                <a:lnTo>
                  <a:pt x="32" y="2"/>
                </a:lnTo>
                <a:lnTo>
                  <a:pt x="24" y="4"/>
                </a:lnTo>
                <a:lnTo>
                  <a:pt x="18" y="8"/>
                </a:lnTo>
                <a:lnTo>
                  <a:pt x="12" y="12"/>
                </a:lnTo>
                <a:lnTo>
                  <a:pt x="6" y="18"/>
                </a:lnTo>
                <a:lnTo>
                  <a:pt x="4" y="24"/>
                </a:lnTo>
                <a:lnTo>
                  <a:pt x="0" y="32"/>
                </a:lnTo>
                <a:lnTo>
                  <a:pt x="0" y="40"/>
                </a:lnTo>
                <a:lnTo>
                  <a:pt x="0" y="40"/>
                </a:lnTo>
                <a:close/>
              </a:path>
            </a:pathLst>
          </a:custGeom>
          <a:solidFill>
            <a:srgbClr val="FAA6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8" name="Freeform 360"/>
          <p:cNvSpPr/>
          <p:nvPr>
            <p:custDataLst>
              <p:tags r:id="rId152"/>
            </p:custDataLst>
          </p:nvPr>
        </p:nvSpPr>
        <p:spPr bwMode="auto">
          <a:xfrm>
            <a:off x="1697708" y="3058678"/>
            <a:ext cx="360232" cy="157467"/>
          </a:xfrm>
          <a:custGeom>
            <a:avLst/>
            <a:gdLst>
              <a:gd name="T0" fmla="*/ 0 w 334"/>
              <a:gd name="T1" fmla="*/ 0 h 146"/>
              <a:gd name="T2" fmla="*/ 0 w 334"/>
              <a:gd name="T3" fmla="*/ 146 h 146"/>
              <a:gd name="T4" fmla="*/ 290 w 334"/>
              <a:gd name="T5" fmla="*/ 146 h 146"/>
              <a:gd name="T6" fmla="*/ 292 w 334"/>
              <a:gd name="T7" fmla="*/ 146 h 146"/>
              <a:gd name="T8" fmla="*/ 292 w 334"/>
              <a:gd name="T9" fmla="*/ 146 h 146"/>
              <a:gd name="T10" fmla="*/ 304 w 334"/>
              <a:gd name="T11" fmla="*/ 138 h 146"/>
              <a:gd name="T12" fmla="*/ 314 w 334"/>
              <a:gd name="T13" fmla="*/ 130 h 146"/>
              <a:gd name="T14" fmla="*/ 324 w 334"/>
              <a:gd name="T15" fmla="*/ 120 h 146"/>
              <a:gd name="T16" fmla="*/ 330 w 334"/>
              <a:gd name="T17" fmla="*/ 108 h 146"/>
              <a:gd name="T18" fmla="*/ 332 w 334"/>
              <a:gd name="T19" fmla="*/ 96 h 146"/>
              <a:gd name="T20" fmla="*/ 334 w 334"/>
              <a:gd name="T21" fmla="*/ 84 h 146"/>
              <a:gd name="T22" fmla="*/ 334 w 334"/>
              <a:gd name="T23" fmla="*/ 72 h 146"/>
              <a:gd name="T24" fmla="*/ 332 w 334"/>
              <a:gd name="T25" fmla="*/ 60 h 146"/>
              <a:gd name="T26" fmla="*/ 330 w 334"/>
              <a:gd name="T27" fmla="*/ 48 h 146"/>
              <a:gd name="T28" fmla="*/ 324 w 334"/>
              <a:gd name="T29" fmla="*/ 36 h 146"/>
              <a:gd name="T30" fmla="*/ 316 w 334"/>
              <a:gd name="T31" fmla="*/ 26 h 146"/>
              <a:gd name="T32" fmla="*/ 308 w 334"/>
              <a:gd name="T33" fmla="*/ 18 h 146"/>
              <a:gd name="T34" fmla="*/ 298 w 334"/>
              <a:gd name="T35" fmla="*/ 10 h 146"/>
              <a:gd name="T36" fmla="*/ 286 w 334"/>
              <a:gd name="T37" fmla="*/ 4 h 146"/>
              <a:gd name="T38" fmla="*/ 272 w 334"/>
              <a:gd name="T39" fmla="*/ 0 h 146"/>
              <a:gd name="T40" fmla="*/ 258 w 334"/>
              <a:gd name="T41" fmla="*/ 0 h 146"/>
              <a:gd name="T42" fmla="*/ 0 w 334"/>
              <a:gd name="T4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4" h="146">
                <a:moveTo>
                  <a:pt x="0" y="0"/>
                </a:moveTo>
                <a:lnTo>
                  <a:pt x="0" y="146"/>
                </a:lnTo>
                <a:lnTo>
                  <a:pt x="290" y="146"/>
                </a:lnTo>
                <a:lnTo>
                  <a:pt x="292" y="146"/>
                </a:lnTo>
                <a:lnTo>
                  <a:pt x="292" y="146"/>
                </a:lnTo>
                <a:lnTo>
                  <a:pt x="304" y="138"/>
                </a:lnTo>
                <a:lnTo>
                  <a:pt x="314" y="130"/>
                </a:lnTo>
                <a:lnTo>
                  <a:pt x="324" y="120"/>
                </a:lnTo>
                <a:lnTo>
                  <a:pt x="330" y="108"/>
                </a:lnTo>
                <a:lnTo>
                  <a:pt x="332" y="96"/>
                </a:lnTo>
                <a:lnTo>
                  <a:pt x="334" y="84"/>
                </a:lnTo>
                <a:lnTo>
                  <a:pt x="334" y="72"/>
                </a:lnTo>
                <a:lnTo>
                  <a:pt x="332" y="60"/>
                </a:lnTo>
                <a:lnTo>
                  <a:pt x="330" y="48"/>
                </a:lnTo>
                <a:lnTo>
                  <a:pt x="324" y="36"/>
                </a:lnTo>
                <a:lnTo>
                  <a:pt x="316" y="26"/>
                </a:lnTo>
                <a:lnTo>
                  <a:pt x="308" y="18"/>
                </a:lnTo>
                <a:lnTo>
                  <a:pt x="298" y="10"/>
                </a:lnTo>
                <a:lnTo>
                  <a:pt x="286" y="4"/>
                </a:lnTo>
                <a:lnTo>
                  <a:pt x="272" y="0"/>
                </a:lnTo>
                <a:lnTo>
                  <a:pt x="258" y="0"/>
                </a:lnTo>
                <a:lnTo>
                  <a:pt x="0" y="0"/>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59" name="Freeform 361"/>
          <p:cNvSpPr/>
          <p:nvPr>
            <p:custDataLst>
              <p:tags r:id="rId153"/>
            </p:custDataLst>
          </p:nvPr>
        </p:nvSpPr>
        <p:spPr bwMode="auto">
          <a:xfrm>
            <a:off x="1538084" y="3869738"/>
            <a:ext cx="317091" cy="293363"/>
          </a:xfrm>
          <a:custGeom>
            <a:avLst/>
            <a:gdLst>
              <a:gd name="T0" fmla="*/ 294 w 294"/>
              <a:gd name="T1" fmla="*/ 170 h 272"/>
              <a:gd name="T2" fmla="*/ 28 w 294"/>
              <a:gd name="T3" fmla="*/ 0 h 272"/>
              <a:gd name="T4" fmla="*/ 0 w 294"/>
              <a:gd name="T5" fmla="*/ 80 h 272"/>
              <a:gd name="T6" fmla="*/ 264 w 294"/>
              <a:gd name="T7" fmla="*/ 272 h 272"/>
              <a:gd name="T8" fmla="*/ 294 w 294"/>
              <a:gd name="T9" fmla="*/ 170 h 272"/>
            </a:gdLst>
            <a:ahLst/>
            <a:cxnLst>
              <a:cxn ang="0">
                <a:pos x="T0" y="T1"/>
              </a:cxn>
              <a:cxn ang="0">
                <a:pos x="T2" y="T3"/>
              </a:cxn>
              <a:cxn ang="0">
                <a:pos x="T4" y="T5"/>
              </a:cxn>
              <a:cxn ang="0">
                <a:pos x="T6" y="T7"/>
              </a:cxn>
              <a:cxn ang="0">
                <a:pos x="T8" y="T9"/>
              </a:cxn>
            </a:cxnLst>
            <a:rect l="0" t="0" r="r" b="b"/>
            <a:pathLst>
              <a:path w="294" h="272">
                <a:moveTo>
                  <a:pt x="294" y="170"/>
                </a:moveTo>
                <a:lnTo>
                  <a:pt x="28" y="0"/>
                </a:lnTo>
                <a:lnTo>
                  <a:pt x="0" y="80"/>
                </a:lnTo>
                <a:lnTo>
                  <a:pt x="264" y="272"/>
                </a:lnTo>
                <a:lnTo>
                  <a:pt x="294" y="170"/>
                </a:lnTo>
                <a:close/>
              </a:path>
            </a:pathLst>
          </a:custGeom>
          <a:solidFill>
            <a:srgbClr val="ACAC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0" name="Freeform 362"/>
          <p:cNvSpPr/>
          <p:nvPr>
            <p:custDataLst>
              <p:tags r:id="rId154"/>
            </p:custDataLst>
          </p:nvPr>
        </p:nvSpPr>
        <p:spPr bwMode="auto">
          <a:xfrm>
            <a:off x="2836645" y="4249384"/>
            <a:ext cx="142367" cy="185508"/>
          </a:xfrm>
          <a:custGeom>
            <a:avLst/>
            <a:gdLst>
              <a:gd name="T0" fmla="*/ 84 w 132"/>
              <a:gd name="T1" fmla="*/ 172 h 172"/>
              <a:gd name="T2" fmla="*/ 46 w 132"/>
              <a:gd name="T3" fmla="*/ 172 h 172"/>
              <a:gd name="T4" fmla="*/ 46 w 132"/>
              <a:gd name="T5" fmla="*/ 172 h 172"/>
              <a:gd name="T6" fmla="*/ 36 w 132"/>
              <a:gd name="T7" fmla="*/ 170 h 172"/>
              <a:gd name="T8" fmla="*/ 28 w 132"/>
              <a:gd name="T9" fmla="*/ 168 h 172"/>
              <a:gd name="T10" fmla="*/ 20 w 132"/>
              <a:gd name="T11" fmla="*/ 164 h 172"/>
              <a:gd name="T12" fmla="*/ 14 w 132"/>
              <a:gd name="T13" fmla="*/ 158 h 172"/>
              <a:gd name="T14" fmla="*/ 8 w 132"/>
              <a:gd name="T15" fmla="*/ 152 h 172"/>
              <a:gd name="T16" fmla="*/ 4 w 132"/>
              <a:gd name="T17" fmla="*/ 144 h 172"/>
              <a:gd name="T18" fmla="*/ 0 w 132"/>
              <a:gd name="T19" fmla="*/ 134 h 172"/>
              <a:gd name="T20" fmla="*/ 0 w 132"/>
              <a:gd name="T21" fmla="*/ 126 h 172"/>
              <a:gd name="T22" fmla="*/ 0 w 132"/>
              <a:gd name="T23" fmla="*/ 0 h 172"/>
              <a:gd name="T24" fmla="*/ 132 w 132"/>
              <a:gd name="T25" fmla="*/ 0 h 172"/>
              <a:gd name="T26" fmla="*/ 132 w 132"/>
              <a:gd name="T27" fmla="*/ 126 h 172"/>
              <a:gd name="T28" fmla="*/ 132 w 132"/>
              <a:gd name="T29" fmla="*/ 126 h 172"/>
              <a:gd name="T30" fmla="*/ 130 w 132"/>
              <a:gd name="T31" fmla="*/ 134 h 172"/>
              <a:gd name="T32" fmla="*/ 128 w 132"/>
              <a:gd name="T33" fmla="*/ 144 h 172"/>
              <a:gd name="T34" fmla="*/ 124 w 132"/>
              <a:gd name="T35" fmla="*/ 152 h 172"/>
              <a:gd name="T36" fmla="*/ 118 w 132"/>
              <a:gd name="T37" fmla="*/ 158 h 172"/>
              <a:gd name="T38" fmla="*/ 110 w 132"/>
              <a:gd name="T39" fmla="*/ 164 h 172"/>
              <a:gd name="T40" fmla="*/ 102 w 132"/>
              <a:gd name="T41" fmla="*/ 168 h 172"/>
              <a:gd name="T42" fmla="*/ 94 w 132"/>
              <a:gd name="T43" fmla="*/ 170 h 172"/>
              <a:gd name="T44" fmla="*/ 84 w 132"/>
              <a:gd name="T45" fmla="*/ 172 h 172"/>
              <a:gd name="T46" fmla="*/ 84 w 132"/>
              <a:gd name="T47"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2" h="172">
                <a:moveTo>
                  <a:pt x="84" y="172"/>
                </a:moveTo>
                <a:lnTo>
                  <a:pt x="46" y="172"/>
                </a:lnTo>
                <a:lnTo>
                  <a:pt x="46" y="172"/>
                </a:lnTo>
                <a:lnTo>
                  <a:pt x="36" y="170"/>
                </a:lnTo>
                <a:lnTo>
                  <a:pt x="28" y="168"/>
                </a:lnTo>
                <a:lnTo>
                  <a:pt x="20" y="164"/>
                </a:lnTo>
                <a:lnTo>
                  <a:pt x="14" y="158"/>
                </a:lnTo>
                <a:lnTo>
                  <a:pt x="8" y="152"/>
                </a:lnTo>
                <a:lnTo>
                  <a:pt x="4" y="144"/>
                </a:lnTo>
                <a:lnTo>
                  <a:pt x="0" y="134"/>
                </a:lnTo>
                <a:lnTo>
                  <a:pt x="0" y="126"/>
                </a:lnTo>
                <a:lnTo>
                  <a:pt x="0" y="0"/>
                </a:lnTo>
                <a:lnTo>
                  <a:pt x="132" y="0"/>
                </a:lnTo>
                <a:lnTo>
                  <a:pt x="132" y="126"/>
                </a:lnTo>
                <a:lnTo>
                  <a:pt x="132" y="126"/>
                </a:lnTo>
                <a:lnTo>
                  <a:pt x="130" y="134"/>
                </a:lnTo>
                <a:lnTo>
                  <a:pt x="128" y="144"/>
                </a:lnTo>
                <a:lnTo>
                  <a:pt x="124" y="152"/>
                </a:lnTo>
                <a:lnTo>
                  <a:pt x="118" y="158"/>
                </a:lnTo>
                <a:lnTo>
                  <a:pt x="110" y="164"/>
                </a:lnTo>
                <a:lnTo>
                  <a:pt x="102" y="168"/>
                </a:lnTo>
                <a:lnTo>
                  <a:pt x="94" y="170"/>
                </a:lnTo>
                <a:lnTo>
                  <a:pt x="84" y="172"/>
                </a:lnTo>
                <a:lnTo>
                  <a:pt x="84" y="1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1" name="Freeform 363"/>
          <p:cNvSpPr/>
          <p:nvPr>
            <p:custDataLst>
              <p:tags r:id="rId155"/>
            </p:custDataLst>
          </p:nvPr>
        </p:nvSpPr>
        <p:spPr bwMode="auto">
          <a:xfrm>
            <a:off x="1538084" y="3774828"/>
            <a:ext cx="317091" cy="293363"/>
          </a:xfrm>
          <a:custGeom>
            <a:avLst/>
            <a:gdLst>
              <a:gd name="T0" fmla="*/ 294 w 294"/>
              <a:gd name="T1" fmla="*/ 172 h 272"/>
              <a:gd name="T2" fmla="*/ 28 w 294"/>
              <a:gd name="T3" fmla="*/ 0 h 272"/>
              <a:gd name="T4" fmla="*/ 0 w 294"/>
              <a:gd name="T5" fmla="*/ 82 h 272"/>
              <a:gd name="T6" fmla="*/ 264 w 294"/>
              <a:gd name="T7" fmla="*/ 272 h 272"/>
              <a:gd name="T8" fmla="*/ 294 w 294"/>
              <a:gd name="T9" fmla="*/ 172 h 272"/>
            </a:gdLst>
            <a:ahLst/>
            <a:cxnLst>
              <a:cxn ang="0">
                <a:pos x="T0" y="T1"/>
              </a:cxn>
              <a:cxn ang="0">
                <a:pos x="T2" y="T3"/>
              </a:cxn>
              <a:cxn ang="0">
                <a:pos x="T4" y="T5"/>
              </a:cxn>
              <a:cxn ang="0">
                <a:pos x="T6" y="T7"/>
              </a:cxn>
              <a:cxn ang="0">
                <a:pos x="T8" y="T9"/>
              </a:cxn>
            </a:cxnLst>
            <a:rect l="0" t="0" r="r" b="b"/>
            <a:pathLst>
              <a:path w="294" h="272">
                <a:moveTo>
                  <a:pt x="294" y="172"/>
                </a:moveTo>
                <a:lnTo>
                  <a:pt x="28" y="0"/>
                </a:lnTo>
                <a:lnTo>
                  <a:pt x="0" y="82"/>
                </a:lnTo>
                <a:lnTo>
                  <a:pt x="264" y="272"/>
                </a:lnTo>
                <a:lnTo>
                  <a:pt x="294" y="172"/>
                </a:lnTo>
                <a:close/>
              </a:path>
            </a:pathLst>
          </a:custGeom>
          <a:solidFill>
            <a:srgbClr val="FFFFFF"/>
          </a:solidFill>
          <a:ln>
            <a:noFill/>
          </a:ln>
        </p:spPr>
        <p:txBody>
          <a:bodyPr vert="horz" wrap="square" lIns="91440" tIns="45720" rIns="91440" bIns="45720" numCol="1" anchor="t" anchorCtr="0" compatLnSpc="1"/>
          <a:p>
            <a:endParaRPr lang="zh-CN" altLang="en-US"/>
          </a:p>
        </p:txBody>
      </p:sp>
      <p:sp>
        <p:nvSpPr>
          <p:cNvPr id="162" name="Freeform 364"/>
          <p:cNvSpPr/>
          <p:nvPr>
            <p:custDataLst>
              <p:tags r:id="rId156"/>
            </p:custDataLst>
          </p:nvPr>
        </p:nvSpPr>
        <p:spPr bwMode="auto">
          <a:xfrm>
            <a:off x="2254234" y="4406850"/>
            <a:ext cx="444357" cy="133739"/>
          </a:xfrm>
          <a:custGeom>
            <a:avLst/>
            <a:gdLst>
              <a:gd name="T0" fmla="*/ 46 w 412"/>
              <a:gd name="T1" fmla="*/ 0 h 124"/>
              <a:gd name="T2" fmla="*/ 198 w 412"/>
              <a:gd name="T3" fmla="*/ 0 h 124"/>
              <a:gd name="T4" fmla="*/ 384 w 412"/>
              <a:gd name="T5" fmla="*/ 60 h 124"/>
              <a:gd name="T6" fmla="*/ 384 w 412"/>
              <a:gd name="T7" fmla="*/ 60 h 124"/>
              <a:gd name="T8" fmla="*/ 394 w 412"/>
              <a:gd name="T9" fmla="*/ 70 h 124"/>
              <a:gd name="T10" fmla="*/ 402 w 412"/>
              <a:gd name="T11" fmla="*/ 80 h 124"/>
              <a:gd name="T12" fmla="*/ 408 w 412"/>
              <a:gd name="T13" fmla="*/ 92 h 124"/>
              <a:gd name="T14" fmla="*/ 410 w 412"/>
              <a:gd name="T15" fmla="*/ 98 h 124"/>
              <a:gd name="T16" fmla="*/ 412 w 412"/>
              <a:gd name="T17" fmla="*/ 104 h 124"/>
              <a:gd name="T18" fmla="*/ 410 w 412"/>
              <a:gd name="T19" fmla="*/ 110 h 124"/>
              <a:gd name="T20" fmla="*/ 406 w 412"/>
              <a:gd name="T21" fmla="*/ 114 h 124"/>
              <a:gd name="T22" fmla="*/ 402 w 412"/>
              <a:gd name="T23" fmla="*/ 118 h 124"/>
              <a:gd name="T24" fmla="*/ 392 w 412"/>
              <a:gd name="T25" fmla="*/ 122 h 124"/>
              <a:gd name="T26" fmla="*/ 380 w 412"/>
              <a:gd name="T27" fmla="*/ 124 h 124"/>
              <a:gd name="T28" fmla="*/ 366 w 412"/>
              <a:gd name="T29" fmla="*/ 124 h 124"/>
              <a:gd name="T30" fmla="*/ 366 w 412"/>
              <a:gd name="T31" fmla="*/ 124 h 124"/>
              <a:gd name="T32" fmla="*/ 0 w 412"/>
              <a:gd name="T33" fmla="*/ 124 h 124"/>
              <a:gd name="T34" fmla="*/ 46 w 412"/>
              <a:gd name="T3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2" h="124">
                <a:moveTo>
                  <a:pt x="46" y="0"/>
                </a:moveTo>
                <a:lnTo>
                  <a:pt x="198" y="0"/>
                </a:lnTo>
                <a:lnTo>
                  <a:pt x="384" y="60"/>
                </a:lnTo>
                <a:lnTo>
                  <a:pt x="384" y="60"/>
                </a:lnTo>
                <a:lnTo>
                  <a:pt x="394" y="70"/>
                </a:lnTo>
                <a:lnTo>
                  <a:pt x="402" y="80"/>
                </a:lnTo>
                <a:lnTo>
                  <a:pt x="408" y="92"/>
                </a:lnTo>
                <a:lnTo>
                  <a:pt x="410" y="98"/>
                </a:lnTo>
                <a:lnTo>
                  <a:pt x="412" y="104"/>
                </a:lnTo>
                <a:lnTo>
                  <a:pt x="410" y="110"/>
                </a:lnTo>
                <a:lnTo>
                  <a:pt x="406" y="114"/>
                </a:lnTo>
                <a:lnTo>
                  <a:pt x="402" y="118"/>
                </a:lnTo>
                <a:lnTo>
                  <a:pt x="392" y="122"/>
                </a:lnTo>
                <a:lnTo>
                  <a:pt x="380" y="124"/>
                </a:lnTo>
                <a:lnTo>
                  <a:pt x="366" y="124"/>
                </a:lnTo>
                <a:lnTo>
                  <a:pt x="366" y="124"/>
                </a:lnTo>
                <a:lnTo>
                  <a:pt x="0" y="124"/>
                </a:lnTo>
                <a:lnTo>
                  <a:pt x="46" y="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3" name="Freeform 365"/>
          <p:cNvSpPr/>
          <p:nvPr>
            <p:custDataLst>
              <p:tags r:id="rId157"/>
            </p:custDataLst>
          </p:nvPr>
        </p:nvSpPr>
        <p:spPr bwMode="auto">
          <a:xfrm>
            <a:off x="1350419" y="3867582"/>
            <a:ext cx="580253" cy="1078537"/>
          </a:xfrm>
          <a:custGeom>
            <a:avLst/>
            <a:gdLst>
              <a:gd name="T0" fmla="*/ 482 w 538"/>
              <a:gd name="T1" fmla="*/ 1000 h 1000"/>
              <a:gd name="T2" fmla="*/ 8 w 538"/>
              <a:gd name="T3" fmla="*/ 1000 h 1000"/>
              <a:gd name="T4" fmla="*/ 8 w 538"/>
              <a:gd name="T5" fmla="*/ 1000 h 1000"/>
              <a:gd name="T6" fmla="*/ 6 w 538"/>
              <a:gd name="T7" fmla="*/ 998 h 1000"/>
              <a:gd name="T8" fmla="*/ 2 w 538"/>
              <a:gd name="T9" fmla="*/ 996 h 1000"/>
              <a:gd name="T10" fmla="*/ 0 w 538"/>
              <a:gd name="T11" fmla="*/ 994 h 1000"/>
              <a:gd name="T12" fmla="*/ 0 w 538"/>
              <a:gd name="T13" fmla="*/ 990 h 1000"/>
              <a:gd name="T14" fmla="*/ 28 w 538"/>
              <a:gd name="T15" fmla="*/ 656 h 1000"/>
              <a:gd name="T16" fmla="*/ 28 w 538"/>
              <a:gd name="T17" fmla="*/ 226 h 1000"/>
              <a:gd name="T18" fmla="*/ 28 w 538"/>
              <a:gd name="T19" fmla="*/ 226 h 1000"/>
              <a:gd name="T20" fmla="*/ 30 w 538"/>
              <a:gd name="T21" fmla="*/ 186 h 1000"/>
              <a:gd name="T22" fmla="*/ 36 w 538"/>
              <a:gd name="T23" fmla="*/ 148 h 1000"/>
              <a:gd name="T24" fmla="*/ 44 w 538"/>
              <a:gd name="T25" fmla="*/ 114 h 1000"/>
              <a:gd name="T26" fmla="*/ 52 w 538"/>
              <a:gd name="T27" fmla="*/ 98 h 1000"/>
              <a:gd name="T28" fmla="*/ 58 w 538"/>
              <a:gd name="T29" fmla="*/ 82 h 1000"/>
              <a:gd name="T30" fmla="*/ 66 w 538"/>
              <a:gd name="T31" fmla="*/ 68 h 1000"/>
              <a:gd name="T32" fmla="*/ 76 w 538"/>
              <a:gd name="T33" fmla="*/ 54 h 1000"/>
              <a:gd name="T34" fmla="*/ 86 w 538"/>
              <a:gd name="T35" fmla="*/ 42 h 1000"/>
              <a:gd name="T36" fmla="*/ 98 w 538"/>
              <a:gd name="T37" fmla="*/ 32 h 1000"/>
              <a:gd name="T38" fmla="*/ 110 w 538"/>
              <a:gd name="T39" fmla="*/ 22 h 1000"/>
              <a:gd name="T40" fmla="*/ 124 w 538"/>
              <a:gd name="T41" fmla="*/ 14 h 1000"/>
              <a:gd name="T42" fmla="*/ 138 w 538"/>
              <a:gd name="T43" fmla="*/ 6 h 1000"/>
              <a:gd name="T44" fmla="*/ 154 w 538"/>
              <a:gd name="T45" fmla="*/ 0 h 1000"/>
              <a:gd name="T46" fmla="*/ 178 w 538"/>
              <a:gd name="T47" fmla="*/ 2 h 1000"/>
              <a:gd name="T48" fmla="*/ 538 w 538"/>
              <a:gd name="T49" fmla="*/ 320 h 1000"/>
              <a:gd name="T50" fmla="*/ 538 w 538"/>
              <a:gd name="T51" fmla="*/ 902 h 1000"/>
              <a:gd name="T52" fmla="*/ 538 w 538"/>
              <a:gd name="T53" fmla="*/ 902 h 1000"/>
              <a:gd name="T54" fmla="*/ 538 w 538"/>
              <a:gd name="T55" fmla="*/ 922 h 1000"/>
              <a:gd name="T56" fmla="*/ 538 w 538"/>
              <a:gd name="T57" fmla="*/ 940 h 1000"/>
              <a:gd name="T58" fmla="*/ 536 w 538"/>
              <a:gd name="T59" fmla="*/ 956 h 1000"/>
              <a:gd name="T60" fmla="*/ 530 w 538"/>
              <a:gd name="T61" fmla="*/ 970 h 1000"/>
              <a:gd name="T62" fmla="*/ 524 w 538"/>
              <a:gd name="T63" fmla="*/ 982 h 1000"/>
              <a:gd name="T64" fmla="*/ 514 w 538"/>
              <a:gd name="T65" fmla="*/ 992 h 1000"/>
              <a:gd name="T66" fmla="*/ 500 w 538"/>
              <a:gd name="T67" fmla="*/ 998 h 1000"/>
              <a:gd name="T68" fmla="*/ 482 w 538"/>
              <a:gd name="T69" fmla="*/ 1000 h 1000"/>
              <a:gd name="T70" fmla="*/ 482 w 538"/>
              <a:gd name="T71" fmla="*/ 1000 h 1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8" h="1000">
                <a:moveTo>
                  <a:pt x="482" y="1000"/>
                </a:moveTo>
                <a:lnTo>
                  <a:pt x="8" y="1000"/>
                </a:lnTo>
                <a:lnTo>
                  <a:pt x="8" y="1000"/>
                </a:lnTo>
                <a:lnTo>
                  <a:pt x="6" y="998"/>
                </a:lnTo>
                <a:lnTo>
                  <a:pt x="2" y="996"/>
                </a:lnTo>
                <a:lnTo>
                  <a:pt x="0" y="994"/>
                </a:lnTo>
                <a:lnTo>
                  <a:pt x="0" y="990"/>
                </a:lnTo>
                <a:lnTo>
                  <a:pt x="28" y="656"/>
                </a:lnTo>
                <a:lnTo>
                  <a:pt x="28" y="226"/>
                </a:lnTo>
                <a:lnTo>
                  <a:pt x="28" y="226"/>
                </a:lnTo>
                <a:lnTo>
                  <a:pt x="30" y="186"/>
                </a:lnTo>
                <a:lnTo>
                  <a:pt x="36" y="148"/>
                </a:lnTo>
                <a:lnTo>
                  <a:pt x="44" y="114"/>
                </a:lnTo>
                <a:lnTo>
                  <a:pt x="52" y="98"/>
                </a:lnTo>
                <a:lnTo>
                  <a:pt x="58" y="82"/>
                </a:lnTo>
                <a:lnTo>
                  <a:pt x="66" y="68"/>
                </a:lnTo>
                <a:lnTo>
                  <a:pt x="76" y="54"/>
                </a:lnTo>
                <a:lnTo>
                  <a:pt x="86" y="42"/>
                </a:lnTo>
                <a:lnTo>
                  <a:pt x="98" y="32"/>
                </a:lnTo>
                <a:lnTo>
                  <a:pt x="110" y="22"/>
                </a:lnTo>
                <a:lnTo>
                  <a:pt x="124" y="14"/>
                </a:lnTo>
                <a:lnTo>
                  <a:pt x="138" y="6"/>
                </a:lnTo>
                <a:lnTo>
                  <a:pt x="154" y="0"/>
                </a:lnTo>
                <a:lnTo>
                  <a:pt x="178" y="2"/>
                </a:lnTo>
                <a:lnTo>
                  <a:pt x="538" y="320"/>
                </a:lnTo>
                <a:lnTo>
                  <a:pt x="538" y="902"/>
                </a:lnTo>
                <a:lnTo>
                  <a:pt x="538" y="902"/>
                </a:lnTo>
                <a:lnTo>
                  <a:pt x="538" y="922"/>
                </a:lnTo>
                <a:lnTo>
                  <a:pt x="538" y="940"/>
                </a:lnTo>
                <a:lnTo>
                  <a:pt x="536" y="956"/>
                </a:lnTo>
                <a:lnTo>
                  <a:pt x="530" y="970"/>
                </a:lnTo>
                <a:lnTo>
                  <a:pt x="524" y="982"/>
                </a:lnTo>
                <a:lnTo>
                  <a:pt x="514" y="992"/>
                </a:lnTo>
                <a:lnTo>
                  <a:pt x="500" y="998"/>
                </a:lnTo>
                <a:lnTo>
                  <a:pt x="482" y="1000"/>
                </a:lnTo>
                <a:lnTo>
                  <a:pt x="482" y="1000"/>
                </a:lnTo>
                <a:close/>
              </a:path>
            </a:pathLst>
          </a:custGeom>
          <a:solidFill>
            <a:srgbClr val="ACACAC">
              <a:lumMod val="50000"/>
            </a:srgbClr>
          </a:solidFill>
          <a:ln>
            <a:noFill/>
          </a:ln>
        </p:spPr>
        <p:txBody>
          <a:bodyPr vert="horz" wrap="square" lIns="91440" tIns="45720" rIns="91440" bIns="45720" numCol="1" anchor="t" anchorCtr="0" compatLnSpc="1"/>
          <a:p>
            <a:endParaRPr lang="zh-CN" altLang="en-US"/>
          </a:p>
        </p:txBody>
      </p:sp>
      <p:sp>
        <p:nvSpPr>
          <p:cNvPr id="164" name="Freeform 366"/>
          <p:cNvSpPr/>
          <p:nvPr>
            <p:custDataLst>
              <p:tags r:id="rId158"/>
            </p:custDataLst>
          </p:nvPr>
        </p:nvSpPr>
        <p:spPr bwMode="auto">
          <a:xfrm>
            <a:off x="1505728" y="3805027"/>
            <a:ext cx="424944" cy="407687"/>
          </a:xfrm>
          <a:custGeom>
            <a:avLst/>
            <a:gdLst>
              <a:gd name="T0" fmla="*/ 22 w 394"/>
              <a:gd name="T1" fmla="*/ 0 h 378"/>
              <a:gd name="T2" fmla="*/ 0 w 394"/>
              <a:gd name="T3" fmla="*/ 62 h 378"/>
              <a:gd name="T4" fmla="*/ 92 w 394"/>
              <a:gd name="T5" fmla="*/ 176 h 378"/>
              <a:gd name="T6" fmla="*/ 164 w 394"/>
              <a:gd name="T7" fmla="*/ 172 h 378"/>
              <a:gd name="T8" fmla="*/ 176 w 394"/>
              <a:gd name="T9" fmla="*/ 234 h 378"/>
              <a:gd name="T10" fmla="*/ 394 w 394"/>
              <a:gd name="T11" fmla="*/ 378 h 378"/>
              <a:gd name="T12" fmla="*/ 22 w 394"/>
              <a:gd name="T13" fmla="*/ 0 h 378"/>
            </a:gdLst>
            <a:ahLst/>
            <a:cxnLst>
              <a:cxn ang="0">
                <a:pos x="T0" y="T1"/>
              </a:cxn>
              <a:cxn ang="0">
                <a:pos x="T2" y="T3"/>
              </a:cxn>
              <a:cxn ang="0">
                <a:pos x="T4" y="T5"/>
              </a:cxn>
              <a:cxn ang="0">
                <a:pos x="T6" y="T7"/>
              </a:cxn>
              <a:cxn ang="0">
                <a:pos x="T8" y="T9"/>
              </a:cxn>
              <a:cxn ang="0">
                <a:pos x="T10" y="T11"/>
              </a:cxn>
              <a:cxn ang="0">
                <a:pos x="T12" y="T13"/>
              </a:cxn>
            </a:cxnLst>
            <a:rect l="0" t="0" r="r" b="b"/>
            <a:pathLst>
              <a:path w="394" h="378">
                <a:moveTo>
                  <a:pt x="22" y="0"/>
                </a:moveTo>
                <a:lnTo>
                  <a:pt x="0" y="62"/>
                </a:lnTo>
                <a:lnTo>
                  <a:pt x="92" y="176"/>
                </a:lnTo>
                <a:lnTo>
                  <a:pt x="164" y="172"/>
                </a:lnTo>
                <a:lnTo>
                  <a:pt x="176" y="234"/>
                </a:lnTo>
                <a:lnTo>
                  <a:pt x="394" y="378"/>
                </a:lnTo>
                <a:lnTo>
                  <a:pt x="22" y="0"/>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5" name="Freeform 367"/>
          <p:cNvSpPr/>
          <p:nvPr>
            <p:custDataLst>
              <p:tags r:id="rId159"/>
            </p:custDataLst>
          </p:nvPr>
        </p:nvSpPr>
        <p:spPr bwMode="auto">
          <a:xfrm>
            <a:off x="1419445" y="4003478"/>
            <a:ext cx="953427" cy="571625"/>
          </a:xfrm>
          <a:custGeom>
            <a:avLst/>
            <a:gdLst>
              <a:gd name="T0" fmla="*/ 448 w 884"/>
              <a:gd name="T1" fmla="*/ 530 h 530"/>
              <a:gd name="T2" fmla="*/ 50 w 884"/>
              <a:gd name="T3" fmla="*/ 194 h 530"/>
              <a:gd name="T4" fmla="*/ 50 w 884"/>
              <a:gd name="T5" fmla="*/ 194 h 530"/>
              <a:gd name="T6" fmla="*/ 32 w 884"/>
              <a:gd name="T7" fmla="*/ 180 h 530"/>
              <a:gd name="T8" fmla="*/ 20 w 884"/>
              <a:gd name="T9" fmla="*/ 166 h 530"/>
              <a:gd name="T10" fmla="*/ 10 w 884"/>
              <a:gd name="T11" fmla="*/ 148 h 530"/>
              <a:gd name="T12" fmla="*/ 2 w 884"/>
              <a:gd name="T13" fmla="*/ 128 h 530"/>
              <a:gd name="T14" fmla="*/ 0 w 884"/>
              <a:gd name="T15" fmla="*/ 110 h 530"/>
              <a:gd name="T16" fmla="*/ 0 w 884"/>
              <a:gd name="T17" fmla="*/ 88 h 530"/>
              <a:gd name="T18" fmla="*/ 6 w 884"/>
              <a:gd name="T19" fmla="*/ 68 h 530"/>
              <a:gd name="T20" fmla="*/ 14 w 884"/>
              <a:gd name="T21" fmla="*/ 50 h 530"/>
              <a:gd name="T22" fmla="*/ 14 w 884"/>
              <a:gd name="T23" fmla="*/ 50 h 530"/>
              <a:gd name="T24" fmla="*/ 28 w 884"/>
              <a:gd name="T25" fmla="*/ 34 h 530"/>
              <a:gd name="T26" fmla="*/ 42 w 884"/>
              <a:gd name="T27" fmla="*/ 20 h 530"/>
              <a:gd name="T28" fmla="*/ 60 w 884"/>
              <a:gd name="T29" fmla="*/ 10 h 530"/>
              <a:gd name="T30" fmla="*/ 80 w 884"/>
              <a:gd name="T31" fmla="*/ 2 h 530"/>
              <a:gd name="T32" fmla="*/ 100 w 884"/>
              <a:gd name="T33" fmla="*/ 0 h 530"/>
              <a:gd name="T34" fmla="*/ 120 w 884"/>
              <a:gd name="T35" fmla="*/ 0 h 530"/>
              <a:gd name="T36" fmla="*/ 140 w 884"/>
              <a:gd name="T37" fmla="*/ 6 h 530"/>
              <a:gd name="T38" fmla="*/ 158 w 884"/>
              <a:gd name="T39" fmla="*/ 14 h 530"/>
              <a:gd name="T40" fmla="*/ 518 w 884"/>
              <a:gd name="T41" fmla="*/ 328 h 530"/>
              <a:gd name="T42" fmla="*/ 884 w 884"/>
              <a:gd name="T43" fmla="*/ 328 h 530"/>
              <a:gd name="T44" fmla="*/ 884 w 884"/>
              <a:gd name="T45" fmla="*/ 530 h 530"/>
              <a:gd name="T46" fmla="*/ 448 w 884"/>
              <a:gd name="T47" fmla="*/ 53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4" h="530">
                <a:moveTo>
                  <a:pt x="448" y="530"/>
                </a:moveTo>
                <a:lnTo>
                  <a:pt x="50" y="194"/>
                </a:lnTo>
                <a:lnTo>
                  <a:pt x="50" y="194"/>
                </a:lnTo>
                <a:lnTo>
                  <a:pt x="32" y="180"/>
                </a:lnTo>
                <a:lnTo>
                  <a:pt x="20" y="166"/>
                </a:lnTo>
                <a:lnTo>
                  <a:pt x="10" y="148"/>
                </a:lnTo>
                <a:lnTo>
                  <a:pt x="2" y="128"/>
                </a:lnTo>
                <a:lnTo>
                  <a:pt x="0" y="110"/>
                </a:lnTo>
                <a:lnTo>
                  <a:pt x="0" y="88"/>
                </a:lnTo>
                <a:lnTo>
                  <a:pt x="6" y="68"/>
                </a:lnTo>
                <a:lnTo>
                  <a:pt x="14" y="50"/>
                </a:lnTo>
                <a:lnTo>
                  <a:pt x="14" y="50"/>
                </a:lnTo>
                <a:lnTo>
                  <a:pt x="28" y="34"/>
                </a:lnTo>
                <a:lnTo>
                  <a:pt x="42" y="20"/>
                </a:lnTo>
                <a:lnTo>
                  <a:pt x="60" y="10"/>
                </a:lnTo>
                <a:lnTo>
                  <a:pt x="80" y="2"/>
                </a:lnTo>
                <a:lnTo>
                  <a:pt x="100" y="0"/>
                </a:lnTo>
                <a:lnTo>
                  <a:pt x="120" y="0"/>
                </a:lnTo>
                <a:lnTo>
                  <a:pt x="140" y="6"/>
                </a:lnTo>
                <a:lnTo>
                  <a:pt x="158" y="14"/>
                </a:lnTo>
                <a:lnTo>
                  <a:pt x="518" y="328"/>
                </a:lnTo>
                <a:lnTo>
                  <a:pt x="884" y="328"/>
                </a:lnTo>
                <a:lnTo>
                  <a:pt x="884" y="530"/>
                </a:lnTo>
                <a:lnTo>
                  <a:pt x="448" y="530"/>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166" name="Rectangle 368"/>
          <p:cNvSpPr>
            <a:spLocks noChangeArrowheads="1"/>
          </p:cNvSpPr>
          <p:nvPr>
            <p:custDataLst>
              <p:tags r:id="rId160"/>
            </p:custDataLst>
          </p:nvPr>
        </p:nvSpPr>
        <p:spPr bwMode="auto">
          <a:xfrm>
            <a:off x="2372873" y="4385280"/>
            <a:ext cx="58241" cy="189823"/>
          </a:xfrm>
          <a:prstGeom prst="rect">
            <a:avLst/>
          </a:prstGeom>
          <a:solidFill>
            <a:srgbClr val="FFFFFF"/>
          </a:solidFill>
          <a:ln>
            <a:noFill/>
          </a:ln>
        </p:spPr>
        <p:txBody>
          <a:bodyPr vert="horz" wrap="square" lIns="91440" tIns="45720" rIns="91440" bIns="45720" numCol="1" anchor="t" anchorCtr="0" compatLnSpc="1"/>
          <a:p>
            <a:endParaRPr lang="zh-CN" altLang="en-US"/>
          </a:p>
        </p:txBody>
      </p:sp>
      <p:sp>
        <p:nvSpPr>
          <p:cNvPr id="167" name="Rectangle 369"/>
          <p:cNvSpPr>
            <a:spLocks noChangeArrowheads="1"/>
          </p:cNvSpPr>
          <p:nvPr>
            <p:custDataLst>
              <p:tags r:id="rId161"/>
            </p:custDataLst>
          </p:nvPr>
        </p:nvSpPr>
        <p:spPr bwMode="auto">
          <a:xfrm>
            <a:off x="3742616" y="4385280"/>
            <a:ext cx="58241" cy="191980"/>
          </a:xfrm>
          <a:prstGeom prst="rect">
            <a:avLst/>
          </a:prstGeom>
          <a:solidFill>
            <a:srgbClr val="FFFFFF"/>
          </a:solidFill>
          <a:ln>
            <a:noFill/>
          </a:ln>
        </p:spPr>
        <p:txBody>
          <a:bodyPr vert="horz" wrap="square" lIns="91440" tIns="45720" rIns="91440" bIns="45720" numCol="1" anchor="t" anchorCtr="0" compatLnSpc="1"/>
          <a:p>
            <a:endParaRPr lang="zh-CN" altLang="en-US"/>
          </a:p>
        </p:txBody>
      </p:sp>
      <p:sp>
        <p:nvSpPr>
          <p:cNvPr id="168" name="Freeform 370"/>
          <p:cNvSpPr/>
          <p:nvPr>
            <p:custDataLst>
              <p:tags r:id="rId162"/>
            </p:custDataLst>
          </p:nvPr>
        </p:nvSpPr>
        <p:spPr bwMode="auto">
          <a:xfrm>
            <a:off x="1868117" y="2012497"/>
            <a:ext cx="996568" cy="996568"/>
          </a:xfrm>
          <a:custGeom>
            <a:avLst/>
            <a:gdLst>
              <a:gd name="T0" fmla="*/ 924 w 924"/>
              <a:gd name="T1" fmla="*/ 494 h 924"/>
              <a:gd name="T2" fmla="*/ 918 w 924"/>
              <a:gd name="T3" fmla="*/ 540 h 924"/>
              <a:gd name="T4" fmla="*/ 894 w 924"/>
              <a:gd name="T5" fmla="*/ 630 h 924"/>
              <a:gd name="T6" fmla="*/ 852 w 924"/>
              <a:gd name="T7" fmla="*/ 710 h 924"/>
              <a:gd name="T8" fmla="*/ 798 w 924"/>
              <a:gd name="T9" fmla="*/ 780 h 924"/>
              <a:gd name="T10" fmla="*/ 732 w 924"/>
              <a:gd name="T11" fmla="*/ 838 h 924"/>
              <a:gd name="T12" fmla="*/ 654 w 924"/>
              <a:gd name="T13" fmla="*/ 884 h 924"/>
              <a:gd name="T14" fmla="*/ 570 w 924"/>
              <a:gd name="T15" fmla="*/ 912 h 924"/>
              <a:gd name="T16" fmla="*/ 478 w 924"/>
              <a:gd name="T17" fmla="*/ 924 h 924"/>
              <a:gd name="T18" fmla="*/ 430 w 924"/>
              <a:gd name="T19" fmla="*/ 924 h 924"/>
              <a:gd name="T20" fmla="*/ 406 w 924"/>
              <a:gd name="T21" fmla="*/ 922 h 924"/>
              <a:gd name="T22" fmla="*/ 338 w 924"/>
              <a:gd name="T23" fmla="*/ 908 h 924"/>
              <a:gd name="T24" fmla="*/ 254 w 924"/>
              <a:gd name="T25" fmla="*/ 876 h 924"/>
              <a:gd name="T26" fmla="*/ 178 w 924"/>
              <a:gd name="T27" fmla="*/ 828 h 924"/>
              <a:gd name="T28" fmla="*/ 114 w 924"/>
              <a:gd name="T29" fmla="*/ 766 h 924"/>
              <a:gd name="T30" fmla="*/ 62 w 924"/>
              <a:gd name="T31" fmla="*/ 694 h 924"/>
              <a:gd name="T32" fmla="*/ 24 w 924"/>
              <a:gd name="T33" fmla="*/ 614 h 924"/>
              <a:gd name="T34" fmla="*/ 4 w 924"/>
              <a:gd name="T35" fmla="*/ 524 h 924"/>
              <a:gd name="T36" fmla="*/ 0 w 924"/>
              <a:gd name="T37" fmla="*/ 454 h 924"/>
              <a:gd name="T38" fmla="*/ 0 w 924"/>
              <a:gd name="T39" fmla="*/ 432 h 924"/>
              <a:gd name="T40" fmla="*/ 6 w 924"/>
              <a:gd name="T41" fmla="*/ 384 h 924"/>
              <a:gd name="T42" fmla="*/ 30 w 924"/>
              <a:gd name="T43" fmla="*/ 296 h 924"/>
              <a:gd name="T44" fmla="*/ 72 w 924"/>
              <a:gd name="T45" fmla="*/ 216 h 924"/>
              <a:gd name="T46" fmla="*/ 126 w 924"/>
              <a:gd name="T47" fmla="*/ 144 h 924"/>
              <a:gd name="T48" fmla="*/ 192 w 924"/>
              <a:gd name="T49" fmla="*/ 86 h 924"/>
              <a:gd name="T50" fmla="*/ 270 w 924"/>
              <a:gd name="T51" fmla="*/ 42 h 924"/>
              <a:gd name="T52" fmla="*/ 354 w 924"/>
              <a:gd name="T53" fmla="*/ 12 h 924"/>
              <a:gd name="T54" fmla="*/ 446 w 924"/>
              <a:gd name="T55" fmla="*/ 0 h 924"/>
              <a:gd name="T56" fmla="*/ 494 w 924"/>
              <a:gd name="T57" fmla="*/ 2 h 924"/>
              <a:gd name="T58" fmla="*/ 516 w 924"/>
              <a:gd name="T59" fmla="*/ 4 h 924"/>
              <a:gd name="T60" fmla="*/ 586 w 924"/>
              <a:gd name="T61" fmla="*/ 16 h 924"/>
              <a:gd name="T62" fmla="*/ 670 w 924"/>
              <a:gd name="T63" fmla="*/ 50 h 924"/>
              <a:gd name="T64" fmla="*/ 746 w 924"/>
              <a:gd name="T65" fmla="*/ 98 h 924"/>
              <a:gd name="T66" fmla="*/ 810 w 924"/>
              <a:gd name="T67" fmla="*/ 158 h 924"/>
              <a:gd name="T68" fmla="*/ 862 w 924"/>
              <a:gd name="T69" fmla="*/ 230 h 924"/>
              <a:gd name="T70" fmla="*/ 900 w 924"/>
              <a:gd name="T71" fmla="*/ 312 h 924"/>
              <a:gd name="T72" fmla="*/ 920 w 924"/>
              <a:gd name="T73" fmla="*/ 400 h 924"/>
              <a:gd name="T74" fmla="*/ 924 w 924"/>
              <a:gd name="T75" fmla="*/ 470 h 924"/>
              <a:gd name="T76" fmla="*/ 924 w 924"/>
              <a:gd name="T77" fmla="*/ 494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24" h="924">
                <a:moveTo>
                  <a:pt x="924" y="494"/>
                </a:moveTo>
                <a:lnTo>
                  <a:pt x="924" y="494"/>
                </a:lnTo>
                <a:lnTo>
                  <a:pt x="920" y="518"/>
                </a:lnTo>
                <a:lnTo>
                  <a:pt x="918" y="540"/>
                </a:lnTo>
                <a:lnTo>
                  <a:pt x="908" y="586"/>
                </a:lnTo>
                <a:lnTo>
                  <a:pt x="894" y="630"/>
                </a:lnTo>
                <a:lnTo>
                  <a:pt x="874" y="672"/>
                </a:lnTo>
                <a:lnTo>
                  <a:pt x="852" y="710"/>
                </a:lnTo>
                <a:lnTo>
                  <a:pt x="826" y="746"/>
                </a:lnTo>
                <a:lnTo>
                  <a:pt x="798" y="780"/>
                </a:lnTo>
                <a:lnTo>
                  <a:pt x="766" y="810"/>
                </a:lnTo>
                <a:lnTo>
                  <a:pt x="732" y="838"/>
                </a:lnTo>
                <a:lnTo>
                  <a:pt x="694" y="862"/>
                </a:lnTo>
                <a:lnTo>
                  <a:pt x="654" y="884"/>
                </a:lnTo>
                <a:lnTo>
                  <a:pt x="612" y="900"/>
                </a:lnTo>
                <a:lnTo>
                  <a:pt x="570" y="912"/>
                </a:lnTo>
                <a:lnTo>
                  <a:pt x="524" y="920"/>
                </a:lnTo>
                <a:lnTo>
                  <a:pt x="478" y="924"/>
                </a:lnTo>
                <a:lnTo>
                  <a:pt x="454" y="924"/>
                </a:lnTo>
                <a:lnTo>
                  <a:pt x="430" y="924"/>
                </a:lnTo>
                <a:lnTo>
                  <a:pt x="430" y="924"/>
                </a:lnTo>
                <a:lnTo>
                  <a:pt x="406" y="922"/>
                </a:lnTo>
                <a:lnTo>
                  <a:pt x="384" y="918"/>
                </a:lnTo>
                <a:lnTo>
                  <a:pt x="338" y="908"/>
                </a:lnTo>
                <a:lnTo>
                  <a:pt x="294" y="894"/>
                </a:lnTo>
                <a:lnTo>
                  <a:pt x="254" y="876"/>
                </a:lnTo>
                <a:lnTo>
                  <a:pt x="214" y="854"/>
                </a:lnTo>
                <a:lnTo>
                  <a:pt x="178" y="828"/>
                </a:lnTo>
                <a:lnTo>
                  <a:pt x="144" y="798"/>
                </a:lnTo>
                <a:lnTo>
                  <a:pt x="114" y="766"/>
                </a:lnTo>
                <a:lnTo>
                  <a:pt x="86" y="732"/>
                </a:lnTo>
                <a:lnTo>
                  <a:pt x="62" y="694"/>
                </a:lnTo>
                <a:lnTo>
                  <a:pt x="42" y="654"/>
                </a:lnTo>
                <a:lnTo>
                  <a:pt x="24" y="614"/>
                </a:lnTo>
                <a:lnTo>
                  <a:pt x="12" y="570"/>
                </a:lnTo>
                <a:lnTo>
                  <a:pt x="4" y="524"/>
                </a:lnTo>
                <a:lnTo>
                  <a:pt x="0" y="478"/>
                </a:lnTo>
                <a:lnTo>
                  <a:pt x="0" y="454"/>
                </a:lnTo>
                <a:lnTo>
                  <a:pt x="0" y="432"/>
                </a:lnTo>
                <a:lnTo>
                  <a:pt x="0" y="432"/>
                </a:lnTo>
                <a:lnTo>
                  <a:pt x="2" y="408"/>
                </a:lnTo>
                <a:lnTo>
                  <a:pt x="6" y="384"/>
                </a:lnTo>
                <a:lnTo>
                  <a:pt x="16" y="338"/>
                </a:lnTo>
                <a:lnTo>
                  <a:pt x="30" y="296"/>
                </a:lnTo>
                <a:lnTo>
                  <a:pt x="48" y="254"/>
                </a:lnTo>
                <a:lnTo>
                  <a:pt x="72" y="216"/>
                </a:lnTo>
                <a:lnTo>
                  <a:pt x="96" y="178"/>
                </a:lnTo>
                <a:lnTo>
                  <a:pt x="126" y="144"/>
                </a:lnTo>
                <a:lnTo>
                  <a:pt x="158" y="114"/>
                </a:lnTo>
                <a:lnTo>
                  <a:pt x="192" y="86"/>
                </a:lnTo>
                <a:lnTo>
                  <a:pt x="230" y="62"/>
                </a:lnTo>
                <a:lnTo>
                  <a:pt x="270" y="42"/>
                </a:lnTo>
                <a:lnTo>
                  <a:pt x="312" y="26"/>
                </a:lnTo>
                <a:lnTo>
                  <a:pt x="354" y="12"/>
                </a:lnTo>
                <a:lnTo>
                  <a:pt x="400" y="4"/>
                </a:lnTo>
                <a:lnTo>
                  <a:pt x="446" y="0"/>
                </a:lnTo>
                <a:lnTo>
                  <a:pt x="470" y="0"/>
                </a:lnTo>
                <a:lnTo>
                  <a:pt x="494" y="2"/>
                </a:lnTo>
                <a:lnTo>
                  <a:pt x="494" y="2"/>
                </a:lnTo>
                <a:lnTo>
                  <a:pt x="516" y="4"/>
                </a:lnTo>
                <a:lnTo>
                  <a:pt x="540" y="6"/>
                </a:lnTo>
                <a:lnTo>
                  <a:pt x="586" y="16"/>
                </a:lnTo>
                <a:lnTo>
                  <a:pt x="630" y="32"/>
                </a:lnTo>
                <a:lnTo>
                  <a:pt x="670" y="50"/>
                </a:lnTo>
                <a:lnTo>
                  <a:pt x="710" y="72"/>
                </a:lnTo>
                <a:lnTo>
                  <a:pt x="746" y="98"/>
                </a:lnTo>
                <a:lnTo>
                  <a:pt x="780" y="126"/>
                </a:lnTo>
                <a:lnTo>
                  <a:pt x="810" y="158"/>
                </a:lnTo>
                <a:lnTo>
                  <a:pt x="838" y="194"/>
                </a:lnTo>
                <a:lnTo>
                  <a:pt x="862" y="230"/>
                </a:lnTo>
                <a:lnTo>
                  <a:pt x="882" y="270"/>
                </a:lnTo>
                <a:lnTo>
                  <a:pt x="900" y="312"/>
                </a:lnTo>
                <a:lnTo>
                  <a:pt x="912" y="356"/>
                </a:lnTo>
                <a:lnTo>
                  <a:pt x="920" y="400"/>
                </a:lnTo>
                <a:lnTo>
                  <a:pt x="924" y="446"/>
                </a:lnTo>
                <a:lnTo>
                  <a:pt x="924" y="470"/>
                </a:lnTo>
                <a:lnTo>
                  <a:pt x="924" y="494"/>
                </a:lnTo>
                <a:lnTo>
                  <a:pt x="924" y="494"/>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9" name="Freeform 371"/>
          <p:cNvSpPr/>
          <p:nvPr>
            <p:custDataLst>
              <p:tags r:id="rId163"/>
            </p:custDataLst>
          </p:nvPr>
        </p:nvSpPr>
        <p:spPr bwMode="auto">
          <a:xfrm>
            <a:off x="2579952" y="2877484"/>
            <a:ext cx="224336" cy="222179"/>
          </a:xfrm>
          <a:custGeom>
            <a:avLst/>
            <a:gdLst>
              <a:gd name="T0" fmla="*/ 208 w 208"/>
              <a:gd name="T1" fmla="*/ 110 h 206"/>
              <a:gd name="T2" fmla="*/ 208 w 208"/>
              <a:gd name="T3" fmla="*/ 110 h 206"/>
              <a:gd name="T4" fmla="*/ 204 w 208"/>
              <a:gd name="T5" fmla="*/ 130 h 206"/>
              <a:gd name="T6" fmla="*/ 196 w 208"/>
              <a:gd name="T7" fmla="*/ 150 h 206"/>
              <a:gd name="T8" fmla="*/ 186 w 208"/>
              <a:gd name="T9" fmla="*/ 166 h 206"/>
              <a:gd name="T10" fmla="*/ 172 w 208"/>
              <a:gd name="T11" fmla="*/ 180 h 206"/>
              <a:gd name="T12" fmla="*/ 156 w 208"/>
              <a:gd name="T13" fmla="*/ 192 h 206"/>
              <a:gd name="T14" fmla="*/ 138 w 208"/>
              <a:gd name="T15" fmla="*/ 200 h 206"/>
              <a:gd name="T16" fmla="*/ 118 w 208"/>
              <a:gd name="T17" fmla="*/ 206 h 206"/>
              <a:gd name="T18" fmla="*/ 98 w 208"/>
              <a:gd name="T19" fmla="*/ 206 h 206"/>
              <a:gd name="T20" fmla="*/ 98 w 208"/>
              <a:gd name="T21" fmla="*/ 206 h 206"/>
              <a:gd name="T22" fmla="*/ 76 w 208"/>
              <a:gd name="T23" fmla="*/ 202 h 206"/>
              <a:gd name="T24" fmla="*/ 58 w 208"/>
              <a:gd name="T25" fmla="*/ 196 h 206"/>
              <a:gd name="T26" fmla="*/ 40 w 208"/>
              <a:gd name="T27" fmla="*/ 184 h 206"/>
              <a:gd name="T28" fmla="*/ 26 w 208"/>
              <a:gd name="T29" fmla="*/ 170 h 206"/>
              <a:gd name="T30" fmla="*/ 14 w 208"/>
              <a:gd name="T31" fmla="*/ 154 h 206"/>
              <a:gd name="T32" fmla="*/ 6 w 208"/>
              <a:gd name="T33" fmla="*/ 136 h 206"/>
              <a:gd name="T34" fmla="*/ 2 w 208"/>
              <a:gd name="T35" fmla="*/ 116 h 206"/>
              <a:gd name="T36" fmla="*/ 0 w 208"/>
              <a:gd name="T37" fmla="*/ 96 h 206"/>
              <a:gd name="T38" fmla="*/ 0 w 208"/>
              <a:gd name="T39" fmla="*/ 96 h 206"/>
              <a:gd name="T40" fmla="*/ 4 w 208"/>
              <a:gd name="T41" fmla="*/ 74 h 206"/>
              <a:gd name="T42" fmla="*/ 12 w 208"/>
              <a:gd name="T43" fmla="*/ 56 h 206"/>
              <a:gd name="T44" fmla="*/ 22 w 208"/>
              <a:gd name="T45" fmla="*/ 40 h 206"/>
              <a:gd name="T46" fmla="*/ 36 w 208"/>
              <a:gd name="T47" fmla="*/ 24 h 206"/>
              <a:gd name="T48" fmla="*/ 52 w 208"/>
              <a:gd name="T49" fmla="*/ 12 h 206"/>
              <a:gd name="T50" fmla="*/ 70 w 208"/>
              <a:gd name="T51" fmla="*/ 4 h 206"/>
              <a:gd name="T52" fmla="*/ 90 w 208"/>
              <a:gd name="T53" fmla="*/ 0 h 206"/>
              <a:gd name="T54" fmla="*/ 112 w 208"/>
              <a:gd name="T55" fmla="*/ 0 h 206"/>
              <a:gd name="T56" fmla="*/ 112 w 208"/>
              <a:gd name="T57" fmla="*/ 0 h 206"/>
              <a:gd name="T58" fmla="*/ 132 w 208"/>
              <a:gd name="T59" fmla="*/ 2 h 206"/>
              <a:gd name="T60" fmla="*/ 150 w 208"/>
              <a:gd name="T61" fmla="*/ 10 h 206"/>
              <a:gd name="T62" fmla="*/ 168 w 208"/>
              <a:gd name="T63" fmla="*/ 20 h 206"/>
              <a:gd name="T64" fmla="*/ 182 w 208"/>
              <a:gd name="T65" fmla="*/ 34 h 206"/>
              <a:gd name="T66" fmla="*/ 194 w 208"/>
              <a:gd name="T67" fmla="*/ 50 h 206"/>
              <a:gd name="T68" fmla="*/ 202 w 208"/>
              <a:gd name="T69" fmla="*/ 68 h 206"/>
              <a:gd name="T70" fmla="*/ 206 w 208"/>
              <a:gd name="T71" fmla="*/ 88 h 206"/>
              <a:gd name="T72" fmla="*/ 208 w 208"/>
              <a:gd name="T73" fmla="*/ 110 h 206"/>
              <a:gd name="T74" fmla="*/ 208 w 208"/>
              <a:gd name="T75" fmla="*/ 11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6">
                <a:moveTo>
                  <a:pt x="208" y="110"/>
                </a:moveTo>
                <a:lnTo>
                  <a:pt x="208" y="110"/>
                </a:lnTo>
                <a:lnTo>
                  <a:pt x="204" y="130"/>
                </a:lnTo>
                <a:lnTo>
                  <a:pt x="196" y="150"/>
                </a:lnTo>
                <a:lnTo>
                  <a:pt x="186" y="166"/>
                </a:lnTo>
                <a:lnTo>
                  <a:pt x="172" y="180"/>
                </a:lnTo>
                <a:lnTo>
                  <a:pt x="156" y="192"/>
                </a:lnTo>
                <a:lnTo>
                  <a:pt x="138" y="200"/>
                </a:lnTo>
                <a:lnTo>
                  <a:pt x="118" y="206"/>
                </a:lnTo>
                <a:lnTo>
                  <a:pt x="98" y="206"/>
                </a:lnTo>
                <a:lnTo>
                  <a:pt x="98" y="206"/>
                </a:lnTo>
                <a:lnTo>
                  <a:pt x="76" y="202"/>
                </a:lnTo>
                <a:lnTo>
                  <a:pt x="58" y="196"/>
                </a:lnTo>
                <a:lnTo>
                  <a:pt x="40" y="184"/>
                </a:lnTo>
                <a:lnTo>
                  <a:pt x="26" y="170"/>
                </a:lnTo>
                <a:lnTo>
                  <a:pt x="14" y="154"/>
                </a:lnTo>
                <a:lnTo>
                  <a:pt x="6" y="136"/>
                </a:lnTo>
                <a:lnTo>
                  <a:pt x="2" y="116"/>
                </a:lnTo>
                <a:lnTo>
                  <a:pt x="0" y="96"/>
                </a:lnTo>
                <a:lnTo>
                  <a:pt x="0" y="96"/>
                </a:lnTo>
                <a:lnTo>
                  <a:pt x="4" y="74"/>
                </a:lnTo>
                <a:lnTo>
                  <a:pt x="12" y="56"/>
                </a:lnTo>
                <a:lnTo>
                  <a:pt x="22" y="40"/>
                </a:lnTo>
                <a:lnTo>
                  <a:pt x="36" y="24"/>
                </a:lnTo>
                <a:lnTo>
                  <a:pt x="52" y="12"/>
                </a:lnTo>
                <a:lnTo>
                  <a:pt x="70" y="4"/>
                </a:lnTo>
                <a:lnTo>
                  <a:pt x="90" y="0"/>
                </a:lnTo>
                <a:lnTo>
                  <a:pt x="112" y="0"/>
                </a:lnTo>
                <a:lnTo>
                  <a:pt x="112" y="0"/>
                </a:lnTo>
                <a:lnTo>
                  <a:pt x="132" y="2"/>
                </a:lnTo>
                <a:lnTo>
                  <a:pt x="150" y="10"/>
                </a:lnTo>
                <a:lnTo>
                  <a:pt x="168" y="20"/>
                </a:lnTo>
                <a:lnTo>
                  <a:pt x="182" y="34"/>
                </a:lnTo>
                <a:lnTo>
                  <a:pt x="194" y="50"/>
                </a:lnTo>
                <a:lnTo>
                  <a:pt x="202" y="68"/>
                </a:lnTo>
                <a:lnTo>
                  <a:pt x="206" y="88"/>
                </a:lnTo>
                <a:lnTo>
                  <a:pt x="208" y="110"/>
                </a:lnTo>
                <a:lnTo>
                  <a:pt x="208" y="110"/>
                </a:lnTo>
                <a:close/>
              </a:path>
            </a:pathLst>
          </a:custGeom>
          <a:solidFill>
            <a:srgbClr val="ACACAC">
              <a:lumMod val="20000"/>
              <a:lumOff val="8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0" name="Freeform 372"/>
          <p:cNvSpPr/>
          <p:nvPr>
            <p:custDataLst>
              <p:tags r:id="rId164"/>
            </p:custDataLst>
          </p:nvPr>
        </p:nvSpPr>
        <p:spPr bwMode="auto">
          <a:xfrm>
            <a:off x="2726633" y="5642854"/>
            <a:ext cx="228649" cy="153152"/>
          </a:xfrm>
          <a:custGeom>
            <a:avLst/>
            <a:gdLst>
              <a:gd name="T0" fmla="*/ 212 w 212"/>
              <a:gd name="T1" fmla="*/ 142 h 142"/>
              <a:gd name="T2" fmla="*/ 0 w 212"/>
              <a:gd name="T3" fmla="*/ 140 h 142"/>
              <a:gd name="T4" fmla="*/ 28 w 212"/>
              <a:gd name="T5" fmla="*/ 0 h 142"/>
              <a:gd name="T6" fmla="*/ 188 w 212"/>
              <a:gd name="T7" fmla="*/ 0 h 142"/>
              <a:gd name="T8" fmla="*/ 212 w 212"/>
              <a:gd name="T9" fmla="*/ 142 h 142"/>
            </a:gdLst>
            <a:ahLst/>
            <a:cxnLst>
              <a:cxn ang="0">
                <a:pos x="T0" y="T1"/>
              </a:cxn>
              <a:cxn ang="0">
                <a:pos x="T2" y="T3"/>
              </a:cxn>
              <a:cxn ang="0">
                <a:pos x="T4" y="T5"/>
              </a:cxn>
              <a:cxn ang="0">
                <a:pos x="T6" y="T7"/>
              </a:cxn>
              <a:cxn ang="0">
                <a:pos x="T8" y="T9"/>
              </a:cxn>
            </a:cxnLst>
            <a:rect l="0" t="0" r="r" b="b"/>
            <a:pathLst>
              <a:path w="212" h="142">
                <a:moveTo>
                  <a:pt x="212" y="142"/>
                </a:moveTo>
                <a:lnTo>
                  <a:pt x="0" y="140"/>
                </a:lnTo>
                <a:lnTo>
                  <a:pt x="28" y="0"/>
                </a:lnTo>
                <a:lnTo>
                  <a:pt x="188" y="0"/>
                </a:lnTo>
                <a:lnTo>
                  <a:pt x="212" y="142"/>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1" name="Freeform 373"/>
          <p:cNvSpPr/>
          <p:nvPr>
            <p:custDataLst>
              <p:tags r:id="rId165"/>
            </p:custDataLst>
          </p:nvPr>
        </p:nvSpPr>
        <p:spPr bwMode="auto">
          <a:xfrm>
            <a:off x="2698591" y="5785221"/>
            <a:ext cx="269635" cy="107853"/>
          </a:xfrm>
          <a:custGeom>
            <a:avLst/>
            <a:gdLst>
              <a:gd name="T0" fmla="*/ 250 w 250"/>
              <a:gd name="T1" fmla="*/ 100 h 100"/>
              <a:gd name="T2" fmla="*/ 0 w 250"/>
              <a:gd name="T3" fmla="*/ 100 h 100"/>
              <a:gd name="T4" fmla="*/ 0 w 250"/>
              <a:gd name="T5" fmla="*/ 12 h 100"/>
              <a:gd name="T6" fmla="*/ 0 w 250"/>
              <a:gd name="T7" fmla="*/ 12 h 100"/>
              <a:gd name="T8" fmla="*/ 0 w 250"/>
              <a:gd name="T9" fmla="*/ 8 h 100"/>
              <a:gd name="T10" fmla="*/ 2 w 250"/>
              <a:gd name="T11" fmla="*/ 4 h 100"/>
              <a:gd name="T12" fmla="*/ 6 w 250"/>
              <a:gd name="T13" fmla="*/ 2 h 100"/>
              <a:gd name="T14" fmla="*/ 10 w 250"/>
              <a:gd name="T15" fmla="*/ 0 h 100"/>
              <a:gd name="T16" fmla="*/ 238 w 250"/>
              <a:gd name="T17" fmla="*/ 0 h 100"/>
              <a:gd name="T18" fmla="*/ 238 w 250"/>
              <a:gd name="T19" fmla="*/ 0 h 100"/>
              <a:gd name="T20" fmla="*/ 242 w 250"/>
              <a:gd name="T21" fmla="*/ 2 h 100"/>
              <a:gd name="T22" fmla="*/ 246 w 250"/>
              <a:gd name="T23" fmla="*/ 4 h 100"/>
              <a:gd name="T24" fmla="*/ 248 w 250"/>
              <a:gd name="T25" fmla="*/ 8 h 100"/>
              <a:gd name="T26" fmla="*/ 250 w 250"/>
              <a:gd name="T27" fmla="*/ 12 h 100"/>
              <a:gd name="T28" fmla="*/ 250 w 250"/>
              <a:gd name="T2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 h="100">
                <a:moveTo>
                  <a:pt x="250" y="100"/>
                </a:moveTo>
                <a:lnTo>
                  <a:pt x="0" y="100"/>
                </a:lnTo>
                <a:lnTo>
                  <a:pt x="0" y="12"/>
                </a:lnTo>
                <a:lnTo>
                  <a:pt x="0" y="12"/>
                </a:lnTo>
                <a:lnTo>
                  <a:pt x="0" y="8"/>
                </a:lnTo>
                <a:lnTo>
                  <a:pt x="2" y="4"/>
                </a:lnTo>
                <a:lnTo>
                  <a:pt x="6" y="2"/>
                </a:lnTo>
                <a:lnTo>
                  <a:pt x="10" y="0"/>
                </a:lnTo>
                <a:lnTo>
                  <a:pt x="238" y="0"/>
                </a:lnTo>
                <a:lnTo>
                  <a:pt x="238" y="0"/>
                </a:lnTo>
                <a:lnTo>
                  <a:pt x="242" y="2"/>
                </a:lnTo>
                <a:lnTo>
                  <a:pt x="246" y="4"/>
                </a:lnTo>
                <a:lnTo>
                  <a:pt x="248" y="8"/>
                </a:lnTo>
                <a:lnTo>
                  <a:pt x="250" y="12"/>
                </a:lnTo>
                <a:lnTo>
                  <a:pt x="250" y="100"/>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2" name="Freeform 374"/>
          <p:cNvSpPr/>
          <p:nvPr>
            <p:custDataLst>
              <p:tags r:id="rId166"/>
            </p:custDataLst>
          </p:nvPr>
        </p:nvSpPr>
        <p:spPr bwMode="auto">
          <a:xfrm>
            <a:off x="2705062" y="4749826"/>
            <a:ext cx="280420" cy="942641"/>
          </a:xfrm>
          <a:custGeom>
            <a:avLst/>
            <a:gdLst>
              <a:gd name="T0" fmla="*/ 260 w 260"/>
              <a:gd name="T1" fmla="*/ 874 h 874"/>
              <a:gd name="T2" fmla="*/ 260 w 260"/>
              <a:gd name="T3" fmla="*/ 130 h 874"/>
              <a:gd name="T4" fmla="*/ 260 w 260"/>
              <a:gd name="T5" fmla="*/ 130 h 874"/>
              <a:gd name="T6" fmla="*/ 260 w 260"/>
              <a:gd name="T7" fmla="*/ 116 h 874"/>
              <a:gd name="T8" fmla="*/ 258 w 260"/>
              <a:gd name="T9" fmla="*/ 104 h 874"/>
              <a:gd name="T10" fmla="*/ 254 w 260"/>
              <a:gd name="T11" fmla="*/ 92 h 874"/>
              <a:gd name="T12" fmla="*/ 250 w 260"/>
              <a:gd name="T13" fmla="*/ 80 h 874"/>
              <a:gd name="T14" fmla="*/ 246 w 260"/>
              <a:gd name="T15" fmla="*/ 68 h 874"/>
              <a:gd name="T16" fmla="*/ 238 w 260"/>
              <a:gd name="T17" fmla="*/ 56 h 874"/>
              <a:gd name="T18" fmla="*/ 222 w 260"/>
              <a:gd name="T19" fmla="*/ 38 h 874"/>
              <a:gd name="T20" fmla="*/ 204 w 260"/>
              <a:gd name="T21" fmla="*/ 22 h 874"/>
              <a:gd name="T22" fmla="*/ 192 w 260"/>
              <a:gd name="T23" fmla="*/ 16 h 874"/>
              <a:gd name="T24" fmla="*/ 182 w 260"/>
              <a:gd name="T25" fmla="*/ 10 h 874"/>
              <a:gd name="T26" fmla="*/ 170 w 260"/>
              <a:gd name="T27" fmla="*/ 6 h 874"/>
              <a:gd name="T28" fmla="*/ 156 w 260"/>
              <a:gd name="T29" fmla="*/ 2 h 874"/>
              <a:gd name="T30" fmla="*/ 144 w 260"/>
              <a:gd name="T31" fmla="*/ 0 h 874"/>
              <a:gd name="T32" fmla="*/ 130 w 260"/>
              <a:gd name="T33" fmla="*/ 0 h 874"/>
              <a:gd name="T34" fmla="*/ 130 w 260"/>
              <a:gd name="T35" fmla="*/ 0 h 874"/>
              <a:gd name="T36" fmla="*/ 118 w 260"/>
              <a:gd name="T37" fmla="*/ 0 h 874"/>
              <a:gd name="T38" fmla="*/ 104 w 260"/>
              <a:gd name="T39" fmla="*/ 2 h 874"/>
              <a:gd name="T40" fmla="*/ 92 w 260"/>
              <a:gd name="T41" fmla="*/ 6 h 874"/>
              <a:gd name="T42" fmla="*/ 80 w 260"/>
              <a:gd name="T43" fmla="*/ 10 h 874"/>
              <a:gd name="T44" fmla="*/ 68 w 260"/>
              <a:gd name="T45" fmla="*/ 14 h 874"/>
              <a:gd name="T46" fmla="*/ 58 w 260"/>
              <a:gd name="T47" fmla="*/ 22 h 874"/>
              <a:gd name="T48" fmla="*/ 38 w 260"/>
              <a:gd name="T49" fmla="*/ 38 h 874"/>
              <a:gd name="T50" fmla="*/ 22 w 260"/>
              <a:gd name="T51" fmla="*/ 56 h 874"/>
              <a:gd name="T52" fmla="*/ 16 w 260"/>
              <a:gd name="T53" fmla="*/ 68 h 874"/>
              <a:gd name="T54" fmla="*/ 10 w 260"/>
              <a:gd name="T55" fmla="*/ 78 h 874"/>
              <a:gd name="T56" fmla="*/ 6 w 260"/>
              <a:gd name="T57" fmla="*/ 90 h 874"/>
              <a:gd name="T58" fmla="*/ 2 w 260"/>
              <a:gd name="T59" fmla="*/ 104 h 874"/>
              <a:gd name="T60" fmla="*/ 0 w 260"/>
              <a:gd name="T61" fmla="*/ 116 h 874"/>
              <a:gd name="T62" fmla="*/ 0 w 260"/>
              <a:gd name="T63" fmla="*/ 130 h 874"/>
              <a:gd name="T64" fmla="*/ 0 w 260"/>
              <a:gd name="T65" fmla="*/ 874 h 874"/>
              <a:gd name="T66" fmla="*/ 260 w 260"/>
              <a:gd name="T67" fmla="*/ 874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0" h="874">
                <a:moveTo>
                  <a:pt x="260" y="874"/>
                </a:moveTo>
                <a:lnTo>
                  <a:pt x="260" y="130"/>
                </a:lnTo>
                <a:lnTo>
                  <a:pt x="260" y="130"/>
                </a:lnTo>
                <a:lnTo>
                  <a:pt x="260" y="116"/>
                </a:lnTo>
                <a:lnTo>
                  <a:pt x="258" y="104"/>
                </a:lnTo>
                <a:lnTo>
                  <a:pt x="254" y="92"/>
                </a:lnTo>
                <a:lnTo>
                  <a:pt x="250" y="80"/>
                </a:lnTo>
                <a:lnTo>
                  <a:pt x="246" y="68"/>
                </a:lnTo>
                <a:lnTo>
                  <a:pt x="238" y="56"/>
                </a:lnTo>
                <a:lnTo>
                  <a:pt x="222" y="38"/>
                </a:lnTo>
                <a:lnTo>
                  <a:pt x="204" y="22"/>
                </a:lnTo>
                <a:lnTo>
                  <a:pt x="192" y="16"/>
                </a:lnTo>
                <a:lnTo>
                  <a:pt x="182" y="10"/>
                </a:lnTo>
                <a:lnTo>
                  <a:pt x="170" y="6"/>
                </a:lnTo>
                <a:lnTo>
                  <a:pt x="156" y="2"/>
                </a:lnTo>
                <a:lnTo>
                  <a:pt x="144" y="0"/>
                </a:lnTo>
                <a:lnTo>
                  <a:pt x="130" y="0"/>
                </a:lnTo>
                <a:lnTo>
                  <a:pt x="130" y="0"/>
                </a:lnTo>
                <a:lnTo>
                  <a:pt x="118" y="0"/>
                </a:lnTo>
                <a:lnTo>
                  <a:pt x="104" y="2"/>
                </a:lnTo>
                <a:lnTo>
                  <a:pt x="92" y="6"/>
                </a:lnTo>
                <a:lnTo>
                  <a:pt x="80" y="10"/>
                </a:lnTo>
                <a:lnTo>
                  <a:pt x="68" y="14"/>
                </a:lnTo>
                <a:lnTo>
                  <a:pt x="58" y="22"/>
                </a:lnTo>
                <a:lnTo>
                  <a:pt x="38" y="38"/>
                </a:lnTo>
                <a:lnTo>
                  <a:pt x="22" y="56"/>
                </a:lnTo>
                <a:lnTo>
                  <a:pt x="16" y="68"/>
                </a:lnTo>
                <a:lnTo>
                  <a:pt x="10" y="78"/>
                </a:lnTo>
                <a:lnTo>
                  <a:pt x="6" y="90"/>
                </a:lnTo>
                <a:lnTo>
                  <a:pt x="2" y="104"/>
                </a:lnTo>
                <a:lnTo>
                  <a:pt x="0" y="116"/>
                </a:lnTo>
                <a:lnTo>
                  <a:pt x="0" y="130"/>
                </a:lnTo>
                <a:lnTo>
                  <a:pt x="0" y="874"/>
                </a:lnTo>
                <a:lnTo>
                  <a:pt x="260" y="874"/>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173" name="Freeform 375"/>
          <p:cNvSpPr/>
          <p:nvPr>
            <p:custDataLst>
              <p:tags r:id="rId167"/>
            </p:custDataLst>
          </p:nvPr>
        </p:nvSpPr>
        <p:spPr bwMode="auto">
          <a:xfrm>
            <a:off x="2698591" y="5752865"/>
            <a:ext cx="269635" cy="107853"/>
          </a:xfrm>
          <a:custGeom>
            <a:avLst/>
            <a:gdLst>
              <a:gd name="T0" fmla="*/ 250 w 250"/>
              <a:gd name="T1" fmla="*/ 100 h 100"/>
              <a:gd name="T2" fmla="*/ 0 w 250"/>
              <a:gd name="T3" fmla="*/ 100 h 100"/>
              <a:gd name="T4" fmla="*/ 0 w 250"/>
              <a:gd name="T5" fmla="*/ 10 h 100"/>
              <a:gd name="T6" fmla="*/ 0 w 250"/>
              <a:gd name="T7" fmla="*/ 10 h 100"/>
              <a:gd name="T8" fmla="*/ 0 w 250"/>
              <a:gd name="T9" fmla="*/ 6 h 100"/>
              <a:gd name="T10" fmla="*/ 2 w 250"/>
              <a:gd name="T11" fmla="*/ 2 h 100"/>
              <a:gd name="T12" fmla="*/ 6 w 250"/>
              <a:gd name="T13" fmla="*/ 0 h 100"/>
              <a:gd name="T14" fmla="*/ 10 w 250"/>
              <a:gd name="T15" fmla="*/ 0 h 100"/>
              <a:gd name="T16" fmla="*/ 238 w 250"/>
              <a:gd name="T17" fmla="*/ 0 h 100"/>
              <a:gd name="T18" fmla="*/ 238 w 250"/>
              <a:gd name="T19" fmla="*/ 0 h 100"/>
              <a:gd name="T20" fmla="*/ 244 w 250"/>
              <a:gd name="T21" fmla="*/ 0 h 100"/>
              <a:gd name="T22" fmla="*/ 246 w 250"/>
              <a:gd name="T23" fmla="*/ 4 h 100"/>
              <a:gd name="T24" fmla="*/ 248 w 250"/>
              <a:gd name="T25" fmla="*/ 6 h 100"/>
              <a:gd name="T26" fmla="*/ 250 w 250"/>
              <a:gd name="T27" fmla="*/ 10 h 100"/>
              <a:gd name="T28" fmla="*/ 250 w 250"/>
              <a:gd name="T2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 h="100">
                <a:moveTo>
                  <a:pt x="250" y="100"/>
                </a:moveTo>
                <a:lnTo>
                  <a:pt x="0" y="100"/>
                </a:lnTo>
                <a:lnTo>
                  <a:pt x="0" y="10"/>
                </a:lnTo>
                <a:lnTo>
                  <a:pt x="0" y="10"/>
                </a:lnTo>
                <a:lnTo>
                  <a:pt x="0" y="6"/>
                </a:lnTo>
                <a:lnTo>
                  <a:pt x="2" y="2"/>
                </a:lnTo>
                <a:lnTo>
                  <a:pt x="6" y="0"/>
                </a:lnTo>
                <a:lnTo>
                  <a:pt x="10" y="0"/>
                </a:lnTo>
                <a:lnTo>
                  <a:pt x="238" y="0"/>
                </a:lnTo>
                <a:lnTo>
                  <a:pt x="238" y="0"/>
                </a:lnTo>
                <a:lnTo>
                  <a:pt x="244" y="0"/>
                </a:lnTo>
                <a:lnTo>
                  <a:pt x="246" y="4"/>
                </a:lnTo>
                <a:lnTo>
                  <a:pt x="248" y="6"/>
                </a:lnTo>
                <a:lnTo>
                  <a:pt x="250" y="10"/>
                </a:lnTo>
                <a:lnTo>
                  <a:pt x="250" y="100"/>
                </a:lnTo>
                <a:close/>
              </a:path>
            </a:pathLst>
          </a:custGeom>
          <a:solidFill>
            <a:srgbClr val="EDE2D3">
              <a:lumMod val="50000"/>
            </a:srgbClr>
          </a:solidFill>
          <a:ln>
            <a:noFill/>
          </a:ln>
        </p:spPr>
        <p:txBody>
          <a:bodyPr vert="horz" wrap="square" lIns="91440" tIns="45720" rIns="91440" bIns="45720" numCol="1" anchor="t" anchorCtr="0" compatLnSpc="1"/>
          <a:p>
            <a:endParaRPr lang="zh-CN" altLang="en-US"/>
          </a:p>
        </p:txBody>
      </p:sp>
      <p:sp>
        <p:nvSpPr>
          <p:cNvPr id="174" name="Rectangle 376"/>
          <p:cNvSpPr>
            <a:spLocks noChangeArrowheads="1"/>
          </p:cNvSpPr>
          <p:nvPr>
            <p:custDataLst>
              <p:tags r:id="rId168"/>
            </p:custDataLst>
          </p:nvPr>
        </p:nvSpPr>
        <p:spPr bwMode="auto">
          <a:xfrm>
            <a:off x="2748204" y="5815420"/>
            <a:ext cx="170409" cy="25885"/>
          </a:xfrm>
          <a:prstGeom prst="rect">
            <a:avLst/>
          </a:prstGeom>
          <a:solidFill>
            <a:srgbClr val="FAA67A">
              <a:lumMod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75" name="Freeform 377"/>
          <p:cNvSpPr/>
          <p:nvPr>
            <p:custDataLst>
              <p:tags r:id="rId169"/>
            </p:custDataLst>
          </p:nvPr>
        </p:nvSpPr>
        <p:spPr bwMode="auto">
          <a:xfrm>
            <a:off x="3218446" y="5642854"/>
            <a:ext cx="226493" cy="153152"/>
          </a:xfrm>
          <a:custGeom>
            <a:avLst/>
            <a:gdLst>
              <a:gd name="T0" fmla="*/ 0 w 210"/>
              <a:gd name="T1" fmla="*/ 142 h 142"/>
              <a:gd name="T2" fmla="*/ 210 w 210"/>
              <a:gd name="T3" fmla="*/ 142 h 142"/>
              <a:gd name="T4" fmla="*/ 184 w 210"/>
              <a:gd name="T5" fmla="*/ 0 h 142"/>
              <a:gd name="T6" fmla="*/ 22 w 210"/>
              <a:gd name="T7" fmla="*/ 0 h 142"/>
              <a:gd name="T8" fmla="*/ 0 w 210"/>
              <a:gd name="T9" fmla="*/ 142 h 142"/>
            </a:gdLst>
            <a:ahLst/>
            <a:cxnLst>
              <a:cxn ang="0">
                <a:pos x="T0" y="T1"/>
              </a:cxn>
              <a:cxn ang="0">
                <a:pos x="T2" y="T3"/>
              </a:cxn>
              <a:cxn ang="0">
                <a:pos x="T4" y="T5"/>
              </a:cxn>
              <a:cxn ang="0">
                <a:pos x="T6" y="T7"/>
              </a:cxn>
              <a:cxn ang="0">
                <a:pos x="T8" y="T9"/>
              </a:cxn>
            </a:cxnLst>
            <a:rect l="0" t="0" r="r" b="b"/>
            <a:pathLst>
              <a:path w="210" h="142">
                <a:moveTo>
                  <a:pt x="0" y="142"/>
                </a:moveTo>
                <a:lnTo>
                  <a:pt x="210" y="142"/>
                </a:lnTo>
                <a:lnTo>
                  <a:pt x="184" y="0"/>
                </a:lnTo>
                <a:lnTo>
                  <a:pt x="22" y="0"/>
                </a:lnTo>
                <a:lnTo>
                  <a:pt x="0" y="142"/>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6" name="Freeform 378"/>
          <p:cNvSpPr/>
          <p:nvPr>
            <p:custDataLst>
              <p:tags r:id="rId170"/>
            </p:custDataLst>
          </p:nvPr>
        </p:nvSpPr>
        <p:spPr bwMode="auto">
          <a:xfrm>
            <a:off x="3203347" y="5785221"/>
            <a:ext cx="269635" cy="107853"/>
          </a:xfrm>
          <a:custGeom>
            <a:avLst/>
            <a:gdLst>
              <a:gd name="T0" fmla="*/ 0 w 250"/>
              <a:gd name="T1" fmla="*/ 100 h 100"/>
              <a:gd name="T2" fmla="*/ 250 w 250"/>
              <a:gd name="T3" fmla="*/ 100 h 100"/>
              <a:gd name="T4" fmla="*/ 250 w 250"/>
              <a:gd name="T5" fmla="*/ 12 h 100"/>
              <a:gd name="T6" fmla="*/ 250 w 250"/>
              <a:gd name="T7" fmla="*/ 12 h 100"/>
              <a:gd name="T8" fmla="*/ 250 w 250"/>
              <a:gd name="T9" fmla="*/ 8 h 100"/>
              <a:gd name="T10" fmla="*/ 248 w 250"/>
              <a:gd name="T11" fmla="*/ 4 h 100"/>
              <a:gd name="T12" fmla="*/ 244 w 250"/>
              <a:gd name="T13" fmla="*/ 2 h 100"/>
              <a:gd name="T14" fmla="*/ 240 w 250"/>
              <a:gd name="T15" fmla="*/ 0 h 100"/>
              <a:gd name="T16" fmla="*/ 12 w 250"/>
              <a:gd name="T17" fmla="*/ 0 h 100"/>
              <a:gd name="T18" fmla="*/ 12 w 250"/>
              <a:gd name="T19" fmla="*/ 0 h 100"/>
              <a:gd name="T20" fmla="*/ 8 w 250"/>
              <a:gd name="T21" fmla="*/ 2 h 100"/>
              <a:gd name="T22" fmla="*/ 4 w 250"/>
              <a:gd name="T23" fmla="*/ 4 h 100"/>
              <a:gd name="T24" fmla="*/ 2 w 250"/>
              <a:gd name="T25" fmla="*/ 8 h 100"/>
              <a:gd name="T26" fmla="*/ 0 w 250"/>
              <a:gd name="T27" fmla="*/ 12 h 100"/>
              <a:gd name="T28" fmla="*/ 0 w 250"/>
              <a:gd name="T2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 h="100">
                <a:moveTo>
                  <a:pt x="0" y="100"/>
                </a:moveTo>
                <a:lnTo>
                  <a:pt x="250" y="100"/>
                </a:lnTo>
                <a:lnTo>
                  <a:pt x="250" y="12"/>
                </a:lnTo>
                <a:lnTo>
                  <a:pt x="250" y="12"/>
                </a:lnTo>
                <a:lnTo>
                  <a:pt x="250" y="8"/>
                </a:lnTo>
                <a:lnTo>
                  <a:pt x="248" y="4"/>
                </a:lnTo>
                <a:lnTo>
                  <a:pt x="244" y="2"/>
                </a:lnTo>
                <a:lnTo>
                  <a:pt x="240" y="0"/>
                </a:lnTo>
                <a:lnTo>
                  <a:pt x="12" y="0"/>
                </a:lnTo>
                <a:lnTo>
                  <a:pt x="12" y="0"/>
                </a:lnTo>
                <a:lnTo>
                  <a:pt x="8" y="2"/>
                </a:lnTo>
                <a:lnTo>
                  <a:pt x="4" y="4"/>
                </a:lnTo>
                <a:lnTo>
                  <a:pt x="2" y="8"/>
                </a:lnTo>
                <a:lnTo>
                  <a:pt x="0" y="12"/>
                </a:lnTo>
                <a:lnTo>
                  <a:pt x="0" y="100"/>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7" name="Freeform 379"/>
          <p:cNvSpPr/>
          <p:nvPr>
            <p:custDataLst>
              <p:tags r:id="rId171"/>
            </p:custDataLst>
          </p:nvPr>
        </p:nvSpPr>
        <p:spPr bwMode="auto">
          <a:xfrm>
            <a:off x="3186090" y="4749826"/>
            <a:ext cx="282577" cy="942641"/>
          </a:xfrm>
          <a:custGeom>
            <a:avLst/>
            <a:gdLst>
              <a:gd name="T0" fmla="*/ 0 w 262"/>
              <a:gd name="T1" fmla="*/ 874 h 874"/>
              <a:gd name="T2" fmla="*/ 0 w 262"/>
              <a:gd name="T3" fmla="*/ 130 h 874"/>
              <a:gd name="T4" fmla="*/ 0 w 262"/>
              <a:gd name="T5" fmla="*/ 130 h 874"/>
              <a:gd name="T6" fmla="*/ 2 w 262"/>
              <a:gd name="T7" fmla="*/ 116 h 874"/>
              <a:gd name="T8" fmla="*/ 4 w 262"/>
              <a:gd name="T9" fmla="*/ 104 h 874"/>
              <a:gd name="T10" fmla="*/ 6 w 262"/>
              <a:gd name="T11" fmla="*/ 92 h 874"/>
              <a:gd name="T12" fmla="*/ 10 w 262"/>
              <a:gd name="T13" fmla="*/ 80 h 874"/>
              <a:gd name="T14" fmla="*/ 16 w 262"/>
              <a:gd name="T15" fmla="*/ 68 h 874"/>
              <a:gd name="T16" fmla="*/ 24 w 262"/>
              <a:gd name="T17" fmla="*/ 58 h 874"/>
              <a:gd name="T18" fmla="*/ 38 w 262"/>
              <a:gd name="T19" fmla="*/ 38 h 874"/>
              <a:gd name="T20" fmla="*/ 58 w 262"/>
              <a:gd name="T21" fmla="*/ 22 h 874"/>
              <a:gd name="T22" fmla="*/ 70 w 262"/>
              <a:gd name="T23" fmla="*/ 16 h 874"/>
              <a:gd name="T24" fmla="*/ 80 w 262"/>
              <a:gd name="T25" fmla="*/ 10 h 874"/>
              <a:gd name="T26" fmla="*/ 92 w 262"/>
              <a:gd name="T27" fmla="*/ 6 h 874"/>
              <a:gd name="T28" fmla="*/ 104 w 262"/>
              <a:gd name="T29" fmla="*/ 2 h 874"/>
              <a:gd name="T30" fmla="*/ 118 w 262"/>
              <a:gd name="T31" fmla="*/ 0 h 874"/>
              <a:gd name="T32" fmla="*/ 132 w 262"/>
              <a:gd name="T33" fmla="*/ 0 h 874"/>
              <a:gd name="T34" fmla="*/ 132 w 262"/>
              <a:gd name="T35" fmla="*/ 0 h 874"/>
              <a:gd name="T36" fmla="*/ 144 w 262"/>
              <a:gd name="T37" fmla="*/ 0 h 874"/>
              <a:gd name="T38" fmla="*/ 158 w 262"/>
              <a:gd name="T39" fmla="*/ 2 h 874"/>
              <a:gd name="T40" fmla="*/ 170 w 262"/>
              <a:gd name="T41" fmla="*/ 6 h 874"/>
              <a:gd name="T42" fmla="*/ 182 w 262"/>
              <a:gd name="T43" fmla="*/ 10 h 874"/>
              <a:gd name="T44" fmla="*/ 194 w 262"/>
              <a:gd name="T45" fmla="*/ 16 h 874"/>
              <a:gd name="T46" fmla="*/ 204 w 262"/>
              <a:gd name="T47" fmla="*/ 22 h 874"/>
              <a:gd name="T48" fmla="*/ 224 w 262"/>
              <a:gd name="T49" fmla="*/ 38 h 874"/>
              <a:gd name="T50" fmla="*/ 240 w 262"/>
              <a:gd name="T51" fmla="*/ 58 h 874"/>
              <a:gd name="T52" fmla="*/ 246 w 262"/>
              <a:gd name="T53" fmla="*/ 68 h 874"/>
              <a:gd name="T54" fmla="*/ 252 w 262"/>
              <a:gd name="T55" fmla="*/ 80 h 874"/>
              <a:gd name="T56" fmla="*/ 256 w 262"/>
              <a:gd name="T57" fmla="*/ 92 h 874"/>
              <a:gd name="T58" fmla="*/ 258 w 262"/>
              <a:gd name="T59" fmla="*/ 104 h 874"/>
              <a:gd name="T60" fmla="*/ 260 w 262"/>
              <a:gd name="T61" fmla="*/ 116 h 874"/>
              <a:gd name="T62" fmla="*/ 262 w 262"/>
              <a:gd name="T63" fmla="*/ 130 h 874"/>
              <a:gd name="T64" fmla="*/ 262 w 262"/>
              <a:gd name="T65" fmla="*/ 874 h 874"/>
              <a:gd name="T66" fmla="*/ 0 w 262"/>
              <a:gd name="T67" fmla="*/ 874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2" h="874">
                <a:moveTo>
                  <a:pt x="0" y="874"/>
                </a:moveTo>
                <a:lnTo>
                  <a:pt x="0" y="130"/>
                </a:lnTo>
                <a:lnTo>
                  <a:pt x="0" y="130"/>
                </a:lnTo>
                <a:lnTo>
                  <a:pt x="2" y="116"/>
                </a:lnTo>
                <a:lnTo>
                  <a:pt x="4" y="104"/>
                </a:lnTo>
                <a:lnTo>
                  <a:pt x="6" y="92"/>
                </a:lnTo>
                <a:lnTo>
                  <a:pt x="10" y="80"/>
                </a:lnTo>
                <a:lnTo>
                  <a:pt x="16" y="68"/>
                </a:lnTo>
                <a:lnTo>
                  <a:pt x="24" y="58"/>
                </a:lnTo>
                <a:lnTo>
                  <a:pt x="38" y="38"/>
                </a:lnTo>
                <a:lnTo>
                  <a:pt x="58" y="22"/>
                </a:lnTo>
                <a:lnTo>
                  <a:pt x="70" y="16"/>
                </a:lnTo>
                <a:lnTo>
                  <a:pt x="80" y="10"/>
                </a:lnTo>
                <a:lnTo>
                  <a:pt x="92" y="6"/>
                </a:lnTo>
                <a:lnTo>
                  <a:pt x="104" y="2"/>
                </a:lnTo>
                <a:lnTo>
                  <a:pt x="118" y="0"/>
                </a:lnTo>
                <a:lnTo>
                  <a:pt x="132" y="0"/>
                </a:lnTo>
                <a:lnTo>
                  <a:pt x="132" y="0"/>
                </a:lnTo>
                <a:lnTo>
                  <a:pt x="144" y="0"/>
                </a:lnTo>
                <a:lnTo>
                  <a:pt x="158" y="2"/>
                </a:lnTo>
                <a:lnTo>
                  <a:pt x="170" y="6"/>
                </a:lnTo>
                <a:lnTo>
                  <a:pt x="182" y="10"/>
                </a:lnTo>
                <a:lnTo>
                  <a:pt x="194" y="16"/>
                </a:lnTo>
                <a:lnTo>
                  <a:pt x="204" y="22"/>
                </a:lnTo>
                <a:lnTo>
                  <a:pt x="224" y="38"/>
                </a:lnTo>
                <a:lnTo>
                  <a:pt x="240" y="58"/>
                </a:lnTo>
                <a:lnTo>
                  <a:pt x="246" y="68"/>
                </a:lnTo>
                <a:lnTo>
                  <a:pt x="252" y="80"/>
                </a:lnTo>
                <a:lnTo>
                  <a:pt x="256" y="92"/>
                </a:lnTo>
                <a:lnTo>
                  <a:pt x="258" y="104"/>
                </a:lnTo>
                <a:lnTo>
                  <a:pt x="260" y="116"/>
                </a:lnTo>
                <a:lnTo>
                  <a:pt x="262" y="130"/>
                </a:lnTo>
                <a:lnTo>
                  <a:pt x="262" y="874"/>
                </a:lnTo>
                <a:lnTo>
                  <a:pt x="0" y="874"/>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178" name="Freeform 380"/>
          <p:cNvSpPr/>
          <p:nvPr>
            <p:custDataLst>
              <p:tags r:id="rId172"/>
            </p:custDataLst>
          </p:nvPr>
        </p:nvSpPr>
        <p:spPr bwMode="auto">
          <a:xfrm>
            <a:off x="3203347" y="5752865"/>
            <a:ext cx="269635" cy="107853"/>
          </a:xfrm>
          <a:custGeom>
            <a:avLst/>
            <a:gdLst>
              <a:gd name="T0" fmla="*/ 0 w 250"/>
              <a:gd name="T1" fmla="*/ 100 h 100"/>
              <a:gd name="T2" fmla="*/ 250 w 250"/>
              <a:gd name="T3" fmla="*/ 100 h 100"/>
              <a:gd name="T4" fmla="*/ 250 w 250"/>
              <a:gd name="T5" fmla="*/ 12 h 100"/>
              <a:gd name="T6" fmla="*/ 250 w 250"/>
              <a:gd name="T7" fmla="*/ 12 h 100"/>
              <a:gd name="T8" fmla="*/ 250 w 250"/>
              <a:gd name="T9" fmla="*/ 6 h 100"/>
              <a:gd name="T10" fmla="*/ 248 w 250"/>
              <a:gd name="T11" fmla="*/ 4 h 100"/>
              <a:gd name="T12" fmla="*/ 244 w 250"/>
              <a:gd name="T13" fmla="*/ 2 h 100"/>
              <a:gd name="T14" fmla="*/ 240 w 250"/>
              <a:gd name="T15" fmla="*/ 0 h 100"/>
              <a:gd name="T16" fmla="*/ 12 w 250"/>
              <a:gd name="T17" fmla="*/ 0 h 100"/>
              <a:gd name="T18" fmla="*/ 12 w 250"/>
              <a:gd name="T19" fmla="*/ 0 h 100"/>
              <a:gd name="T20" fmla="*/ 8 w 250"/>
              <a:gd name="T21" fmla="*/ 0 h 100"/>
              <a:gd name="T22" fmla="*/ 4 w 250"/>
              <a:gd name="T23" fmla="*/ 4 h 100"/>
              <a:gd name="T24" fmla="*/ 2 w 250"/>
              <a:gd name="T25" fmla="*/ 6 h 100"/>
              <a:gd name="T26" fmla="*/ 0 w 250"/>
              <a:gd name="T27" fmla="*/ 10 h 100"/>
              <a:gd name="T28" fmla="*/ 0 w 250"/>
              <a:gd name="T2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 h="100">
                <a:moveTo>
                  <a:pt x="0" y="100"/>
                </a:moveTo>
                <a:lnTo>
                  <a:pt x="250" y="100"/>
                </a:lnTo>
                <a:lnTo>
                  <a:pt x="250" y="12"/>
                </a:lnTo>
                <a:lnTo>
                  <a:pt x="250" y="12"/>
                </a:lnTo>
                <a:lnTo>
                  <a:pt x="250" y="6"/>
                </a:lnTo>
                <a:lnTo>
                  <a:pt x="248" y="4"/>
                </a:lnTo>
                <a:lnTo>
                  <a:pt x="244" y="2"/>
                </a:lnTo>
                <a:lnTo>
                  <a:pt x="240" y="0"/>
                </a:lnTo>
                <a:lnTo>
                  <a:pt x="12" y="0"/>
                </a:lnTo>
                <a:lnTo>
                  <a:pt x="12" y="0"/>
                </a:lnTo>
                <a:lnTo>
                  <a:pt x="8" y="0"/>
                </a:lnTo>
                <a:lnTo>
                  <a:pt x="4" y="4"/>
                </a:lnTo>
                <a:lnTo>
                  <a:pt x="2" y="6"/>
                </a:lnTo>
                <a:lnTo>
                  <a:pt x="0" y="10"/>
                </a:lnTo>
                <a:lnTo>
                  <a:pt x="0" y="100"/>
                </a:lnTo>
                <a:close/>
              </a:path>
            </a:pathLst>
          </a:custGeom>
          <a:solidFill>
            <a:srgbClr val="EDE2D3">
              <a:lumMod val="50000"/>
            </a:srgbClr>
          </a:solidFill>
          <a:ln>
            <a:noFill/>
          </a:ln>
        </p:spPr>
        <p:txBody>
          <a:bodyPr vert="horz" wrap="square" lIns="91440" tIns="45720" rIns="91440" bIns="45720" numCol="1" anchor="t" anchorCtr="0" compatLnSpc="1"/>
          <a:p>
            <a:endParaRPr lang="zh-CN" altLang="en-US"/>
          </a:p>
        </p:txBody>
      </p:sp>
      <p:sp>
        <p:nvSpPr>
          <p:cNvPr id="179" name="Rectangle 381"/>
          <p:cNvSpPr>
            <a:spLocks noChangeArrowheads="1"/>
          </p:cNvSpPr>
          <p:nvPr>
            <p:custDataLst>
              <p:tags r:id="rId173"/>
            </p:custDataLst>
          </p:nvPr>
        </p:nvSpPr>
        <p:spPr bwMode="auto">
          <a:xfrm>
            <a:off x="3255117" y="5815420"/>
            <a:ext cx="168252" cy="25885"/>
          </a:xfrm>
          <a:prstGeom prst="rect">
            <a:avLst/>
          </a:prstGeom>
          <a:solidFill>
            <a:srgbClr val="FAA67A">
              <a:lumMod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80" name="Freeform 382"/>
          <p:cNvSpPr/>
          <p:nvPr>
            <p:custDataLst>
              <p:tags r:id="rId174"/>
            </p:custDataLst>
          </p:nvPr>
        </p:nvSpPr>
        <p:spPr bwMode="auto">
          <a:xfrm>
            <a:off x="1210209" y="4057404"/>
            <a:ext cx="150995" cy="431415"/>
          </a:xfrm>
          <a:custGeom>
            <a:avLst/>
            <a:gdLst>
              <a:gd name="T0" fmla="*/ 132 w 140"/>
              <a:gd name="T1" fmla="*/ 400 h 400"/>
              <a:gd name="T2" fmla="*/ 6 w 140"/>
              <a:gd name="T3" fmla="*/ 400 h 400"/>
              <a:gd name="T4" fmla="*/ 6 w 140"/>
              <a:gd name="T5" fmla="*/ 400 h 400"/>
              <a:gd name="T6" fmla="*/ 2 w 140"/>
              <a:gd name="T7" fmla="*/ 400 h 400"/>
              <a:gd name="T8" fmla="*/ 0 w 140"/>
              <a:gd name="T9" fmla="*/ 394 h 400"/>
              <a:gd name="T10" fmla="*/ 0 w 140"/>
              <a:gd name="T11" fmla="*/ 6 h 400"/>
              <a:gd name="T12" fmla="*/ 0 w 140"/>
              <a:gd name="T13" fmla="*/ 6 h 400"/>
              <a:gd name="T14" fmla="*/ 2 w 140"/>
              <a:gd name="T15" fmla="*/ 0 h 400"/>
              <a:gd name="T16" fmla="*/ 8 w 140"/>
              <a:gd name="T17" fmla="*/ 0 h 400"/>
              <a:gd name="T18" fmla="*/ 134 w 140"/>
              <a:gd name="T19" fmla="*/ 0 h 400"/>
              <a:gd name="T20" fmla="*/ 134 w 140"/>
              <a:gd name="T21" fmla="*/ 0 h 400"/>
              <a:gd name="T22" fmla="*/ 138 w 140"/>
              <a:gd name="T23" fmla="*/ 2 h 400"/>
              <a:gd name="T24" fmla="*/ 140 w 140"/>
              <a:gd name="T25" fmla="*/ 6 h 400"/>
              <a:gd name="T26" fmla="*/ 140 w 140"/>
              <a:gd name="T27" fmla="*/ 394 h 400"/>
              <a:gd name="T28" fmla="*/ 140 w 140"/>
              <a:gd name="T29" fmla="*/ 394 h 400"/>
              <a:gd name="T30" fmla="*/ 138 w 140"/>
              <a:gd name="T31" fmla="*/ 400 h 400"/>
              <a:gd name="T32" fmla="*/ 132 w 140"/>
              <a:gd name="T33" fmla="*/ 400 h 400"/>
              <a:gd name="T34" fmla="*/ 132 w 140"/>
              <a:gd name="T35"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0" h="400">
                <a:moveTo>
                  <a:pt x="132" y="400"/>
                </a:moveTo>
                <a:lnTo>
                  <a:pt x="6" y="400"/>
                </a:lnTo>
                <a:lnTo>
                  <a:pt x="6" y="400"/>
                </a:lnTo>
                <a:lnTo>
                  <a:pt x="2" y="400"/>
                </a:lnTo>
                <a:lnTo>
                  <a:pt x="0" y="394"/>
                </a:lnTo>
                <a:lnTo>
                  <a:pt x="0" y="6"/>
                </a:lnTo>
                <a:lnTo>
                  <a:pt x="0" y="6"/>
                </a:lnTo>
                <a:lnTo>
                  <a:pt x="2" y="0"/>
                </a:lnTo>
                <a:lnTo>
                  <a:pt x="8" y="0"/>
                </a:lnTo>
                <a:lnTo>
                  <a:pt x="134" y="0"/>
                </a:lnTo>
                <a:lnTo>
                  <a:pt x="134" y="0"/>
                </a:lnTo>
                <a:lnTo>
                  <a:pt x="138" y="2"/>
                </a:lnTo>
                <a:lnTo>
                  <a:pt x="140" y="6"/>
                </a:lnTo>
                <a:lnTo>
                  <a:pt x="140" y="394"/>
                </a:lnTo>
                <a:lnTo>
                  <a:pt x="140" y="394"/>
                </a:lnTo>
                <a:lnTo>
                  <a:pt x="138" y="400"/>
                </a:lnTo>
                <a:lnTo>
                  <a:pt x="132" y="400"/>
                </a:lnTo>
                <a:lnTo>
                  <a:pt x="132" y="400"/>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1" name="Rectangle 383"/>
          <p:cNvSpPr>
            <a:spLocks noChangeArrowheads="1"/>
          </p:cNvSpPr>
          <p:nvPr>
            <p:custDataLst>
              <p:tags r:id="rId175"/>
            </p:custDataLst>
          </p:nvPr>
        </p:nvSpPr>
        <p:spPr bwMode="auto">
          <a:xfrm>
            <a:off x="1499257" y="5183397"/>
            <a:ext cx="88440" cy="709677"/>
          </a:xfrm>
          <a:prstGeom prst="rect">
            <a:avLst/>
          </a:prstGeom>
          <a:solidFill>
            <a:srgbClr val="FFFFFF">
              <a:lumMod val="85000"/>
            </a:srgbClr>
          </a:solidFill>
          <a:ln>
            <a:noFill/>
          </a:ln>
        </p:spPr>
        <p:txBody>
          <a:bodyPr vert="horz" wrap="square" lIns="91440" tIns="45720" rIns="91440" bIns="45720" numCol="1" anchor="t" anchorCtr="0" compatLnSpc="1"/>
          <a:p>
            <a:endParaRPr lang="zh-CN" altLang="en-US"/>
          </a:p>
        </p:txBody>
      </p:sp>
      <p:sp>
        <p:nvSpPr>
          <p:cNvPr id="182" name="Freeform 384"/>
          <p:cNvSpPr/>
          <p:nvPr>
            <p:custDataLst>
              <p:tags r:id="rId176"/>
            </p:custDataLst>
          </p:nvPr>
        </p:nvSpPr>
        <p:spPr bwMode="auto">
          <a:xfrm>
            <a:off x="1993227" y="5185554"/>
            <a:ext cx="90597" cy="707520"/>
          </a:xfrm>
          <a:custGeom>
            <a:avLst/>
            <a:gdLst>
              <a:gd name="T0" fmla="*/ 84 w 84"/>
              <a:gd name="T1" fmla="*/ 656 h 656"/>
              <a:gd name="T2" fmla="*/ 0 w 84"/>
              <a:gd name="T3" fmla="*/ 656 h 656"/>
              <a:gd name="T4" fmla="*/ 2 w 84"/>
              <a:gd name="T5" fmla="*/ 0 h 656"/>
              <a:gd name="T6" fmla="*/ 84 w 84"/>
              <a:gd name="T7" fmla="*/ 0 h 656"/>
              <a:gd name="T8" fmla="*/ 84 w 84"/>
              <a:gd name="T9" fmla="*/ 656 h 656"/>
            </a:gdLst>
            <a:ahLst/>
            <a:cxnLst>
              <a:cxn ang="0">
                <a:pos x="T0" y="T1"/>
              </a:cxn>
              <a:cxn ang="0">
                <a:pos x="T2" y="T3"/>
              </a:cxn>
              <a:cxn ang="0">
                <a:pos x="T4" y="T5"/>
              </a:cxn>
              <a:cxn ang="0">
                <a:pos x="T6" y="T7"/>
              </a:cxn>
              <a:cxn ang="0">
                <a:pos x="T8" y="T9"/>
              </a:cxn>
            </a:cxnLst>
            <a:rect l="0" t="0" r="r" b="b"/>
            <a:pathLst>
              <a:path w="84" h="656">
                <a:moveTo>
                  <a:pt x="84" y="656"/>
                </a:moveTo>
                <a:lnTo>
                  <a:pt x="0" y="656"/>
                </a:lnTo>
                <a:lnTo>
                  <a:pt x="2" y="0"/>
                </a:lnTo>
                <a:lnTo>
                  <a:pt x="84" y="0"/>
                </a:lnTo>
                <a:lnTo>
                  <a:pt x="84" y="656"/>
                </a:lnTo>
                <a:close/>
              </a:path>
            </a:pathLst>
          </a:custGeom>
          <a:solidFill>
            <a:srgbClr val="FFFFFF">
              <a:lumMod val="85000"/>
            </a:srgbClr>
          </a:solidFill>
          <a:ln>
            <a:noFill/>
          </a:ln>
        </p:spPr>
        <p:txBody>
          <a:bodyPr vert="horz" wrap="square" lIns="91440" tIns="45720" rIns="91440" bIns="45720" numCol="1" anchor="t" anchorCtr="0" compatLnSpc="1"/>
          <a:p>
            <a:endParaRPr lang="zh-CN" altLang="en-US"/>
          </a:p>
        </p:txBody>
      </p:sp>
      <p:sp>
        <p:nvSpPr>
          <p:cNvPr id="183" name="Freeform 385"/>
          <p:cNvSpPr/>
          <p:nvPr>
            <p:custDataLst>
              <p:tags r:id="rId177"/>
            </p:custDataLst>
          </p:nvPr>
        </p:nvSpPr>
        <p:spPr bwMode="auto">
          <a:xfrm>
            <a:off x="1371990" y="5010832"/>
            <a:ext cx="793804" cy="174723"/>
          </a:xfrm>
          <a:custGeom>
            <a:avLst/>
            <a:gdLst>
              <a:gd name="T0" fmla="*/ 736 w 736"/>
              <a:gd name="T1" fmla="*/ 162 h 162"/>
              <a:gd name="T2" fmla="*/ 10 w 736"/>
              <a:gd name="T3" fmla="*/ 162 h 162"/>
              <a:gd name="T4" fmla="*/ 10 w 736"/>
              <a:gd name="T5" fmla="*/ 162 h 162"/>
              <a:gd name="T6" fmla="*/ 6 w 736"/>
              <a:gd name="T7" fmla="*/ 162 h 162"/>
              <a:gd name="T8" fmla="*/ 4 w 736"/>
              <a:gd name="T9" fmla="*/ 158 h 162"/>
              <a:gd name="T10" fmla="*/ 0 w 736"/>
              <a:gd name="T11" fmla="*/ 156 h 162"/>
              <a:gd name="T12" fmla="*/ 0 w 736"/>
              <a:gd name="T13" fmla="*/ 152 h 162"/>
              <a:gd name="T14" fmla="*/ 0 w 736"/>
              <a:gd name="T15" fmla="*/ 10 h 162"/>
              <a:gd name="T16" fmla="*/ 0 w 736"/>
              <a:gd name="T17" fmla="*/ 10 h 162"/>
              <a:gd name="T18" fmla="*/ 0 w 736"/>
              <a:gd name="T19" fmla="*/ 6 h 162"/>
              <a:gd name="T20" fmla="*/ 4 w 736"/>
              <a:gd name="T21" fmla="*/ 2 h 162"/>
              <a:gd name="T22" fmla="*/ 6 w 736"/>
              <a:gd name="T23" fmla="*/ 0 h 162"/>
              <a:gd name="T24" fmla="*/ 10 w 736"/>
              <a:gd name="T25" fmla="*/ 0 h 162"/>
              <a:gd name="T26" fmla="*/ 736 w 736"/>
              <a:gd name="T27" fmla="*/ 0 h 162"/>
              <a:gd name="T28" fmla="*/ 736 w 736"/>
              <a:gd name="T2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6" h="162">
                <a:moveTo>
                  <a:pt x="736" y="162"/>
                </a:moveTo>
                <a:lnTo>
                  <a:pt x="10" y="162"/>
                </a:lnTo>
                <a:lnTo>
                  <a:pt x="10" y="162"/>
                </a:lnTo>
                <a:lnTo>
                  <a:pt x="6" y="162"/>
                </a:lnTo>
                <a:lnTo>
                  <a:pt x="4" y="158"/>
                </a:lnTo>
                <a:lnTo>
                  <a:pt x="0" y="156"/>
                </a:lnTo>
                <a:lnTo>
                  <a:pt x="0" y="152"/>
                </a:lnTo>
                <a:lnTo>
                  <a:pt x="0" y="10"/>
                </a:lnTo>
                <a:lnTo>
                  <a:pt x="0" y="10"/>
                </a:lnTo>
                <a:lnTo>
                  <a:pt x="0" y="6"/>
                </a:lnTo>
                <a:lnTo>
                  <a:pt x="4" y="2"/>
                </a:lnTo>
                <a:lnTo>
                  <a:pt x="6" y="0"/>
                </a:lnTo>
                <a:lnTo>
                  <a:pt x="10" y="0"/>
                </a:lnTo>
                <a:lnTo>
                  <a:pt x="736" y="0"/>
                </a:lnTo>
                <a:lnTo>
                  <a:pt x="736" y="162"/>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4" name="Freeform 386"/>
          <p:cNvSpPr/>
          <p:nvPr>
            <p:custDataLst>
              <p:tags r:id="rId178"/>
            </p:custDataLst>
          </p:nvPr>
        </p:nvSpPr>
        <p:spPr bwMode="auto">
          <a:xfrm>
            <a:off x="1702022" y="5010832"/>
            <a:ext cx="509069" cy="174723"/>
          </a:xfrm>
          <a:custGeom>
            <a:avLst/>
            <a:gdLst>
              <a:gd name="T0" fmla="*/ 0 w 472"/>
              <a:gd name="T1" fmla="*/ 80 h 162"/>
              <a:gd name="T2" fmla="*/ 0 w 472"/>
              <a:gd name="T3" fmla="*/ 80 h 162"/>
              <a:gd name="T4" fmla="*/ 2 w 472"/>
              <a:gd name="T5" fmla="*/ 98 h 162"/>
              <a:gd name="T6" fmla="*/ 6 w 472"/>
              <a:gd name="T7" fmla="*/ 112 h 162"/>
              <a:gd name="T8" fmla="*/ 14 w 472"/>
              <a:gd name="T9" fmla="*/ 126 h 162"/>
              <a:gd name="T10" fmla="*/ 24 w 472"/>
              <a:gd name="T11" fmla="*/ 138 h 162"/>
              <a:gd name="T12" fmla="*/ 36 w 472"/>
              <a:gd name="T13" fmla="*/ 148 h 162"/>
              <a:gd name="T14" fmla="*/ 50 w 472"/>
              <a:gd name="T15" fmla="*/ 156 h 162"/>
              <a:gd name="T16" fmla="*/ 64 w 472"/>
              <a:gd name="T17" fmla="*/ 160 h 162"/>
              <a:gd name="T18" fmla="*/ 82 w 472"/>
              <a:gd name="T19" fmla="*/ 162 h 162"/>
              <a:gd name="T20" fmla="*/ 410 w 472"/>
              <a:gd name="T21" fmla="*/ 162 h 162"/>
              <a:gd name="T22" fmla="*/ 410 w 472"/>
              <a:gd name="T23" fmla="*/ 162 h 162"/>
              <a:gd name="T24" fmla="*/ 422 w 472"/>
              <a:gd name="T25" fmla="*/ 162 h 162"/>
              <a:gd name="T26" fmla="*/ 434 w 472"/>
              <a:gd name="T27" fmla="*/ 158 h 162"/>
              <a:gd name="T28" fmla="*/ 444 w 472"/>
              <a:gd name="T29" fmla="*/ 152 h 162"/>
              <a:gd name="T30" fmla="*/ 454 w 472"/>
              <a:gd name="T31" fmla="*/ 144 h 162"/>
              <a:gd name="T32" fmla="*/ 462 w 472"/>
              <a:gd name="T33" fmla="*/ 134 h 162"/>
              <a:gd name="T34" fmla="*/ 468 w 472"/>
              <a:gd name="T35" fmla="*/ 124 h 162"/>
              <a:gd name="T36" fmla="*/ 470 w 472"/>
              <a:gd name="T37" fmla="*/ 112 h 162"/>
              <a:gd name="T38" fmla="*/ 472 w 472"/>
              <a:gd name="T39" fmla="*/ 100 h 162"/>
              <a:gd name="T40" fmla="*/ 472 w 472"/>
              <a:gd name="T41" fmla="*/ 62 h 162"/>
              <a:gd name="T42" fmla="*/ 472 w 472"/>
              <a:gd name="T43" fmla="*/ 62 h 162"/>
              <a:gd name="T44" fmla="*/ 470 w 472"/>
              <a:gd name="T45" fmla="*/ 50 h 162"/>
              <a:gd name="T46" fmla="*/ 468 w 472"/>
              <a:gd name="T47" fmla="*/ 38 h 162"/>
              <a:gd name="T48" fmla="*/ 462 w 472"/>
              <a:gd name="T49" fmla="*/ 28 h 162"/>
              <a:gd name="T50" fmla="*/ 454 w 472"/>
              <a:gd name="T51" fmla="*/ 18 h 162"/>
              <a:gd name="T52" fmla="*/ 444 w 472"/>
              <a:gd name="T53" fmla="*/ 10 h 162"/>
              <a:gd name="T54" fmla="*/ 434 w 472"/>
              <a:gd name="T55" fmla="*/ 4 h 162"/>
              <a:gd name="T56" fmla="*/ 422 w 472"/>
              <a:gd name="T57" fmla="*/ 2 h 162"/>
              <a:gd name="T58" fmla="*/ 410 w 472"/>
              <a:gd name="T59" fmla="*/ 0 h 162"/>
              <a:gd name="T60" fmla="*/ 82 w 472"/>
              <a:gd name="T61" fmla="*/ 0 h 162"/>
              <a:gd name="T62" fmla="*/ 82 w 472"/>
              <a:gd name="T63" fmla="*/ 0 h 162"/>
              <a:gd name="T64" fmla="*/ 66 w 472"/>
              <a:gd name="T65" fmla="*/ 2 h 162"/>
              <a:gd name="T66" fmla="*/ 50 w 472"/>
              <a:gd name="T67" fmla="*/ 6 h 162"/>
              <a:gd name="T68" fmla="*/ 36 w 472"/>
              <a:gd name="T69" fmla="*/ 14 h 162"/>
              <a:gd name="T70" fmla="*/ 24 w 472"/>
              <a:gd name="T71" fmla="*/ 24 h 162"/>
              <a:gd name="T72" fmla="*/ 14 w 472"/>
              <a:gd name="T73" fmla="*/ 36 h 162"/>
              <a:gd name="T74" fmla="*/ 6 w 472"/>
              <a:gd name="T75" fmla="*/ 50 h 162"/>
              <a:gd name="T76" fmla="*/ 2 w 472"/>
              <a:gd name="T77" fmla="*/ 64 h 162"/>
              <a:gd name="T78" fmla="*/ 0 w 472"/>
              <a:gd name="T79" fmla="*/ 80 h 162"/>
              <a:gd name="T80" fmla="*/ 0 w 472"/>
              <a:gd name="T81" fmla="*/ 8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2" h="162">
                <a:moveTo>
                  <a:pt x="0" y="80"/>
                </a:moveTo>
                <a:lnTo>
                  <a:pt x="0" y="80"/>
                </a:lnTo>
                <a:lnTo>
                  <a:pt x="2" y="98"/>
                </a:lnTo>
                <a:lnTo>
                  <a:pt x="6" y="112"/>
                </a:lnTo>
                <a:lnTo>
                  <a:pt x="14" y="126"/>
                </a:lnTo>
                <a:lnTo>
                  <a:pt x="24" y="138"/>
                </a:lnTo>
                <a:lnTo>
                  <a:pt x="36" y="148"/>
                </a:lnTo>
                <a:lnTo>
                  <a:pt x="50" y="156"/>
                </a:lnTo>
                <a:lnTo>
                  <a:pt x="64" y="160"/>
                </a:lnTo>
                <a:lnTo>
                  <a:pt x="82" y="162"/>
                </a:lnTo>
                <a:lnTo>
                  <a:pt x="410" y="162"/>
                </a:lnTo>
                <a:lnTo>
                  <a:pt x="410" y="162"/>
                </a:lnTo>
                <a:lnTo>
                  <a:pt x="422" y="162"/>
                </a:lnTo>
                <a:lnTo>
                  <a:pt x="434" y="158"/>
                </a:lnTo>
                <a:lnTo>
                  <a:pt x="444" y="152"/>
                </a:lnTo>
                <a:lnTo>
                  <a:pt x="454" y="144"/>
                </a:lnTo>
                <a:lnTo>
                  <a:pt x="462" y="134"/>
                </a:lnTo>
                <a:lnTo>
                  <a:pt x="468" y="124"/>
                </a:lnTo>
                <a:lnTo>
                  <a:pt x="470" y="112"/>
                </a:lnTo>
                <a:lnTo>
                  <a:pt x="472" y="100"/>
                </a:lnTo>
                <a:lnTo>
                  <a:pt x="472" y="62"/>
                </a:lnTo>
                <a:lnTo>
                  <a:pt x="472" y="62"/>
                </a:lnTo>
                <a:lnTo>
                  <a:pt x="470" y="50"/>
                </a:lnTo>
                <a:lnTo>
                  <a:pt x="468" y="38"/>
                </a:lnTo>
                <a:lnTo>
                  <a:pt x="462" y="28"/>
                </a:lnTo>
                <a:lnTo>
                  <a:pt x="454" y="18"/>
                </a:lnTo>
                <a:lnTo>
                  <a:pt x="444" y="10"/>
                </a:lnTo>
                <a:lnTo>
                  <a:pt x="434" y="4"/>
                </a:lnTo>
                <a:lnTo>
                  <a:pt x="422" y="2"/>
                </a:lnTo>
                <a:lnTo>
                  <a:pt x="410" y="0"/>
                </a:lnTo>
                <a:lnTo>
                  <a:pt x="82" y="0"/>
                </a:lnTo>
                <a:lnTo>
                  <a:pt x="82" y="0"/>
                </a:lnTo>
                <a:lnTo>
                  <a:pt x="66" y="2"/>
                </a:lnTo>
                <a:lnTo>
                  <a:pt x="50" y="6"/>
                </a:lnTo>
                <a:lnTo>
                  <a:pt x="36" y="14"/>
                </a:lnTo>
                <a:lnTo>
                  <a:pt x="24" y="24"/>
                </a:lnTo>
                <a:lnTo>
                  <a:pt x="14" y="36"/>
                </a:lnTo>
                <a:lnTo>
                  <a:pt x="6" y="50"/>
                </a:lnTo>
                <a:lnTo>
                  <a:pt x="2" y="64"/>
                </a:lnTo>
                <a:lnTo>
                  <a:pt x="0" y="80"/>
                </a:lnTo>
                <a:lnTo>
                  <a:pt x="0" y="80"/>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5" name="Freeform 387"/>
          <p:cNvSpPr/>
          <p:nvPr>
            <p:custDataLst>
              <p:tags r:id="rId179"/>
            </p:custDataLst>
          </p:nvPr>
        </p:nvSpPr>
        <p:spPr bwMode="auto">
          <a:xfrm>
            <a:off x="1371989" y="5043188"/>
            <a:ext cx="800275" cy="142367"/>
          </a:xfrm>
          <a:custGeom>
            <a:avLst/>
            <a:gdLst>
              <a:gd name="T0" fmla="*/ 0 w 742"/>
              <a:gd name="T1" fmla="*/ 32 h 132"/>
              <a:gd name="T2" fmla="*/ 0 w 742"/>
              <a:gd name="T3" fmla="*/ 70 h 132"/>
              <a:gd name="T4" fmla="*/ 0 w 742"/>
              <a:gd name="T5" fmla="*/ 70 h 132"/>
              <a:gd name="T6" fmla="*/ 2 w 742"/>
              <a:gd name="T7" fmla="*/ 82 h 132"/>
              <a:gd name="T8" fmla="*/ 4 w 742"/>
              <a:gd name="T9" fmla="*/ 94 h 132"/>
              <a:gd name="T10" fmla="*/ 10 w 742"/>
              <a:gd name="T11" fmla="*/ 104 h 132"/>
              <a:gd name="T12" fmla="*/ 18 w 742"/>
              <a:gd name="T13" fmla="*/ 114 h 132"/>
              <a:gd name="T14" fmla="*/ 28 w 742"/>
              <a:gd name="T15" fmla="*/ 122 h 132"/>
              <a:gd name="T16" fmla="*/ 38 w 742"/>
              <a:gd name="T17" fmla="*/ 128 h 132"/>
              <a:gd name="T18" fmla="*/ 50 w 742"/>
              <a:gd name="T19" fmla="*/ 130 h 132"/>
              <a:gd name="T20" fmla="*/ 62 w 742"/>
              <a:gd name="T21" fmla="*/ 132 h 132"/>
              <a:gd name="T22" fmla="*/ 388 w 742"/>
              <a:gd name="T23" fmla="*/ 132 h 132"/>
              <a:gd name="T24" fmla="*/ 716 w 742"/>
              <a:gd name="T25" fmla="*/ 132 h 132"/>
              <a:gd name="T26" fmla="*/ 736 w 742"/>
              <a:gd name="T27" fmla="*/ 132 h 132"/>
              <a:gd name="T28" fmla="*/ 736 w 742"/>
              <a:gd name="T29" fmla="*/ 128 h 132"/>
              <a:gd name="T30" fmla="*/ 736 w 742"/>
              <a:gd name="T31" fmla="*/ 128 h 132"/>
              <a:gd name="T32" fmla="*/ 742 w 742"/>
              <a:gd name="T33" fmla="*/ 126 h 132"/>
              <a:gd name="T34" fmla="*/ 742 w 742"/>
              <a:gd name="T35" fmla="*/ 0 h 132"/>
              <a:gd name="T36" fmla="*/ 8 w 742"/>
              <a:gd name="T37" fmla="*/ 0 h 132"/>
              <a:gd name="T38" fmla="*/ 8 w 742"/>
              <a:gd name="T39" fmla="*/ 0 h 132"/>
              <a:gd name="T40" fmla="*/ 2 w 742"/>
              <a:gd name="T41" fmla="*/ 14 h 132"/>
              <a:gd name="T42" fmla="*/ 0 w 742"/>
              <a:gd name="T43" fmla="*/ 22 h 132"/>
              <a:gd name="T44" fmla="*/ 0 w 742"/>
              <a:gd name="T45" fmla="*/ 32 h 132"/>
              <a:gd name="T46" fmla="*/ 0 w 742"/>
              <a:gd name="T47" fmla="*/ 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2" h="132">
                <a:moveTo>
                  <a:pt x="0" y="32"/>
                </a:moveTo>
                <a:lnTo>
                  <a:pt x="0" y="70"/>
                </a:lnTo>
                <a:lnTo>
                  <a:pt x="0" y="70"/>
                </a:lnTo>
                <a:lnTo>
                  <a:pt x="2" y="82"/>
                </a:lnTo>
                <a:lnTo>
                  <a:pt x="4" y="94"/>
                </a:lnTo>
                <a:lnTo>
                  <a:pt x="10" y="104"/>
                </a:lnTo>
                <a:lnTo>
                  <a:pt x="18" y="114"/>
                </a:lnTo>
                <a:lnTo>
                  <a:pt x="28" y="122"/>
                </a:lnTo>
                <a:lnTo>
                  <a:pt x="38" y="128"/>
                </a:lnTo>
                <a:lnTo>
                  <a:pt x="50" y="130"/>
                </a:lnTo>
                <a:lnTo>
                  <a:pt x="62" y="132"/>
                </a:lnTo>
                <a:lnTo>
                  <a:pt x="388" y="132"/>
                </a:lnTo>
                <a:lnTo>
                  <a:pt x="716" y="132"/>
                </a:lnTo>
                <a:lnTo>
                  <a:pt x="736" y="132"/>
                </a:lnTo>
                <a:lnTo>
                  <a:pt x="736" y="128"/>
                </a:lnTo>
                <a:lnTo>
                  <a:pt x="736" y="128"/>
                </a:lnTo>
                <a:lnTo>
                  <a:pt x="742" y="126"/>
                </a:lnTo>
                <a:lnTo>
                  <a:pt x="742" y="0"/>
                </a:lnTo>
                <a:lnTo>
                  <a:pt x="8" y="0"/>
                </a:lnTo>
                <a:lnTo>
                  <a:pt x="8" y="0"/>
                </a:lnTo>
                <a:lnTo>
                  <a:pt x="2" y="14"/>
                </a:lnTo>
                <a:lnTo>
                  <a:pt x="0" y="22"/>
                </a:lnTo>
                <a:lnTo>
                  <a:pt x="0" y="32"/>
                </a:lnTo>
                <a:lnTo>
                  <a:pt x="0" y="32"/>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86" name="Freeform 388"/>
          <p:cNvSpPr/>
          <p:nvPr>
            <p:custDataLst>
              <p:tags r:id="rId180"/>
            </p:custDataLst>
          </p:nvPr>
        </p:nvSpPr>
        <p:spPr bwMode="auto">
          <a:xfrm>
            <a:off x="1768892" y="4540589"/>
            <a:ext cx="2635945" cy="107853"/>
          </a:xfrm>
          <a:custGeom>
            <a:avLst/>
            <a:gdLst>
              <a:gd name="T0" fmla="*/ 2444 w 2444"/>
              <a:gd name="T1" fmla="*/ 2 h 100"/>
              <a:gd name="T2" fmla="*/ 0 w 2444"/>
              <a:gd name="T3" fmla="*/ 0 h 100"/>
              <a:gd name="T4" fmla="*/ 0 w 2444"/>
              <a:gd name="T5" fmla="*/ 98 h 100"/>
              <a:gd name="T6" fmla="*/ 2444 w 2444"/>
              <a:gd name="T7" fmla="*/ 100 h 100"/>
              <a:gd name="T8" fmla="*/ 2444 w 2444"/>
              <a:gd name="T9" fmla="*/ 2 h 100"/>
            </a:gdLst>
            <a:ahLst/>
            <a:cxnLst>
              <a:cxn ang="0">
                <a:pos x="T0" y="T1"/>
              </a:cxn>
              <a:cxn ang="0">
                <a:pos x="T2" y="T3"/>
              </a:cxn>
              <a:cxn ang="0">
                <a:pos x="T4" y="T5"/>
              </a:cxn>
              <a:cxn ang="0">
                <a:pos x="T6" y="T7"/>
              </a:cxn>
              <a:cxn ang="0">
                <a:pos x="T8" y="T9"/>
              </a:cxn>
            </a:cxnLst>
            <a:rect l="0" t="0" r="r" b="b"/>
            <a:pathLst>
              <a:path w="2444" h="100">
                <a:moveTo>
                  <a:pt x="2444" y="2"/>
                </a:moveTo>
                <a:lnTo>
                  <a:pt x="0" y="0"/>
                </a:lnTo>
                <a:lnTo>
                  <a:pt x="0" y="98"/>
                </a:lnTo>
                <a:lnTo>
                  <a:pt x="2444" y="100"/>
                </a:lnTo>
                <a:lnTo>
                  <a:pt x="2444" y="2"/>
                </a:lnTo>
                <a:close/>
              </a:path>
            </a:pathLst>
          </a:custGeom>
          <a:solidFill>
            <a:srgbClr val="EDE2D3">
              <a:lumMod val="90000"/>
            </a:srgbClr>
          </a:solidFill>
          <a:ln>
            <a:noFill/>
          </a:ln>
        </p:spPr>
        <p:txBody>
          <a:bodyPr vert="horz" wrap="square" lIns="91440" tIns="45720" rIns="91440" bIns="45720" numCol="1" anchor="t" anchorCtr="0" compatLnSpc="1"/>
          <a:p>
            <a:endParaRPr lang="zh-CN" altLang="en-US"/>
          </a:p>
        </p:txBody>
      </p:sp>
      <p:sp>
        <p:nvSpPr>
          <p:cNvPr id="187" name="Rectangle 389"/>
          <p:cNvSpPr>
            <a:spLocks noChangeArrowheads="1"/>
          </p:cNvSpPr>
          <p:nvPr>
            <p:custDataLst>
              <p:tags r:id="rId181"/>
            </p:custDataLst>
          </p:nvPr>
        </p:nvSpPr>
        <p:spPr bwMode="auto">
          <a:xfrm>
            <a:off x="2122653" y="4624714"/>
            <a:ext cx="105697" cy="1268360"/>
          </a:xfrm>
          <a:prstGeom prst="rect">
            <a:avLst/>
          </a:prstGeom>
          <a:solidFill>
            <a:srgbClr val="EDE2D3">
              <a:lumMod val="90000"/>
            </a:srgbClr>
          </a:solidFill>
          <a:ln>
            <a:noFill/>
          </a:ln>
        </p:spPr>
        <p:txBody>
          <a:bodyPr vert="horz" wrap="square" lIns="91440" tIns="45720" rIns="91440" bIns="45720" numCol="1" anchor="t" anchorCtr="0" compatLnSpc="1"/>
          <a:p>
            <a:endParaRPr lang="zh-CN" altLang="en-US"/>
          </a:p>
        </p:txBody>
      </p:sp>
      <p:sp>
        <p:nvSpPr>
          <p:cNvPr id="188" name="Rectangle 390"/>
          <p:cNvSpPr>
            <a:spLocks noChangeArrowheads="1"/>
          </p:cNvSpPr>
          <p:nvPr>
            <p:custDataLst>
              <p:tags r:id="rId182"/>
            </p:custDataLst>
          </p:nvPr>
        </p:nvSpPr>
        <p:spPr bwMode="auto">
          <a:xfrm>
            <a:off x="3956166" y="4626872"/>
            <a:ext cx="105697" cy="1268360"/>
          </a:xfrm>
          <a:prstGeom prst="rect">
            <a:avLst/>
          </a:prstGeom>
          <a:solidFill>
            <a:srgbClr val="EDE2D3">
              <a:lumMod val="90000"/>
            </a:srgbClr>
          </a:solidFill>
          <a:ln>
            <a:noFill/>
          </a:ln>
        </p:spPr>
        <p:txBody>
          <a:bodyPr vert="horz" wrap="square" lIns="91440" tIns="45720" rIns="91440" bIns="45720" numCol="1" anchor="t" anchorCtr="0" compatLnSpc="1"/>
          <a:p>
            <a:endParaRPr lang="zh-CN" altLang="en-US"/>
          </a:p>
        </p:txBody>
      </p:sp>
      <p:sp>
        <p:nvSpPr>
          <p:cNvPr id="189" name="Freeform 391"/>
          <p:cNvSpPr/>
          <p:nvPr>
            <p:custDataLst>
              <p:tags r:id="rId183"/>
            </p:custDataLst>
          </p:nvPr>
        </p:nvSpPr>
        <p:spPr bwMode="auto">
          <a:xfrm>
            <a:off x="1210210" y="4087604"/>
            <a:ext cx="125111" cy="401216"/>
          </a:xfrm>
          <a:custGeom>
            <a:avLst/>
            <a:gdLst>
              <a:gd name="T0" fmla="*/ 110 w 116"/>
              <a:gd name="T1" fmla="*/ 372 h 372"/>
              <a:gd name="T2" fmla="*/ 6 w 116"/>
              <a:gd name="T3" fmla="*/ 372 h 372"/>
              <a:gd name="T4" fmla="*/ 6 w 116"/>
              <a:gd name="T5" fmla="*/ 372 h 372"/>
              <a:gd name="T6" fmla="*/ 2 w 116"/>
              <a:gd name="T7" fmla="*/ 372 h 372"/>
              <a:gd name="T8" fmla="*/ 0 w 116"/>
              <a:gd name="T9" fmla="*/ 368 h 372"/>
              <a:gd name="T10" fmla="*/ 0 w 116"/>
              <a:gd name="T11" fmla="*/ 6 h 372"/>
              <a:gd name="T12" fmla="*/ 0 w 116"/>
              <a:gd name="T13" fmla="*/ 6 h 372"/>
              <a:gd name="T14" fmla="*/ 2 w 116"/>
              <a:gd name="T15" fmla="*/ 2 h 372"/>
              <a:gd name="T16" fmla="*/ 6 w 116"/>
              <a:gd name="T17" fmla="*/ 0 h 372"/>
              <a:gd name="T18" fmla="*/ 110 w 116"/>
              <a:gd name="T19" fmla="*/ 0 h 372"/>
              <a:gd name="T20" fmla="*/ 110 w 116"/>
              <a:gd name="T21" fmla="*/ 0 h 372"/>
              <a:gd name="T22" fmla="*/ 114 w 116"/>
              <a:gd name="T23" fmla="*/ 2 h 372"/>
              <a:gd name="T24" fmla="*/ 116 w 116"/>
              <a:gd name="T25" fmla="*/ 6 h 372"/>
              <a:gd name="T26" fmla="*/ 116 w 116"/>
              <a:gd name="T27" fmla="*/ 368 h 372"/>
              <a:gd name="T28" fmla="*/ 116 w 116"/>
              <a:gd name="T29" fmla="*/ 368 h 372"/>
              <a:gd name="T30" fmla="*/ 114 w 116"/>
              <a:gd name="T31" fmla="*/ 372 h 372"/>
              <a:gd name="T32" fmla="*/ 110 w 116"/>
              <a:gd name="T33" fmla="*/ 372 h 372"/>
              <a:gd name="T34" fmla="*/ 110 w 116"/>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372">
                <a:moveTo>
                  <a:pt x="110" y="372"/>
                </a:moveTo>
                <a:lnTo>
                  <a:pt x="6" y="372"/>
                </a:lnTo>
                <a:lnTo>
                  <a:pt x="6" y="372"/>
                </a:lnTo>
                <a:lnTo>
                  <a:pt x="2" y="372"/>
                </a:lnTo>
                <a:lnTo>
                  <a:pt x="0" y="368"/>
                </a:lnTo>
                <a:lnTo>
                  <a:pt x="0" y="6"/>
                </a:lnTo>
                <a:lnTo>
                  <a:pt x="0" y="6"/>
                </a:lnTo>
                <a:lnTo>
                  <a:pt x="2" y="2"/>
                </a:lnTo>
                <a:lnTo>
                  <a:pt x="6" y="0"/>
                </a:lnTo>
                <a:lnTo>
                  <a:pt x="110" y="0"/>
                </a:lnTo>
                <a:lnTo>
                  <a:pt x="110" y="0"/>
                </a:lnTo>
                <a:lnTo>
                  <a:pt x="114" y="2"/>
                </a:lnTo>
                <a:lnTo>
                  <a:pt x="116" y="6"/>
                </a:lnTo>
                <a:lnTo>
                  <a:pt x="116" y="368"/>
                </a:lnTo>
                <a:lnTo>
                  <a:pt x="116" y="368"/>
                </a:lnTo>
                <a:lnTo>
                  <a:pt x="114" y="372"/>
                </a:lnTo>
                <a:lnTo>
                  <a:pt x="110" y="372"/>
                </a:lnTo>
                <a:lnTo>
                  <a:pt x="110" y="372"/>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90" name="Freeform 392"/>
          <p:cNvSpPr/>
          <p:nvPr>
            <p:custDataLst>
              <p:tags r:id="rId184"/>
            </p:custDataLst>
          </p:nvPr>
        </p:nvSpPr>
        <p:spPr bwMode="auto">
          <a:xfrm>
            <a:off x="1978128" y="2122508"/>
            <a:ext cx="776547" cy="776547"/>
          </a:xfrm>
          <a:custGeom>
            <a:avLst/>
            <a:gdLst>
              <a:gd name="T0" fmla="*/ 720 w 720"/>
              <a:gd name="T1" fmla="*/ 384 h 720"/>
              <a:gd name="T2" fmla="*/ 708 w 720"/>
              <a:gd name="T3" fmla="*/ 456 h 720"/>
              <a:gd name="T4" fmla="*/ 682 w 720"/>
              <a:gd name="T5" fmla="*/ 524 h 720"/>
              <a:gd name="T6" fmla="*/ 644 w 720"/>
              <a:gd name="T7" fmla="*/ 582 h 720"/>
              <a:gd name="T8" fmla="*/ 596 w 720"/>
              <a:gd name="T9" fmla="*/ 632 h 720"/>
              <a:gd name="T10" fmla="*/ 540 w 720"/>
              <a:gd name="T11" fmla="*/ 672 h 720"/>
              <a:gd name="T12" fmla="*/ 478 w 720"/>
              <a:gd name="T13" fmla="*/ 702 h 720"/>
              <a:gd name="T14" fmla="*/ 408 w 720"/>
              <a:gd name="T15" fmla="*/ 718 h 720"/>
              <a:gd name="T16" fmla="*/ 336 w 720"/>
              <a:gd name="T17" fmla="*/ 720 h 720"/>
              <a:gd name="T18" fmla="*/ 298 w 720"/>
              <a:gd name="T19" fmla="*/ 716 h 720"/>
              <a:gd name="T20" fmla="*/ 230 w 720"/>
              <a:gd name="T21" fmla="*/ 696 h 720"/>
              <a:gd name="T22" fmla="*/ 166 w 720"/>
              <a:gd name="T23" fmla="*/ 666 h 720"/>
              <a:gd name="T24" fmla="*/ 112 w 720"/>
              <a:gd name="T25" fmla="*/ 622 h 720"/>
              <a:gd name="T26" fmla="*/ 66 w 720"/>
              <a:gd name="T27" fmla="*/ 570 h 720"/>
              <a:gd name="T28" fmla="*/ 32 w 720"/>
              <a:gd name="T29" fmla="*/ 510 h 720"/>
              <a:gd name="T30" fmla="*/ 10 w 720"/>
              <a:gd name="T31" fmla="*/ 444 h 720"/>
              <a:gd name="T32" fmla="*/ 0 w 720"/>
              <a:gd name="T33" fmla="*/ 372 h 720"/>
              <a:gd name="T34" fmla="*/ 0 w 720"/>
              <a:gd name="T35" fmla="*/ 336 h 720"/>
              <a:gd name="T36" fmla="*/ 12 w 720"/>
              <a:gd name="T37" fmla="*/ 264 h 720"/>
              <a:gd name="T38" fmla="*/ 38 w 720"/>
              <a:gd name="T39" fmla="*/ 198 h 720"/>
              <a:gd name="T40" fmla="*/ 76 w 720"/>
              <a:gd name="T41" fmla="*/ 140 h 720"/>
              <a:gd name="T42" fmla="*/ 122 w 720"/>
              <a:gd name="T43" fmla="*/ 88 h 720"/>
              <a:gd name="T44" fmla="*/ 180 w 720"/>
              <a:gd name="T45" fmla="*/ 48 h 720"/>
              <a:gd name="T46" fmla="*/ 242 w 720"/>
              <a:gd name="T47" fmla="*/ 20 h 720"/>
              <a:gd name="T48" fmla="*/ 312 w 720"/>
              <a:gd name="T49" fmla="*/ 4 h 720"/>
              <a:gd name="T50" fmla="*/ 384 w 720"/>
              <a:gd name="T51" fmla="*/ 0 h 720"/>
              <a:gd name="T52" fmla="*/ 420 w 720"/>
              <a:gd name="T53" fmla="*/ 6 h 720"/>
              <a:gd name="T54" fmla="*/ 490 w 720"/>
              <a:gd name="T55" fmla="*/ 24 h 720"/>
              <a:gd name="T56" fmla="*/ 552 w 720"/>
              <a:gd name="T57" fmla="*/ 56 h 720"/>
              <a:gd name="T58" fmla="*/ 608 w 720"/>
              <a:gd name="T59" fmla="*/ 98 h 720"/>
              <a:gd name="T60" fmla="*/ 652 w 720"/>
              <a:gd name="T61" fmla="*/ 150 h 720"/>
              <a:gd name="T62" fmla="*/ 688 w 720"/>
              <a:gd name="T63" fmla="*/ 210 h 720"/>
              <a:gd name="T64" fmla="*/ 710 w 720"/>
              <a:gd name="T65" fmla="*/ 276 h 720"/>
              <a:gd name="T66" fmla="*/ 720 w 720"/>
              <a:gd name="T67" fmla="*/ 348 h 720"/>
              <a:gd name="T68" fmla="*/ 720 w 720"/>
              <a:gd name="T69" fmla="*/ 38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0" h="720">
                <a:moveTo>
                  <a:pt x="720" y="384"/>
                </a:moveTo>
                <a:lnTo>
                  <a:pt x="720" y="384"/>
                </a:lnTo>
                <a:lnTo>
                  <a:pt x="716" y="422"/>
                </a:lnTo>
                <a:lnTo>
                  <a:pt x="708" y="456"/>
                </a:lnTo>
                <a:lnTo>
                  <a:pt x="696" y="490"/>
                </a:lnTo>
                <a:lnTo>
                  <a:pt x="682" y="524"/>
                </a:lnTo>
                <a:lnTo>
                  <a:pt x="664" y="554"/>
                </a:lnTo>
                <a:lnTo>
                  <a:pt x="644" y="582"/>
                </a:lnTo>
                <a:lnTo>
                  <a:pt x="622" y="608"/>
                </a:lnTo>
                <a:lnTo>
                  <a:pt x="596" y="632"/>
                </a:lnTo>
                <a:lnTo>
                  <a:pt x="570" y="654"/>
                </a:lnTo>
                <a:lnTo>
                  <a:pt x="540" y="672"/>
                </a:lnTo>
                <a:lnTo>
                  <a:pt x="510" y="688"/>
                </a:lnTo>
                <a:lnTo>
                  <a:pt x="478" y="702"/>
                </a:lnTo>
                <a:lnTo>
                  <a:pt x="444" y="712"/>
                </a:lnTo>
                <a:lnTo>
                  <a:pt x="408" y="718"/>
                </a:lnTo>
                <a:lnTo>
                  <a:pt x="372" y="720"/>
                </a:lnTo>
                <a:lnTo>
                  <a:pt x="336" y="720"/>
                </a:lnTo>
                <a:lnTo>
                  <a:pt x="336" y="720"/>
                </a:lnTo>
                <a:lnTo>
                  <a:pt x="298" y="716"/>
                </a:lnTo>
                <a:lnTo>
                  <a:pt x="264" y="708"/>
                </a:lnTo>
                <a:lnTo>
                  <a:pt x="230" y="696"/>
                </a:lnTo>
                <a:lnTo>
                  <a:pt x="198" y="682"/>
                </a:lnTo>
                <a:lnTo>
                  <a:pt x="166" y="666"/>
                </a:lnTo>
                <a:lnTo>
                  <a:pt x="138" y="646"/>
                </a:lnTo>
                <a:lnTo>
                  <a:pt x="112" y="622"/>
                </a:lnTo>
                <a:lnTo>
                  <a:pt x="88" y="598"/>
                </a:lnTo>
                <a:lnTo>
                  <a:pt x="66" y="570"/>
                </a:lnTo>
                <a:lnTo>
                  <a:pt x="48" y="542"/>
                </a:lnTo>
                <a:lnTo>
                  <a:pt x="32" y="510"/>
                </a:lnTo>
                <a:lnTo>
                  <a:pt x="18" y="478"/>
                </a:lnTo>
                <a:lnTo>
                  <a:pt x="10" y="444"/>
                </a:lnTo>
                <a:lnTo>
                  <a:pt x="2" y="410"/>
                </a:lnTo>
                <a:lnTo>
                  <a:pt x="0" y="372"/>
                </a:lnTo>
                <a:lnTo>
                  <a:pt x="0" y="336"/>
                </a:lnTo>
                <a:lnTo>
                  <a:pt x="0" y="336"/>
                </a:lnTo>
                <a:lnTo>
                  <a:pt x="4" y="300"/>
                </a:lnTo>
                <a:lnTo>
                  <a:pt x="12" y="264"/>
                </a:lnTo>
                <a:lnTo>
                  <a:pt x="24" y="230"/>
                </a:lnTo>
                <a:lnTo>
                  <a:pt x="38" y="198"/>
                </a:lnTo>
                <a:lnTo>
                  <a:pt x="56" y="168"/>
                </a:lnTo>
                <a:lnTo>
                  <a:pt x="76" y="140"/>
                </a:lnTo>
                <a:lnTo>
                  <a:pt x="98" y="112"/>
                </a:lnTo>
                <a:lnTo>
                  <a:pt x="122" y="88"/>
                </a:lnTo>
                <a:lnTo>
                  <a:pt x="150" y="68"/>
                </a:lnTo>
                <a:lnTo>
                  <a:pt x="180" y="48"/>
                </a:lnTo>
                <a:lnTo>
                  <a:pt x="210" y="32"/>
                </a:lnTo>
                <a:lnTo>
                  <a:pt x="242" y="20"/>
                </a:lnTo>
                <a:lnTo>
                  <a:pt x="276" y="10"/>
                </a:lnTo>
                <a:lnTo>
                  <a:pt x="312" y="4"/>
                </a:lnTo>
                <a:lnTo>
                  <a:pt x="348" y="0"/>
                </a:lnTo>
                <a:lnTo>
                  <a:pt x="384" y="0"/>
                </a:lnTo>
                <a:lnTo>
                  <a:pt x="384" y="0"/>
                </a:lnTo>
                <a:lnTo>
                  <a:pt x="420" y="6"/>
                </a:lnTo>
                <a:lnTo>
                  <a:pt x="456" y="14"/>
                </a:lnTo>
                <a:lnTo>
                  <a:pt x="490" y="24"/>
                </a:lnTo>
                <a:lnTo>
                  <a:pt x="522" y="38"/>
                </a:lnTo>
                <a:lnTo>
                  <a:pt x="552" y="56"/>
                </a:lnTo>
                <a:lnTo>
                  <a:pt x="582" y="76"/>
                </a:lnTo>
                <a:lnTo>
                  <a:pt x="608" y="98"/>
                </a:lnTo>
                <a:lnTo>
                  <a:pt x="632" y="124"/>
                </a:lnTo>
                <a:lnTo>
                  <a:pt x="652" y="150"/>
                </a:lnTo>
                <a:lnTo>
                  <a:pt x="672" y="180"/>
                </a:lnTo>
                <a:lnTo>
                  <a:pt x="688" y="210"/>
                </a:lnTo>
                <a:lnTo>
                  <a:pt x="700" y="244"/>
                </a:lnTo>
                <a:lnTo>
                  <a:pt x="710" y="276"/>
                </a:lnTo>
                <a:lnTo>
                  <a:pt x="718" y="312"/>
                </a:lnTo>
                <a:lnTo>
                  <a:pt x="720" y="348"/>
                </a:lnTo>
                <a:lnTo>
                  <a:pt x="720" y="384"/>
                </a:lnTo>
                <a:lnTo>
                  <a:pt x="720" y="384"/>
                </a:lnTo>
                <a:close/>
              </a:path>
            </a:pathLst>
          </a:custGeom>
          <a:solidFill>
            <a:srgbClr val="ACACAC">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1" name="Freeform 393"/>
          <p:cNvSpPr/>
          <p:nvPr>
            <p:custDataLst>
              <p:tags r:id="rId185"/>
            </p:custDataLst>
          </p:nvPr>
        </p:nvSpPr>
        <p:spPr bwMode="auto">
          <a:xfrm>
            <a:off x="2047154" y="2191534"/>
            <a:ext cx="638495" cy="640651"/>
          </a:xfrm>
          <a:custGeom>
            <a:avLst/>
            <a:gdLst>
              <a:gd name="T0" fmla="*/ 592 w 592"/>
              <a:gd name="T1" fmla="*/ 316 h 594"/>
              <a:gd name="T2" fmla="*/ 582 w 592"/>
              <a:gd name="T3" fmla="*/ 376 h 594"/>
              <a:gd name="T4" fmla="*/ 560 w 592"/>
              <a:gd name="T5" fmla="*/ 430 h 594"/>
              <a:gd name="T6" fmla="*/ 530 w 592"/>
              <a:gd name="T7" fmla="*/ 478 h 594"/>
              <a:gd name="T8" fmla="*/ 492 w 592"/>
              <a:gd name="T9" fmla="*/ 520 h 594"/>
              <a:gd name="T10" fmla="*/ 444 w 592"/>
              <a:gd name="T11" fmla="*/ 554 h 594"/>
              <a:gd name="T12" fmla="*/ 392 w 592"/>
              <a:gd name="T13" fmla="*/ 578 h 594"/>
              <a:gd name="T14" fmla="*/ 336 w 592"/>
              <a:gd name="T15" fmla="*/ 590 h 594"/>
              <a:gd name="T16" fmla="*/ 276 w 592"/>
              <a:gd name="T17" fmla="*/ 592 h 594"/>
              <a:gd name="T18" fmla="*/ 246 w 592"/>
              <a:gd name="T19" fmla="*/ 590 h 594"/>
              <a:gd name="T20" fmla="*/ 188 w 592"/>
              <a:gd name="T21" fmla="*/ 574 h 594"/>
              <a:gd name="T22" fmla="*/ 136 w 592"/>
              <a:gd name="T23" fmla="*/ 548 h 594"/>
              <a:gd name="T24" fmla="*/ 92 w 592"/>
              <a:gd name="T25" fmla="*/ 512 h 594"/>
              <a:gd name="T26" fmla="*/ 54 w 592"/>
              <a:gd name="T27" fmla="*/ 470 h 594"/>
              <a:gd name="T28" fmla="*/ 26 w 592"/>
              <a:gd name="T29" fmla="*/ 420 h 594"/>
              <a:gd name="T30" fmla="*/ 6 w 592"/>
              <a:gd name="T31" fmla="*/ 366 h 594"/>
              <a:gd name="T32" fmla="*/ 0 w 592"/>
              <a:gd name="T33" fmla="*/ 306 h 594"/>
              <a:gd name="T34" fmla="*/ 0 w 592"/>
              <a:gd name="T35" fmla="*/ 276 h 594"/>
              <a:gd name="T36" fmla="*/ 10 w 592"/>
              <a:gd name="T37" fmla="*/ 218 h 594"/>
              <a:gd name="T38" fmla="*/ 30 w 592"/>
              <a:gd name="T39" fmla="*/ 162 h 594"/>
              <a:gd name="T40" fmla="*/ 62 w 592"/>
              <a:gd name="T41" fmla="*/ 114 h 594"/>
              <a:gd name="T42" fmla="*/ 100 w 592"/>
              <a:gd name="T43" fmla="*/ 72 h 594"/>
              <a:gd name="T44" fmla="*/ 146 w 592"/>
              <a:gd name="T45" fmla="*/ 40 h 594"/>
              <a:gd name="T46" fmla="*/ 200 w 592"/>
              <a:gd name="T47" fmla="*/ 16 h 594"/>
              <a:gd name="T48" fmla="*/ 256 w 592"/>
              <a:gd name="T49" fmla="*/ 2 h 594"/>
              <a:gd name="T50" fmla="*/ 316 w 592"/>
              <a:gd name="T51" fmla="*/ 0 h 594"/>
              <a:gd name="T52" fmla="*/ 346 w 592"/>
              <a:gd name="T53" fmla="*/ 4 h 594"/>
              <a:gd name="T54" fmla="*/ 404 w 592"/>
              <a:gd name="T55" fmla="*/ 20 h 594"/>
              <a:gd name="T56" fmla="*/ 454 w 592"/>
              <a:gd name="T57" fmla="*/ 46 h 594"/>
              <a:gd name="T58" fmla="*/ 500 w 592"/>
              <a:gd name="T59" fmla="*/ 80 h 594"/>
              <a:gd name="T60" fmla="*/ 538 w 592"/>
              <a:gd name="T61" fmla="*/ 124 h 594"/>
              <a:gd name="T62" fmla="*/ 566 w 592"/>
              <a:gd name="T63" fmla="*/ 174 h 594"/>
              <a:gd name="T64" fmla="*/ 584 w 592"/>
              <a:gd name="T65" fmla="*/ 228 h 594"/>
              <a:gd name="T66" fmla="*/ 592 w 592"/>
              <a:gd name="T67" fmla="*/ 286 h 594"/>
              <a:gd name="T68" fmla="*/ 592 w 592"/>
              <a:gd name="T69" fmla="*/ 316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2" h="594">
                <a:moveTo>
                  <a:pt x="592" y="316"/>
                </a:moveTo>
                <a:lnTo>
                  <a:pt x="592" y="316"/>
                </a:lnTo>
                <a:lnTo>
                  <a:pt x="588" y="346"/>
                </a:lnTo>
                <a:lnTo>
                  <a:pt x="582" y="376"/>
                </a:lnTo>
                <a:lnTo>
                  <a:pt x="572" y="404"/>
                </a:lnTo>
                <a:lnTo>
                  <a:pt x="560" y="430"/>
                </a:lnTo>
                <a:lnTo>
                  <a:pt x="546" y="456"/>
                </a:lnTo>
                <a:lnTo>
                  <a:pt x="530" y="478"/>
                </a:lnTo>
                <a:lnTo>
                  <a:pt x="512" y="500"/>
                </a:lnTo>
                <a:lnTo>
                  <a:pt x="492" y="520"/>
                </a:lnTo>
                <a:lnTo>
                  <a:pt x="468" y="538"/>
                </a:lnTo>
                <a:lnTo>
                  <a:pt x="444" y="554"/>
                </a:lnTo>
                <a:lnTo>
                  <a:pt x="420" y="566"/>
                </a:lnTo>
                <a:lnTo>
                  <a:pt x="392" y="578"/>
                </a:lnTo>
                <a:lnTo>
                  <a:pt x="364" y="586"/>
                </a:lnTo>
                <a:lnTo>
                  <a:pt x="336" y="590"/>
                </a:lnTo>
                <a:lnTo>
                  <a:pt x="306" y="594"/>
                </a:lnTo>
                <a:lnTo>
                  <a:pt x="276" y="592"/>
                </a:lnTo>
                <a:lnTo>
                  <a:pt x="276" y="592"/>
                </a:lnTo>
                <a:lnTo>
                  <a:pt x="246" y="590"/>
                </a:lnTo>
                <a:lnTo>
                  <a:pt x="216" y="582"/>
                </a:lnTo>
                <a:lnTo>
                  <a:pt x="188" y="574"/>
                </a:lnTo>
                <a:lnTo>
                  <a:pt x="162" y="562"/>
                </a:lnTo>
                <a:lnTo>
                  <a:pt x="136" y="548"/>
                </a:lnTo>
                <a:lnTo>
                  <a:pt x="114" y="530"/>
                </a:lnTo>
                <a:lnTo>
                  <a:pt x="92" y="512"/>
                </a:lnTo>
                <a:lnTo>
                  <a:pt x="72" y="492"/>
                </a:lnTo>
                <a:lnTo>
                  <a:pt x="54" y="470"/>
                </a:lnTo>
                <a:lnTo>
                  <a:pt x="38" y="446"/>
                </a:lnTo>
                <a:lnTo>
                  <a:pt x="26" y="420"/>
                </a:lnTo>
                <a:lnTo>
                  <a:pt x="16" y="394"/>
                </a:lnTo>
                <a:lnTo>
                  <a:pt x="6" y="366"/>
                </a:lnTo>
                <a:lnTo>
                  <a:pt x="2" y="336"/>
                </a:lnTo>
                <a:lnTo>
                  <a:pt x="0" y="306"/>
                </a:lnTo>
                <a:lnTo>
                  <a:pt x="0" y="276"/>
                </a:lnTo>
                <a:lnTo>
                  <a:pt x="0" y="276"/>
                </a:lnTo>
                <a:lnTo>
                  <a:pt x="4" y="246"/>
                </a:lnTo>
                <a:lnTo>
                  <a:pt x="10" y="218"/>
                </a:lnTo>
                <a:lnTo>
                  <a:pt x="18" y="190"/>
                </a:lnTo>
                <a:lnTo>
                  <a:pt x="30" y="162"/>
                </a:lnTo>
                <a:lnTo>
                  <a:pt x="44" y="138"/>
                </a:lnTo>
                <a:lnTo>
                  <a:pt x="62" y="114"/>
                </a:lnTo>
                <a:lnTo>
                  <a:pt x="80" y="92"/>
                </a:lnTo>
                <a:lnTo>
                  <a:pt x="100" y="72"/>
                </a:lnTo>
                <a:lnTo>
                  <a:pt x="122" y="56"/>
                </a:lnTo>
                <a:lnTo>
                  <a:pt x="146" y="40"/>
                </a:lnTo>
                <a:lnTo>
                  <a:pt x="172" y="26"/>
                </a:lnTo>
                <a:lnTo>
                  <a:pt x="200" y="16"/>
                </a:lnTo>
                <a:lnTo>
                  <a:pt x="226" y="8"/>
                </a:lnTo>
                <a:lnTo>
                  <a:pt x="256" y="2"/>
                </a:lnTo>
                <a:lnTo>
                  <a:pt x="286" y="0"/>
                </a:lnTo>
                <a:lnTo>
                  <a:pt x="316" y="0"/>
                </a:lnTo>
                <a:lnTo>
                  <a:pt x="316" y="0"/>
                </a:lnTo>
                <a:lnTo>
                  <a:pt x="346" y="4"/>
                </a:lnTo>
                <a:lnTo>
                  <a:pt x="376" y="10"/>
                </a:lnTo>
                <a:lnTo>
                  <a:pt x="404" y="20"/>
                </a:lnTo>
                <a:lnTo>
                  <a:pt x="430" y="32"/>
                </a:lnTo>
                <a:lnTo>
                  <a:pt x="454" y="46"/>
                </a:lnTo>
                <a:lnTo>
                  <a:pt x="478" y="62"/>
                </a:lnTo>
                <a:lnTo>
                  <a:pt x="500" y="80"/>
                </a:lnTo>
                <a:lnTo>
                  <a:pt x="520" y="102"/>
                </a:lnTo>
                <a:lnTo>
                  <a:pt x="538" y="124"/>
                </a:lnTo>
                <a:lnTo>
                  <a:pt x="552" y="148"/>
                </a:lnTo>
                <a:lnTo>
                  <a:pt x="566" y="174"/>
                </a:lnTo>
                <a:lnTo>
                  <a:pt x="576" y="200"/>
                </a:lnTo>
                <a:lnTo>
                  <a:pt x="584" y="228"/>
                </a:lnTo>
                <a:lnTo>
                  <a:pt x="590" y="256"/>
                </a:lnTo>
                <a:lnTo>
                  <a:pt x="592" y="286"/>
                </a:lnTo>
                <a:lnTo>
                  <a:pt x="592" y="316"/>
                </a:lnTo>
                <a:lnTo>
                  <a:pt x="592" y="3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2" name="Freeform 394"/>
          <p:cNvSpPr/>
          <p:nvPr>
            <p:custDataLst>
              <p:tags r:id="rId186"/>
            </p:custDataLst>
          </p:nvPr>
        </p:nvSpPr>
        <p:spPr bwMode="auto">
          <a:xfrm>
            <a:off x="2107553" y="2251932"/>
            <a:ext cx="517697" cy="517699"/>
          </a:xfrm>
          <a:custGeom>
            <a:avLst/>
            <a:gdLst>
              <a:gd name="T0" fmla="*/ 480 w 480"/>
              <a:gd name="T1" fmla="*/ 256 h 480"/>
              <a:gd name="T2" fmla="*/ 472 w 480"/>
              <a:gd name="T3" fmla="*/ 304 h 480"/>
              <a:gd name="T4" fmla="*/ 454 w 480"/>
              <a:gd name="T5" fmla="*/ 348 h 480"/>
              <a:gd name="T6" fmla="*/ 430 w 480"/>
              <a:gd name="T7" fmla="*/ 388 h 480"/>
              <a:gd name="T8" fmla="*/ 398 w 480"/>
              <a:gd name="T9" fmla="*/ 422 h 480"/>
              <a:gd name="T10" fmla="*/ 360 w 480"/>
              <a:gd name="T11" fmla="*/ 448 h 480"/>
              <a:gd name="T12" fmla="*/ 318 w 480"/>
              <a:gd name="T13" fmla="*/ 468 h 480"/>
              <a:gd name="T14" fmla="*/ 272 w 480"/>
              <a:gd name="T15" fmla="*/ 478 h 480"/>
              <a:gd name="T16" fmla="*/ 224 w 480"/>
              <a:gd name="T17" fmla="*/ 480 h 480"/>
              <a:gd name="T18" fmla="*/ 200 w 480"/>
              <a:gd name="T19" fmla="*/ 478 h 480"/>
              <a:gd name="T20" fmla="*/ 152 w 480"/>
              <a:gd name="T21" fmla="*/ 464 h 480"/>
              <a:gd name="T22" fmla="*/ 112 w 480"/>
              <a:gd name="T23" fmla="*/ 444 h 480"/>
              <a:gd name="T24" fmla="*/ 74 w 480"/>
              <a:gd name="T25" fmla="*/ 416 h 480"/>
              <a:gd name="T26" fmla="*/ 44 w 480"/>
              <a:gd name="T27" fmla="*/ 380 h 480"/>
              <a:gd name="T28" fmla="*/ 22 w 480"/>
              <a:gd name="T29" fmla="*/ 340 h 480"/>
              <a:gd name="T30" fmla="*/ 6 w 480"/>
              <a:gd name="T31" fmla="*/ 296 h 480"/>
              <a:gd name="T32" fmla="*/ 0 w 480"/>
              <a:gd name="T33" fmla="*/ 248 h 480"/>
              <a:gd name="T34" fmla="*/ 0 w 480"/>
              <a:gd name="T35" fmla="*/ 224 h 480"/>
              <a:gd name="T36" fmla="*/ 8 w 480"/>
              <a:gd name="T37" fmla="*/ 176 h 480"/>
              <a:gd name="T38" fmla="*/ 26 w 480"/>
              <a:gd name="T39" fmla="*/ 132 h 480"/>
              <a:gd name="T40" fmla="*/ 50 w 480"/>
              <a:gd name="T41" fmla="*/ 92 h 480"/>
              <a:gd name="T42" fmla="*/ 82 w 480"/>
              <a:gd name="T43" fmla="*/ 60 h 480"/>
              <a:gd name="T44" fmla="*/ 120 w 480"/>
              <a:gd name="T45" fmla="*/ 32 h 480"/>
              <a:gd name="T46" fmla="*/ 162 w 480"/>
              <a:gd name="T47" fmla="*/ 14 h 480"/>
              <a:gd name="T48" fmla="*/ 208 w 480"/>
              <a:gd name="T49" fmla="*/ 2 h 480"/>
              <a:gd name="T50" fmla="*/ 256 w 480"/>
              <a:gd name="T51" fmla="*/ 0 h 480"/>
              <a:gd name="T52" fmla="*/ 280 w 480"/>
              <a:gd name="T53" fmla="*/ 4 h 480"/>
              <a:gd name="T54" fmla="*/ 326 w 480"/>
              <a:gd name="T55" fmla="*/ 16 h 480"/>
              <a:gd name="T56" fmla="*/ 368 w 480"/>
              <a:gd name="T57" fmla="*/ 38 h 480"/>
              <a:gd name="T58" fmla="*/ 404 w 480"/>
              <a:gd name="T59" fmla="*/ 66 h 480"/>
              <a:gd name="T60" fmla="*/ 436 w 480"/>
              <a:gd name="T61" fmla="*/ 100 h 480"/>
              <a:gd name="T62" fmla="*/ 458 w 480"/>
              <a:gd name="T63" fmla="*/ 140 h 480"/>
              <a:gd name="T64" fmla="*/ 474 w 480"/>
              <a:gd name="T65" fmla="*/ 184 h 480"/>
              <a:gd name="T66" fmla="*/ 480 w 480"/>
              <a:gd name="T67" fmla="*/ 232 h 480"/>
              <a:gd name="T68" fmla="*/ 480 w 480"/>
              <a:gd name="T69" fmla="*/ 256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0" h="480">
                <a:moveTo>
                  <a:pt x="480" y="256"/>
                </a:moveTo>
                <a:lnTo>
                  <a:pt x="480" y="256"/>
                </a:lnTo>
                <a:lnTo>
                  <a:pt x="476" y="282"/>
                </a:lnTo>
                <a:lnTo>
                  <a:pt x="472" y="304"/>
                </a:lnTo>
                <a:lnTo>
                  <a:pt x="464" y="328"/>
                </a:lnTo>
                <a:lnTo>
                  <a:pt x="454" y="348"/>
                </a:lnTo>
                <a:lnTo>
                  <a:pt x="442" y="370"/>
                </a:lnTo>
                <a:lnTo>
                  <a:pt x="430" y="388"/>
                </a:lnTo>
                <a:lnTo>
                  <a:pt x="414" y="406"/>
                </a:lnTo>
                <a:lnTo>
                  <a:pt x="398" y="422"/>
                </a:lnTo>
                <a:lnTo>
                  <a:pt x="380" y="436"/>
                </a:lnTo>
                <a:lnTo>
                  <a:pt x="360" y="448"/>
                </a:lnTo>
                <a:lnTo>
                  <a:pt x="340" y="460"/>
                </a:lnTo>
                <a:lnTo>
                  <a:pt x="318" y="468"/>
                </a:lnTo>
                <a:lnTo>
                  <a:pt x="296" y="474"/>
                </a:lnTo>
                <a:lnTo>
                  <a:pt x="272" y="478"/>
                </a:lnTo>
                <a:lnTo>
                  <a:pt x="248" y="480"/>
                </a:lnTo>
                <a:lnTo>
                  <a:pt x="224" y="480"/>
                </a:lnTo>
                <a:lnTo>
                  <a:pt x="224" y="480"/>
                </a:lnTo>
                <a:lnTo>
                  <a:pt x="200" y="478"/>
                </a:lnTo>
                <a:lnTo>
                  <a:pt x="176" y="472"/>
                </a:lnTo>
                <a:lnTo>
                  <a:pt x="152" y="464"/>
                </a:lnTo>
                <a:lnTo>
                  <a:pt x="132" y="456"/>
                </a:lnTo>
                <a:lnTo>
                  <a:pt x="112" y="444"/>
                </a:lnTo>
                <a:lnTo>
                  <a:pt x="92" y="430"/>
                </a:lnTo>
                <a:lnTo>
                  <a:pt x="74" y="416"/>
                </a:lnTo>
                <a:lnTo>
                  <a:pt x="58" y="398"/>
                </a:lnTo>
                <a:lnTo>
                  <a:pt x="44" y="380"/>
                </a:lnTo>
                <a:lnTo>
                  <a:pt x="32" y="362"/>
                </a:lnTo>
                <a:lnTo>
                  <a:pt x="22" y="340"/>
                </a:lnTo>
                <a:lnTo>
                  <a:pt x="12" y="318"/>
                </a:lnTo>
                <a:lnTo>
                  <a:pt x="6" y="296"/>
                </a:lnTo>
                <a:lnTo>
                  <a:pt x="2" y="272"/>
                </a:lnTo>
                <a:lnTo>
                  <a:pt x="0" y="248"/>
                </a:lnTo>
                <a:lnTo>
                  <a:pt x="0" y="224"/>
                </a:lnTo>
                <a:lnTo>
                  <a:pt x="0" y="224"/>
                </a:lnTo>
                <a:lnTo>
                  <a:pt x="4" y="200"/>
                </a:lnTo>
                <a:lnTo>
                  <a:pt x="8" y="176"/>
                </a:lnTo>
                <a:lnTo>
                  <a:pt x="16" y="154"/>
                </a:lnTo>
                <a:lnTo>
                  <a:pt x="26" y="132"/>
                </a:lnTo>
                <a:lnTo>
                  <a:pt x="36" y="112"/>
                </a:lnTo>
                <a:lnTo>
                  <a:pt x="50" y="92"/>
                </a:lnTo>
                <a:lnTo>
                  <a:pt x="66" y="76"/>
                </a:lnTo>
                <a:lnTo>
                  <a:pt x="82" y="60"/>
                </a:lnTo>
                <a:lnTo>
                  <a:pt x="100" y="46"/>
                </a:lnTo>
                <a:lnTo>
                  <a:pt x="120" y="32"/>
                </a:lnTo>
                <a:lnTo>
                  <a:pt x="140" y="22"/>
                </a:lnTo>
                <a:lnTo>
                  <a:pt x="162" y="14"/>
                </a:lnTo>
                <a:lnTo>
                  <a:pt x="184" y="6"/>
                </a:lnTo>
                <a:lnTo>
                  <a:pt x="208" y="2"/>
                </a:lnTo>
                <a:lnTo>
                  <a:pt x="232" y="0"/>
                </a:lnTo>
                <a:lnTo>
                  <a:pt x="256" y="0"/>
                </a:lnTo>
                <a:lnTo>
                  <a:pt x="256" y="0"/>
                </a:lnTo>
                <a:lnTo>
                  <a:pt x="280" y="4"/>
                </a:lnTo>
                <a:lnTo>
                  <a:pt x="304" y="8"/>
                </a:lnTo>
                <a:lnTo>
                  <a:pt x="326" y="16"/>
                </a:lnTo>
                <a:lnTo>
                  <a:pt x="348" y="26"/>
                </a:lnTo>
                <a:lnTo>
                  <a:pt x="368" y="38"/>
                </a:lnTo>
                <a:lnTo>
                  <a:pt x="388" y="50"/>
                </a:lnTo>
                <a:lnTo>
                  <a:pt x="404" y="66"/>
                </a:lnTo>
                <a:lnTo>
                  <a:pt x="420" y="82"/>
                </a:lnTo>
                <a:lnTo>
                  <a:pt x="436" y="100"/>
                </a:lnTo>
                <a:lnTo>
                  <a:pt x="448" y="120"/>
                </a:lnTo>
                <a:lnTo>
                  <a:pt x="458" y="140"/>
                </a:lnTo>
                <a:lnTo>
                  <a:pt x="468" y="162"/>
                </a:lnTo>
                <a:lnTo>
                  <a:pt x="474" y="184"/>
                </a:lnTo>
                <a:lnTo>
                  <a:pt x="478" y="208"/>
                </a:lnTo>
                <a:lnTo>
                  <a:pt x="480" y="232"/>
                </a:lnTo>
                <a:lnTo>
                  <a:pt x="480" y="256"/>
                </a:lnTo>
                <a:lnTo>
                  <a:pt x="480" y="256"/>
                </a:lnTo>
                <a:close/>
              </a:path>
            </a:pathLst>
          </a:custGeom>
          <a:solidFill>
            <a:srgbClr val="63B0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3" name="Freeform 395"/>
          <p:cNvSpPr/>
          <p:nvPr>
            <p:custDataLst>
              <p:tags r:id="rId187"/>
            </p:custDataLst>
          </p:nvPr>
        </p:nvSpPr>
        <p:spPr bwMode="auto">
          <a:xfrm>
            <a:off x="2206778" y="2353314"/>
            <a:ext cx="319247" cy="317091"/>
          </a:xfrm>
          <a:custGeom>
            <a:avLst/>
            <a:gdLst>
              <a:gd name="T0" fmla="*/ 294 w 296"/>
              <a:gd name="T1" fmla="*/ 156 h 294"/>
              <a:gd name="T2" fmla="*/ 290 w 296"/>
              <a:gd name="T3" fmla="*/ 186 h 294"/>
              <a:gd name="T4" fmla="*/ 280 w 296"/>
              <a:gd name="T5" fmla="*/ 212 h 294"/>
              <a:gd name="T6" fmla="*/ 264 w 296"/>
              <a:gd name="T7" fmla="*/ 238 h 294"/>
              <a:gd name="T8" fmla="*/ 244 w 296"/>
              <a:gd name="T9" fmla="*/ 258 h 294"/>
              <a:gd name="T10" fmla="*/ 222 w 296"/>
              <a:gd name="T11" fmla="*/ 274 h 294"/>
              <a:gd name="T12" fmla="*/ 196 w 296"/>
              <a:gd name="T13" fmla="*/ 286 h 294"/>
              <a:gd name="T14" fmla="*/ 168 w 296"/>
              <a:gd name="T15" fmla="*/ 292 h 294"/>
              <a:gd name="T16" fmla="*/ 138 w 296"/>
              <a:gd name="T17" fmla="*/ 294 h 294"/>
              <a:gd name="T18" fmla="*/ 122 w 296"/>
              <a:gd name="T19" fmla="*/ 292 h 294"/>
              <a:gd name="T20" fmla="*/ 94 w 296"/>
              <a:gd name="T21" fmla="*/ 284 h 294"/>
              <a:gd name="T22" fmla="*/ 68 w 296"/>
              <a:gd name="T23" fmla="*/ 272 h 294"/>
              <a:gd name="T24" fmla="*/ 46 w 296"/>
              <a:gd name="T25" fmla="*/ 254 h 294"/>
              <a:gd name="T26" fmla="*/ 28 w 296"/>
              <a:gd name="T27" fmla="*/ 232 h 294"/>
              <a:gd name="T28" fmla="*/ 14 w 296"/>
              <a:gd name="T29" fmla="*/ 208 h 294"/>
              <a:gd name="T30" fmla="*/ 4 w 296"/>
              <a:gd name="T31" fmla="*/ 180 h 294"/>
              <a:gd name="T32" fmla="*/ 0 w 296"/>
              <a:gd name="T33" fmla="*/ 152 h 294"/>
              <a:gd name="T34" fmla="*/ 0 w 296"/>
              <a:gd name="T35" fmla="*/ 136 h 294"/>
              <a:gd name="T36" fmla="*/ 6 w 296"/>
              <a:gd name="T37" fmla="*/ 108 h 294"/>
              <a:gd name="T38" fmla="*/ 16 w 296"/>
              <a:gd name="T39" fmla="*/ 80 h 294"/>
              <a:gd name="T40" fmla="*/ 32 w 296"/>
              <a:gd name="T41" fmla="*/ 56 h 294"/>
              <a:gd name="T42" fmla="*/ 50 w 296"/>
              <a:gd name="T43" fmla="*/ 36 h 294"/>
              <a:gd name="T44" fmla="*/ 74 w 296"/>
              <a:gd name="T45" fmla="*/ 18 h 294"/>
              <a:gd name="T46" fmla="*/ 100 w 296"/>
              <a:gd name="T47" fmla="*/ 8 h 294"/>
              <a:gd name="T48" fmla="*/ 128 w 296"/>
              <a:gd name="T49" fmla="*/ 0 h 294"/>
              <a:gd name="T50" fmla="*/ 158 w 296"/>
              <a:gd name="T51" fmla="*/ 0 h 294"/>
              <a:gd name="T52" fmla="*/ 172 w 296"/>
              <a:gd name="T53" fmla="*/ 2 h 294"/>
              <a:gd name="T54" fmla="*/ 202 w 296"/>
              <a:gd name="T55" fmla="*/ 10 h 294"/>
              <a:gd name="T56" fmla="*/ 226 w 296"/>
              <a:gd name="T57" fmla="*/ 22 h 294"/>
              <a:gd name="T58" fmla="*/ 250 w 296"/>
              <a:gd name="T59" fmla="*/ 40 h 294"/>
              <a:gd name="T60" fmla="*/ 268 w 296"/>
              <a:gd name="T61" fmla="*/ 60 h 294"/>
              <a:gd name="T62" fmla="*/ 282 w 296"/>
              <a:gd name="T63" fmla="*/ 86 h 294"/>
              <a:gd name="T64" fmla="*/ 292 w 296"/>
              <a:gd name="T65" fmla="*/ 112 h 294"/>
              <a:gd name="T66" fmla="*/ 296 w 296"/>
              <a:gd name="T67" fmla="*/ 142 h 294"/>
              <a:gd name="T68" fmla="*/ 294 w 296"/>
              <a:gd name="T69" fmla="*/ 15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4">
                <a:moveTo>
                  <a:pt x="294" y="156"/>
                </a:moveTo>
                <a:lnTo>
                  <a:pt x="294" y="156"/>
                </a:lnTo>
                <a:lnTo>
                  <a:pt x="294" y="172"/>
                </a:lnTo>
                <a:lnTo>
                  <a:pt x="290" y="186"/>
                </a:lnTo>
                <a:lnTo>
                  <a:pt x="286" y="200"/>
                </a:lnTo>
                <a:lnTo>
                  <a:pt x="280" y="212"/>
                </a:lnTo>
                <a:lnTo>
                  <a:pt x="272" y="226"/>
                </a:lnTo>
                <a:lnTo>
                  <a:pt x="264" y="238"/>
                </a:lnTo>
                <a:lnTo>
                  <a:pt x="254" y="248"/>
                </a:lnTo>
                <a:lnTo>
                  <a:pt x="244" y="258"/>
                </a:lnTo>
                <a:lnTo>
                  <a:pt x="234" y="266"/>
                </a:lnTo>
                <a:lnTo>
                  <a:pt x="222" y="274"/>
                </a:lnTo>
                <a:lnTo>
                  <a:pt x="210" y="280"/>
                </a:lnTo>
                <a:lnTo>
                  <a:pt x="196" y="286"/>
                </a:lnTo>
                <a:lnTo>
                  <a:pt x="182" y="290"/>
                </a:lnTo>
                <a:lnTo>
                  <a:pt x="168" y="292"/>
                </a:lnTo>
                <a:lnTo>
                  <a:pt x="152" y="294"/>
                </a:lnTo>
                <a:lnTo>
                  <a:pt x="138" y="294"/>
                </a:lnTo>
                <a:lnTo>
                  <a:pt x="138" y="294"/>
                </a:lnTo>
                <a:lnTo>
                  <a:pt x="122" y="292"/>
                </a:lnTo>
                <a:lnTo>
                  <a:pt x="108" y="288"/>
                </a:lnTo>
                <a:lnTo>
                  <a:pt x="94" y="284"/>
                </a:lnTo>
                <a:lnTo>
                  <a:pt x="82" y="278"/>
                </a:lnTo>
                <a:lnTo>
                  <a:pt x="68" y="272"/>
                </a:lnTo>
                <a:lnTo>
                  <a:pt x="58" y="262"/>
                </a:lnTo>
                <a:lnTo>
                  <a:pt x="46" y="254"/>
                </a:lnTo>
                <a:lnTo>
                  <a:pt x="36" y="244"/>
                </a:lnTo>
                <a:lnTo>
                  <a:pt x="28" y="232"/>
                </a:lnTo>
                <a:lnTo>
                  <a:pt x="20" y="220"/>
                </a:lnTo>
                <a:lnTo>
                  <a:pt x="14" y="208"/>
                </a:lnTo>
                <a:lnTo>
                  <a:pt x="8" y="194"/>
                </a:lnTo>
                <a:lnTo>
                  <a:pt x="4" y="180"/>
                </a:lnTo>
                <a:lnTo>
                  <a:pt x="2" y="166"/>
                </a:lnTo>
                <a:lnTo>
                  <a:pt x="0" y="152"/>
                </a:lnTo>
                <a:lnTo>
                  <a:pt x="0" y="136"/>
                </a:lnTo>
                <a:lnTo>
                  <a:pt x="0" y="136"/>
                </a:lnTo>
                <a:lnTo>
                  <a:pt x="2" y="122"/>
                </a:lnTo>
                <a:lnTo>
                  <a:pt x="6" y="108"/>
                </a:lnTo>
                <a:lnTo>
                  <a:pt x="10" y="94"/>
                </a:lnTo>
                <a:lnTo>
                  <a:pt x="16" y="80"/>
                </a:lnTo>
                <a:lnTo>
                  <a:pt x="24" y="68"/>
                </a:lnTo>
                <a:lnTo>
                  <a:pt x="32" y="56"/>
                </a:lnTo>
                <a:lnTo>
                  <a:pt x="40" y="46"/>
                </a:lnTo>
                <a:lnTo>
                  <a:pt x="50" y="36"/>
                </a:lnTo>
                <a:lnTo>
                  <a:pt x="62" y="26"/>
                </a:lnTo>
                <a:lnTo>
                  <a:pt x="74" y="18"/>
                </a:lnTo>
                <a:lnTo>
                  <a:pt x="86" y="12"/>
                </a:lnTo>
                <a:lnTo>
                  <a:pt x="100" y="8"/>
                </a:lnTo>
                <a:lnTo>
                  <a:pt x="114" y="4"/>
                </a:lnTo>
                <a:lnTo>
                  <a:pt x="128" y="0"/>
                </a:lnTo>
                <a:lnTo>
                  <a:pt x="142" y="0"/>
                </a:lnTo>
                <a:lnTo>
                  <a:pt x="158" y="0"/>
                </a:lnTo>
                <a:lnTo>
                  <a:pt x="158" y="0"/>
                </a:lnTo>
                <a:lnTo>
                  <a:pt x="172" y="2"/>
                </a:lnTo>
                <a:lnTo>
                  <a:pt x="188" y="4"/>
                </a:lnTo>
                <a:lnTo>
                  <a:pt x="202" y="10"/>
                </a:lnTo>
                <a:lnTo>
                  <a:pt x="214" y="14"/>
                </a:lnTo>
                <a:lnTo>
                  <a:pt x="226" y="22"/>
                </a:lnTo>
                <a:lnTo>
                  <a:pt x="238" y="30"/>
                </a:lnTo>
                <a:lnTo>
                  <a:pt x="250" y="40"/>
                </a:lnTo>
                <a:lnTo>
                  <a:pt x="258" y="50"/>
                </a:lnTo>
                <a:lnTo>
                  <a:pt x="268" y="60"/>
                </a:lnTo>
                <a:lnTo>
                  <a:pt x="276" y="72"/>
                </a:lnTo>
                <a:lnTo>
                  <a:pt x="282" y="86"/>
                </a:lnTo>
                <a:lnTo>
                  <a:pt x="288" y="98"/>
                </a:lnTo>
                <a:lnTo>
                  <a:pt x="292" y="112"/>
                </a:lnTo>
                <a:lnTo>
                  <a:pt x="294" y="126"/>
                </a:lnTo>
                <a:lnTo>
                  <a:pt x="296" y="142"/>
                </a:lnTo>
                <a:lnTo>
                  <a:pt x="294" y="156"/>
                </a:lnTo>
                <a:lnTo>
                  <a:pt x="294" y="1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4" name="Freeform 396"/>
          <p:cNvSpPr/>
          <p:nvPr>
            <p:custDataLst>
              <p:tags r:id="rId188"/>
            </p:custDataLst>
          </p:nvPr>
        </p:nvSpPr>
        <p:spPr bwMode="auto">
          <a:xfrm>
            <a:off x="2265019" y="2411556"/>
            <a:ext cx="200608" cy="200608"/>
          </a:xfrm>
          <a:custGeom>
            <a:avLst/>
            <a:gdLst>
              <a:gd name="T0" fmla="*/ 186 w 186"/>
              <a:gd name="T1" fmla="*/ 98 h 186"/>
              <a:gd name="T2" fmla="*/ 186 w 186"/>
              <a:gd name="T3" fmla="*/ 98 h 186"/>
              <a:gd name="T4" fmla="*/ 184 w 186"/>
              <a:gd name="T5" fmla="*/ 118 h 186"/>
              <a:gd name="T6" fmla="*/ 178 w 186"/>
              <a:gd name="T7" fmla="*/ 134 h 186"/>
              <a:gd name="T8" fmla="*/ 168 w 186"/>
              <a:gd name="T9" fmla="*/ 150 h 186"/>
              <a:gd name="T10" fmla="*/ 156 w 186"/>
              <a:gd name="T11" fmla="*/ 162 h 186"/>
              <a:gd name="T12" fmla="*/ 140 w 186"/>
              <a:gd name="T13" fmla="*/ 174 h 186"/>
              <a:gd name="T14" fmla="*/ 124 w 186"/>
              <a:gd name="T15" fmla="*/ 180 h 186"/>
              <a:gd name="T16" fmla="*/ 106 w 186"/>
              <a:gd name="T17" fmla="*/ 186 h 186"/>
              <a:gd name="T18" fmla="*/ 88 w 186"/>
              <a:gd name="T19" fmla="*/ 186 h 186"/>
              <a:gd name="T20" fmla="*/ 88 w 186"/>
              <a:gd name="T21" fmla="*/ 186 h 186"/>
              <a:gd name="T22" fmla="*/ 68 w 186"/>
              <a:gd name="T23" fmla="*/ 182 h 186"/>
              <a:gd name="T24" fmla="*/ 52 w 186"/>
              <a:gd name="T25" fmla="*/ 176 h 186"/>
              <a:gd name="T26" fmla="*/ 36 w 186"/>
              <a:gd name="T27" fmla="*/ 166 h 186"/>
              <a:gd name="T28" fmla="*/ 24 w 186"/>
              <a:gd name="T29" fmla="*/ 154 h 186"/>
              <a:gd name="T30" fmla="*/ 14 w 186"/>
              <a:gd name="T31" fmla="*/ 140 h 186"/>
              <a:gd name="T32" fmla="*/ 6 w 186"/>
              <a:gd name="T33" fmla="*/ 122 h 186"/>
              <a:gd name="T34" fmla="*/ 2 w 186"/>
              <a:gd name="T35" fmla="*/ 106 h 186"/>
              <a:gd name="T36" fmla="*/ 0 w 186"/>
              <a:gd name="T37" fmla="*/ 86 h 186"/>
              <a:gd name="T38" fmla="*/ 0 w 186"/>
              <a:gd name="T39" fmla="*/ 86 h 186"/>
              <a:gd name="T40" fmla="*/ 4 w 186"/>
              <a:gd name="T41" fmla="*/ 68 h 186"/>
              <a:gd name="T42" fmla="*/ 10 w 186"/>
              <a:gd name="T43" fmla="*/ 50 h 186"/>
              <a:gd name="T44" fmla="*/ 20 w 186"/>
              <a:gd name="T45" fmla="*/ 36 h 186"/>
              <a:gd name="T46" fmla="*/ 32 w 186"/>
              <a:gd name="T47" fmla="*/ 22 h 186"/>
              <a:gd name="T48" fmla="*/ 48 w 186"/>
              <a:gd name="T49" fmla="*/ 12 h 186"/>
              <a:gd name="T50" fmla="*/ 64 w 186"/>
              <a:gd name="T51" fmla="*/ 4 h 186"/>
              <a:gd name="T52" fmla="*/ 82 w 186"/>
              <a:gd name="T53" fmla="*/ 0 h 186"/>
              <a:gd name="T54" fmla="*/ 100 w 186"/>
              <a:gd name="T55" fmla="*/ 0 h 186"/>
              <a:gd name="T56" fmla="*/ 100 w 186"/>
              <a:gd name="T57" fmla="*/ 0 h 186"/>
              <a:gd name="T58" fmla="*/ 118 w 186"/>
              <a:gd name="T59" fmla="*/ 2 h 186"/>
              <a:gd name="T60" fmla="*/ 136 w 186"/>
              <a:gd name="T61" fmla="*/ 10 h 186"/>
              <a:gd name="T62" fmla="*/ 152 w 186"/>
              <a:gd name="T63" fmla="*/ 18 h 186"/>
              <a:gd name="T64" fmla="*/ 164 w 186"/>
              <a:gd name="T65" fmla="*/ 32 h 186"/>
              <a:gd name="T66" fmla="*/ 174 w 186"/>
              <a:gd name="T67" fmla="*/ 46 h 186"/>
              <a:gd name="T68" fmla="*/ 182 w 186"/>
              <a:gd name="T69" fmla="*/ 62 h 186"/>
              <a:gd name="T70" fmla="*/ 186 w 186"/>
              <a:gd name="T71" fmla="*/ 80 h 186"/>
              <a:gd name="T72" fmla="*/ 186 w 186"/>
              <a:gd name="T73" fmla="*/ 98 h 186"/>
              <a:gd name="T74" fmla="*/ 186 w 186"/>
              <a:gd name="T75" fmla="*/ 9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6" h="186">
                <a:moveTo>
                  <a:pt x="186" y="98"/>
                </a:moveTo>
                <a:lnTo>
                  <a:pt x="186" y="98"/>
                </a:lnTo>
                <a:lnTo>
                  <a:pt x="184" y="118"/>
                </a:lnTo>
                <a:lnTo>
                  <a:pt x="178" y="134"/>
                </a:lnTo>
                <a:lnTo>
                  <a:pt x="168" y="150"/>
                </a:lnTo>
                <a:lnTo>
                  <a:pt x="156" y="162"/>
                </a:lnTo>
                <a:lnTo>
                  <a:pt x="140" y="174"/>
                </a:lnTo>
                <a:lnTo>
                  <a:pt x="124" y="180"/>
                </a:lnTo>
                <a:lnTo>
                  <a:pt x="106" y="186"/>
                </a:lnTo>
                <a:lnTo>
                  <a:pt x="88" y="186"/>
                </a:lnTo>
                <a:lnTo>
                  <a:pt x="88" y="186"/>
                </a:lnTo>
                <a:lnTo>
                  <a:pt x="68" y="182"/>
                </a:lnTo>
                <a:lnTo>
                  <a:pt x="52" y="176"/>
                </a:lnTo>
                <a:lnTo>
                  <a:pt x="36" y="166"/>
                </a:lnTo>
                <a:lnTo>
                  <a:pt x="24" y="154"/>
                </a:lnTo>
                <a:lnTo>
                  <a:pt x="14" y="140"/>
                </a:lnTo>
                <a:lnTo>
                  <a:pt x="6" y="122"/>
                </a:lnTo>
                <a:lnTo>
                  <a:pt x="2" y="106"/>
                </a:lnTo>
                <a:lnTo>
                  <a:pt x="0" y="86"/>
                </a:lnTo>
                <a:lnTo>
                  <a:pt x="0" y="86"/>
                </a:lnTo>
                <a:lnTo>
                  <a:pt x="4" y="68"/>
                </a:lnTo>
                <a:lnTo>
                  <a:pt x="10" y="50"/>
                </a:lnTo>
                <a:lnTo>
                  <a:pt x="20" y="36"/>
                </a:lnTo>
                <a:lnTo>
                  <a:pt x="32" y="22"/>
                </a:lnTo>
                <a:lnTo>
                  <a:pt x="48" y="12"/>
                </a:lnTo>
                <a:lnTo>
                  <a:pt x="64" y="4"/>
                </a:lnTo>
                <a:lnTo>
                  <a:pt x="82" y="0"/>
                </a:lnTo>
                <a:lnTo>
                  <a:pt x="100" y="0"/>
                </a:lnTo>
                <a:lnTo>
                  <a:pt x="100" y="0"/>
                </a:lnTo>
                <a:lnTo>
                  <a:pt x="118" y="2"/>
                </a:lnTo>
                <a:lnTo>
                  <a:pt x="136" y="10"/>
                </a:lnTo>
                <a:lnTo>
                  <a:pt x="152" y="18"/>
                </a:lnTo>
                <a:lnTo>
                  <a:pt x="164" y="32"/>
                </a:lnTo>
                <a:lnTo>
                  <a:pt x="174" y="46"/>
                </a:lnTo>
                <a:lnTo>
                  <a:pt x="182" y="62"/>
                </a:lnTo>
                <a:lnTo>
                  <a:pt x="186" y="80"/>
                </a:lnTo>
                <a:lnTo>
                  <a:pt x="186" y="98"/>
                </a:lnTo>
                <a:lnTo>
                  <a:pt x="186" y="98"/>
                </a:lnTo>
                <a:close/>
              </a:path>
            </a:pathLst>
          </a:custGeom>
          <a:solidFill>
            <a:srgbClr val="DC5126"/>
          </a:solidFill>
          <a:ln>
            <a:noFill/>
          </a:ln>
        </p:spPr>
        <p:txBody>
          <a:bodyPr vert="horz" wrap="square" lIns="91440" tIns="45720" rIns="91440" bIns="45720" numCol="1" anchor="t" anchorCtr="0" compatLnSpc="1"/>
          <a:p>
            <a:endParaRPr lang="zh-CN" altLang="en-US"/>
          </a:p>
        </p:txBody>
      </p:sp>
      <p:sp>
        <p:nvSpPr>
          <p:cNvPr id="195" name="Freeform 397"/>
          <p:cNvSpPr/>
          <p:nvPr>
            <p:custDataLst>
              <p:tags r:id="rId189"/>
            </p:custDataLst>
          </p:nvPr>
        </p:nvSpPr>
        <p:spPr bwMode="auto">
          <a:xfrm>
            <a:off x="2387973" y="2508624"/>
            <a:ext cx="215708" cy="17256"/>
          </a:xfrm>
          <a:custGeom>
            <a:avLst/>
            <a:gdLst>
              <a:gd name="T0" fmla="*/ 26 w 200"/>
              <a:gd name="T1" fmla="*/ 0 h 16"/>
              <a:gd name="T2" fmla="*/ 0 w 200"/>
              <a:gd name="T3" fmla="*/ 8 h 16"/>
              <a:gd name="T4" fmla="*/ 0 w 200"/>
              <a:gd name="T5" fmla="*/ 8 h 16"/>
              <a:gd name="T6" fmla="*/ 26 w 200"/>
              <a:gd name="T7" fmla="*/ 16 h 16"/>
              <a:gd name="T8" fmla="*/ 200 w 200"/>
              <a:gd name="T9" fmla="*/ 16 h 16"/>
              <a:gd name="T10" fmla="*/ 200 w 200"/>
              <a:gd name="T11" fmla="*/ 0 h 16"/>
              <a:gd name="T12" fmla="*/ 26 w 20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00" h="16">
                <a:moveTo>
                  <a:pt x="26" y="0"/>
                </a:moveTo>
                <a:lnTo>
                  <a:pt x="0" y="8"/>
                </a:lnTo>
                <a:lnTo>
                  <a:pt x="0" y="8"/>
                </a:lnTo>
                <a:lnTo>
                  <a:pt x="26" y="16"/>
                </a:lnTo>
                <a:lnTo>
                  <a:pt x="200" y="16"/>
                </a:lnTo>
                <a:lnTo>
                  <a:pt x="200" y="0"/>
                </a:lnTo>
                <a:lnTo>
                  <a:pt x="26" y="0"/>
                </a:lnTo>
                <a:close/>
              </a:path>
            </a:pathLst>
          </a:custGeom>
          <a:solidFill>
            <a:srgbClr val="ACACAC">
              <a:lumMod val="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6" name="Freeform 398"/>
          <p:cNvSpPr/>
          <p:nvPr>
            <p:custDataLst>
              <p:tags r:id="rId190"/>
            </p:custDataLst>
          </p:nvPr>
        </p:nvSpPr>
        <p:spPr bwMode="auto">
          <a:xfrm>
            <a:off x="2897042" y="2482740"/>
            <a:ext cx="614767" cy="69027"/>
          </a:xfrm>
          <a:custGeom>
            <a:avLst/>
            <a:gdLst>
              <a:gd name="T0" fmla="*/ 544 w 570"/>
              <a:gd name="T1" fmla="*/ 6 h 64"/>
              <a:gd name="T2" fmla="*/ 0 w 570"/>
              <a:gd name="T3" fmla="*/ 0 h 64"/>
              <a:gd name="T4" fmla="*/ 0 w 570"/>
              <a:gd name="T5" fmla="*/ 64 h 64"/>
              <a:gd name="T6" fmla="*/ 544 w 570"/>
              <a:gd name="T7" fmla="*/ 58 h 64"/>
              <a:gd name="T8" fmla="*/ 544 w 570"/>
              <a:gd name="T9" fmla="*/ 58 h 64"/>
              <a:gd name="T10" fmla="*/ 554 w 570"/>
              <a:gd name="T11" fmla="*/ 56 h 64"/>
              <a:gd name="T12" fmla="*/ 562 w 570"/>
              <a:gd name="T13" fmla="*/ 52 h 64"/>
              <a:gd name="T14" fmla="*/ 568 w 570"/>
              <a:gd name="T15" fmla="*/ 42 h 64"/>
              <a:gd name="T16" fmla="*/ 570 w 570"/>
              <a:gd name="T17" fmla="*/ 32 h 64"/>
              <a:gd name="T18" fmla="*/ 570 w 570"/>
              <a:gd name="T19" fmla="*/ 32 h 64"/>
              <a:gd name="T20" fmla="*/ 568 w 570"/>
              <a:gd name="T21" fmla="*/ 22 h 64"/>
              <a:gd name="T22" fmla="*/ 562 w 570"/>
              <a:gd name="T23" fmla="*/ 14 h 64"/>
              <a:gd name="T24" fmla="*/ 554 w 570"/>
              <a:gd name="T25" fmla="*/ 8 h 64"/>
              <a:gd name="T26" fmla="*/ 544 w 570"/>
              <a:gd name="T27" fmla="*/ 6 h 64"/>
              <a:gd name="T28" fmla="*/ 544 w 570"/>
              <a:gd name="T29" fmla="*/ 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0" h="64">
                <a:moveTo>
                  <a:pt x="544" y="6"/>
                </a:moveTo>
                <a:lnTo>
                  <a:pt x="0" y="0"/>
                </a:lnTo>
                <a:lnTo>
                  <a:pt x="0" y="64"/>
                </a:lnTo>
                <a:lnTo>
                  <a:pt x="544" y="58"/>
                </a:lnTo>
                <a:lnTo>
                  <a:pt x="544" y="58"/>
                </a:lnTo>
                <a:lnTo>
                  <a:pt x="554" y="56"/>
                </a:lnTo>
                <a:lnTo>
                  <a:pt x="562" y="52"/>
                </a:lnTo>
                <a:lnTo>
                  <a:pt x="568" y="42"/>
                </a:lnTo>
                <a:lnTo>
                  <a:pt x="570" y="32"/>
                </a:lnTo>
                <a:lnTo>
                  <a:pt x="570" y="32"/>
                </a:lnTo>
                <a:lnTo>
                  <a:pt x="568" y="22"/>
                </a:lnTo>
                <a:lnTo>
                  <a:pt x="562" y="14"/>
                </a:lnTo>
                <a:lnTo>
                  <a:pt x="554" y="8"/>
                </a:lnTo>
                <a:lnTo>
                  <a:pt x="544" y="6"/>
                </a:lnTo>
                <a:lnTo>
                  <a:pt x="544" y="6"/>
                </a:lnTo>
                <a:close/>
              </a:path>
            </a:pathLst>
          </a:custGeom>
          <a:solidFill>
            <a:srgbClr val="DC5126">
              <a:lumMod val="75000"/>
            </a:srgbClr>
          </a:solidFill>
          <a:ln>
            <a:noFill/>
          </a:ln>
        </p:spPr>
        <p:txBody>
          <a:bodyPr vert="horz" wrap="square" lIns="91440" tIns="45720" rIns="91440" bIns="45720" numCol="1" anchor="t" anchorCtr="0" compatLnSpc="1"/>
          <a:p>
            <a:endParaRPr lang="zh-CN" altLang="en-US"/>
          </a:p>
        </p:txBody>
      </p:sp>
      <p:sp>
        <p:nvSpPr>
          <p:cNvPr id="197" name="Freeform 399"/>
          <p:cNvSpPr/>
          <p:nvPr>
            <p:custDataLst>
              <p:tags r:id="rId191"/>
            </p:custDataLst>
          </p:nvPr>
        </p:nvSpPr>
        <p:spPr bwMode="auto">
          <a:xfrm>
            <a:off x="3151576" y="2295074"/>
            <a:ext cx="379645" cy="198451"/>
          </a:xfrm>
          <a:custGeom>
            <a:avLst/>
            <a:gdLst>
              <a:gd name="T0" fmla="*/ 322 w 352"/>
              <a:gd name="T1" fmla="*/ 184 h 184"/>
              <a:gd name="T2" fmla="*/ 322 w 352"/>
              <a:gd name="T3" fmla="*/ 184 h 184"/>
              <a:gd name="T4" fmla="*/ 330 w 352"/>
              <a:gd name="T5" fmla="*/ 174 h 184"/>
              <a:gd name="T6" fmla="*/ 336 w 352"/>
              <a:gd name="T7" fmla="*/ 164 h 184"/>
              <a:gd name="T8" fmla="*/ 342 w 352"/>
              <a:gd name="T9" fmla="*/ 152 h 184"/>
              <a:gd name="T10" fmla="*/ 346 w 352"/>
              <a:gd name="T11" fmla="*/ 138 h 184"/>
              <a:gd name="T12" fmla="*/ 350 w 352"/>
              <a:gd name="T13" fmla="*/ 126 h 184"/>
              <a:gd name="T14" fmla="*/ 352 w 352"/>
              <a:gd name="T15" fmla="*/ 112 h 184"/>
              <a:gd name="T16" fmla="*/ 352 w 352"/>
              <a:gd name="T17" fmla="*/ 98 h 184"/>
              <a:gd name="T18" fmla="*/ 350 w 352"/>
              <a:gd name="T19" fmla="*/ 84 h 184"/>
              <a:gd name="T20" fmla="*/ 346 w 352"/>
              <a:gd name="T21" fmla="*/ 70 h 184"/>
              <a:gd name="T22" fmla="*/ 340 w 352"/>
              <a:gd name="T23" fmla="*/ 58 h 184"/>
              <a:gd name="T24" fmla="*/ 334 w 352"/>
              <a:gd name="T25" fmla="*/ 46 h 184"/>
              <a:gd name="T26" fmla="*/ 324 w 352"/>
              <a:gd name="T27" fmla="*/ 34 h 184"/>
              <a:gd name="T28" fmla="*/ 310 w 352"/>
              <a:gd name="T29" fmla="*/ 24 h 184"/>
              <a:gd name="T30" fmla="*/ 296 w 352"/>
              <a:gd name="T31" fmla="*/ 14 h 184"/>
              <a:gd name="T32" fmla="*/ 278 w 352"/>
              <a:gd name="T33" fmla="*/ 8 h 184"/>
              <a:gd name="T34" fmla="*/ 258 w 352"/>
              <a:gd name="T35" fmla="*/ 2 h 184"/>
              <a:gd name="T36" fmla="*/ 258 w 352"/>
              <a:gd name="T37" fmla="*/ 2 h 184"/>
              <a:gd name="T38" fmla="*/ 246 w 352"/>
              <a:gd name="T39" fmla="*/ 0 h 184"/>
              <a:gd name="T40" fmla="*/ 234 w 352"/>
              <a:gd name="T41" fmla="*/ 0 h 184"/>
              <a:gd name="T42" fmla="*/ 224 w 352"/>
              <a:gd name="T43" fmla="*/ 2 h 184"/>
              <a:gd name="T44" fmla="*/ 212 w 352"/>
              <a:gd name="T45" fmla="*/ 4 h 184"/>
              <a:gd name="T46" fmla="*/ 192 w 352"/>
              <a:gd name="T47" fmla="*/ 12 h 184"/>
              <a:gd name="T48" fmla="*/ 174 w 352"/>
              <a:gd name="T49" fmla="*/ 22 h 184"/>
              <a:gd name="T50" fmla="*/ 158 w 352"/>
              <a:gd name="T51" fmla="*/ 32 h 184"/>
              <a:gd name="T52" fmla="*/ 146 w 352"/>
              <a:gd name="T53" fmla="*/ 40 h 184"/>
              <a:gd name="T54" fmla="*/ 136 w 352"/>
              <a:gd name="T55" fmla="*/ 50 h 184"/>
              <a:gd name="T56" fmla="*/ 0 w 352"/>
              <a:gd name="T57" fmla="*/ 184 h 184"/>
              <a:gd name="T58" fmla="*/ 322 w 352"/>
              <a:gd name="T59"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184">
                <a:moveTo>
                  <a:pt x="322" y="184"/>
                </a:moveTo>
                <a:lnTo>
                  <a:pt x="322" y="184"/>
                </a:lnTo>
                <a:lnTo>
                  <a:pt x="330" y="174"/>
                </a:lnTo>
                <a:lnTo>
                  <a:pt x="336" y="164"/>
                </a:lnTo>
                <a:lnTo>
                  <a:pt x="342" y="152"/>
                </a:lnTo>
                <a:lnTo>
                  <a:pt x="346" y="138"/>
                </a:lnTo>
                <a:lnTo>
                  <a:pt x="350" y="126"/>
                </a:lnTo>
                <a:lnTo>
                  <a:pt x="352" y="112"/>
                </a:lnTo>
                <a:lnTo>
                  <a:pt x="352" y="98"/>
                </a:lnTo>
                <a:lnTo>
                  <a:pt x="350" y="84"/>
                </a:lnTo>
                <a:lnTo>
                  <a:pt x="346" y="70"/>
                </a:lnTo>
                <a:lnTo>
                  <a:pt x="340" y="58"/>
                </a:lnTo>
                <a:lnTo>
                  <a:pt x="334" y="46"/>
                </a:lnTo>
                <a:lnTo>
                  <a:pt x="324" y="34"/>
                </a:lnTo>
                <a:lnTo>
                  <a:pt x="310" y="24"/>
                </a:lnTo>
                <a:lnTo>
                  <a:pt x="296" y="14"/>
                </a:lnTo>
                <a:lnTo>
                  <a:pt x="278" y="8"/>
                </a:lnTo>
                <a:lnTo>
                  <a:pt x="258" y="2"/>
                </a:lnTo>
                <a:lnTo>
                  <a:pt x="258" y="2"/>
                </a:lnTo>
                <a:lnTo>
                  <a:pt x="246" y="0"/>
                </a:lnTo>
                <a:lnTo>
                  <a:pt x="234" y="0"/>
                </a:lnTo>
                <a:lnTo>
                  <a:pt x="224" y="2"/>
                </a:lnTo>
                <a:lnTo>
                  <a:pt x="212" y="4"/>
                </a:lnTo>
                <a:lnTo>
                  <a:pt x="192" y="12"/>
                </a:lnTo>
                <a:lnTo>
                  <a:pt x="174" y="22"/>
                </a:lnTo>
                <a:lnTo>
                  <a:pt x="158" y="32"/>
                </a:lnTo>
                <a:lnTo>
                  <a:pt x="146" y="40"/>
                </a:lnTo>
                <a:lnTo>
                  <a:pt x="136" y="50"/>
                </a:lnTo>
                <a:lnTo>
                  <a:pt x="0" y="184"/>
                </a:lnTo>
                <a:lnTo>
                  <a:pt x="322" y="184"/>
                </a:lnTo>
                <a:close/>
              </a:path>
            </a:pathLst>
          </a:custGeom>
          <a:solidFill>
            <a:srgbClr val="DC5126"/>
          </a:solidFill>
          <a:ln>
            <a:noFill/>
          </a:ln>
        </p:spPr>
        <p:txBody>
          <a:bodyPr vert="horz" wrap="square" lIns="91440" tIns="45720" rIns="91440" bIns="45720" numCol="1" anchor="t" anchorCtr="0" compatLnSpc="1"/>
          <a:p>
            <a:endParaRPr lang="zh-CN" altLang="en-US"/>
          </a:p>
        </p:txBody>
      </p:sp>
      <p:sp>
        <p:nvSpPr>
          <p:cNvPr id="198" name="Freeform 400"/>
          <p:cNvSpPr/>
          <p:nvPr>
            <p:custDataLst>
              <p:tags r:id="rId192"/>
            </p:custDataLst>
          </p:nvPr>
        </p:nvSpPr>
        <p:spPr bwMode="auto">
          <a:xfrm>
            <a:off x="3151576" y="2543137"/>
            <a:ext cx="379645" cy="198451"/>
          </a:xfrm>
          <a:custGeom>
            <a:avLst/>
            <a:gdLst>
              <a:gd name="T0" fmla="*/ 322 w 352"/>
              <a:gd name="T1" fmla="*/ 0 h 184"/>
              <a:gd name="T2" fmla="*/ 322 w 352"/>
              <a:gd name="T3" fmla="*/ 0 h 184"/>
              <a:gd name="T4" fmla="*/ 330 w 352"/>
              <a:gd name="T5" fmla="*/ 10 h 184"/>
              <a:gd name="T6" fmla="*/ 336 w 352"/>
              <a:gd name="T7" fmla="*/ 20 h 184"/>
              <a:gd name="T8" fmla="*/ 342 w 352"/>
              <a:gd name="T9" fmla="*/ 32 h 184"/>
              <a:gd name="T10" fmla="*/ 346 w 352"/>
              <a:gd name="T11" fmla="*/ 44 h 184"/>
              <a:gd name="T12" fmla="*/ 350 w 352"/>
              <a:gd name="T13" fmla="*/ 58 h 184"/>
              <a:gd name="T14" fmla="*/ 352 w 352"/>
              <a:gd name="T15" fmla="*/ 72 h 184"/>
              <a:gd name="T16" fmla="*/ 352 w 352"/>
              <a:gd name="T17" fmla="*/ 86 h 184"/>
              <a:gd name="T18" fmla="*/ 350 w 352"/>
              <a:gd name="T19" fmla="*/ 100 h 184"/>
              <a:gd name="T20" fmla="*/ 346 w 352"/>
              <a:gd name="T21" fmla="*/ 112 h 184"/>
              <a:gd name="T22" fmla="*/ 340 w 352"/>
              <a:gd name="T23" fmla="*/ 126 h 184"/>
              <a:gd name="T24" fmla="*/ 332 w 352"/>
              <a:gd name="T25" fmla="*/ 138 h 184"/>
              <a:gd name="T26" fmla="*/ 322 w 352"/>
              <a:gd name="T27" fmla="*/ 150 h 184"/>
              <a:gd name="T28" fmla="*/ 310 w 352"/>
              <a:gd name="T29" fmla="*/ 160 h 184"/>
              <a:gd name="T30" fmla="*/ 296 w 352"/>
              <a:gd name="T31" fmla="*/ 168 h 184"/>
              <a:gd name="T32" fmla="*/ 278 w 352"/>
              <a:gd name="T33" fmla="*/ 176 h 184"/>
              <a:gd name="T34" fmla="*/ 258 w 352"/>
              <a:gd name="T35" fmla="*/ 182 h 184"/>
              <a:gd name="T36" fmla="*/ 258 w 352"/>
              <a:gd name="T37" fmla="*/ 182 h 184"/>
              <a:gd name="T38" fmla="*/ 246 w 352"/>
              <a:gd name="T39" fmla="*/ 182 h 184"/>
              <a:gd name="T40" fmla="*/ 234 w 352"/>
              <a:gd name="T41" fmla="*/ 184 h 184"/>
              <a:gd name="T42" fmla="*/ 224 w 352"/>
              <a:gd name="T43" fmla="*/ 182 h 184"/>
              <a:gd name="T44" fmla="*/ 212 w 352"/>
              <a:gd name="T45" fmla="*/ 180 h 184"/>
              <a:gd name="T46" fmla="*/ 192 w 352"/>
              <a:gd name="T47" fmla="*/ 172 h 184"/>
              <a:gd name="T48" fmla="*/ 174 w 352"/>
              <a:gd name="T49" fmla="*/ 162 h 184"/>
              <a:gd name="T50" fmla="*/ 158 w 352"/>
              <a:gd name="T51" fmla="*/ 152 h 184"/>
              <a:gd name="T52" fmla="*/ 146 w 352"/>
              <a:gd name="T53" fmla="*/ 142 h 184"/>
              <a:gd name="T54" fmla="*/ 136 w 352"/>
              <a:gd name="T55" fmla="*/ 132 h 184"/>
              <a:gd name="T56" fmla="*/ 0 w 352"/>
              <a:gd name="T57" fmla="*/ 0 h 184"/>
              <a:gd name="T58" fmla="*/ 322 w 352"/>
              <a:gd name="T59"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184">
                <a:moveTo>
                  <a:pt x="322" y="0"/>
                </a:moveTo>
                <a:lnTo>
                  <a:pt x="322" y="0"/>
                </a:lnTo>
                <a:lnTo>
                  <a:pt x="330" y="10"/>
                </a:lnTo>
                <a:lnTo>
                  <a:pt x="336" y="20"/>
                </a:lnTo>
                <a:lnTo>
                  <a:pt x="342" y="32"/>
                </a:lnTo>
                <a:lnTo>
                  <a:pt x="346" y="44"/>
                </a:lnTo>
                <a:lnTo>
                  <a:pt x="350" y="58"/>
                </a:lnTo>
                <a:lnTo>
                  <a:pt x="352" y="72"/>
                </a:lnTo>
                <a:lnTo>
                  <a:pt x="352" y="86"/>
                </a:lnTo>
                <a:lnTo>
                  <a:pt x="350" y="100"/>
                </a:lnTo>
                <a:lnTo>
                  <a:pt x="346" y="112"/>
                </a:lnTo>
                <a:lnTo>
                  <a:pt x="340" y="126"/>
                </a:lnTo>
                <a:lnTo>
                  <a:pt x="332" y="138"/>
                </a:lnTo>
                <a:lnTo>
                  <a:pt x="322" y="150"/>
                </a:lnTo>
                <a:lnTo>
                  <a:pt x="310" y="160"/>
                </a:lnTo>
                <a:lnTo>
                  <a:pt x="296" y="168"/>
                </a:lnTo>
                <a:lnTo>
                  <a:pt x="278" y="176"/>
                </a:lnTo>
                <a:lnTo>
                  <a:pt x="258" y="182"/>
                </a:lnTo>
                <a:lnTo>
                  <a:pt x="258" y="182"/>
                </a:lnTo>
                <a:lnTo>
                  <a:pt x="246" y="182"/>
                </a:lnTo>
                <a:lnTo>
                  <a:pt x="234" y="184"/>
                </a:lnTo>
                <a:lnTo>
                  <a:pt x="224" y="182"/>
                </a:lnTo>
                <a:lnTo>
                  <a:pt x="212" y="180"/>
                </a:lnTo>
                <a:lnTo>
                  <a:pt x="192" y="172"/>
                </a:lnTo>
                <a:lnTo>
                  <a:pt x="174" y="162"/>
                </a:lnTo>
                <a:lnTo>
                  <a:pt x="158" y="152"/>
                </a:lnTo>
                <a:lnTo>
                  <a:pt x="146" y="142"/>
                </a:lnTo>
                <a:lnTo>
                  <a:pt x="136" y="132"/>
                </a:lnTo>
                <a:lnTo>
                  <a:pt x="0" y="0"/>
                </a:lnTo>
                <a:lnTo>
                  <a:pt x="322" y="0"/>
                </a:lnTo>
                <a:close/>
              </a:path>
            </a:pathLst>
          </a:custGeom>
          <a:solidFill>
            <a:srgbClr val="DC5126">
              <a:lumMod val="75000"/>
            </a:srgbClr>
          </a:solidFill>
          <a:ln>
            <a:noFill/>
          </a:ln>
        </p:spPr>
        <p:txBody>
          <a:bodyPr vert="horz" wrap="square" lIns="91440" tIns="45720" rIns="91440" bIns="45720" numCol="1" anchor="t" anchorCtr="0" compatLnSpc="1"/>
          <a:p>
            <a:endParaRPr lang="zh-CN" altLang="en-US"/>
          </a:p>
        </p:txBody>
      </p:sp>
      <p:sp>
        <p:nvSpPr>
          <p:cNvPr id="199" name="Freeform 401"/>
          <p:cNvSpPr/>
          <p:nvPr>
            <p:custDataLst>
              <p:tags r:id="rId193"/>
            </p:custDataLst>
          </p:nvPr>
        </p:nvSpPr>
        <p:spPr bwMode="auto">
          <a:xfrm>
            <a:off x="3151576" y="2519409"/>
            <a:ext cx="358075" cy="107853"/>
          </a:xfrm>
          <a:custGeom>
            <a:avLst/>
            <a:gdLst>
              <a:gd name="T0" fmla="*/ 320 w 332"/>
              <a:gd name="T1" fmla="*/ 0 h 100"/>
              <a:gd name="T2" fmla="*/ 320 w 332"/>
              <a:gd name="T3" fmla="*/ 0 h 100"/>
              <a:gd name="T4" fmla="*/ 326 w 332"/>
              <a:gd name="T5" fmla="*/ 6 h 100"/>
              <a:gd name="T6" fmla="*/ 330 w 332"/>
              <a:gd name="T7" fmla="*/ 12 h 100"/>
              <a:gd name="T8" fmla="*/ 332 w 332"/>
              <a:gd name="T9" fmla="*/ 18 h 100"/>
              <a:gd name="T10" fmla="*/ 332 w 332"/>
              <a:gd name="T11" fmla="*/ 26 h 100"/>
              <a:gd name="T12" fmla="*/ 332 w 332"/>
              <a:gd name="T13" fmla="*/ 34 h 100"/>
              <a:gd name="T14" fmla="*/ 330 w 332"/>
              <a:gd name="T15" fmla="*/ 42 h 100"/>
              <a:gd name="T16" fmla="*/ 326 w 332"/>
              <a:gd name="T17" fmla="*/ 52 h 100"/>
              <a:gd name="T18" fmla="*/ 320 w 332"/>
              <a:gd name="T19" fmla="*/ 60 h 100"/>
              <a:gd name="T20" fmla="*/ 312 w 332"/>
              <a:gd name="T21" fmla="*/ 68 h 100"/>
              <a:gd name="T22" fmla="*/ 304 w 332"/>
              <a:gd name="T23" fmla="*/ 74 h 100"/>
              <a:gd name="T24" fmla="*/ 292 w 332"/>
              <a:gd name="T25" fmla="*/ 82 h 100"/>
              <a:gd name="T26" fmla="*/ 280 w 332"/>
              <a:gd name="T27" fmla="*/ 88 h 100"/>
              <a:gd name="T28" fmla="*/ 266 w 332"/>
              <a:gd name="T29" fmla="*/ 92 h 100"/>
              <a:gd name="T30" fmla="*/ 248 w 332"/>
              <a:gd name="T31" fmla="*/ 96 h 100"/>
              <a:gd name="T32" fmla="*/ 230 w 332"/>
              <a:gd name="T33" fmla="*/ 98 h 100"/>
              <a:gd name="T34" fmla="*/ 210 w 332"/>
              <a:gd name="T35" fmla="*/ 100 h 100"/>
              <a:gd name="T36" fmla="*/ 210 w 332"/>
              <a:gd name="T37" fmla="*/ 100 h 100"/>
              <a:gd name="T38" fmla="*/ 186 w 332"/>
              <a:gd name="T39" fmla="*/ 98 h 100"/>
              <a:gd name="T40" fmla="*/ 164 w 332"/>
              <a:gd name="T41" fmla="*/ 96 h 100"/>
              <a:gd name="T42" fmla="*/ 146 w 332"/>
              <a:gd name="T43" fmla="*/ 92 h 100"/>
              <a:gd name="T44" fmla="*/ 130 w 332"/>
              <a:gd name="T45" fmla="*/ 86 h 100"/>
              <a:gd name="T46" fmla="*/ 108 w 332"/>
              <a:gd name="T47" fmla="*/ 78 h 100"/>
              <a:gd name="T48" fmla="*/ 100 w 332"/>
              <a:gd name="T49" fmla="*/ 72 h 100"/>
              <a:gd name="T50" fmla="*/ 0 w 332"/>
              <a:gd name="T51" fmla="*/ 0 h 100"/>
              <a:gd name="T52" fmla="*/ 320 w 332"/>
              <a:gd name="T5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2" h="100">
                <a:moveTo>
                  <a:pt x="320" y="0"/>
                </a:moveTo>
                <a:lnTo>
                  <a:pt x="320" y="0"/>
                </a:lnTo>
                <a:lnTo>
                  <a:pt x="326" y="6"/>
                </a:lnTo>
                <a:lnTo>
                  <a:pt x="330" y="12"/>
                </a:lnTo>
                <a:lnTo>
                  <a:pt x="332" y="18"/>
                </a:lnTo>
                <a:lnTo>
                  <a:pt x="332" y="26"/>
                </a:lnTo>
                <a:lnTo>
                  <a:pt x="332" y="34"/>
                </a:lnTo>
                <a:lnTo>
                  <a:pt x="330" y="42"/>
                </a:lnTo>
                <a:lnTo>
                  <a:pt x="326" y="52"/>
                </a:lnTo>
                <a:lnTo>
                  <a:pt x="320" y="60"/>
                </a:lnTo>
                <a:lnTo>
                  <a:pt x="312" y="68"/>
                </a:lnTo>
                <a:lnTo>
                  <a:pt x="304" y="74"/>
                </a:lnTo>
                <a:lnTo>
                  <a:pt x="292" y="82"/>
                </a:lnTo>
                <a:lnTo>
                  <a:pt x="280" y="88"/>
                </a:lnTo>
                <a:lnTo>
                  <a:pt x="266" y="92"/>
                </a:lnTo>
                <a:lnTo>
                  <a:pt x="248" y="96"/>
                </a:lnTo>
                <a:lnTo>
                  <a:pt x="230" y="98"/>
                </a:lnTo>
                <a:lnTo>
                  <a:pt x="210" y="100"/>
                </a:lnTo>
                <a:lnTo>
                  <a:pt x="210" y="100"/>
                </a:lnTo>
                <a:lnTo>
                  <a:pt x="186" y="98"/>
                </a:lnTo>
                <a:lnTo>
                  <a:pt x="164" y="96"/>
                </a:lnTo>
                <a:lnTo>
                  <a:pt x="146" y="92"/>
                </a:lnTo>
                <a:lnTo>
                  <a:pt x="130" y="86"/>
                </a:lnTo>
                <a:lnTo>
                  <a:pt x="108" y="78"/>
                </a:lnTo>
                <a:lnTo>
                  <a:pt x="100" y="72"/>
                </a:lnTo>
                <a:lnTo>
                  <a:pt x="0" y="0"/>
                </a:lnTo>
                <a:lnTo>
                  <a:pt x="320" y="0"/>
                </a:lnTo>
                <a:close/>
              </a:path>
            </a:pathLst>
          </a:custGeom>
          <a:solidFill>
            <a:srgbClr val="DC5126">
              <a:lumMod val="60000"/>
              <a:lumOff val="40000"/>
            </a:srgbClr>
          </a:solidFill>
          <a:ln>
            <a:noFill/>
          </a:ln>
        </p:spPr>
        <p:txBody>
          <a:bodyPr vert="horz" wrap="square" lIns="91440" tIns="45720" rIns="91440" bIns="45720" numCol="1" anchor="t" anchorCtr="0" compatLnSpc="1"/>
          <a:p>
            <a:endParaRPr lang="zh-CN" altLang="en-US"/>
          </a:p>
        </p:txBody>
      </p:sp>
      <p:sp>
        <p:nvSpPr>
          <p:cNvPr id="200" name="Freeform 402"/>
          <p:cNvSpPr/>
          <p:nvPr>
            <p:custDataLst>
              <p:tags r:id="rId194"/>
            </p:custDataLst>
          </p:nvPr>
        </p:nvSpPr>
        <p:spPr bwMode="auto">
          <a:xfrm>
            <a:off x="2685648" y="2517254"/>
            <a:ext cx="217864" cy="60399"/>
          </a:xfrm>
          <a:custGeom>
            <a:avLst/>
            <a:gdLst>
              <a:gd name="T0" fmla="*/ 0 w 202"/>
              <a:gd name="T1" fmla="*/ 0 h 56"/>
              <a:gd name="T2" fmla="*/ 0 w 202"/>
              <a:gd name="T3" fmla="*/ 56 h 56"/>
              <a:gd name="T4" fmla="*/ 202 w 202"/>
              <a:gd name="T5" fmla="*/ 46 h 56"/>
              <a:gd name="T6" fmla="*/ 202 w 202"/>
              <a:gd name="T7" fmla="*/ 0 h 56"/>
              <a:gd name="T8" fmla="*/ 0 w 202"/>
              <a:gd name="T9" fmla="*/ 0 h 56"/>
            </a:gdLst>
            <a:ahLst/>
            <a:cxnLst>
              <a:cxn ang="0">
                <a:pos x="T0" y="T1"/>
              </a:cxn>
              <a:cxn ang="0">
                <a:pos x="T2" y="T3"/>
              </a:cxn>
              <a:cxn ang="0">
                <a:pos x="T4" y="T5"/>
              </a:cxn>
              <a:cxn ang="0">
                <a:pos x="T6" y="T7"/>
              </a:cxn>
              <a:cxn ang="0">
                <a:pos x="T8" y="T9"/>
              </a:cxn>
            </a:cxnLst>
            <a:rect l="0" t="0" r="r" b="b"/>
            <a:pathLst>
              <a:path w="202" h="56">
                <a:moveTo>
                  <a:pt x="0" y="0"/>
                </a:moveTo>
                <a:lnTo>
                  <a:pt x="0" y="56"/>
                </a:lnTo>
                <a:lnTo>
                  <a:pt x="202" y="46"/>
                </a:lnTo>
                <a:lnTo>
                  <a:pt x="202" y="0"/>
                </a:lnTo>
                <a:lnTo>
                  <a:pt x="0" y="0"/>
                </a:lnTo>
                <a:close/>
              </a:path>
            </a:pathLst>
          </a:custGeom>
          <a:solidFill>
            <a:srgbClr val="A3A1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1" name="Freeform 403"/>
          <p:cNvSpPr/>
          <p:nvPr>
            <p:custDataLst>
              <p:tags r:id="rId195"/>
            </p:custDataLst>
          </p:nvPr>
        </p:nvSpPr>
        <p:spPr bwMode="auto">
          <a:xfrm>
            <a:off x="2685648" y="2456855"/>
            <a:ext cx="217864" cy="60399"/>
          </a:xfrm>
          <a:custGeom>
            <a:avLst/>
            <a:gdLst>
              <a:gd name="T0" fmla="*/ 202 w 202"/>
              <a:gd name="T1" fmla="*/ 56 h 56"/>
              <a:gd name="T2" fmla="*/ 202 w 202"/>
              <a:gd name="T3" fmla="*/ 10 h 56"/>
              <a:gd name="T4" fmla="*/ 0 w 202"/>
              <a:gd name="T5" fmla="*/ 0 h 56"/>
              <a:gd name="T6" fmla="*/ 0 w 202"/>
              <a:gd name="T7" fmla="*/ 56 h 56"/>
              <a:gd name="T8" fmla="*/ 202 w 202"/>
              <a:gd name="T9" fmla="*/ 56 h 56"/>
            </a:gdLst>
            <a:ahLst/>
            <a:cxnLst>
              <a:cxn ang="0">
                <a:pos x="T0" y="T1"/>
              </a:cxn>
              <a:cxn ang="0">
                <a:pos x="T2" y="T3"/>
              </a:cxn>
              <a:cxn ang="0">
                <a:pos x="T4" y="T5"/>
              </a:cxn>
              <a:cxn ang="0">
                <a:pos x="T6" y="T7"/>
              </a:cxn>
              <a:cxn ang="0">
                <a:pos x="T8" y="T9"/>
              </a:cxn>
            </a:cxnLst>
            <a:rect l="0" t="0" r="r" b="b"/>
            <a:pathLst>
              <a:path w="202" h="56">
                <a:moveTo>
                  <a:pt x="202" y="56"/>
                </a:moveTo>
                <a:lnTo>
                  <a:pt x="202" y="10"/>
                </a:lnTo>
                <a:lnTo>
                  <a:pt x="0" y="0"/>
                </a:lnTo>
                <a:lnTo>
                  <a:pt x="0" y="56"/>
                </a:lnTo>
                <a:lnTo>
                  <a:pt x="202" y="56"/>
                </a:lnTo>
                <a:close/>
              </a:path>
            </a:pathLst>
          </a:custGeom>
          <a:solidFill>
            <a:srgbClr val="ACACAC">
              <a:lumMod val="25000"/>
              <a:lumOff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2" name="Freeform 404"/>
          <p:cNvSpPr/>
          <p:nvPr>
            <p:custDataLst>
              <p:tags r:id="rId196"/>
            </p:custDataLst>
          </p:nvPr>
        </p:nvSpPr>
        <p:spPr bwMode="auto">
          <a:xfrm>
            <a:off x="2597208" y="2456855"/>
            <a:ext cx="88440" cy="60399"/>
          </a:xfrm>
          <a:custGeom>
            <a:avLst/>
            <a:gdLst>
              <a:gd name="T0" fmla="*/ 82 w 82"/>
              <a:gd name="T1" fmla="*/ 0 h 56"/>
              <a:gd name="T2" fmla="*/ 24 w 82"/>
              <a:gd name="T3" fmla="*/ 20 h 56"/>
              <a:gd name="T4" fmla="*/ 24 w 82"/>
              <a:gd name="T5" fmla="*/ 20 h 56"/>
              <a:gd name="T6" fmla="*/ 14 w 82"/>
              <a:gd name="T7" fmla="*/ 26 h 56"/>
              <a:gd name="T8" fmla="*/ 6 w 82"/>
              <a:gd name="T9" fmla="*/ 34 h 56"/>
              <a:gd name="T10" fmla="*/ 2 w 82"/>
              <a:gd name="T11" fmla="*/ 44 h 56"/>
              <a:gd name="T12" fmla="*/ 0 w 82"/>
              <a:gd name="T13" fmla="*/ 56 h 56"/>
              <a:gd name="T14" fmla="*/ 82 w 82"/>
              <a:gd name="T15" fmla="*/ 56 h 56"/>
              <a:gd name="T16" fmla="*/ 82 w 82"/>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56">
                <a:moveTo>
                  <a:pt x="82" y="0"/>
                </a:moveTo>
                <a:lnTo>
                  <a:pt x="24" y="20"/>
                </a:lnTo>
                <a:lnTo>
                  <a:pt x="24" y="20"/>
                </a:lnTo>
                <a:lnTo>
                  <a:pt x="14" y="26"/>
                </a:lnTo>
                <a:lnTo>
                  <a:pt x="6" y="34"/>
                </a:lnTo>
                <a:lnTo>
                  <a:pt x="2" y="44"/>
                </a:lnTo>
                <a:lnTo>
                  <a:pt x="0" y="56"/>
                </a:lnTo>
                <a:lnTo>
                  <a:pt x="82" y="56"/>
                </a:lnTo>
                <a:lnTo>
                  <a:pt x="82" y="0"/>
                </a:lnTo>
                <a:close/>
              </a:path>
            </a:pathLst>
          </a:custGeom>
          <a:solidFill>
            <a:srgbClr val="ACACAC">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3" name="Freeform 405"/>
          <p:cNvSpPr/>
          <p:nvPr>
            <p:custDataLst>
              <p:tags r:id="rId197"/>
            </p:custDataLst>
          </p:nvPr>
        </p:nvSpPr>
        <p:spPr bwMode="auto">
          <a:xfrm>
            <a:off x="2597208" y="2517254"/>
            <a:ext cx="88440" cy="60399"/>
          </a:xfrm>
          <a:custGeom>
            <a:avLst/>
            <a:gdLst>
              <a:gd name="T0" fmla="*/ 0 w 82"/>
              <a:gd name="T1" fmla="*/ 0 h 56"/>
              <a:gd name="T2" fmla="*/ 0 w 82"/>
              <a:gd name="T3" fmla="*/ 0 h 56"/>
              <a:gd name="T4" fmla="*/ 2 w 82"/>
              <a:gd name="T5" fmla="*/ 12 h 56"/>
              <a:gd name="T6" fmla="*/ 6 w 82"/>
              <a:gd name="T7" fmla="*/ 22 h 56"/>
              <a:gd name="T8" fmla="*/ 14 w 82"/>
              <a:gd name="T9" fmla="*/ 30 h 56"/>
              <a:gd name="T10" fmla="*/ 24 w 82"/>
              <a:gd name="T11" fmla="*/ 36 h 56"/>
              <a:gd name="T12" fmla="*/ 82 w 82"/>
              <a:gd name="T13" fmla="*/ 56 h 56"/>
              <a:gd name="T14" fmla="*/ 82 w 82"/>
              <a:gd name="T15" fmla="*/ 0 h 56"/>
              <a:gd name="T16" fmla="*/ 0 w 82"/>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56">
                <a:moveTo>
                  <a:pt x="0" y="0"/>
                </a:moveTo>
                <a:lnTo>
                  <a:pt x="0" y="0"/>
                </a:lnTo>
                <a:lnTo>
                  <a:pt x="2" y="12"/>
                </a:lnTo>
                <a:lnTo>
                  <a:pt x="6" y="22"/>
                </a:lnTo>
                <a:lnTo>
                  <a:pt x="14" y="30"/>
                </a:lnTo>
                <a:lnTo>
                  <a:pt x="24" y="36"/>
                </a:lnTo>
                <a:lnTo>
                  <a:pt x="82" y="56"/>
                </a:lnTo>
                <a:lnTo>
                  <a:pt x="82" y="0"/>
                </a:lnTo>
                <a:lnTo>
                  <a:pt x="0" y="0"/>
                </a:lnTo>
                <a:close/>
              </a:path>
            </a:pathLst>
          </a:custGeom>
          <a:solidFill>
            <a:srgbClr val="ACACAC">
              <a:lumMod val="8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4" name="Rectangle 406"/>
          <p:cNvSpPr>
            <a:spLocks noChangeArrowheads="1"/>
          </p:cNvSpPr>
          <p:nvPr>
            <p:custDataLst>
              <p:tags r:id="rId198"/>
            </p:custDataLst>
          </p:nvPr>
        </p:nvSpPr>
        <p:spPr bwMode="auto">
          <a:xfrm>
            <a:off x="2728790" y="2459012"/>
            <a:ext cx="10785" cy="116483"/>
          </a:xfrm>
          <a:prstGeom prst="rect">
            <a:avLst/>
          </a:prstGeom>
          <a:solidFill>
            <a:srgbClr val="BAB8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05" name="Freeform 407"/>
          <p:cNvSpPr/>
          <p:nvPr>
            <p:custDataLst>
              <p:tags r:id="rId199"/>
            </p:custDataLst>
          </p:nvPr>
        </p:nvSpPr>
        <p:spPr bwMode="auto">
          <a:xfrm>
            <a:off x="2774089" y="2461169"/>
            <a:ext cx="12943" cy="114325"/>
          </a:xfrm>
          <a:custGeom>
            <a:avLst/>
            <a:gdLst>
              <a:gd name="T0" fmla="*/ 0 w 12"/>
              <a:gd name="T1" fmla="*/ 0 h 106"/>
              <a:gd name="T2" fmla="*/ 0 w 12"/>
              <a:gd name="T3" fmla="*/ 106 h 106"/>
              <a:gd name="T4" fmla="*/ 12 w 12"/>
              <a:gd name="T5" fmla="*/ 104 h 106"/>
              <a:gd name="T6" fmla="*/ 12 w 12"/>
              <a:gd name="T7" fmla="*/ 0 h 106"/>
              <a:gd name="T8" fmla="*/ 0 w 12"/>
              <a:gd name="T9" fmla="*/ 0 h 106"/>
            </a:gdLst>
            <a:ahLst/>
            <a:cxnLst>
              <a:cxn ang="0">
                <a:pos x="T0" y="T1"/>
              </a:cxn>
              <a:cxn ang="0">
                <a:pos x="T2" y="T3"/>
              </a:cxn>
              <a:cxn ang="0">
                <a:pos x="T4" y="T5"/>
              </a:cxn>
              <a:cxn ang="0">
                <a:pos x="T6" y="T7"/>
              </a:cxn>
              <a:cxn ang="0">
                <a:pos x="T8" y="T9"/>
              </a:cxn>
            </a:cxnLst>
            <a:rect l="0" t="0" r="r" b="b"/>
            <a:pathLst>
              <a:path w="12" h="106">
                <a:moveTo>
                  <a:pt x="0" y="0"/>
                </a:moveTo>
                <a:lnTo>
                  <a:pt x="0" y="106"/>
                </a:lnTo>
                <a:lnTo>
                  <a:pt x="12" y="104"/>
                </a:lnTo>
                <a:lnTo>
                  <a:pt x="12" y="0"/>
                </a:lnTo>
                <a:lnTo>
                  <a:pt x="0" y="0"/>
                </a:lnTo>
                <a:close/>
              </a:path>
            </a:pathLst>
          </a:custGeom>
          <a:solidFill>
            <a:srgbClr val="BAB8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6" name="Rectangle 408"/>
          <p:cNvSpPr>
            <a:spLocks noChangeArrowheads="1"/>
          </p:cNvSpPr>
          <p:nvPr>
            <p:custDataLst>
              <p:tags r:id="rId200"/>
            </p:custDataLst>
          </p:nvPr>
        </p:nvSpPr>
        <p:spPr bwMode="auto">
          <a:xfrm>
            <a:off x="2819387" y="2463326"/>
            <a:ext cx="12943" cy="110011"/>
          </a:xfrm>
          <a:prstGeom prst="rect">
            <a:avLst/>
          </a:prstGeom>
          <a:solidFill>
            <a:srgbClr val="BAB8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07" name="Rectangle 409"/>
          <p:cNvSpPr>
            <a:spLocks noChangeArrowheads="1"/>
          </p:cNvSpPr>
          <p:nvPr>
            <p:custDataLst>
              <p:tags r:id="rId201"/>
            </p:custDataLst>
          </p:nvPr>
        </p:nvSpPr>
        <p:spPr bwMode="auto">
          <a:xfrm>
            <a:off x="2728790" y="2459013"/>
            <a:ext cx="10785" cy="58241"/>
          </a:xfrm>
          <a:prstGeom prst="rect">
            <a:avLst/>
          </a:prstGeom>
          <a:solidFill>
            <a:srgbClr val="A3A1A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08" name="文本框 207"/>
          <p:cNvSpPr txBox="1"/>
          <p:nvPr>
            <p:custDataLst>
              <p:tags r:id="rId202"/>
            </p:custDataLst>
          </p:nvPr>
        </p:nvSpPr>
        <p:spPr>
          <a:xfrm>
            <a:off x="5880100" y="4123690"/>
            <a:ext cx="5107940" cy="1568450"/>
          </a:xfrm>
          <a:prstGeom prst="rect">
            <a:avLst/>
          </a:prstGeom>
          <a:noFill/>
        </p:spPr>
        <p:txBody>
          <a:bodyPr wrap="square" rtlCol="0">
            <a:spAutoFit/>
          </a:bodyPr>
          <a:p>
            <a:r>
              <a:rPr lang="zh-CN" altLang="en-US" b="1" smtClean="0">
                <a:solidFill>
                  <a:srgbClr val="DC5126"/>
                </a:solidFill>
              </a:rPr>
              <a:t>（2）会画彩色效果图，能把房间的空间感、质感、色彩变化、家具设备的主体感、光环境效果等正确地表现出来。</a:t>
            </a:r>
            <a:endParaRPr lang="zh-CN" altLang="en-US" b="1" smtClean="0">
              <a:solidFill>
                <a:srgbClr val="DC5126"/>
              </a:solidFill>
            </a:endParaRPr>
          </a:p>
        </p:txBody>
      </p:sp>
      <p:sp>
        <p:nvSpPr>
          <p:cNvPr id="209" name="文本框 208"/>
          <p:cNvSpPr txBox="1"/>
          <p:nvPr>
            <p:custDataLst>
              <p:tags r:id="rId203"/>
            </p:custDataLst>
          </p:nvPr>
        </p:nvSpPr>
        <p:spPr>
          <a:xfrm>
            <a:off x="5880100" y="2154555"/>
            <a:ext cx="5107940" cy="1568450"/>
          </a:xfrm>
          <a:prstGeom prst="rect">
            <a:avLst/>
          </a:prstGeom>
          <a:noFill/>
        </p:spPr>
        <p:txBody>
          <a:bodyPr wrap="square" rtlCol="0">
            <a:spAutoFit/>
          </a:bodyPr>
          <a:p>
            <a:r>
              <a:rPr lang="zh-CN" altLang="en-US" smtClean="0">
                <a:solidFill>
                  <a:srgbClr val="939393">
                    <a:lumMod val="50000"/>
                  </a:srgbClr>
                </a:solidFill>
              </a:rPr>
              <a:t>（1）懂透视学，能快速画出室内透视骨架线图，做到透视准确无误，会画轴测图（定轴侧轴和轴间角度），这是画好效果图的基础。</a:t>
            </a:r>
            <a:endParaRPr lang="zh-CN" altLang="en-US" smtClean="0">
              <a:solidFill>
                <a:srgbClr val="939393">
                  <a:lumMod val="50000"/>
                </a:srgbClr>
              </a:solidFill>
            </a:endParaRPr>
          </a:p>
        </p:txBody>
      </p:sp>
      <p:sp>
        <p:nvSpPr>
          <p:cNvPr id="212" name="Freeform 329"/>
          <p:cNvSpPr/>
          <p:nvPr>
            <p:custDataLst>
              <p:tags r:id="rId204"/>
            </p:custDataLst>
          </p:nvPr>
        </p:nvSpPr>
        <p:spPr bwMode="auto">
          <a:xfrm>
            <a:off x="4476021" y="3397340"/>
            <a:ext cx="79812" cy="161780"/>
          </a:xfrm>
          <a:custGeom>
            <a:avLst/>
            <a:gdLst>
              <a:gd name="T0" fmla="*/ 0 w 74"/>
              <a:gd name="T1" fmla="*/ 0 h 150"/>
              <a:gd name="T2" fmla="*/ 0 w 74"/>
              <a:gd name="T3" fmla="*/ 0 h 150"/>
              <a:gd name="T4" fmla="*/ 16 w 74"/>
              <a:gd name="T5" fmla="*/ 2 h 150"/>
              <a:gd name="T6" fmla="*/ 30 w 74"/>
              <a:gd name="T7" fmla="*/ 6 h 150"/>
              <a:gd name="T8" fmla="*/ 42 w 74"/>
              <a:gd name="T9" fmla="*/ 14 h 150"/>
              <a:gd name="T10" fmla="*/ 52 w 74"/>
              <a:gd name="T11" fmla="*/ 22 h 150"/>
              <a:gd name="T12" fmla="*/ 62 w 74"/>
              <a:gd name="T13" fmla="*/ 34 h 150"/>
              <a:gd name="T14" fmla="*/ 68 w 74"/>
              <a:gd name="T15" fmla="*/ 46 h 150"/>
              <a:gd name="T16" fmla="*/ 72 w 74"/>
              <a:gd name="T17" fmla="*/ 60 h 150"/>
              <a:gd name="T18" fmla="*/ 74 w 74"/>
              <a:gd name="T19" fmla="*/ 76 h 150"/>
              <a:gd name="T20" fmla="*/ 74 w 74"/>
              <a:gd name="T21" fmla="*/ 76 h 150"/>
              <a:gd name="T22" fmla="*/ 72 w 74"/>
              <a:gd name="T23" fmla="*/ 90 h 150"/>
              <a:gd name="T24" fmla="*/ 68 w 74"/>
              <a:gd name="T25" fmla="*/ 104 h 150"/>
              <a:gd name="T26" fmla="*/ 62 w 74"/>
              <a:gd name="T27" fmla="*/ 116 h 150"/>
              <a:gd name="T28" fmla="*/ 52 w 74"/>
              <a:gd name="T29" fmla="*/ 128 h 150"/>
              <a:gd name="T30" fmla="*/ 42 w 74"/>
              <a:gd name="T31" fmla="*/ 136 h 150"/>
              <a:gd name="T32" fmla="*/ 30 w 74"/>
              <a:gd name="T33" fmla="*/ 144 h 150"/>
              <a:gd name="T34" fmla="*/ 16 w 74"/>
              <a:gd name="T35" fmla="*/ 148 h 150"/>
              <a:gd name="T36" fmla="*/ 0 w 74"/>
              <a:gd name="T37" fmla="*/ 150 h 150"/>
              <a:gd name="T38" fmla="*/ 0 w 74"/>
              <a:gd name="T3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150">
                <a:moveTo>
                  <a:pt x="0" y="0"/>
                </a:moveTo>
                <a:lnTo>
                  <a:pt x="0" y="0"/>
                </a:lnTo>
                <a:lnTo>
                  <a:pt x="16" y="2"/>
                </a:lnTo>
                <a:lnTo>
                  <a:pt x="30" y="6"/>
                </a:lnTo>
                <a:lnTo>
                  <a:pt x="42" y="14"/>
                </a:lnTo>
                <a:lnTo>
                  <a:pt x="52" y="22"/>
                </a:lnTo>
                <a:lnTo>
                  <a:pt x="62" y="34"/>
                </a:lnTo>
                <a:lnTo>
                  <a:pt x="68" y="46"/>
                </a:lnTo>
                <a:lnTo>
                  <a:pt x="72" y="60"/>
                </a:lnTo>
                <a:lnTo>
                  <a:pt x="74" y="76"/>
                </a:lnTo>
                <a:lnTo>
                  <a:pt x="74" y="76"/>
                </a:lnTo>
                <a:lnTo>
                  <a:pt x="72" y="90"/>
                </a:lnTo>
                <a:lnTo>
                  <a:pt x="68" y="104"/>
                </a:lnTo>
                <a:lnTo>
                  <a:pt x="62" y="116"/>
                </a:lnTo>
                <a:lnTo>
                  <a:pt x="52" y="128"/>
                </a:lnTo>
                <a:lnTo>
                  <a:pt x="42" y="136"/>
                </a:lnTo>
                <a:lnTo>
                  <a:pt x="30" y="144"/>
                </a:lnTo>
                <a:lnTo>
                  <a:pt x="16" y="148"/>
                </a:lnTo>
                <a:lnTo>
                  <a:pt x="0" y="150"/>
                </a:lnTo>
                <a:lnTo>
                  <a:pt x="0" y="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3" name="Freeform 339"/>
          <p:cNvSpPr/>
          <p:nvPr>
            <p:custDataLst>
              <p:tags r:id="rId205"/>
            </p:custDataLst>
          </p:nvPr>
        </p:nvSpPr>
        <p:spPr bwMode="auto">
          <a:xfrm>
            <a:off x="4814682" y="4059562"/>
            <a:ext cx="148839" cy="433572"/>
          </a:xfrm>
          <a:custGeom>
            <a:avLst/>
            <a:gdLst>
              <a:gd name="T0" fmla="*/ 6 w 138"/>
              <a:gd name="T1" fmla="*/ 400 h 402"/>
              <a:gd name="T2" fmla="*/ 132 w 138"/>
              <a:gd name="T3" fmla="*/ 402 h 402"/>
              <a:gd name="T4" fmla="*/ 132 w 138"/>
              <a:gd name="T5" fmla="*/ 402 h 402"/>
              <a:gd name="T6" fmla="*/ 136 w 138"/>
              <a:gd name="T7" fmla="*/ 400 h 402"/>
              <a:gd name="T8" fmla="*/ 138 w 138"/>
              <a:gd name="T9" fmla="*/ 394 h 402"/>
              <a:gd name="T10" fmla="*/ 138 w 138"/>
              <a:gd name="T11" fmla="*/ 6 h 402"/>
              <a:gd name="T12" fmla="*/ 138 w 138"/>
              <a:gd name="T13" fmla="*/ 6 h 402"/>
              <a:gd name="T14" fmla="*/ 136 w 138"/>
              <a:gd name="T15" fmla="*/ 2 h 402"/>
              <a:gd name="T16" fmla="*/ 132 w 138"/>
              <a:gd name="T17" fmla="*/ 0 h 402"/>
              <a:gd name="T18" fmla="*/ 6 w 138"/>
              <a:gd name="T19" fmla="*/ 0 h 402"/>
              <a:gd name="T20" fmla="*/ 6 w 138"/>
              <a:gd name="T21" fmla="*/ 0 h 402"/>
              <a:gd name="T22" fmla="*/ 2 w 138"/>
              <a:gd name="T23" fmla="*/ 2 h 402"/>
              <a:gd name="T24" fmla="*/ 0 w 138"/>
              <a:gd name="T25" fmla="*/ 6 h 402"/>
              <a:gd name="T26" fmla="*/ 0 w 138"/>
              <a:gd name="T27" fmla="*/ 394 h 402"/>
              <a:gd name="T28" fmla="*/ 0 w 138"/>
              <a:gd name="T29" fmla="*/ 394 h 402"/>
              <a:gd name="T30" fmla="*/ 2 w 138"/>
              <a:gd name="T31" fmla="*/ 400 h 402"/>
              <a:gd name="T32" fmla="*/ 6 w 138"/>
              <a:gd name="T33" fmla="*/ 400 h 402"/>
              <a:gd name="T34" fmla="*/ 6 w 138"/>
              <a:gd name="T35" fmla="*/ 40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402">
                <a:moveTo>
                  <a:pt x="6" y="400"/>
                </a:moveTo>
                <a:lnTo>
                  <a:pt x="132" y="402"/>
                </a:lnTo>
                <a:lnTo>
                  <a:pt x="132" y="402"/>
                </a:lnTo>
                <a:lnTo>
                  <a:pt x="136" y="400"/>
                </a:lnTo>
                <a:lnTo>
                  <a:pt x="138" y="394"/>
                </a:lnTo>
                <a:lnTo>
                  <a:pt x="138" y="6"/>
                </a:lnTo>
                <a:lnTo>
                  <a:pt x="138" y="6"/>
                </a:lnTo>
                <a:lnTo>
                  <a:pt x="136" y="2"/>
                </a:lnTo>
                <a:lnTo>
                  <a:pt x="132" y="0"/>
                </a:lnTo>
                <a:lnTo>
                  <a:pt x="6" y="0"/>
                </a:lnTo>
                <a:lnTo>
                  <a:pt x="6" y="0"/>
                </a:lnTo>
                <a:lnTo>
                  <a:pt x="2" y="2"/>
                </a:lnTo>
                <a:lnTo>
                  <a:pt x="0" y="6"/>
                </a:lnTo>
                <a:lnTo>
                  <a:pt x="0" y="394"/>
                </a:lnTo>
                <a:lnTo>
                  <a:pt x="0" y="394"/>
                </a:lnTo>
                <a:lnTo>
                  <a:pt x="2" y="400"/>
                </a:lnTo>
                <a:lnTo>
                  <a:pt x="6" y="400"/>
                </a:lnTo>
                <a:lnTo>
                  <a:pt x="6" y="400"/>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4" name="Freeform 340"/>
          <p:cNvSpPr/>
          <p:nvPr>
            <p:custDataLst>
              <p:tags r:id="rId206"/>
            </p:custDataLst>
          </p:nvPr>
        </p:nvSpPr>
        <p:spPr bwMode="auto">
          <a:xfrm>
            <a:off x="4583875" y="5185555"/>
            <a:ext cx="90597" cy="709677"/>
          </a:xfrm>
          <a:custGeom>
            <a:avLst/>
            <a:gdLst>
              <a:gd name="T0" fmla="*/ 0 w 84"/>
              <a:gd name="T1" fmla="*/ 658 h 658"/>
              <a:gd name="T2" fmla="*/ 84 w 84"/>
              <a:gd name="T3" fmla="*/ 658 h 658"/>
              <a:gd name="T4" fmla="*/ 84 w 84"/>
              <a:gd name="T5" fmla="*/ 0 h 658"/>
              <a:gd name="T6" fmla="*/ 2 w 84"/>
              <a:gd name="T7" fmla="*/ 0 h 658"/>
              <a:gd name="T8" fmla="*/ 0 w 84"/>
              <a:gd name="T9" fmla="*/ 658 h 658"/>
            </a:gdLst>
            <a:ahLst/>
            <a:cxnLst>
              <a:cxn ang="0">
                <a:pos x="T0" y="T1"/>
              </a:cxn>
              <a:cxn ang="0">
                <a:pos x="T2" y="T3"/>
              </a:cxn>
              <a:cxn ang="0">
                <a:pos x="T4" y="T5"/>
              </a:cxn>
              <a:cxn ang="0">
                <a:pos x="T6" y="T7"/>
              </a:cxn>
              <a:cxn ang="0">
                <a:pos x="T8" y="T9"/>
              </a:cxn>
            </a:cxnLst>
            <a:rect l="0" t="0" r="r" b="b"/>
            <a:pathLst>
              <a:path w="84" h="658">
                <a:moveTo>
                  <a:pt x="0" y="658"/>
                </a:moveTo>
                <a:lnTo>
                  <a:pt x="84" y="658"/>
                </a:lnTo>
                <a:lnTo>
                  <a:pt x="84" y="0"/>
                </a:lnTo>
                <a:lnTo>
                  <a:pt x="2" y="0"/>
                </a:lnTo>
                <a:lnTo>
                  <a:pt x="0" y="658"/>
                </a:lnTo>
                <a:close/>
              </a:path>
            </a:pathLst>
          </a:custGeom>
          <a:solidFill>
            <a:srgbClr val="FFFFFF">
              <a:lumMod val="85000"/>
            </a:srgbClr>
          </a:solidFill>
          <a:ln>
            <a:noFill/>
          </a:ln>
        </p:spPr>
        <p:txBody>
          <a:bodyPr vert="horz" wrap="square" lIns="91440" tIns="45720" rIns="91440" bIns="45720" numCol="1" anchor="t" anchorCtr="0" compatLnSpc="1"/>
          <a:p>
            <a:endParaRPr lang="zh-CN" altLang="en-US"/>
          </a:p>
        </p:txBody>
      </p:sp>
      <p:sp>
        <p:nvSpPr>
          <p:cNvPr id="215" name="Freeform 346"/>
          <p:cNvSpPr/>
          <p:nvPr>
            <p:custDataLst>
              <p:tags r:id="rId207"/>
            </p:custDataLst>
          </p:nvPr>
        </p:nvSpPr>
        <p:spPr bwMode="auto">
          <a:xfrm>
            <a:off x="4840568" y="4089760"/>
            <a:ext cx="122953" cy="403373"/>
          </a:xfrm>
          <a:custGeom>
            <a:avLst/>
            <a:gdLst>
              <a:gd name="T0" fmla="*/ 4 w 114"/>
              <a:gd name="T1" fmla="*/ 372 h 374"/>
              <a:gd name="T2" fmla="*/ 108 w 114"/>
              <a:gd name="T3" fmla="*/ 374 h 374"/>
              <a:gd name="T4" fmla="*/ 108 w 114"/>
              <a:gd name="T5" fmla="*/ 374 h 374"/>
              <a:gd name="T6" fmla="*/ 112 w 114"/>
              <a:gd name="T7" fmla="*/ 372 h 374"/>
              <a:gd name="T8" fmla="*/ 114 w 114"/>
              <a:gd name="T9" fmla="*/ 368 h 374"/>
              <a:gd name="T10" fmla="*/ 114 w 114"/>
              <a:gd name="T11" fmla="*/ 6 h 374"/>
              <a:gd name="T12" fmla="*/ 114 w 114"/>
              <a:gd name="T13" fmla="*/ 6 h 374"/>
              <a:gd name="T14" fmla="*/ 112 w 114"/>
              <a:gd name="T15" fmla="*/ 2 h 374"/>
              <a:gd name="T16" fmla="*/ 110 w 114"/>
              <a:gd name="T17" fmla="*/ 0 h 374"/>
              <a:gd name="T18" fmla="*/ 4 w 114"/>
              <a:gd name="T19" fmla="*/ 0 h 374"/>
              <a:gd name="T20" fmla="*/ 4 w 114"/>
              <a:gd name="T21" fmla="*/ 0 h 374"/>
              <a:gd name="T22" fmla="*/ 0 w 114"/>
              <a:gd name="T23" fmla="*/ 2 h 374"/>
              <a:gd name="T24" fmla="*/ 0 w 114"/>
              <a:gd name="T25" fmla="*/ 6 h 374"/>
              <a:gd name="T26" fmla="*/ 0 w 114"/>
              <a:gd name="T27" fmla="*/ 368 h 374"/>
              <a:gd name="T28" fmla="*/ 0 w 114"/>
              <a:gd name="T29" fmla="*/ 368 h 374"/>
              <a:gd name="T30" fmla="*/ 0 w 114"/>
              <a:gd name="T31" fmla="*/ 372 h 374"/>
              <a:gd name="T32" fmla="*/ 4 w 114"/>
              <a:gd name="T33" fmla="*/ 372 h 374"/>
              <a:gd name="T34" fmla="*/ 4 w 114"/>
              <a:gd name="T35" fmla="*/ 372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4" h="374">
                <a:moveTo>
                  <a:pt x="4" y="372"/>
                </a:moveTo>
                <a:lnTo>
                  <a:pt x="108" y="374"/>
                </a:lnTo>
                <a:lnTo>
                  <a:pt x="108" y="374"/>
                </a:lnTo>
                <a:lnTo>
                  <a:pt x="112" y="372"/>
                </a:lnTo>
                <a:lnTo>
                  <a:pt x="114" y="368"/>
                </a:lnTo>
                <a:lnTo>
                  <a:pt x="114" y="6"/>
                </a:lnTo>
                <a:lnTo>
                  <a:pt x="114" y="6"/>
                </a:lnTo>
                <a:lnTo>
                  <a:pt x="112" y="2"/>
                </a:lnTo>
                <a:lnTo>
                  <a:pt x="110" y="0"/>
                </a:lnTo>
                <a:lnTo>
                  <a:pt x="4" y="0"/>
                </a:lnTo>
                <a:lnTo>
                  <a:pt x="4" y="0"/>
                </a:lnTo>
                <a:lnTo>
                  <a:pt x="0" y="2"/>
                </a:lnTo>
                <a:lnTo>
                  <a:pt x="0" y="6"/>
                </a:lnTo>
                <a:lnTo>
                  <a:pt x="0" y="368"/>
                </a:lnTo>
                <a:lnTo>
                  <a:pt x="0" y="368"/>
                </a:lnTo>
                <a:lnTo>
                  <a:pt x="0" y="372"/>
                </a:lnTo>
                <a:lnTo>
                  <a:pt x="4" y="372"/>
                </a:lnTo>
                <a:lnTo>
                  <a:pt x="4" y="372"/>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2" name="组合 11"/>
          <p:cNvGrpSpPr/>
          <p:nvPr/>
        </p:nvGrpSpPr>
        <p:grpSpPr>
          <a:xfrm>
            <a:off x="983432" y="220560"/>
            <a:ext cx="5614034" cy="761365"/>
            <a:chOff x="1828468" y="2747536"/>
            <a:chExt cx="4210525" cy="571023"/>
          </a:xfrm>
        </p:grpSpPr>
        <p:sp>
          <p:nvSpPr>
            <p:cNvPr id="15" name="文本框 14"/>
            <p:cNvSpPr txBox="1"/>
            <p:nvPr>
              <p:custDataLst>
                <p:tags r:id="rId3"/>
              </p:custDataLst>
            </p:nvPr>
          </p:nvSpPr>
          <p:spPr>
            <a:xfrm>
              <a:off x="1828468" y="2927082"/>
              <a:ext cx="4210525"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室内设计师职位应具备的基本知识</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6" name="文本框 15"/>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1" name="文本框 10"/>
          <p:cNvSpPr txBox="1"/>
          <p:nvPr>
            <p:custDataLst>
              <p:tags r:id="rId5"/>
            </p:custDataLst>
          </p:nvPr>
        </p:nvSpPr>
        <p:spPr>
          <a:xfrm>
            <a:off x="696274" y="1038597"/>
            <a:ext cx="7585229" cy="521970"/>
          </a:xfrm>
          <a:prstGeom prst="rect">
            <a:avLst/>
          </a:prstGeom>
          <a:noFill/>
        </p:spPr>
        <p:txBody>
          <a:bodyPr wrap="square" rtlCol="0">
            <a:spAutoFit/>
          </a:bodyPr>
          <a:p>
            <a:pPr>
              <a:lnSpc>
                <a:spcPct val="100000"/>
              </a:lnSpc>
            </a:pPr>
            <a:r>
              <a:rPr lang="en-US" altLang="zh-CN" sz="2800" dirty="0">
                <a:solidFill>
                  <a:srgbClr val="384A66"/>
                </a:solidFill>
                <a:latin typeface="思源黑体 CN Light" panose="020B0300000000000000" pitchFamily="34" charset="-122"/>
                <a:ea typeface="思源黑体 CN Light" panose="020B0300000000000000" pitchFamily="34" charset="-122"/>
              </a:rPr>
              <a:t>三、专业核心技能</a:t>
            </a:r>
            <a:endParaRPr lang="en-US" altLang="zh-CN"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2" name="椭圆 21"/>
          <p:cNvSpPr/>
          <p:nvPr>
            <p:custDataLst>
              <p:tags r:id="rId6"/>
            </p:custDataLst>
          </p:nvPr>
        </p:nvSpPr>
        <p:spPr>
          <a:xfrm>
            <a:off x="3275315" y="1179767"/>
            <a:ext cx="5659322" cy="5259768"/>
          </a:xfrm>
          <a:prstGeom prst="ellipse">
            <a:avLst/>
          </a:prstGeom>
          <a:gradFill>
            <a:gsLst>
              <a:gs pos="100000">
                <a:srgbClr val="376FFF">
                  <a:lumMod val="40000"/>
                  <a:lumOff val="60000"/>
                  <a:alpha val="46000"/>
                </a:srgbClr>
              </a:gs>
              <a:gs pos="0">
                <a:srgbClr val="FFFFFF">
                  <a:alpha val="0"/>
                </a:srgbClr>
              </a:gs>
            </a:gsLst>
            <a:lin ang="16200000" scaled="0"/>
          </a:gra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4" name="正文"/>
          <p:cNvSpPr txBox="1"/>
          <p:nvPr>
            <p:custDataLst>
              <p:tags r:id="rId7"/>
            </p:custDataLst>
          </p:nvPr>
        </p:nvSpPr>
        <p:spPr>
          <a:xfrm>
            <a:off x="7184063" y="1690143"/>
            <a:ext cx="2292777" cy="586105"/>
          </a:xfrm>
          <a:prstGeom prst="rect">
            <a:avLst/>
          </a:prstGeom>
          <a:noFill/>
        </p:spPr>
        <p:txBody>
          <a:bodyPr wrap="square" lIns="90170" tIns="46990" rIns="90170" bIns="46990" rtlCol="0" anchor="t" anchorCtr="0">
            <a:spAutoFit/>
          </a:bodyPr>
          <a:p>
            <a:pPr algn="l">
              <a:lnSpc>
                <a:spcPct val="100000"/>
              </a:lnSpc>
            </a:pPr>
            <a:r>
              <a:rPr lang="zh-CN" altLang="en-US" sz="1600" dirty="0">
                <a:solidFill>
                  <a:srgbClr val="000000">
                    <a:lumMod val="75000"/>
                    <a:lumOff val="25000"/>
                  </a:srgbClr>
                </a:solidFill>
                <a:uFillTx/>
                <a:latin typeface="Arial" panose="020B0604020202020204" pitchFamily="34" charset="0"/>
                <a:ea typeface="微软雅黑" panose="020B0503020204020204" charset="-122"/>
              </a:rPr>
              <a:t>对装修施工工艺要熟悉，以确保装饰装修的质量。</a:t>
            </a:r>
            <a:endParaRPr lang="zh-CN" altLang="en-US" sz="16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75" name="标题"/>
          <p:cNvSpPr txBox="1"/>
          <p:nvPr>
            <p:custDataLst>
              <p:tags r:id="rId8"/>
            </p:custDataLst>
          </p:nvPr>
        </p:nvSpPr>
        <p:spPr>
          <a:xfrm>
            <a:off x="7184063" y="1291719"/>
            <a:ext cx="1732157" cy="383166"/>
          </a:xfrm>
          <a:prstGeom prst="rect">
            <a:avLst/>
          </a:prstGeom>
          <a:noFill/>
        </p:spPr>
        <p:txBody>
          <a:bodyPr wrap="square" lIns="90170" tIns="46990" rIns="90170" bIns="0" rtlCol="0" anchor="b" anchorCtr="0">
            <a:normAutofit fontScale="80000"/>
          </a:bodyPr>
          <a:p>
            <a:pPr>
              <a:lnSpc>
                <a:spcPct val="100000"/>
              </a:lnSpc>
            </a:pPr>
            <a:r>
              <a:rPr lang="en-US" altLang="zh-CN" sz="2400" b="1" spc="300" dirty="0">
                <a:solidFill>
                  <a:srgbClr val="376FFF"/>
                </a:solidFill>
                <a:latin typeface="微软雅黑" panose="020B0503020204020204" charset="-122"/>
                <a:ea typeface="微软雅黑" panose="020B0503020204020204" charset="-122"/>
                <a:cs typeface="微软雅黑" panose="020B0503020204020204" charset="-122"/>
              </a:rPr>
              <a:t>（5）</a:t>
            </a:r>
            <a:endParaRPr lang="en-US" altLang="zh-CN" sz="2400" b="1" spc="300" dirty="0">
              <a:solidFill>
                <a:srgbClr val="376FFF"/>
              </a:solidFill>
              <a:latin typeface="微软雅黑" panose="020B0503020204020204" charset="-122"/>
              <a:ea typeface="微软雅黑" panose="020B0503020204020204" charset="-122"/>
              <a:cs typeface="微软雅黑" panose="020B0503020204020204" charset="-122"/>
            </a:endParaRPr>
          </a:p>
        </p:txBody>
      </p:sp>
      <p:sp>
        <p:nvSpPr>
          <p:cNvPr id="47" name="正文"/>
          <p:cNvSpPr txBox="1"/>
          <p:nvPr>
            <p:custDataLst>
              <p:tags r:id="rId9"/>
            </p:custDataLst>
          </p:nvPr>
        </p:nvSpPr>
        <p:spPr>
          <a:xfrm>
            <a:off x="8648676" y="3486727"/>
            <a:ext cx="2480969" cy="832485"/>
          </a:xfrm>
          <a:prstGeom prst="rect">
            <a:avLst/>
          </a:prstGeom>
          <a:noFill/>
        </p:spPr>
        <p:txBody>
          <a:bodyPr wrap="square" lIns="90170" tIns="46990" rIns="90170" bIns="46990" rtlCol="0" anchor="t" anchorCtr="0">
            <a:spAutoFit/>
          </a:bodyPr>
          <a:p>
            <a:pPr algn="l">
              <a:lnSpc>
                <a:spcPct val="100000"/>
              </a:lnSpc>
            </a:pPr>
            <a:r>
              <a:rPr lang="zh-CN" altLang="en-US" sz="1600" dirty="0">
                <a:solidFill>
                  <a:srgbClr val="000000">
                    <a:lumMod val="75000"/>
                    <a:lumOff val="25000"/>
                  </a:srgbClr>
                </a:solidFill>
                <a:uFillTx/>
                <a:latin typeface="Arial" panose="020B0604020202020204" pitchFamily="34" charset="0"/>
                <a:ea typeface="微软雅黑" panose="020B0503020204020204" charset="-122"/>
              </a:rPr>
              <a:t>具备测绘的知识与技能，能正确地做好现场实测记录，为设计搜集资料。</a:t>
            </a:r>
            <a:endParaRPr lang="zh-CN" altLang="en-US" sz="16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48" name="标题"/>
          <p:cNvSpPr txBox="1"/>
          <p:nvPr>
            <p:custDataLst>
              <p:tags r:id="rId10"/>
            </p:custDataLst>
          </p:nvPr>
        </p:nvSpPr>
        <p:spPr>
          <a:xfrm>
            <a:off x="8648676" y="3088302"/>
            <a:ext cx="1988166" cy="383166"/>
          </a:xfrm>
          <a:prstGeom prst="rect">
            <a:avLst/>
          </a:prstGeom>
          <a:noFill/>
        </p:spPr>
        <p:txBody>
          <a:bodyPr wrap="square" lIns="90170" tIns="46990" rIns="90170" bIns="0" rtlCol="0" anchor="b" anchorCtr="0">
            <a:normAutofit fontScale="80000"/>
          </a:bodyPr>
          <a:p>
            <a:pPr>
              <a:lnSpc>
                <a:spcPct val="100000"/>
              </a:lnSpc>
            </a:pPr>
            <a:r>
              <a:rPr lang="en-US" altLang="zh-CN" sz="2400" b="1" spc="300" dirty="0">
                <a:solidFill>
                  <a:srgbClr val="376FFF"/>
                </a:solidFill>
                <a:latin typeface="微软雅黑" panose="020B0503020204020204" charset="-122"/>
                <a:ea typeface="微软雅黑" panose="020B0503020204020204" charset="-122"/>
                <a:cs typeface="微软雅黑" panose="020B0503020204020204" charset="-122"/>
              </a:rPr>
              <a:t>（4）</a:t>
            </a:r>
            <a:endParaRPr lang="en-US" altLang="zh-CN" sz="2400" b="1" spc="300" dirty="0">
              <a:solidFill>
                <a:srgbClr val="376FFF"/>
              </a:solidFill>
              <a:latin typeface="微软雅黑" panose="020B0503020204020204" charset="-122"/>
              <a:ea typeface="微软雅黑" panose="020B0503020204020204" charset="-122"/>
              <a:cs typeface="微软雅黑" panose="020B0503020204020204" charset="-122"/>
            </a:endParaRPr>
          </a:p>
        </p:txBody>
      </p:sp>
      <p:sp>
        <p:nvSpPr>
          <p:cNvPr id="49" name="正文"/>
          <p:cNvSpPr txBox="1"/>
          <p:nvPr>
            <p:custDataLst>
              <p:tags r:id="rId11"/>
            </p:custDataLst>
          </p:nvPr>
        </p:nvSpPr>
        <p:spPr>
          <a:xfrm>
            <a:off x="8116570" y="5313045"/>
            <a:ext cx="3209290" cy="1078865"/>
          </a:xfrm>
          <a:prstGeom prst="rect">
            <a:avLst/>
          </a:prstGeom>
          <a:noFill/>
        </p:spPr>
        <p:txBody>
          <a:bodyPr wrap="square" lIns="90170" tIns="46990" rIns="90170" bIns="46990" rtlCol="0" anchor="t" anchorCtr="0">
            <a:spAutoFit/>
          </a:bodyPr>
          <a:p>
            <a:pPr algn="l">
              <a:lnSpc>
                <a:spcPct val="100000"/>
              </a:lnSpc>
            </a:pPr>
            <a:r>
              <a:rPr lang="zh-CN" altLang="en-US" sz="1600" dirty="0">
                <a:solidFill>
                  <a:srgbClr val="000000">
                    <a:lumMod val="75000"/>
                    <a:lumOff val="25000"/>
                  </a:srgbClr>
                </a:solidFill>
                <a:uFillTx/>
                <a:latin typeface="Arial" panose="020B0604020202020204" pitchFamily="34" charset="0"/>
                <a:ea typeface="微软雅黑" panose="020B0503020204020204" charset="-122"/>
              </a:rPr>
              <a:t>具备建筑风格、室内和家具风格方面的知识与修养，能熟悉各种基本特征与变体。还了解各种陈设品的历史发展。</a:t>
            </a:r>
            <a:endParaRPr lang="zh-CN" altLang="en-US" sz="16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50" name="标题"/>
          <p:cNvSpPr txBox="1"/>
          <p:nvPr>
            <p:custDataLst>
              <p:tags r:id="rId12"/>
            </p:custDataLst>
          </p:nvPr>
        </p:nvSpPr>
        <p:spPr>
          <a:xfrm>
            <a:off x="8116878" y="4918794"/>
            <a:ext cx="2109106" cy="387687"/>
          </a:xfrm>
          <a:prstGeom prst="rect">
            <a:avLst/>
          </a:prstGeom>
          <a:noFill/>
        </p:spPr>
        <p:txBody>
          <a:bodyPr wrap="square" lIns="90170" tIns="46990" rIns="90170" bIns="0" rtlCol="0" anchor="b" anchorCtr="0">
            <a:normAutofit fontScale="80000"/>
          </a:bodyPr>
          <a:p>
            <a:pPr algn="l">
              <a:lnSpc>
                <a:spcPct val="100000"/>
              </a:lnSpc>
            </a:pPr>
            <a:r>
              <a:rPr lang="en-US" altLang="zh-CN" sz="2400" b="1" spc="300" dirty="0">
                <a:solidFill>
                  <a:srgbClr val="376FFF"/>
                </a:solidFill>
                <a:latin typeface="微软雅黑" panose="020B0503020204020204" charset="-122"/>
                <a:ea typeface="微软雅黑" panose="020B0503020204020204" charset="-122"/>
                <a:cs typeface="微软雅黑" panose="020B0503020204020204" charset="-122"/>
              </a:rPr>
              <a:t>（3）</a:t>
            </a:r>
            <a:endParaRPr lang="en-US" altLang="zh-CN" sz="2400" b="1" spc="300" dirty="0">
              <a:solidFill>
                <a:srgbClr val="376FFF"/>
              </a:solidFill>
              <a:latin typeface="微软雅黑" panose="020B0503020204020204" charset="-122"/>
              <a:ea typeface="微软雅黑" panose="020B0503020204020204" charset="-122"/>
              <a:cs typeface="微软雅黑" panose="020B0503020204020204" charset="-122"/>
            </a:endParaRPr>
          </a:p>
        </p:txBody>
      </p:sp>
      <p:sp>
        <p:nvSpPr>
          <p:cNvPr id="80" name="正文"/>
          <p:cNvSpPr txBox="1"/>
          <p:nvPr>
            <p:custDataLst>
              <p:tags r:id="rId13"/>
            </p:custDataLst>
          </p:nvPr>
        </p:nvSpPr>
        <p:spPr>
          <a:xfrm>
            <a:off x="811530" y="2688590"/>
            <a:ext cx="2948940" cy="1324610"/>
          </a:xfrm>
          <a:prstGeom prst="rect">
            <a:avLst/>
          </a:prstGeom>
          <a:noFill/>
        </p:spPr>
        <p:txBody>
          <a:bodyPr wrap="square" lIns="90170" tIns="46990" rIns="90170" bIns="46990" rtlCol="0" anchor="t" anchorCtr="0">
            <a:spAutoFit/>
          </a:bodyPr>
          <a:p>
            <a:pPr algn="l">
              <a:lnSpc>
                <a:spcPct val="100000"/>
              </a:lnSpc>
            </a:pPr>
            <a:r>
              <a:rPr lang="zh-CN" altLang="en-US" sz="1600" dirty="0">
                <a:solidFill>
                  <a:srgbClr val="000000">
                    <a:lumMod val="75000"/>
                    <a:lumOff val="25000"/>
                  </a:srgbClr>
                </a:solidFill>
                <a:uFillTx/>
                <a:latin typeface="Arial" panose="020B0604020202020204" pitchFamily="34" charset="0"/>
                <a:ea typeface="微软雅黑" panose="020B0503020204020204" charset="-122"/>
              </a:rPr>
              <a:t>熟悉各种土建材料和建筑装修材料（材料的性能、特点、尺寸、规格、色泽、装饰效果和价格等），才能正确地选用材料和恰当地搭配材料。</a:t>
            </a:r>
            <a:endParaRPr lang="zh-CN" altLang="en-US" sz="16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51" name="标题"/>
          <p:cNvSpPr txBox="1"/>
          <p:nvPr>
            <p:custDataLst>
              <p:tags r:id="rId14"/>
            </p:custDataLst>
          </p:nvPr>
        </p:nvSpPr>
        <p:spPr>
          <a:xfrm>
            <a:off x="1798036" y="2288009"/>
            <a:ext cx="1962170" cy="383166"/>
          </a:xfrm>
          <a:prstGeom prst="rect">
            <a:avLst/>
          </a:prstGeom>
          <a:noFill/>
        </p:spPr>
        <p:txBody>
          <a:bodyPr wrap="square" lIns="90170" tIns="46990" rIns="90170" bIns="0" rtlCol="0" anchor="b" anchorCtr="0">
            <a:normAutofit fontScale="80000"/>
          </a:bodyPr>
          <a:p>
            <a:pPr algn="r">
              <a:lnSpc>
                <a:spcPct val="100000"/>
              </a:lnSpc>
            </a:pPr>
            <a:r>
              <a:rPr lang="zh-CN" altLang="en-US" sz="2400" b="1" spc="300" dirty="0">
                <a:solidFill>
                  <a:srgbClr val="376FFF"/>
                </a:solidFill>
                <a:latin typeface="微软雅黑" panose="020B0503020204020204" charset="-122"/>
                <a:ea typeface="微软雅黑" panose="020B0503020204020204" charset="-122"/>
                <a:cs typeface="微软雅黑" panose="020B0503020204020204" charset="-122"/>
              </a:rPr>
              <a:t>（1）</a:t>
            </a:r>
            <a:endParaRPr lang="zh-CN" altLang="en-US" sz="2400" b="1" spc="300" dirty="0">
              <a:solidFill>
                <a:srgbClr val="376FFF"/>
              </a:solidFill>
              <a:latin typeface="微软雅黑" panose="020B0503020204020204" charset="-122"/>
              <a:ea typeface="微软雅黑" panose="020B0503020204020204" charset="-122"/>
              <a:cs typeface="微软雅黑" panose="020B0503020204020204" charset="-122"/>
            </a:endParaRPr>
          </a:p>
        </p:txBody>
      </p:sp>
      <p:sp>
        <p:nvSpPr>
          <p:cNvPr id="87" name="标题"/>
          <p:cNvSpPr txBox="1"/>
          <p:nvPr>
            <p:custDataLst>
              <p:tags r:id="rId15"/>
            </p:custDataLst>
          </p:nvPr>
        </p:nvSpPr>
        <p:spPr>
          <a:xfrm>
            <a:off x="1927346" y="4783564"/>
            <a:ext cx="2109106" cy="387687"/>
          </a:xfrm>
          <a:prstGeom prst="rect">
            <a:avLst/>
          </a:prstGeom>
          <a:noFill/>
        </p:spPr>
        <p:txBody>
          <a:bodyPr wrap="square" lIns="90170" tIns="46990" rIns="90170" bIns="0" rtlCol="0" anchor="b" anchorCtr="0">
            <a:normAutofit fontScale="80000"/>
          </a:bodyPr>
          <a:p>
            <a:pPr algn="r">
              <a:lnSpc>
                <a:spcPct val="100000"/>
              </a:lnSpc>
            </a:pPr>
            <a:r>
              <a:rPr lang="zh-CN" altLang="en-US" sz="2400" b="1" spc="300" dirty="0">
                <a:solidFill>
                  <a:srgbClr val="376FFF"/>
                </a:solidFill>
                <a:latin typeface="微软雅黑" panose="020B0503020204020204" charset="-122"/>
                <a:ea typeface="微软雅黑" panose="020B0503020204020204" charset="-122"/>
                <a:cs typeface="微软雅黑" panose="020B0503020204020204" charset="-122"/>
              </a:rPr>
              <a:t>（2）</a:t>
            </a:r>
            <a:endParaRPr lang="zh-CN" altLang="en-US" sz="2400" b="1" spc="300" dirty="0">
              <a:solidFill>
                <a:srgbClr val="376FFF"/>
              </a:solidFill>
              <a:latin typeface="微软雅黑" panose="020B0503020204020204" charset="-122"/>
              <a:ea typeface="微软雅黑" panose="020B0503020204020204" charset="-122"/>
              <a:cs typeface="微软雅黑" panose="020B0503020204020204" charset="-122"/>
            </a:endParaRPr>
          </a:p>
        </p:txBody>
      </p:sp>
      <p:sp>
        <p:nvSpPr>
          <p:cNvPr id="88" name="正文"/>
          <p:cNvSpPr txBox="1"/>
          <p:nvPr>
            <p:custDataLst>
              <p:tags r:id="rId16"/>
            </p:custDataLst>
          </p:nvPr>
        </p:nvSpPr>
        <p:spPr>
          <a:xfrm>
            <a:off x="1451610" y="5177790"/>
            <a:ext cx="2585085" cy="1078865"/>
          </a:xfrm>
          <a:prstGeom prst="rect">
            <a:avLst/>
          </a:prstGeom>
          <a:noFill/>
        </p:spPr>
        <p:txBody>
          <a:bodyPr wrap="square" lIns="90170" tIns="46990" rIns="90170" bIns="46990" rtlCol="0" anchor="t" anchorCtr="0">
            <a:spAutoFit/>
          </a:bodyPr>
          <a:p>
            <a:pPr algn="l">
              <a:lnSpc>
                <a:spcPct val="100000"/>
              </a:lnSpc>
            </a:pPr>
            <a:r>
              <a:rPr lang="zh-CN" altLang="en-US" sz="1600" dirty="0">
                <a:solidFill>
                  <a:srgbClr val="000000">
                    <a:lumMod val="75000"/>
                    <a:lumOff val="25000"/>
                  </a:srgbClr>
                </a:solidFill>
                <a:uFillTx/>
                <a:latin typeface="Arial" panose="020B0604020202020204" pitchFamily="34" charset="0"/>
                <a:ea typeface="微软雅黑" panose="020B0503020204020204" charset="-122"/>
              </a:rPr>
              <a:t>懂得建筑的基本构造类型，特别是对每种构造的优缺点、常用的结构方式等要熟悉（图1-5-3）。</a:t>
            </a:r>
            <a:endParaRPr lang="zh-CN" altLang="en-US" sz="16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73" name="椭圆 72"/>
          <p:cNvSpPr/>
          <p:nvPr>
            <p:custDataLst>
              <p:tags r:id="rId17"/>
            </p:custDataLst>
          </p:nvPr>
        </p:nvSpPr>
        <p:spPr>
          <a:xfrm>
            <a:off x="4369428" y="2233190"/>
            <a:ext cx="3469966" cy="3469966"/>
          </a:xfrm>
          <a:prstGeom prst="ellipse">
            <a:avLst/>
          </a:prstGeom>
          <a:noFill/>
          <a:ln w="19050" cap="flat" cmpd="sng" algn="ctr">
            <a:gradFill>
              <a:gsLst>
                <a:gs pos="0">
                  <a:srgbClr val="376FFF">
                    <a:lumMod val="60000"/>
                    <a:lumOff val="40000"/>
                    <a:alpha val="0"/>
                  </a:srgbClr>
                </a:gs>
                <a:gs pos="100000">
                  <a:srgbClr val="376FFF">
                    <a:lumMod val="60000"/>
                    <a:lumOff val="40000"/>
                    <a:alpha val="0"/>
                  </a:srgbClr>
                </a:gs>
                <a:gs pos="50000">
                  <a:srgbClr val="376FFF">
                    <a:alpha val="55000"/>
                  </a:srgbClr>
                </a:gs>
              </a:gsLst>
              <a:path path="circle">
                <a:fillToRect l="50000" t="50000" r="50000" b="50000"/>
              </a:path>
              <a:tileRect/>
            </a:grad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0" name="椭圆 39"/>
          <p:cNvSpPr/>
          <p:nvPr>
            <p:custDataLst>
              <p:tags r:id="rId18"/>
            </p:custDataLst>
          </p:nvPr>
        </p:nvSpPr>
        <p:spPr>
          <a:xfrm>
            <a:off x="4126417" y="1989614"/>
            <a:ext cx="3957118" cy="3957118"/>
          </a:xfrm>
          <a:prstGeom prst="ellipse">
            <a:avLst/>
          </a:prstGeom>
          <a:noFill/>
          <a:ln w="25400" cap="flat" cmpd="sng" algn="ctr">
            <a:gradFill>
              <a:gsLst>
                <a:gs pos="0">
                  <a:srgbClr val="376FFF">
                    <a:lumMod val="20000"/>
                    <a:lumOff val="80000"/>
                    <a:alpha val="35000"/>
                  </a:srgbClr>
                </a:gs>
                <a:gs pos="100000">
                  <a:srgbClr val="376FFF">
                    <a:lumMod val="20000"/>
                    <a:lumOff val="80000"/>
                    <a:alpha val="40000"/>
                  </a:srgbClr>
                </a:gs>
                <a:gs pos="50000">
                  <a:srgbClr val="376FFF">
                    <a:lumMod val="60000"/>
                    <a:lumOff val="40000"/>
                  </a:srgbClr>
                </a:gs>
              </a:gsLst>
              <a:lin ang="0" scaled="1"/>
            </a:grad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9" name="椭圆 28"/>
          <p:cNvSpPr/>
          <p:nvPr>
            <p:custDataLst>
              <p:tags r:id="rId19"/>
            </p:custDataLst>
          </p:nvPr>
        </p:nvSpPr>
        <p:spPr>
          <a:xfrm>
            <a:off x="4551403" y="2415166"/>
            <a:ext cx="3106580" cy="3106580"/>
          </a:xfrm>
          <a:prstGeom prst="ellipse">
            <a:avLst/>
          </a:prstGeom>
          <a:gradFill>
            <a:gsLst>
              <a:gs pos="100000">
                <a:srgbClr val="376FFF">
                  <a:lumMod val="60000"/>
                  <a:lumOff val="40000"/>
                  <a:alpha val="40000"/>
                </a:srgbClr>
              </a:gs>
              <a:gs pos="0">
                <a:srgbClr val="376FFF">
                  <a:lumMod val="20000"/>
                  <a:lumOff val="80000"/>
                  <a:alpha val="0"/>
                </a:srgbClr>
              </a:gs>
            </a:gsLst>
            <a:lin ang="16200000" scaled="0"/>
          </a:gra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1" name="椭圆 40"/>
          <p:cNvSpPr/>
          <p:nvPr>
            <p:custDataLst>
              <p:tags r:id="rId20"/>
            </p:custDataLst>
          </p:nvPr>
        </p:nvSpPr>
        <p:spPr>
          <a:xfrm>
            <a:off x="5132368" y="2996131"/>
            <a:ext cx="1944650" cy="1944650"/>
          </a:xfrm>
          <a:prstGeom prst="ellipse">
            <a:avLst/>
          </a:prstGeom>
          <a:gradFill>
            <a:gsLst>
              <a:gs pos="52000">
                <a:srgbClr val="376FFF"/>
              </a:gs>
              <a:gs pos="100000">
                <a:srgbClr val="376FFF">
                  <a:alpha val="50000"/>
                </a:srgbClr>
              </a:gs>
              <a:gs pos="0">
                <a:srgbClr val="376FFF">
                  <a:alpha val="50000"/>
                </a:srgbClr>
              </a:gs>
            </a:gsLst>
            <a:lin ang="2700000" scaled="0"/>
          </a:gradFill>
          <a:ln w="12700" cap="flat" cmpd="sng" algn="ctr">
            <a:noFill/>
            <a:prstDash val="solid"/>
            <a:miter lim="800000"/>
          </a:ln>
          <a:effectLst>
            <a:outerShdw blurRad="88900" dist="25400" dir="5400000" algn="t" rotWithShape="0">
              <a:srgbClr val="376FFF">
                <a:lumMod val="75000"/>
                <a:alpha val="40000"/>
              </a:srgbClr>
            </a:outerShdw>
          </a:effectLst>
        </p:spPr>
        <p:txBody>
          <a:bodyPr rtlCol="0" anchor="ctr"/>
          <a:p>
            <a:pPr algn="ctr"/>
            <a:r>
              <a:rPr lang="zh-CN" altLang="en-US">
                <a:solidFill>
                  <a:srgbClr val="FFFFFF"/>
                </a:solidFill>
                <a:latin typeface="Arial" panose="020B0604020202020204" pitchFamily="34" charset="0"/>
                <a:ea typeface="微软雅黑" panose="020B0503020204020204" charset="-122"/>
              </a:rPr>
              <a:t>核心</a:t>
            </a:r>
            <a:endParaRPr lang="zh-CN" altLang="en-US">
              <a:solidFill>
                <a:srgbClr val="FFFFFF"/>
              </a:solidFill>
              <a:latin typeface="Arial" panose="020B0604020202020204" pitchFamily="34" charset="0"/>
              <a:ea typeface="微软雅黑" panose="020B0503020204020204" charset="-122"/>
            </a:endParaRPr>
          </a:p>
        </p:txBody>
      </p:sp>
      <p:sp>
        <p:nvSpPr>
          <p:cNvPr id="4" name="椭圆 3"/>
          <p:cNvSpPr/>
          <p:nvPr>
            <p:custDataLst>
              <p:tags r:id="rId21"/>
            </p:custDataLst>
          </p:nvPr>
        </p:nvSpPr>
        <p:spPr>
          <a:xfrm>
            <a:off x="4572313" y="2436076"/>
            <a:ext cx="3064195" cy="3064195"/>
          </a:xfrm>
          <a:prstGeom prst="ellipse">
            <a:avLst/>
          </a:prstGeom>
          <a:noFill/>
          <a:ln w="25400" cap="flat" cmpd="sng" algn="ctr">
            <a:solidFill>
              <a:srgbClr val="376FFF">
                <a:lumMod val="60000"/>
                <a:lumOff val="40000"/>
              </a:srgbClr>
            </a:solid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 name="椭圆 4"/>
          <p:cNvSpPr/>
          <p:nvPr>
            <p:custDataLst>
              <p:tags r:id="rId22"/>
            </p:custDataLst>
          </p:nvPr>
        </p:nvSpPr>
        <p:spPr>
          <a:xfrm>
            <a:off x="3920141" y="3318826"/>
            <a:ext cx="506366" cy="506366"/>
          </a:xfrm>
          <a:prstGeom prst="ellipse">
            <a:avLst/>
          </a:prstGeom>
          <a:gradFill>
            <a:gsLst>
              <a:gs pos="65000">
                <a:srgbClr val="376FFF"/>
              </a:gs>
              <a:gs pos="45000">
                <a:srgbClr val="376FFF"/>
              </a:gs>
              <a:gs pos="100000">
                <a:srgbClr val="376FFF">
                  <a:lumMod val="60000"/>
                  <a:lumOff val="40000"/>
                </a:srgbClr>
              </a:gs>
              <a:gs pos="0">
                <a:srgbClr val="376FFF">
                  <a:lumMod val="60000"/>
                  <a:lumOff val="40000"/>
                </a:srgbClr>
              </a:gs>
            </a:gsLst>
            <a:lin ang="2700000" scaled="0"/>
          </a:gradFill>
          <a:ln w="12700" cap="flat" cmpd="sng" algn="ctr">
            <a:noFill/>
            <a:prstDash val="solid"/>
            <a:miter lim="800000"/>
          </a:ln>
          <a:effectLst>
            <a:outerShdw blurRad="88900" dist="38100" dir="5400000" algn="t" rotWithShape="0">
              <a:srgbClr val="376FFF">
                <a:lumMod val="75000"/>
                <a:alpha val="40000"/>
              </a:srgbClr>
            </a:outerShdw>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椭圆 5"/>
          <p:cNvSpPr/>
          <p:nvPr>
            <p:custDataLst>
              <p:tags r:id="rId23"/>
            </p:custDataLst>
          </p:nvPr>
        </p:nvSpPr>
        <p:spPr>
          <a:xfrm>
            <a:off x="7385020" y="5061156"/>
            <a:ext cx="506366" cy="506366"/>
          </a:xfrm>
          <a:prstGeom prst="ellipse">
            <a:avLst/>
          </a:prstGeom>
          <a:gradFill>
            <a:gsLst>
              <a:gs pos="65000">
                <a:srgbClr val="376FFF"/>
              </a:gs>
              <a:gs pos="45000">
                <a:srgbClr val="376FFF"/>
              </a:gs>
              <a:gs pos="100000">
                <a:srgbClr val="376FFF">
                  <a:lumMod val="60000"/>
                  <a:lumOff val="40000"/>
                </a:srgbClr>
              </a:gs>
              <a:gs pos="0">
                <a:srgbClr val="376FFF">
                  <a:lumMod val="60000"/>
                  <a:lumOff val="40000"/>
                </a:srgbClr>
              </a:gs>
            </a:gsLst>
            <a:lin ang="2700000" scaled="0"/>
          </a:gradFill>
          <a:ln w="12700" cap="flat" cmpd="sng" algn="ctr">
            <a:noFill/>
            <a:prstDash val="solid"/>
            <a:miter lim="800000"/>
          </a:ln>
          <a:effectLst>
            <a:outerShdw blurRad="88900" dist="38100" dir="5400000" algn="t" rotWithShape="0">
              <a:srgbClr val="376FFF">
                <a:lumMod val="75000"/>
                <a:alpha val="40000"/>
              </a:srgbClr>
            </a:outerShdw>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椭圆 6"/>
          <p:cNvSpPr/>
          <p:nvPr>
            <p:custDataLst>
              <p:tags r:id="rId24"/>
            </p:custDataLst>
          </p:nvPr>
        </p:nvSpPr>
        <p:spPr>
          <a:xfrm>
            <a:off x="7783445" y="3327303"/>
            <a:ext cx="506366" cy="506366"/>
          </a:xfrm>
          <a:prstGeom prst="ellipse">
            <a:avLst/>
          </a:prstGeom>
          <a:gradFill>
            <a:gsLst>
              <a:gs pos="65000">
                <a:srgbClr val="376FFF"/>
              </a:gs>
              <a:gs pos="45000">
                <a:srgbClr val="376FFF"/>
              </a:gs>
              <a:gs pos="100000">
                <a:srgbClr val="376FFF">
                  <a:lumMod val="60000"/>
                  <a:lumOff val="40000"/>
                </a:srgbClr>
              </a:gs>
              <a:gs pos="0">
                <a:srgbClr val="376FFF">
                  <a:lumMod val="60000"/>
                  <a:lumOff val="40000"/>
                </a:srgbClr>
              </a:gs>
            </a:gsLst>
            <a:lin ang="2700000" scaled="0"/>
          </a:gradFill>
          <a:ln w="12700" cap="flat" cmpd="sng" algn="ctr">
            <a:noFill/>
            <a:prstDash val="solid"/>
            <a:miter lim="800000"/>
          </a:ln>
          <a:effectLst>
            <a:outerShdw blurRad="88900" dist="38100" dir="5400000" algn="t" rotWithShape="0">
              <a:srgbClr val="376FFF">
                <a:lumMod val="75000"/>
                <a:alpha val="40000"/>
              </a:srgbClr>
            </a:outerShdw>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3" name="椭圆 62"/>
          <p:cNvSpPr/>
          <p:nvPr>
            <p:custDataLst>
              <p:tags r:id="rId25"/>
            </p:custDataLst>
          </p:nvPr>
        </p:nvSpPr>
        <p:spPr>
          <a:xfrm>
            <a:off x="5851793" y="1689525"/>
            <a:ext cx="506366" cy="506366"/>
          </a:xfrm>
          <a:prstGeom prst="ellipse">
            <a:avLst/>
          </a:prstGeom>
          <a:gradFill>
            <a:gsLst>
              <a:gs pos="65000">
                <a:srgbClr val="376FFF"/>
              </a:gs>
              <a:gs pos="45000">
                <a:srgbClr val="376FFF"/>
              </a:gs>
              <a:gs pos="100000">
                <a:srgbClr val="376FFF">
                  <a:lumMod val="60000"/>
                  <a:lumOff val="40000"/>
                </a:srgbClr>
              </a:gs>
              <a:gs pos="0">
                <a:srgbClr val="376FFF">
                  <a:lumMod val="60000"/>
                  <a:lumOff val="40000"/>
                </a:srgbClr>
              </a:gs>
            </a:gsLst>
            <a:lin ang="2700000" scaled="0"/>
          </a:gradFill>
          <a:ln w="12700" cap="flat" cmpd="sng" algn="ctr">
            <a:noFill/>
            <a:prstDash val="solid"/>
            <a:miter lim="800000"/>
          </a:ln>
          <a:effectLst>
            <a:outerShdw blurRad="88900" dist="38100" dir="5400000" algn="t" rotWithShape="0">
              <a:srgbClr val="376FFF">
                <a:lumMod val="75000"/>
                <a:alpha val="40000"/>
              </a:srgbClr>
            </a:outerShdw>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椭圆 7"/>
          <p:cNvSpPr/>
          <p:nvPr>
            <p:custDataLst>
              <p:tags r:id="rId26"/>
            </p:custDataLst>
          </p:nvPr>
        </p:nvSpPr>
        <p:spPr>
          <a:xfrm>
            <a:off x="4277875" y="5061156"/>
            <a:ext cx="506366" cy="506366"/>
          </a:xfrm>
          <a:prstGeom prst="ellipse">
            <a:avLst/>
          </a:prstGeom>
          <a:gradFill>
            <a:gsLst>
              <a:gs pos="65000">
                <a:srgbClr val="376FFF"/>
              </a:gs>
              <a:gs pos="45000">
                <a:srgbClr val="376FFF"/>
              </a:gs>
              <a:gs pos="100000">
                <a:srgbClr val="376FFF">
                  <a:lumMod val="60000"/>
                  <a:lumOff val="40000"/>
                </a:srgbClr>
              </a:gs>
              <a:gs pos="0">
                <a:srgbClr val="376FFF">
                  <a:lumMod val="60000"/>
                  <a:lumOff val="40000"/>
                </a:srgbClr>
              </a:gs>
            </a:gsLst>
            <a:lin ang="2700000" scaled="0"/>
          </a:gradFill>
          <a:ln w="12700" cap="flat" cmpd="sng" algn="ctr">
            <a:noFill/>
            <a:prstDash val="solid"/>
            <a:miter lim="800000"/>
          </a:ln>
          <a:effectLst>
            <a:outerShdw blurRad="88900" dist="38100" dir="5400000" algn="t" rotWithShape="0">
              <a:srgbClr val="376FFF">
                <a:lumMod val="75000"/>
                <a:alpha val="40000"/>
              </a:srgbClr>
            </a:outerShdw>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6" name="椭圆 95"/>
          <p:cNvSpPr/>
          <p:nvPr>
            <p:custDataLst>
              <p:tags r:id="rId27"/>
            </p:custDataLst>
          </p:nvPr>
        </p:nvSpPr>
        <p:spPr>
          <a:xfrm>
            <a:off x="3865322" y="3264007"/>
            <a:ext cx="615439" cy="615439"/>
          </a:xfrm>
          <a:prstGeom prst="ellipse">
            <a:avLst/>
          </a:prstGeom>
          <a:noFill/>
          <a:ln w="12700" cap="flat" cmpd="sng" algn="ctr">
            <a:gradFill>
              <a:gsLst>
                <a:gs pos="0">
                  <a:srgbClr val="376FFF">
                    <a:lumMod val="60000"/>
                    <a:lumOff val="40000"/>
                  </a:srgbClr>
                </a:gs>
                <a:gs pos="100000">
                  <a:srgbClr val="376FFF"/>
                </a:gs>
              </a:gsLst>
              <a:lin ang="16200000" scaled="1"/>
            </a:gradFill>
            <a:prstDash val="solid"/>
            <a:miter lim="800000"/>
          </a:ln>
          <a:effectLst>
            <a:outerShdw blurRad="88900" dist="38100" dir="5400000" algn="t" rotWithShape="0">
              <a:srgbClr val="376FFF">
                <a:lumMod val="75000"/>
                <a:alpha val="40000"/>
              </a:srgbClr>
            </a:outerShdw>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7" name="椭圆 96"/>
          <p:cNvSpPr/>
          <p:nvPr>
            <p:custDataLst>
              <p:tags r:id="rId28"/>
            </p:custDataLst>
          </p:nvPr>
        </p:nvSpPr>
        <p:spPr>
          <a:xfrm>
            <a:off x="4222491" y="5006337"/>
            <a:ext cx="615439" cy="615439"/>
          </a:xfrm>
          <a:prstGeom prst="ellipse">
            <a:avLst/>
          </a:prstGeom>
          <a:noFill/>
          <a:ln w="12700" cap="flat" cmpd="sng" algn="ctr">
            <a:gradFill>
              <a:gsLst>
                <a:gs pos="0">
                  <a:srgbClr val="376FFF">
                    <a:lumMod val="60000"/>
                    <a:lumOff val="40000"/>
                  </a:srgbClr>
                </a:gs>
                <a:gs pos="100000">
                  <a:srgbClr val="376FFF"/>
                </a:gs>
              </a:gsLst>
              <a:lin ang="16200000" scaled="1"/>
            </a:gradFill>
            <a:prstDash val="solid"/>
            <a:miter lim="800000"/>
          </a:ln>
          <a:effectLst>
            <a:outerShdw blurRad="88900" dist="38100" dir="5400000" algn="t" rotWithShape="0">
              <a:srgbClr val="376FFF">
                <a:lumMod val="75000"/>
                <a:alpha val="40000"/>
              </a:srgbClr>
            </a:outerShdw>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8" name="椭圆 97"/>
          <p:cNvSpPr/>
          <p:nvPr>
            <p:custDataLst>
              <p:tags r:id="rId29"/>
            </p:custDataLst>
          </p:nvPr>
        </p:nvSpPr>
        <p:spPr>
          <a:xfrm>
            <a:off x="7330202" y="5006337"/>
            <a:ext cx="615439" cy="615439"/>
          </a:xfrm>
          <a:prstGeom prst="ellipse">
            <a:avLst/>
          </a:prstGeom>
          <a:noFill/>
          <a:ln w="12700" cap="flat" cmpd="sng" algn="ctr">
            <a:gradFill>
              <a:gsLst>
                <a:gs pos="0">
                  <a:srgbClr val="376FFF">
                    <a:lumMod val="60000"/>
                    <a:lumOff val="40000"/>
                  </a:srgbClr>
                </a:gs>
                <a:gs pos="100000">
                  <a:srgbClr val="376FFF"/>
                </a:gs>
              </a:gsLst>
              <a:lin ang="16200000" scaled="1"/>
            </a:gradFill>
            <a:prstDash val="solid"/>
            <a:miter lim="800000"/>
          </a:ln>
          <a:effectLst>
            <a:outerShdw blurRad="88900" dist="38100" dir="5400000" algn="t" rotWithShape="0">
              <a:srgbClr val="376FFF">
                <a:lumMod val="75000"/>
                <a:alpha val="40000"/>
              </a:srgbClr>
            </a:outerShdw>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9" name="椭圆 98"/>
          <p:cNvSpPr/>
          <p:nvPr>
            <p:custDataLst>
              <p:tags r:id="rId30"/>
            </p:custDataLst>
          </p:nvPr>
        </p:nvSpPr>
        <p:spPr>
          <a:xfrm>
            <a:off x="7728061" y="3271919"/>
            <a:ext cx="615439" cy="615439"/>
          </a:xfrm>
          <a:prstGeom prst="ellipse">
            <a:avLst/>
          </a:prstGeom>
          <a:noFill/>
          <a:ln w="12700" cap="flat" cmpd="sng" algn="ctr">
            <a:gradFill>
              <a:gsLst>
                <a:gs pos="0">
                  <a:srgbClr val="376FFF">
                    <a:lumMod val="60000"/>
                    <a:lumOff val="40000"/>
                  </a:srgbClr>
                </a:gs>
                <a:gs pos="100000">
                  <a:srgbClr val="376FFF"/>
                </a:gs>
              </a:gsLst>
              <a:lin ang="16200000" scaled="1"/>
            </a:gradFill>
            <a:prstDash val="solid"/>
            <a:miter lim="800000"/>
          </a:ln>
          <a:effectLst>
            <a:outerShdw blurRad="88900" dist="38100" dir="5400000" algn="t" rotWithShape="0">
              <a:srgbClr val="376FFF">
                <a:lumMod val="75000"/>
                <a:alpha val="40000"/>
              </a:srgbClr>
            </a:outerShdw>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0" name="椭圆 99"/>
          <p:cNvSpPr/>
          <p:nvPr>
            <p:custDataLst>
              <p:tags r:id="rId31"/>
            </p:custDataLst>
          </p:nvPr>
        </p:nvSpPr>
        <p:spPr>
          <a:xfrm>
            <a:off x="5796974" y="1635271"/>
            <a:ext cx="615439" cy="615439"/>
          </a:xfrm>
          <a:prstGeom prst="ellipse">
            <a:avLst/>
          </a:prstGeom>
          <a:noFill/>
          <a:ln w="12700" cap="flat" cmpd="sng" algn="ctr">
            <a:gradFill>
              <a:gsLst>
                <a:gs pos="0">
                  <a:srgbClr val="376FFF">
                    <a:lumMod val="60000"/>
                    <a:lumOff val="40000"/>
                  </a:srgbClr>
                </a:gs>
                <a:gs pos="100000">
                  <a:srgbClr val="376FFF"/>
                </a:gs>
              </a:gsLst>
              <a:lin ang="16200000" scaled="1"/>
            </a:gradFill>
            <a:prstDash val="solid"/>
            <a:miter lim="800000"/>
          </a:ln>
          <a:effectLst>
            <a:outerShdw blurRad="88900" dist="38100" dir="5400000" algn="t" rotWithShape="0">
              <a:srgbClr val="376FFF">
                <a:lumMod val="75000"/>
                <a:alpha val="40000"/>
              </a:srgbClr>
            </a:outerShdw>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2" name="组合 11"/>
          <p:cNvGrpSpPr/>
          <p:nvPr/>
        </p:nvGrpSpPr>
        <p:grpSpPr>
          <a:xfrm>
            <a:off x="983432" y="220560"/>
            <a:ext cx="5614034" cy="761365"/>
            <a:chOff x="1828468" y="2747536"/>
            <a:chExt cx="4210525" cy="571023"/>
          </a:xfrm>
        </p:grpSpPr>
        <p:sp>
          <p:nvSpPr>
            <p:cNvPr id="15" name="文本框 14"/>
            <p:cNvSpPr txBox="1"/>
            <p:nvPr>
              <p:custDataLst>
                <p:tags r:id="rId3"/>
              </p:custDataLst>
            </p:nvPr>
          </p:nvSpPr>
          <p:spPr>
            <a:xfrm>
              <a:off x="1828468" y="2927082"/>
              <a:ext cx="4210525"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室内设计师职位应具备的基本知识</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6" name="文本框 15"/>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文本框 4"/>
          <p:cNvSpPr txBox="1"/>
          <p:nvPr/>
        </p:nvSpPr>
        <p:spPr>
          <a:xfrm>
            <a:off x="3071495" y="6299835"/>
            <a:ext cx="6096000" cy="368300"/>
          </a:xfrm>
          <a:prstGeom prst="rect">
            <a:avLst/>
          </a:prstGeom>
          <a:noFill/>
        </p:spPr>
        <p:txBody>
          <a:bodyPr wrap="square" rtlCol="0" anchor="t">
            <a:spAutoFit/>
          </a:bodyPr>
          <a:p>
            <a:pPr algn="ctr"/>
            <a:r>
              <a:rPr lang="zh-CN" altLang="en-US" sz="1800">
                <a:solidFill>
                  <a:srgbClr val="384A66"/>
                </a:solidFill>
              </a:rPr>
              <a:t>图 1-5-3 房屋结构示意图</a:t>
            </a:r>
            <a:endParaRPr lang="zh-CN" altLang="en-US" sz="1800">
              <a:solidFill>
                <a:srgbClr val="384A66"/>
              </a:solidFill>
            </a:endParaRPr>
          </a:p>
        </p:txBody>
      </p:sp>
      <p:pic>
        <p:nvPicPr>
          <p:cNvPr id="4" name="图片 3" descr="图片1-5-3"/>
          <p:cNvPicPr>
            <a:picLocks noChangeAspect="1"/>
          </p:cNvPicPr>
          <p:nvPr/>
        </p:nvPicPr>
        <p:blipFill>
          <a:blip r:embed="rId5"/>
          <a:stretch>
            <a:fillRect/>
          </a:stretch>
        </p:blipFill>
        <p:spPr>
          <a:xfrm>
            <a:off x="1990090" y="1095375"/>
            <a:ext cx="8258810" cy="50730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2" name="组合 11"/>
          <p:cNvGrpSpPr/>
          <p:nvPr/>
        </p:nvGrpSpPr>
        <p:grpSpPr>
          <a:xfrm>
            <a:off x="983432" y="220560"/>
            <a:ext cx="5614034" cy="761365"/>
            <a:chOff x="1828468" y="2747536"/>
            <a:chExt cx="4210525" cy="571023"/>
          </a:xfrm>
        </p:grpSpPr>
        <p:sp>
          <p:nvSpPr>
            <p:cNvPr id="15" name="文本框 14"/>
            <p:cNvSpPr txBox="1"/>
            <p:nvPr>
              <p:custDataLst>
                <p:tags r:id="rId3"/>
              </p:custDataLst>
            </p:nvPr>
          </p:nvSpPr>
          <p:spPr>
            <a:xfrm>
              <a:off x="1828468" y="2927082"/>
              <a:ext cx="4210525"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室内设计师职位应具备的基本知识</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6" name="文本框 15"/>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1" name="文本框 10"/>
          <p:cNvSpPr txBox="1"/>
          <p:nvPr>
            <p:custDataLst>
              <p:tags r:id="rId5"/>
            </p:custDataLst>
          </p:nvPr>
        </p:nvSpPr>
        <p:spPr>
          <a:xfrm>
            <a:off x="696274" y="1038597"/>
            <a:ext cx="7585229" cy="521970"/>
          </a:xfrm>
          <a:prstGeom prst="rect">
            <a:avLst/>
          </a:prstGeom>
          <a:noFill/>
        </p:spPr>
        <p:txBody>
          <a:bodyPr wrap="square" rtlCol="0">
            <a:spAutoFit/>
          </a:bodyPr>
          <a:p>
            <a:pPr>
              <a:lnSpc>
                <a:spcPct val="100000"/>
              </a:lnSpc>
            </a:pPr>
            <a:r>
              <a:rPr lang="en-US" altLang="zh-CN" sz="2800" dirty="0">
                <a:solidFill>
                  <a:srgbClr val="384A66"/>
                </a:solidFill>
                <a:latin typeface="思源黑体 CN Light" panose="020B0300000000000000" pitchFamily="34" charset="-122"/>
                <a:ea typeface="思源黑体 CN Light" panose="020B0300000000000000" pitchFamily="34" charset="-122"/>
              </a:rPr>
              <a:t>四、拓展技能知识</a:t>
            </a:r>
            <a:endParaRPr lang="en-US" altLang="zh-CN" sz="2800" dirty="0">
              <a:solidFill>
                <a:srgbClr val="384A66"/>
              </a:solidFill>
              <a:latin typeface="思源黑体 CN Light" panose="020B0300000000000000" pitchFamily="34" charset="-122"/>
              <a:ea typeface="思源黑体 CN Light" panose="020B0300000000000000" pitchFamily="34" charset="-122"/>
            </a:endParaRPr>
          </a:p>
        </p:txBody>
      </p:sp>
      <p:cxnSp>
        <p:nvCxnSpPr>
          <p:cNvPr id="7" name="直接箭头连接符 6"/>
          <p:cNvCxnSpPr/>
          <p:nvPr>
            <p:custDataLst>
              <p:tags r:id="rId6"/>
            </p:custDataLst>
          </p:nvPr>
        </p:nvCxnSpPr>
        <p:spPr>
          <a:xfrm>
            <a:off x="6094095" y="1671955"/>
            <a:ext cx="12065" cy="4819650"/>
          </a:xfrm>
          <a:prstGeom prst="straightConnector1">
            <a:avLst/>
          </a:prstGeom>
          <a:noFill/>
          <a:ln w="12700" cap="flat" cmpd="sng" algn="ctr">
            <a:solidFill>
              <a:srgbClr val="7578EC"/>
            </a:solidFill>
            <a:prstDash val="solid"/>
            <a:miter lim="800000"/>
            <a:headEnd type="oval"/>
            <a:tailEnd type="oval"/>
          </a:ln>
          <a:effectLst/>
        </p:spPr>
      </p:cxnSp>
      <p:cxnSp>
        <p:nvCxnSpPr>
          <p:cNvPr id="8" name="曲线连接符 7"/>
          <p:cNvCxnSpPr/>
          <p:nvPr>
            <p:custDataLst>
              <p:tags r:id="rId7"/>
            </p:custDataLst>
          </p:nvPr>
        </p:nvCxnSpPr>
        <p:spPr>
          <a:xfrm rot="16200000" flipH="1">
            <a:off x="5463540" y="3650615"/>
            <a:ext cx="633730" cy="633730"/>
          </a:xfrm>
          <a:prstGeom prst="curvedConnector3">
            <a:avLst>
              <a:gd name="adj1" fmla="val 49900"/>
            </a:avLst>
          </a:prstGeom>
          <a:noFill/>
          <a:ln w="12700" cap="flat" cmpd="sng" algn="ctr">
            <a:solidFill>
              <a:srgbClr val="7578EC"/>
            </a:solidFill>
            <a:prstDash val="solid"/>
            <a:miter lim="800000"/>
          </a:ln>
          <a:effectLst/>
        </p:spPr>
      </p:cxnSp>
      <p:cxnSp>
        <p:nvCxnSpPr>
          <p:cNvPr id="17" name="曲线连接符 16"/>
          <p:cNvCxnSpPr/>
          <p:nvPr>
            <p:custDataLst>
              <p:tags r:id="rId8"/>
            </p:custDataLst>
          </p:nvPr>
        </p:nvCxnSpPr>
        <p:spPr>
          <a:xfrm rot="16200000">
            <a:off x="6100445" y="4361815"/>
            <a:ext cx="633730" cy="633730"/>
          </a:xfrm>
          <a:prstGeom prst="curvedConnector3">
            <a:avLst>
              <a:gd name="adj1" fmla="val 49900"/>
            </a:avLst>
          </a:prstGeom>
          <a:noFill/>
          <a:ln w="12700" cap="flat" cmpd="sng" algn="ctr">
            <a:solidFill>
              <a:srgbClr val="7578EC"/>
            </a:solidFill>
            <a:prstDash val="solid"/>
            <a:miter lim="800000"/>
          </a:ln>
          <a:effectLst/>
        </p:spPr>
      </p:cxnSp>
      <p:sp>
        <p:nvSpPr>
          <p:cNvPr id="211" name="圆角矩形 210"/>
          <p:cNvSpPr/>
          <p:nvPr>
            <p:custDataLst>
              <p:tags r:id="rId9"/>
            </p:custDataLst>
          </p:nvPr>
        </p:nvSpPr>
        <p:spPr>
          <a:xfrm>
            <a:off x="199390" y="2320925"/>
            <a:ext cx="5212080" cy="846455"/>
          </a:xfrm>
          <a:prstGeom prst="roundRect">
            <a:avLst>
              <a:gd name="adj" fmla="val 50000"/>
            </a:avLst>
          </a:prstGeom>
          <a:noFill/>
          <a:ln w="12700" cap="flat" cmpd="sng" algn="ctr">
            <a:solidFill>
              <a:srgbClr val="F7B802">
                <a:lumMod val="60000"/>
                <a:lumOff val="40000"/>
              </a:srgbClr>
            </a:solid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16" name="圆角矩形 215"/>
          <p:cNvSpPr/>
          <p:nvPr>
            <p:custDataLst>
              <p:tags r:id="rId10"/>
            </p:custDataLst>
          </p:nvPr>
        </p:nvSpPr>
        <p:spPr>
          <a:xfrm>
            <a:off x="235585" y="2272665"/>
            <a:ext cx="5156835" cy="846455"/>
          </a:xfrm>
          <a:prstGeom prst="roundRect">
            <a:avLst>
              <a:gd name="adj" fmla="val 50000"/>
            </a:avLst>
          </a:prstGeom>
          <a:solidFill>
            <a:srgbClr val="7578EC"/>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17" name="文本框 216"/>
          <p:cNvSpPr txBox="1"/>
          <p:nvPr>
            <p:custDataLst>
              <p:tags r:id="rId11"/>
            </p:custDataLst>
          </p:nvPr>
        </p:nvSpPr>
        <p:spPr>
          <a:xfrm>
            <a:off x="490220" y="2479675"/>
            <a:ext cx="4344670" cy="398780"/>
          </a:xfrm>
          <a:prstGeom prst="rect">
            <a:avLst/>
          </a:prstGeom>
          <a:noFill/>
        </p:spPr>
        <p:txBody>
          <a:bodyPr wrap="square" rtlCol="0">
            <a:spAutoFit/>
          </a:bodyPr>
          <a:p>
            <a:pPr algn="l" fontAlgn="auto">
              <a:lnSpc>
                <a:spcPct val="100000"/>
              </a:lnSpc>
              <a:spcAft>
                <a:spcPts val="1000"/>
              </a:spcAft>
            </a:pPr>
            <a:r>
              <a:rPr lang="zh-CN" altLang="en-US" sz="2000">
                <a:solidFill>
                  <a:srgbClr val="FFFFFF"/>
                </a:solidFill>
                <a:uFillTx/>
                <a:latin typeface="思源黑体 CN Regular" panose="020B0500000000000000" charset="-122"/>
                <a:ea typeface="思源黑体 CN Regular" panose="020B0500000000000000" charset="-122"/>
              </a:rPr>
              <a:t>有广博的文化知识与修养</a:t>
            </a:r>
            <a:endParaRPr lang="zh-CN" altLang="en-US" sz="2000">
              <a:solidFill>
                <a:srgbClr val="FFFFFF"/>
              </a:solidFill>
              <a:uFillTx/>
              <a:latin typeface="思源黑体 CN Regular" panose="020B0500000000000000" charset="-122"/>
              <a:ea typeface="思源黑体 CN Regular" panose="020B0500000000000000" charset="-122"/>
            </a:endParaRPr>
          </a:p>
        </p:txBody>
      </p:sp>
      <p:sp>
        <p:nvSpPr>
          <p:cNvPr id="218" name="椭圆 217"/>
          <p:cNvSpPr/>
          <p:nvPr>
            <p:custDataLst>
              <p:tags r:id="rId12"/>
            </p:custDataLst>
          </p:nvPr>
        </p:nvSpPr>
        <p:spPr>
          <a:xfrm>
            <a:off x="4942840" y="2357120"/>
            <a:ext cx="697865" cy="697865"/>
          </a:xfrm>
          <a:prstGeom prst="ellipse">
            <a:avLst/>
          </a:prstGeom>
          <a:solidFill>
            <a:srgbClr val="F7B802">
              <a:lumMod val="60000"/>
              <a:lumOff val="40000"/>
            </a:srgbClr>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19" name="椭圆 218"/>
          <p:cNvSpPr/>
          <p:nvPr>
            <p:custDataLst>
              <p:tags r:id="rId13"/>
            </p:custDataLst>
          </p:nvPr>
        </p:nvSpPr>
        <p:spPr>
          <a:xfrm>
            <a:off x="4992370" y="2336800"/>
            <a:ext cx="697865" cy="697865"/>
          </a:xfrm>
          <a:prstGeom prst="ellipse">
            <a:avLst/>
          </a:prstGeom>
          <a:solidFill>
            <a:srgbClr val="F7B802">
              <a:lumMod val="20000"/>
              <a:lumOff val="80000"/>
            </a:srgbClr>
          </a:solidFill>
          <a:ln w="12700" cap="flat" cmpd="sng" algn="ctr">
            <a:noFill/>
            <a:prstDash val="solid"/>
            <a:miter lim="800000"/>
          </a:ln>
          <a:effectLst/>
        </p:spPr>
        <p:txBody>
          <a:bodyPr rtlCol="0" anchor="ctr"/>
          <a:p>
            <a:pPr algn="ctr"/>
            <a:endParaRPr lang="zh-CN" altLang="en-US">
              <a:solidFill>
                <a:srgbClr val="F7B802">
                  <a:lumMod val="20000"/>
                  <a:lumOff val="80000"/>
                </a:srgbClr>
              </a:solidFill>
              <a:latin typeface="Arial" panose="020B0604020202020204" pitchFamily="34" charset="0"/>
              <a:ea typeface="微软雅黑" panose="020B0503020204020204" charset="-122"/>
            </a:endParaRPr>
          </a:p>
        </p:txBody>
      </p:sp>
      <p:sp>
        <p:nvSpPr>
          <p:cNvPr id="220" name="文本框 219"/>
          <p:cNvSpPr txBox="1"/>
          <p:nvPr>
            <p:custDataLst>
              <p:tags r:id="rId14"/>
            </p:custDataLst>
          </p:nvPr>
        </p:nvSpPr>
        <p:spPr>
          <a:xfrm>
            <a:off x="5005705" y="2486660"/>
            <a:ext cx="698500" cy="398780"/>
          </a:xfrm>
          <a:prstGeom prst="rect">
            <a:avLst/>
          </a:prstGeom>
          <a:noFill/>
        </p:spPr>
        <p:txBody>
          <a:bodyPr wrap="square" bIns="0" rtlCol="0">
            <a:normAutofit/>
          </a:bodyPr>
          <a:p>
            <a:pPr algn="ctr"/>
            <a:r>
              <a:rPr lang="en-US" altLang="zh-CN" sz="2000" spc="300">
                <a:ln w="6350">
                  <a:solidFill>
                    <a:srgbClr val="F7B802">
                      <a:lumMod val="60000"/>
                      <a:lumOff val="40000"/>
                    </a:srgbClr>
                  </a:solidFill>
                </a:ln>
                <a:noFill/>
                <a:latin typeface="思源黑体 CN Heavy" panose="020B0A00000000000000" charset="-122"/>
                <a:ea typeface="思源黑体 CN Heavy" panose="020B0A00000000000000" charset="-122"/>
              </a:rPr>
              <a:t>01</a:t>
            </a:r>
            <a:endParaRPr lang="en-US" altLang="zh-CN" sz="2000" spc="300">
              <a:ln w="6350">
                <a:solidFill>
                  <a:srgbClr val="F7B802">
                    <a:lumMod val="60000"/>
                    <a:lumOff val="40000"/>
                  </a:srgbClr>
                </a:solidFill>
              </a:ln>
              <a:noFill/>
              <a:latin typeface="思源黑体 CN Heavy" panose="020B0A00000000000000" charset="-122"/>
              <a:ea typeface="思源黑体 CN Heavy" panose="020B0A00000000000000" charset="-122"/>
            </a:endParaRPr>
          </a:p>
        </p:txBody>
      </p:sp>
      <p:sp>
        <p:nvSpPr>
          <p:cNvPr id="221" name="文本框 220"/>
          <p:cNvSpPr txBox="1"/>
          <p:nvPr>
            <p:custDataLst>
              <p:tags r:id="rId15"/>
            </p:custDataLst>
          </p:nvPr>
        </p:nvSpPr>
        <p:spPr>
          <a:xfrm>
            <a:off x="5024755" y="2486660"/>
            <a:ext cx="698500" cy="398780"/>
          </a:xfrm>
          <a:prstGeom prst="rect">
            <a:avLst/>
          </a:prstGeom>
          <a:noFill/>
        </p:spPr>
        <p:txBody>
          <a:bodyPr wrap="square" bIns="0" rtlCol="0">
            <a:normAutofit/>
          </a:bodyPr>
          <a:p>
            <a:pPr algn="ctr"/>
            <a:r>
              <a:rPr lang="en-US" altLang="zh-CN" sz="2000" spc="300">
                <a:solidFill>
                  <a:srgbClr val="7578EC"/>
                </a:solidFill>
                <a:latin typeface="思源黑体 CN Heavy" panose="020B0A00000000000000" charset="-122"/>
                <a:ea typeface="思源黑体 CN Heavy" panose="020B0A00000000000000" charset="-122"/>
              </a:rPr>
              <a:t>01</a:t>
            </a:r>
            <a:endParaRPr lang="en-US" altLang="zh-CN" sz="2000" spc="300">
              <a:solidFill>
                <a:srgbClr val="7578EC"/>
              </a:solidFill>
              <a:latin typeface="思源黑体 CN Heavy" panose="020B0A00000000000000" charset="-122"/>
              <a:ea typeface="思源黑体 CN Heavy" panose="020B0A00000000000000" charset="-122"/>
            </a:endParaRPr>
          </a:p>
        </p:txBody>
      </p:sp>
      <p:sp>
        <p:nvSpPr>
          <p:cNvPr id="222" name="圆角矩形 221"/>
          <p:cNvSpPr/>
          <p:nvPr>
            <p:custDataLst>
              <p:tags r:id="rId16"/>
            </p:custDataLst>
          </p:nvPr>
        </p:nvSpPr>
        <p:spPr>
          <a:xfrm>
            <a:off x="199390" y="4382770"/>
            <a:ext cx="5212080" cy="846455"/>
          </a:xfrm>
          <a:prstGeom prst="roundRect">
            <a:avLst>
              <a:gd name="adj" fmla="val 50000"/>
            </a:avLst>
          </a:prstGeom>
          <a:noFill/>
          <a:ln w="12700" cap="flat" cmpd="sng" algn="ctr">
            <a:solidFill>
              <a:srgbClr val="F18703"/>
            </a:solid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23" name="圆角矩形 222"/>
          <p:cNvSpPr/>
          <p:nvPr>
            <p:custDataLst>
              <p:tags r:id="rId17"/>
            </p:custDataLst>
          </p:nvPr>
        </p:nvSpPr>
        <p:spPr>
          <a:xfrm>
            <a:off x="235585" y="4334510"/>
            <a:ext cx="5156835" cy="846455"/>
          </a:xfrm>
          <a:prstGeom prst="roundRect">
            <a:avLst>
              <a:gd name="adj" fmla="val 50000"/>
            </a:avLst>
          </a:prstGeom>
          <a:solidFill>
            <a:srgbClr val="F18703">
              <a:lumMod val="60000"/>
              <a:lumOff val="40000"/>
            </a:srgbClr>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25" name="椭圆 224"/>
          <p:cNvSpPr/>
          <p:nvPr>
            <p:custDataLst>
              <p:tags r:id="rId18"/>
            </p:custDataLst>
          </p:nvPr>
        </p:nvSpPr>
        <p:spPr>
          <a:xfrm>
            <a:off x="4942840" y="4418965"/>
            <a:ext cx="697865" cy="697865"/>
          </a:xfrm>
          <a:prstGeom prst="ellipse">
            <a:avLst/>
          </a:prstGeom>
          <a:solidFill>
            <a:srgbClr val="F18703"/>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26" name="椭圆 225"/>
          <p:cNvSpPr/>
          <p:nvPr>
            <p:custDataLst>
              <p:tags r:id="rId19"/>
            </p:custDataLst>
          </p:nvPr>
        </p:nvSpPr>
        <p:spPr>
          <a:xfrm>
            <a:off x="4992370" y="4398645"/>
            <a:ext cx="697865" cy="697865"/>
          </a:xfrm>
          <a:prstGeom prst="ellipse">
            <a:avLst/>
          </a:prstGeom>
          <a:solidFill>
            <a:srgbClr val="F18703">
              <a:lumMod val="20000"/>
              <a:lumOff val="80000"/>
            </a:srgbClr>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27" name="文本框 226"/>
          <p:cNvSpPr txBox="1"/>
          <p:nvPr>
            <p:custDataLst>
              <p:tags r:id="rId20"/>
            </p:custDataLst>
          </p:nvPr>
        </p:nvSpPr>
        <p:spPr>
          <a:xfrm>
            <a:off x="5005705" y="4548505"/>
            <a:ext cx="698500" cy="398780"/>
          </a:xfrm>
          <a:prstGeom prst="rect">
            <a:avLst/>
          </a:prstGeom>
          <a:noFill/>
        </p:spPr>
        <p:txBody>
          <a:bodyPr wrap="square" bIns="0" rtlCol="0">
            <a:normAutofit/>
          </a:bodyPr>
          <a:p>
            <a:pPr algn="ctr"/>
            <a:r>
              <a:rPr lang="en-US" altLang="zh-CN" sz="2000" spc="300">
                <a:ln w="6350">
                  <a:solidFill>
                    <a:srgbClr val="F18703">
                      <a:lumMod val="40000"/>
                      <a:lumOff val="60000"/>
                    </a:srgbClr>
                  </a:solidFill>
                </a:ln>
                <a:noFill/>
                <a:latin typeface="思源黑体 CN Heavy" panose="020B0A00000000000000" charset="-122"/>
                <a:ea typeface="思源黑体 CN Heavy" panose="020B0A00000000000000" charset="-122"/>
              </a:rPr>
              <a:t>03</a:t>
            </a:r>
            <a:endParaRPr lang="en-US" altLang="zh-CN" sz="2000" spc="300">
              <a:ln w="6350">
                <a:solidFill>
                  <a:srgbClr val="F18703">
                    <a:lumMod val="40000"/>
                    <a:lumOff val="60000"/>
                  </a:srgbClr>
                </a:solidFill>
              </a:ln>
              <a:noFill/>
              <a:latin typeface="思源黑体 CN Heavy" panose="020B0A00000000000000" charset="-122"/>
              <a:ea typeface="思源黑体 CN Heavy" panose="020B0A00000000000000" charset="-122"/>
            </a:endParaRPr>
          </a:p>
        </p:txBody>
      </p:sp>
      <p:sp>
        <p:nvSpPr>
          <p:cNvPr id="228" name="文本框 227"/>
          <p:cNvSpPr txBox="1"/>
          <p:nvPr>
            <p:custDataLst>
              <p:tags r:id="rId21"/>
            </p:custDataLst>
          </p:nvPr>
        </p:nvSpPr>
        <p:spPr>
          <a:xfrm>
            <a:off x="5020945" y="4548505"/>
            <a:ext cx="698500" cy="398780"/>
          </a:xfrm>
          <a:prstGeom prst="rect">
            <a:avLst/>
          </a:prstGeom>
          <a:noFill/>
        </p:spPr>
        <p:txBody>
          <a:bodyPr wrap="square" bIns="0" rtlCol="0">
            <a:normAutofit/>
          </a:bodyPr>
          <a:p>
            <a:pPr algn="ctr"/>
            <a:r>
              <a:rPr lang="en-US" altLang="zh-CN" sz="2000" spc="300">
                <a:solidFill>
                  <a:srgbClr val="F18703"/>
                </a:solidFill>
                <a:latin typeface="思源黑体 CN Heavy" panose="020B0A00000000000000" charset="-122"/>
                <a:ea typeface="思源黑体 CN Heavy" panose="020B0A00000000000000" charset="-122"/>
              </a:rPr>
              <a:t>03</a:t>
            </a:r>
            <a:endParaRPr lang="en-US" altLang="zh-CN" sz="2000" spc="300">
              <a:solidFill>
                <a:srgbClr val="F18703"/>
              </a:solidFill>
              <a:latin typeface="思源黑体 CN Heavy" panose="020B0A00000000000000" charset="-122"/>
              <a:ea typeface="思源黑体 CN Heavy" panose="020B0A00000000000000" charset="-122"/>
            </a:endParaRPr>
          </a:p>
        </p:txBody>
      </p:sp>
      <p:sp>
        <p:nvSpPr>
          <p:cNvPr id="229" name="圆角矩形 228"/>
          <p:cNvSpPr/>
          <p:nvPr>
            <p:custDataLst>
              <p:tags r:id="rId22"/>
            </p:custDataLst>
          </p:nvPr>
        </p:nvSpPr>
        <p:spPr>
          <a:xfrm flipH="1">
            <a:off x="6779260" y="3093085"/>
            <a:ext cx="5212080" cy="846455"/>
          </a:xfrm>
          <a:prstGeom prst="roundRect">
            <a:avLst>
              <a:gd name="adj" fmla="val 50000"/>
            </a:avLst>
          </a:prstGeom>
          <a:noFill/>
          <a:ln w="12700" cap="flat" cmpd="sng" algn="ctr">
            <a:solidFill>
              <a:srgbClr val="F7B802">
                <a:lumMod val="40000"/>
                <a:lumOff val="60000"/>
              </a:srgbClr>
            </a:solid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0" name="圆角矩形 229"/>
          <p:cNvSpPr/>
          <p:nvPr>
            <p:custDataLst>
              <p:tags r:id="rId23"/>
            </p:custDataLst>
          </p:nvPr>
        </p:nvSpPr>
        <p:spPr>
          <a:xfrm flipH="1">
            <a:off x="6798310" y="3038475"/>
            <a:ext cx="5156835" cy="846455"/>
          </a:xfrm>
          <a:prstGeom prst="roundRect">
            <a:avLst>
              <a:gd name="adj" fmla="val 50000"/>
            </a:avLst>
          </a:prstGeom>
          <a:solidFill>
            <a:srgbClr val="F7B802">
              <a:lumMod val="60000"/>
              <a:lumOff val="40000"/>
            </a:srgbClr>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2" name="椭圆 231"/>
          <p:cNvSpPr/>
          <p:nvPr>
            <p:custDataLst>
              <p:tags r:id="rId24"/>
            </p:custDataLst>
          </p:nvPr>
        </p:nvSpPr>
        <p:spPr>
          <a:xfrm flipH="1">
            <a:off x="6550025" y="3122930"/>
            <a:ext cx="697865" cy="697865"/>
          </a:xfrm>
          <a:prstGeom prst="ellipse">
            <a:avLst/>
          </a:prstGeom>
          <a:solidFill>
            <a:srgbClr val="F7B802"/>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3" name="椭圆 232"/>
          <p:cNvSpPr/>
          <p:nvPr>
            <p:custDataLst>
              <p:tags r:id="rId25"/>
            </p:custDataLst>
          </p:nvPr>
        </p:nvSpPr>
        <p:spPr>
          <a:xfrm flipH="1">
            <a:off x="6500495" y="3102610"/>
            <a:ext cx="697865" cy="697865"/>
          </a:xfrm>
          <a:prstGeom prst="ellipse">
            <a:avLst/>
          </a:prstGeom>
          <a:solidFill>
            <a:srgbClr val="F7B802">
              <a:lumMod val="20000"/>
              <a:lumOff val="80000"/>
            </a:srgbClr>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4" name="文本框 233"/>
          <p:cNvSpPr txBox="1"/>
          <p:nvPr>
            <p:custDataLst>
              <p:tags r:id="rId26"/>
            </p:custDataLst>
          </p:nvPr>
        </p:nvSpPr>
        <p:spPr>
          <a:xfrm flipH="1">
            <a:off x="6517640" y="3252470"/>
            <a:ext cx="698500" cy="398780"/>
          </a:xfrm>
          <a:prstGeom prst="rect">
            <a:avLst/>
          </a:prstGeom>
          <a:noFill/>
        </p:spPr>
        <p:txBody>
          <a:bodyPr wrap="square" bIns="0" rtlCol="0">
            <a:normAutofit/>
          </a:bodyPr>
          <a:p>
            <a:pPr algn="ctr"/>
            <a:r>
              <a:rPr lang="en-US" altLang="zh-CN" sz="2000" spc="300">
                <a:ln w="6350">
                  <a:solidFill>
                    <a:srgbClr val="F7B802">
                      <a:lumMod val="60000"/>
                      <a:lumOff val="40000"/>
                    </a:srgbClr>
                  </a:solidFill>
                </a:ln>
                <a:noFill/>
                <a:latin typeface="思源黑体 CN Heavy" panose="020B0A00000000000000" charset="-122"/>
                <a:ea typeface="思源黑体 CN Heavy" panose="020B0A00000000000000" charset="-122"/>
              </a:rPr>
              <a:t>02</a:t>
            </a:r>
            <a:endParaRPr lang="en-US" altLang="zh-CN" sz="2000" spc="300">
              <a:ln w="6350">
                <a:solidFill>
                  <a:srgbClr val="F7B802">
                    <a:lumMod val="60000"/>
                    <a:lumOff val="40000"/>
                  </a:srgbClr>
                </a:solidFill>
              </a:ln>
              <a:noFill/>
              <a:latin typeface="思源黑体 CN Heavy" panose="020B0A00000000000000" charset="-122"/>
              <a:ea typeface="思源黑体 CN Heavy" panose="020B0A00000000000000" charset="-122"/>
            </a:endParaRPr>
          </a:p>
        </p:txBody>
      </p:sp>
      <p:sp>
        <p:nvSpPr>
          <p:cNvPr id="235" name="文本框 234"/>
          <p:cNvSpPr txBox="1"/>
          <p:nvPr>
            <p:custDataLst>
              <p:tags r:id="rId27"/>
            </p:custDataLst>
          </p:nvPr>
        </p:nvSpPr>
        <p:spPr>
          <a:xfrm flipH="1">
            <a:off x="6499860" y="3252470"/>
            <a:ext cx="698500" cy="398780"/>
          </a:xfrm>
          <a:prstGeom prst="rect">
            <a:avLst/>
          </a:prstGeom>
          <a:noFill/>
        </p:spPr>
        <p:txBody>
          <a:bodyPr wrap="square" bIns="0" rtlCol="0">
            <a:normAutofit/>
          </a:bodyPr>
          <a:p>
            <a:pPr algn="ctr"/>
            <a:r>
              <a:rPr lang="en-US" altLang="zh-CN" sz="2000" spc="300">
                <a:solidFill>
                  <a:srgbClr val="F7B802"/>
                </a:solidFill>
                <a:latin typeface="思源黑体 CN Heavy" panose="020B0A00000000000000" charset="-122"/>
                <a:ea typeface="思源黑体 CN Heavy" panose="020B0A00000000000000" charset="-122"/>
              </a:rPr>
              <a:t>02</a:t>
            </a:r>
            <a:endParaRPr lang="en-US" altLang="zh-CN" sz="2000" spc="300">
              <a:solidFill>
                <a:srgbClr val="F7B802"/>
              </a:solidFill>
              <a:latin typeface="思源黑体 CN Heavy" panose="020B0A00000000000000" charset="-122"/>
              <a:ea typeface="思源黑体 CN Heavy" panose="020B0A00000000000000" charset="-122"/>
            </a:endParaRPr>
          </a:p>
        </p:txBody>
      </p:sp>
      <p:sp>
        <p:nvSpPr>
          <p:cNvPr id="236" name="圆角矩形 235"/>
          <p:cNvSpPr/>
          <p:nvPr>
            <p:custDataLst>
              <p:tags r:id="rId28"/>
            </p:custDataLst>
          </p:nvPr>
        </p:nvSpPr>
        <p:spPr>
          <a:xfrm flipH="1">
            <a:off x="6791325" y="4928870"/>
            <a:ext cx="5212080" cy="846455"/>
          </a:xfrm>
          <a:prstGeom prst="roundRect">
            <a:avLst>
              <a:gd name="adj" fmla="val 50000"/>
            </a:avLst>
          </a:prstGeom>
          <a:noFill/>
          <a:ln w="12700" cap="flat" cmpd="sng" algn="ctr">
            <a:solidFill>
              <a:srgbClr val="F18703"/>
            </a:solid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7" name="圆角矩形 236"/>
          <p:cNvSpPr/>
          <p:nvPr>
            <p:custDataLst>
              <p:tags r:id="rId29"/>
            </p:custDataLst>
          </p:nvPr>
        </p:nvSpPr>
        <p:spPr>
          <a:xfrm flipH="1">
            <a:off x="6810375" y="4893310"/>
            <a:ext cx="5156835" cy="846455"/>
          </a:xfrm>
          <a:prstGeom prst="roundRect">
            <a:avLst>
              <a:gd name="adj" fmla="val 50000"/>
            </a:avLst>
          </a:prstGeom>
          <a:solidFill>
            <a:srgbClr val="F35B06">
              <a:lumMod val="60000"/>
              <a:lumOff val="40000"/>
            </a:srgbClr>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9" name="椭圆 238"/>
          <p:cNvSpPr/>
          <p:nvPr>
            <p:custDataLst>
              <p:tags r:id="rId30"/>
            </p:custDataLst>
          </p:nvPr>
        </p:nvSpPr>
        <p:spPr>
          <a:xfrm flipH="1">
            <a:off x="6562090" y="4977765"/>
            <a:ext cx="697865" cy="697865"/>
          </a:xfrm>
          <a:prstGeom prst="ellipse">
            <a:avLst/>
          </a:prstGeom>
          <a:solidFill>
            <a:srgbClr val="F18703"/>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0" name="椭圆 239"/>
          <p:cNvSpPr/>
          <p:nvPr>
            <p:custDataLst>
              <p:tags r:id="rId31"/>
            </p:custDataLst>
          </p:nvPr>
        </p:nvSpPr>
        <p:spPr>
          <a:xfrm flipH="1">
            <a:off x="6512560" y="4957445"/>
            <a:ext cx="697865" cy="697865"/>
          </a:xfrm>
          <a:prstGeom prst="ellipse">
            <a:avLst/>
          </a:prstGeom>
          <a:solidFill>
            <a:srgbClr val="FFA100">
              <a:lumMod val="20000"/>
              <a:lumOff val="80000"/>
            </a:srgbClr>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1" name="文本框 240"/>
          <p:cNvSpPr txBox="1"/>
          <p:nvPr>
            <p:custDataLst>
              <p:tags r:id="rId32"/>
            </p:custDataLst>
          </p:nvPr>
        </p:nvSpPr>
        <p:spPr>
          <a:xfrm flipH="1">
            <a:off x="6499860" y="5107305"/>
            <a:ext cx="698500" cy="398780"/>
          </a:xfrm>
          <a:prstGeom prst="rect">
            <a:avLst/>
          </a:prstGeom>
          <a:noFill/>
        </p:spPr>
        <p:txBody>
          <a:bodyPr wrap="square" bIns="0" rtlCol="0">
            <a:normAutofit/>
          </a:bodyPr>
          <a:p>
            <a:pPr algn="ctr"/>
            <a:r>
              <a:rPr lang="en-US" altLang="zh-CN" sz="2000" spc="300">
                <a:ln w="6350">
                  <a:solidFill>
                    <a:srgbClr val="FFA100"/>
                  </a:solidFill>
                </a:ln>
                <a:noFill/>
                <a:latin typeface="思源黑体 CN Heavy" panose="020B0A00000000000000" charset="-122"/>
                <a:ea typeface="思源黑体 CN Heavy" panose="020B0A00000000000000" charset="-122"/>
              </a:rPr>
              <a:t>04</a:t>
            </a:r>
            <a:endParaRPr lang="en-US" altLang="zh-CN" sz="2000" spc="300">
              <a:ln w="6350">
                <a:solidFill>
                  <a:srgbClr val="FFA100"/>
                </a:solidFill>
              </a:ln>
              <a:noFill/>
              <a:latin typeface="思源黑体 CN Heavy" panose="020B0A00000000000000" charset="-122"/>
              <a:ea typeface="思源黑体 CN Heavy" panose="020B0A00000000000000" charset="-122"/>
            </a:endParaRPr>
          </a:p>
        </p:txBody>
      </p:sp>
      <p:sp>
        <p:nvSpPr>
          <p:cNvPr id="242" name="文本框 241"/>
          <p:cNvSpPr txBox="1"/>
          <p:nvPr>
            <p:custDataLst>
              <p:tags r:id="rId33"/>
            </p:custDataLst>
          </p:nvPr>
        </p:nvSpPr>
        <p:spPr>
          <a:xfrm flipH="1">
            <a:off x="6511925" y="5107305"/>
            <a:ext cx="698500" cy="398780"/>
          </a:xfrm>
          <a:prstGeom prst="rect">
            <a:avLst/>
          </a:prstGeom>
          <a:noFill/>
        </p:spPr>
        <p:txBody>
          <a:bodyPr wrap="square" bIns="0" rtlCol="0">
            <a:normAutofit/>
          </a:bodyPr>
          <a:p>
            <a:pPr algn="ctr"/>
            <a:r>
              <a:rPr lang="en-US" altLang="zh-CN" sz="2000" spc="300">
                <a:solidFill>
                  <a:srgbClr val="F18703"/>
                </a:solidFill>
                <a:latin typeface="思源黑体 CN Heavy" panose="020B0A00000000000000" charset="-122"/>
                <a:ea typeface="思源黑体 CN Heavy" panose="020B0A00000000000000" charset="-122"/>
              </a:rPr>
              <a:t>04</a:t>
            </a:r>
            <a:endParaRPr lang="en-US" altLang="zh-CN" sz="2000" spc="300">
              <a:solidFill>
                <a:srgbClr val="F18703"/>
              </a:solidFill>
              <a:latin typeface="思源黑体 CN Heavy" panose="020B0A00000000000000" charset="-122"/>
              <a:ea typeface="思源黑体 CN Heavy" panose="020B0A00000000000000" charset="-122"/>
            </a:endParaRPr>
          </a:p>
        </p:txBody>
      </p:sp>
      <p:sp>
        <p:nvSpPr>
          <p:cNvPr id="243" name="椭圆 242"/>
          <p:cNvSpPr/>
          <p:nvPr>
            <p:custDataLst>
              <p:tags r:id="rId34"/>
            </p:custDataLst>
          </p:nvPr>
        </p:nvSpPr>
        <p:spPr>
          <a:xfrm>
            <a:off x="10986770" y="459740"/>
            <a:ext cx="173355" cy="173355"/>
          </a:xfrm>
          <a:prstGeom prst="ellipse">
            <a:avLst/>
          </a:prstGeom>
          <a:solidFill>
            <a:srgbClr val="FFA100"/>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4" name="椭圆 243"/>
          <p:cNvSpPr/>
          <p:nvPr>
            <p:custDataLst>
              <p:tags r:id="rId35"/>
            </p:custDataLst>
          </p:nvPr>
        </p:nvSpPr>
        <p:spPr>
          <a:xfrm>
            <a:off x="11262995" y="459740"/>
            <a:ext cx="173355" cy="173355"/>
          </a:xfrm>
          <a:prstGeom prst="ellipse">
            <a:avLst/>
          </a:prstGeom>
          <a:solidFill>
            <a:srgbClr val="7578EC"/>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5" name="椭圆 244"/>
          <p:cNvSpPr/>
          <p:nvPr>
            <p:custDataLst>
              <p:tags r:id="rId36"/>
            </p:custDataLst>
          </p:nvPr>
        </p:nvSpPr>
        <p:spPr>
          <a:xfrm>
            <a:off x="11539220" y="459740"/>
            <a:ext cx="173355" cy="173355"/>
          </a:xfrm>
          <a:prstGeom prst="ellipse">
            <a:avLst/>
          </a:prstGeom>
          <a:solidFill>
            <a:srgbClr val="FFA100"/>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7" name="文本框 246"/>
          <p:cNvSpPr txBox="1"/>
          <p:nvPr/>
        </p:nvSpPr>
        <p:spPr>
          <a:xfrm>
            <a:off x="1631950" y="3252470"/>
            <a:ext cx="3647440" cy="368300"/>
          </a:xfrm>
          <a:prstGeom prst="rect">
            <a:avLst/>
          </a:prstGeom>
          <a:noFill/>
        </p:spPr>
        <p:txBody>
          <a:bodyPr wrap="square" rtlCol="0" anchor="t">
            <a:spAutoFit/>
          </a:bodyPr>
          <a:p>
            <a:pPr>
              <a:lnSpc>
                <a:spcPct val="100000"/>
              </a:lnSpc>
            </a:pPr>
            <a:r>
              <a:rPr lang="zh-CN" altLang="en-US" sz="1800">
                <a:solidFill>
                  <a:srgbClr val="FF0000"/>
                </a:solidFill>
                <a:latin typeface="楷体" panose="02010609060101010101" charset="-122"/>
                <a:ea typeface="楷体" panose="02010609060101010101" charset="-122"/>
              </a:rPr>
              <a:t>这对提高室内设计水平有利。</a:t>
            </a:r>
            <a:endParaRPr lang="zh-CN" altLang="en-US" sz="1800">
              <a:solidFill>
                <a:srgbClr val="FF0000"/>
              </a:solidFill>
              <a:latin typeface="楷体" panose="02010609060101010101" charset="-122"/>
              <a:ea typeface="楷体" panose="02010609060101010101" charset="-122"/>
            </a:endParaRPr>
          </a:p>
        </p:txBody>
      </p:sp>
      <p:sp>
        <p:nvSpPr>
          <p:cNvPr id="248" name="文本框 247"/>
          <p:cNvSpPr txBox="1"/>
          <p:nvPr>
            <p:custDataLst>
              <p:tags r:id="rId37"/>
            </p:custDataLst>
          </p:nvPr>
        </p:nvSpPr>
        <p:spPr>
          <a:xfrm>
            <a:off x="7330440" y="3303905"/>
            <a:ext cx="4344670" cy="398780"/>
          </a:xfrm>
          <a:prstGeom prst="rect">
            <a:avLst/>
          </a:prstGeom>
          <a:noFill/>
        </p:spPr>
        <p:txBody>
          <a:bodyPr wrap="square" rtlCol="0">
            <a:spAutoFit/>
          </a:bodyPr>
          <a:p>
            <a:pPr algn="l" fontAlgn="auto">
              <a:lnSpc>
                <a:spcPct val="100000"/>
              </a:lnSpc>
              <a:spcAft>
                <a:spcPts val="1000"/>
              </a:spcAft>
            </a:pPr>
            <a:r>
              <a:rPr lang="zh-CN" altLang="en-US" sz="2000">
                <a:solidFill>
                  <a:schemeClr val="tx1">
                    <a:lumMod val="65000"/>
                    <a:lumOff val="35000"/>
                  </a:schemeClr>
                </a:solidFill>
                <a:uFillTx/>
                <a:latin typeface="思源黑体 CN Regular" panose="020B0500000000000000" charset="-122"/>
                <a:ea typeface="思源黑体 CN Regular" panose="020B0500000000000000" charset="-122"/>
              </a:rPr>
              <a:t>善于做设计资料的搜集与积累工作</a:t>
            </a:r>
            <a:endParaRPr lang="zh-CN" altLang="en-US" sz="2000">
              <a:solidFill>
                <a:schemeClr val="tx1">
                  <a:lumMod val="65000"/>
                  <a:lumOff val="35000"/>
                </a:schemeClr>
              </a:solidFill>
              <a:uFillTx/>
              <a:latin typeface="思源黑体 CN Regular" panose="020B0500000000000000" charset="-122"/>
              <a:ea typeface="思源黑体 CN Regular" panose="020B0500000000000000" charset="-122"/>
            </a:endParaRPr>
          </a:p>
        </p:txBody>
      </p:sp>
      <p:sp>
        <p:nvSpPr>
          <p:cNvPr id="249" name="文本框 248"/>
          <p:cNvSpPr txBox="1"/>
          <p:nvPr>
            <p:custDataLst>
              <p:tags r:id="rId38"/>
            </p:custDataLst>
          </p:nvPr>
        </p:nvSpPr>
        <p:spPr>
          <a:xfrm>
            <a:off x="7115175" y="4004945"/>
            <a:ext cx="5004435" cy="645160"/>
          </a:xfrm>
          <a:prstGeom prst="rect">
            <a:avLst/>
          </a:prstGeom>
          <a:noFill/>
        </p:spPr>
        <p:txBody>
          <a:bodyPr wrap="square" rtlCol="0" anchor="t">
            <a:spAutoFit/>
          </a:bodyPr>
          <a:p>
            <a:pPr>
              <a:lnSpc>
                <a:spcPct val="100000"/>
              </a:lnSpc>
            </a:pPr>
            <a:r>
              <a:rPr lang="zh-CN" altLang="en-US" sz="1800">
                <a:solidFill>
                  <a:srgbClr val="FF0000"/>
                </a:solidFill>
                <a:latin typeface="楷体" panose="02010609060101010101" charset="-122"/>
                <a:ea typeface="楷体" panose="02010609060101010101" charset="-122"/>
              </a:rPr>
              <a:t>例如通过画速写、测绘、拍照（图 1-5-4）、复印和记录等手段，不断积累各种有用的设计资料。</a:t>
            </a:r>
            <a:endParaRPr lang="zh-CN" altLang="en-US" sz="1800">
              <a:solidFill>
                <a:srgbClr val="FF0000"/>
              </a:solidFill>
              <a:latin typeface="楷体" panose="02010609060101010101" charset="-122"/>
              <a:ea typeface="楷体" panose="02010609060101010101" charset="-122"/>
            </a:endParaRPr>
          </a:p>
        </p:txBody>
      </p:sp>
      <p:sp>
        <p:nvSpPr>
          <p:cNvPr id="250" name="文本框 249"/>
          <p:cNvSpPr txBox="1"/>
          <p:nvPr>
            <p:custDataLst>
              <p:tags r:id="rId39"/>
            </p:custDataLst>
          </p:nvPr>
        </p:nvSpPr>
        <p:spPr>
          <a:xfrm>
            <a:off x="490220" y="4548505"/>
            <a:ext cx="4344670" cy="398780"/>
          </a:xfrm>
          <a:prstGeom prst="rect">
            <a:avLst/>
          </a:prstGeom>
          <a:noFill/>
        </p:spPr>
        <p:txBody>
          <a:bodyPr wrap="square" rtlCol="0">
            <a:spAutoFit/>
          </a:bodyPr>
          <a:p>
            <a:pPr algn="l" fontAlgn="auto">
              <a:lnSpc>
                <a:spcPct val="100000"/>
              </a:lnSpc>
              <a:spcAft>
                <a:spcPts val="1000"/>
              </a:spcAft>
            </a:pPr>
            <a:r>
              <a:rPr lang="zh-CN" altLang="en-US" sz="2000">
                <a:solidFill>
                  <a:schemeClr val="tx1">
                    <a:lumMod val="65000"/>
                    <a:lumOff val="35000"/>
                  </a:schemeClr>
                </a:solidFill>
                <a:uFillTx/>
                <a:latin typeface="思源黑体 CN Regular" panose="020B0500000000000000" charset="-122"/>
                <a:ea typeface="思源黑体 CN Regular" panose="020B0500000000000000" charset="-122"/>
              </a:rPr>
              <a:t>掌握专业调查的技巧</a:t>
            </a:r>
            <a:endParaRPr lang="zh-CN" altLang="en-US" sz="2000">
              <a:solidFill>
                <a:schemeClr val="tx1">
                  <a:lumMod val="65000"/>
                  <a:lumOff val="35000"/>
                </a:schemeClr>
              </a:solidFill>
              <a:uFillTx/>
              <a:latin typeface="思源黑体 CN Regular" panose="020B0500000000000000" charset="-122"/>
              <a:ea typeface="思源黑体 CN Regular" panose="020B0500000000000000" charset="-122"/>
            </a:endParaRPr>
          </a:p>
        </p:txBody>
      </p:sp>
      <p:sp>
        <p:nvSpPr>
          <p:cNvPr id="251" name="文本框 250"/>
          <p:cNvSpPr txBox="1"/>
          <p:nvPr>
            <p:custDataLst>
              <p:tags r:id="rId40"/>
            </p:custDataLst>
          </p:nvPr>
        </p:nvSpPr>
        <p:spPr>
          <a:xfrm>
            <a:off x="274955" y="5249545"/>
            <a:ext cx="5004435" cy="922020"/>
          </a:xfrm>
          <a:prstGeom prst="rect">
            <a:avLst/>
          </a:prstGeom>
          <a:noFill/>
        </p:spPr>
        <p:txBody>
          <a:bodyPr wrap="square" rtlCol="0" anchor="t">
            <a:spAutoFit/>
          </a:bodyPr>
          <a:p>
            <a:pPr>
              <a:lnSpc>
                <a:spcPct val="100000"/>
              </a:lnSpc>
            </a:pPr>
            <a:r>
              <a:rPr lang="zh-CN" altLang="en-US" sz="1800">
                <a:solidFill>
                  <a:srgbClr val="FF0000"/>
                </a:solidFill>
                <a:latin typeface="楷体" panose="02010609060101010101" charset="-122"/>
                <a:ea typeface="楷体" panose="02010609060101010101" charset="-122"/>
              </a:rPr>
              <a:t>不论是综合性的，还是专业性的调查，都能抓住要点，得到设计师应掌握的情况与信息，以利于室内设计工作。</a:t>
            </a:r>
            <a:endParaRPr lang="zh-CN" altLang="en-US" sz="1800">
              <a:solidFill>
                <a:srgbClr val="FF0000"/>
              </a:solidFill>
              <a:latin typeface="楷体" panose="02010609060101010101" charset="-122"/>
              <a:ea typeface="楷体" panose="02010609060101010101" charset="-122"/>
            </a:endParaRPr>
          </a:p>
        </p:txBody>
      </p:sp>
      <p:sp>
        <p:nvSpPr>
          <p:cNvPr id="252" name="文本框 251"/>
          <p:cNvSpPr txBox="1"/>
          <p:nvPr>
            <p:custDataLst>
              <p:tags r:id="rId41"/>
            </p:custDataLst>
          </p:nvPr>
        </p:nvSpPr>
        <p:spPr>
          <a:xfrm>
            <a:off x="7392035" y="5116830"/>
            <a:ext cx="4344670" cy="398780"/>
          </a:xfrm>
          <a:prstGeom prst="rect">
            <a:avLst/>
          </a:prstGeom>
          <a:noFill/>
        </p:spPr>
        <p:txBody>
          <a:bodyPr wrap="square" rtlCol="0">
            <a:spAutoFit/>
          </a:bodyPr>
          <a:p>
            <a:pPr algn="l" fontAlgn="auto">
              <a:lnSpc>
                <a:spcPct val="100000"/>
              </a:lnSpc>
              <a:spcAft>
                <a:spcPts val="1000"/>
              </a:spcAft>
            </a:pPr>
            <a:r>
              <a:rPr lang="zh-CN" altLang="en-US" sz="2000">
                <a:solidFill>
                  <a:srgbClr val="FFFFFF"/>
                </a:solidFill>
                <a:uFillTx/>
                <a:latin typeface="思源黑体 CN Regular" panose="020B0500000000000000" charset="-122"/>
                <a:ea typeface="思源黑体 CN Regular" panose="020B0500000000000000" charset="-122"/>
              </a:rPr>
              <a:t>会独立制作高质量的模型</a:t>
            </a:r>
            <a:endParaRPr lang="zh-CN" altLang="en-US" sz="2000">
              <a:solidFill>
                <a:srgbClr val="FFFFFF"/>
              </a:solidFill>
              <a:uFillTx/>
              <a:latin typeface="思源黑体 CN Regular" panose="020B0500000000000000" charset="-122"/>
              <a:ea typeface="思源黑体 CN Regular" panose="020B0500000000000000" charset="-122"/>
            </a:endParaRPr>
          </a:p>
        </p:txBody>
      </p:sp>
      <p:sp>
        <p:nvSpPr>
          <p:cNvPr id="253" name="文本框 252"/>
          <p:cNvSpPr txBox="1"/>
          <p:nvPr>
            <p:custDataLst>
              <p:tags r:id="rId42"/>
            </p:custDataLst>
          </p:nvPr>
        </p:nvSpPr>
        <p:spPr>
          <a:xfrm>
            <a:off x="7197725" y="5889625"/>
            <a:ext cx="4983480" cy="922020"/>
          </a:xfrm>
          <a:prstGeom prst="rect">
            <a:avLst/>
          </a:prstGeom>
          <a:noFill/>
        </p:spPr>
        <p:txBody>
          <a:bodyPr wrap="square" rtlCol="0" anchor="t">
            <a:spAutoFit/>
          </a:bodyPr>
          <a:p>
            <a:pPr>
              <a:lnSpc>
                <a:spcPct val="100000"/>
              </a:lnSpc>
            </a:pPr>
            <a:r>
              <a:rPr lang="zh-CN" altLang="en-US" sz="1800">
                <a:solidFill>
                  <a:srgbClr val="FF0000"/>
                </a:solidFill>
                <a:latin typeface="楷体" panose="02010609060101010101" charset="-122"/>
                <a:ea typeface="楷体" panose="02010609060101010101" charset="-122"/>
              </a:rPr>
              <a:t>要求设计师懂材料、工艺做法（图 1-5-5）并会使用必要的工具和设备（图 1-5-6）。这是设计师应具备的动手能力。</a:t>
            </a:r>
            <a:endParaRPr lang="zh-CN" altLang="en-US" sz="1800">
              <a:solidFill>
                <a:srgbClr val="FF0000"/>
              </a:solidFill>
              <a:latin typeface="楷体" panose="02010609060101010101" charset="-122"/>
              <a:ea typeface="楷体" panose="02010609060101010101" charset="-122"/>
            </a:endParaRPr>
          </a:p>
        </p:txBody>
      </p:sp>
      <p:grpSp>
        <p:nvGrpSpPr>
          <p:cNvPr id="256" name="组合 255"/>
          <p:cNvGrpSpPr/>
          <p:nvPr/>
        </p:nvGrpSpPr>
        <p:grpSpPr>
          <a:xfrm>
            <a:off x="7103745" y="188595"/>
            <a:ext cx="3263900" cy="2659380"/>
            <a:chOff x="11187" y="297"/>
            <a:chExt cx="5140" cy="4188"/>
          </a:xfrm>
        </p:grpSpPr>
        <p:pic>
          <p:nvPicPr>
            <p:cNvPr id="254" name="图片 253" descr="图片1-5-4"/>
            <p:cNvPicPr>
              <a:picLocks noChangeAspect="1"/>
            </p:cNvPicPr>
            <p:nvPr/>
          </p:nvPicPr>
          <p:blipFill>
            <a:blip r:embed="rId43"/>
            <a:stretch>
              <a:fillRect/>
            </a:stretch>
          </p:blipFill>
          <p:spPr>
            <a:xfrm>
              <a:off x="11187" y="297"/>
              <a:ext cx="5140" cy="3425"/>
            </a:xfrm>
            <a:prstGeom prst="rect">
              <a:avLst/>
            </a:prstGeom>
          </p:spPr>
        </p:pic>
        <p:sp>
          <p:nvSpPr>
            <p:cNvPr id="255" name="文本框 254"/>
            <p:cNvSpPr txBox="1"/>
            <p:nvPr/>
          </p:nvSpPr>
          <p:spPr>
            <a:xfrm>
              <a:off x="11301" y="3905"/>
              <a:ext cx="4813" cy="580"/>
            </a:xfrm>
            <a:prstGeom prst="rect">
              <a:avLst/>
            </a:prstGeom>
            <a:noFill/>
          </p:spPr>
          <p:txBody>
            <a:bodyPr wrap="square" rtlCol="0" anchor="t">
              <a:spAutoFit/>
            </a:bodyPr>
            <a:p>
              <a:pPr algn="ctr"/>
              <a:r>
                <a:rPr lang="zh-CN" altLang="en-US" sz="1800"/>
                <a:t>图 1-5-4 设计师拍照技能</a:t>
              </a:r>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2" name="组合 11"/>
          <p:cNvGrpSpPr/>
          <p:nvPr/>
        </p:nvGrpSpPr>
        <p:grpSpPr>
          <a:xfrm>
            <a:off x="983432" y="220560"/>
            <a:ext cx="5614034" cy="761365"/>
            <a:chOff x="1828468" y="2747536"/>
            <a:chExt cx="4210525" cy="571023"/>
          </a:xfrm>
        </p:grpSpPr>
        <p:sp>
          <p:nvSpPr>
            <p:cNvPr id="15" name="文本框 14"/>
            <p:cNvSpPr txBox="1"/>
            <p:nvPr>
              <p:custDataLst>
                <p:tags r:id="rId3"/>
              </p:custDataLst>
            </p:nvPr>
          </p:nvSpPr>
          <p:spPr>
            <a:xfrm>
              <a:off x="1828468" y="2927082"/>
              <a:ext cx="4210525"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室内设计师职位应具备的基本知识</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6" name="文本框 15"/>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文本框 4"/>
          <p:cNvSpPr txBox="1"/>
          <p:nvPr/>
        </p:nvSpPr>
        <p:spPr>
          <a:xfrm>
            <a:off x="1912620" y="5661025"/>
            <a:ext cx="3509645" cy="368300"/>
          </a:xfrm>
          <a:prstGeom prst="rect">
            <a:avLst/>
          </a:prstGeom>
          <a:noFill/>
        </p:spPr>
        <p:txBody>
          <a:bodyPr wrap="square" rtlCol="0" anchor="t">
            <a:spAutoFit/>
          </a:bodyPr>
          <a:p>
            <a:pPr algn="ctr"/>
            <a:r>
              <a:rPr lang="zh-CN" altLang="en-US" sz="1800">
                <a:solidFill>
                  <a:srgbClr val="384A66"/>
                </a:solidFill>
              </a:rPr>
              <a:t>图 1-5-5 工艺做法</a:t>
            </a:r>
            <a:endParaRPr lang="zh-CN" altLang="en-US" sz="1800">
              <a:solidFill>
                <a:srgbClr val="384A66"/>
              </a:solidFill>
            </a:endParaRPr>
          </a:p>
        </p:txBody>
      </p:sp>
      <p:pic>
        <p:nvPicPr>
          <p:cNvPr id="6" name="图片 5" descr="图片1-5-5"/>
          <p:cNvPicPr>
            <a:picLocks noChangeAspect="1"/>
          </p:cNvPicPr>
          <p:nvPr/>
        </p:nvPicPr>
        <p:blipFill>
          <a:blip r:embed="rId5"/>
          <a:stretch>
            <a:fillRect/>
          </a:stretch>
        </p:blipFill>
        <p:spPr>
          <a:xfrm>
            <a:off x="1271270" y="1484630"/>
            <a:ext cx="4792345" cy="4017645"/>
          </a:xfrm>
          <a:prstGeom prst="rect">
            <a:avLst/>
          </a:prstGeom>
        </p:spPr>
      </p:pic>
      <p:pic>
        <p:nvPicPr>
          <p:cNvPr id="7" name="图片 6" descr="图片1-5-6"/>
          <p:cNvPicPr>
            <a:picLocks noChangeAspect="1"/>
          </p:cNvPicPr>
          <p:nvPr/>
        </p:nvPicPr>
        <p:blipFill>
          <a:blip r:embed="rId6"/>
          <a:stretch>
            <a:fillRect/>
          </a:stretch>
        </p:blipFill>
        <p:spPr>
          <a:xfrm>
            <a:off x="6744335" y="1271270"/>
            <a:ext cx="3810000" cy="4445000"/>
          </a:xfrm>
          <a:prstGeom prst="rect">
            <a:avLst/>
          </a:prstGeom>
        </p:spPr>
      </p:pic>
      <p:sp>
        <p:nvSpPr>
          <p:cNvPr id="8" name="文本框 7"/>
          <p:cNvSpPr txBox="1"/>
          <p:nvPr>
            <p:custDataLst>
              <p:tags r:id="rId7"/>
            </p:custDataLst>
          </p:nvPr>
        </p:nvSpPr>
        <p:spPr>
          <a:xfrm>
            <a:off x="6894830" y="5661025"/>
            <a:ext cx="3509645" cy="368300"/>
          </a:xfrm>
          <a:prstGeom prst="rect">
            <a:avLst/>
          </a:prstGeom>
          <a:noFill/>
        </p:spPr>
        <p:txBody>
          <a:bodyPr wrap="square" rtlCol="0" anchor="t">
            <a:spAutoFit/>
          </a:bodyPr>
          <a:p>
            <a:pPr algn="ctr"/>
            <a:r>
              <a:rPr lang="zh-CN" altLang="en-US" sz="1800">
                <a:solidFill>
                  <a:srgbClr val="384A66"/>
                </a:solidFill>
              </a:rPr>
              <a:t>图 1-5-6 红外线测量</a:t>
            </a:r>
            <a:endParaRPr lang="zh-CN" altLang="en-US" sz="1800">
              <a:solidFill>
                <a:srgbClr val="384A66"/>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2" name="组合 11"/>
          <p:cNvGrpSpPr/>
          <p:nvPr/>
        </p:nvGrpSpPr>
        <p:grpSpPr>
          <a:xfrm>
            <a:off x="983432" y="220560"/>
            <a:ext cx="5614034" cy="761365"/>
            <a:chOff x="1828468" y="2747536"/>
            <a:chExt cx="4210525" cy="571023"/>
          </a:xfrm>
        </p:grpSpPr>
        <p:sp>
          <p:nvSpPr>
            <p:cNvPr id="15" name="文本框 14"/>
            <p:cNvSpPr txBox="1"/>
            <p:nvPr>
              <p:custDataLst>
                <p:tags r:id="rId3"/>
              </p:custDataLst>
            </p:nvPr>
          </p:nvSpPr>
          <p:spPr>
            <a:xfrm>
              <a:off x="1828468" y="2927082"/>
              <a:ext cx="4210525"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室内设计师职位应具备的基本知识</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6" name="文本框 15"/>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cxnSp>
        <p:nvCxnSpPr>
          <p:cNvPr id="7" name="直接箭头连接符 6"/>
          <p:cNvCxnSpPr/>
          <p:nvPr>
            <p:custDataLst>
              <p:tags r:id="rId5"/>
            </p:custDataLst>
          </p:nvPr>
        </p:nvCxnSpPr>
        <p:spPr>
          <a:xfrm>
            <a:off x="6094095" y="1456690"/>
            <a:ext cx="12065" cy="4819650"/>
          </a:xfrm>
          <a:prstGeom prst="straightConnector1">
            <a:avLst/>
          </a:prstGeom>
          <a:noFill/>
          <a:ln w="12700" cap="flat" cmpd="sng" algn="ctr">
            <a:solidFill>
              <a:srgbClr val="7578EC"/>
            </a:solidFill>
            <a:prstDash val="solid"/>
            <a:miter lim="800000"/>
            <a:headEnd type="oval"/>
            <a:tailEnd type="oval"/>
          </a:ln>
          <a:effectLst/>
        </p:spPr>
      </p:cxnSp>
      <p:cxnSp>
        <p:nvCxnSpPr>
          <p:cNvPr id="8" name="曲线连接符 7"/>
          <p:cNvCxnSpPr/>
          <p:nvPr>
            <p:custDataLst>
              <p:tags r:id="rId6"/>
            </p:custDataLst>
          </p:nvPr>
        </p:nvCxnSpPr>
        <p:spPr>
          <a:xfrm rot="16200000" flipH="1">
            <a:off x="5463540" y="3435350"/>
            <a:ext cx="633730" cy="633730"/>
          </a:xfrm>
          <a:prstGeom prst="curvedConnector3">
            <a:avLst>
              <a:gd name="adj1" fmla="val 49900"/>
            </a:avLst>
          </a:prstGeom>
          <a:noFill/>
          <a:ln w="12700" cap="flat" cmpd="sng" algn="ctr">
            <a:solidFill>
              <a:srgbClr val="7578EC"/>
            </a:solidFill>
            <a:prstDash val="solid"/>
            <a:miter lim="800000"/>
          </a:ln>
          <a:effectLst/>
        </p:spPr>
      </p:cxnSp>
      <p:cxnSp>
        <p:nvCxnSpPr>
          <p:cNvPr id="17" name="曲线连接符 16"/>
          <p:cNvCxnSpPr/>
          <p:nvPr>
            <p:custDataLst>
              <p:tags r:id="rId7"/>
            </p:custDataLst>
          </p:nvPr>
        </p:nvCxnSpPr>
        <p:spPr>
          <a:xfrm rot="16200000">
            <a:off x="6100445" y="4146550"/>
            <a:ext cx="633730" cy="633730"/>
          </a:xfrm>
          <a:prstGeom prst="curvedConnector3">
            <a:avLst>
              <a:gd name="adj1" fmla="val 49900"/>
            </a:avLst>
          </a:prstGeom>
          <a:noFill/>
          <a:ln w="12700" cap="flat" cmpd="sng" algn="ctr">
            <a:solidFill>
              <a:srgbClr val="7578EC"/>
            </a:solidFill>
            <a:prstDash val="solid"/>
            <a:miter lim="800000"/>
          </a:ln>
          <a:effectLst/>
        </p:spPr>
      </p:cxnSp>
      <p:sp>
        <p:nvSpPr>
          <p:cNvPr id="211" name="圆角矩形 210"/>
          <p:cNvSpPr/>
          <p:nvPr>
            <p:custDataLst>
              <p:tags r:id="rId8"/>
            </p:custDataLst>
          </p:nvPr>
        </p:nvSpPr>
        <p:spPr>
          <a:xfrm>
            <a:off x="199390" y="2105660"/>
            <a:ext cx="5212080" cy="846455"/>
          </a:xfrm>
          <a:prstGeom prst="roundRect">
            <a:avLst>
              <a:gd name="adj" fmla="val 50000"/>
            </a:avLst>
          </a:prstGeom>
          <a:noFill/>
          <a:ln w="12700" cap="flat" cmpd="sng" algn="ctr">
            <a:solidFill>
              <a:srgbClr val="F7B802">
                <a:lumMod val="60000"/>
                <a:lumOff val="40000"/>
              </a:srgbClr>
            </a:solid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16" name="圆角矩形 215"/>
          <p:cNvSpPr/>
          <p:nvPr>
            <p:custDataLst>
              <p:tags r:id="rId9"/>
            </p:custDataLst>
          </p:nvPr>
        </p:nvSpPr>
        <p:spPr>
          <a:xfrm>
            <a:off x="235585" y="2057400"/>
            <a:ext cx="5156835" cy="846455"/>
          </a:xfrm>
          <a:prstGeom prst="roundRect">
            <a:avLst>
              <a:gd name="adj" fmla="val 50000"/>
            </a:avLst>
          </a:prstGeom>
          <a:solidFill>
            <a:srgbClr val="7578EC"/>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18" name="椭圆 217"/>
          <p:cNvSpPr/>
          <p:nvPr>
            <p:custDataLst>
              <p:tags r:id="rId10"/>
            </p:custDataLst>
          </p:nvPr>
        </p:nvSpPr>
        <p:spPr>
          <a:xfrm>
            <a:off x="4942840" y="2141855"/>
            <a:ext cx="697865" cy="697865"/>
          </a:xfrm>
          <a:prstGeom prst="ellipse">
            <a:avLst/>
          </a:prstGeom>
          <a:solidFill>
            <a:srgbClr val="F7B802">
              <a:lumMod val="60000"/>
              <a:lumOff val="40000"/>
            </a:srgbClr>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19" name="椭圆 218"/>
          <p:cNvSpPr/>
          <p:nvPr>
            <p:custDataLst>
              <p:tags r:id="rId11"/>
            </p:custDataLst>
          </p:nvPr>
        </p:nvSpPr>
        <p:spPr>
          <a:xfrm>
            <a:off x="4992370" y="2121535"/>
            <a:ext cx="697865" cy="697865"/>
          </a:xfrm>
          <a:prstGeom prst="ellipse">
            <a:avLst/>
          </a:prstGeom>
          <a:solidFill>
            <a:srgbClr val="F7B802">
              <a:lumMod val="20000"/>
              <a:lumOff val="80000"/>
            </a:srgbClr>
          </a:solidFill>
          <a:ln w="12700" cap="flat" cmpd="sng" algn="ctr">
            <a:noFill/>
            <a:prstDash val="solid"/>
            <a:miter lim="800000"/>
          </a:ln>
          <a:effectLst/>
        </p:spPr>
        <p:txBody>
          <a:bodyPr rtlCol="0" anchor="ctr"/>
          <a:p>
            <a:pPr algn="ctr"/>
            <a:endParaRPr lang="zh-CN" altLang="en-US">
              <a:solidFill>
                <a:srgbClr val="F7B802">
                  <a:lumMod val="20000"/>
                  <a:lumOff val="80000"/>
                </a:srgbClr>
              </a:solidFill>
              <a:latin typeface="Arial" panose="020B0604020202020204" pitchFamily="34" charset="0"/>
              <a:ea typeface="微软雅黑" panose="020B0503020204020204" charset="-122"/>
            </a:endParaRPr>
          </a:p>
        </p:txBody>
      </p:sp>
      <p:sp>
        <p:nvSpPr>
          <p:cNvPr id="220" name="文本框 219"/>
          <p:cNvSpPr txBox="1"/>
          <p:nvPr>
            <p:custDataLst>
              <p:tags r:id="rId12"/>
            </p:custDataLst>
          </p:nvPr>
        </p:nvSpPr>
        <p:spPr>
          <a:xfrm>
            <a:off x="5005705" y="2271395"/>
            <a:ext cx="698500" cy="398780"/>
          </a:xfrm>
          <a:prstGeom prst="rect">
            <a:avLst/>
          </a:prstGeom>
          <a:noFill/>
        </p:spPr>
        <p:txBody>
          <a:bodyPr wrap="square" bIns="0" rtlCol="0">
            <a:normAutofit/>
          </a:bodyPr>
          <a:p>
            <a:pPr algn="ctr"/>
            <a:r>
              <a:rPr lang="en-US" altLang="zh-CN" sz="2000" spc="300">
                <a:ln w="6350">
                  <a:solidFill>
                    <a:srgbClr val="F7B802">
                      <a:lumMod val="60000"/>
                      <a:lumOff val="40000"/>
                    </a:srgbClr>
                  </a:solidFill>
                </a:ln>
                <a:noFill/>
                <a:latin typeface="思源黑体 CN Heavy" panose="020B0A00000000000000" charset="-122"/>
                <a:ea typeface="思源黑体 CN Heavy" panose="020B0A00000000000000" charset="-122"/>
              </a:rPr>
              <a:t>01</a:t>
            </a:r>
            <a:endParaRPr lang="en-US" altLang="zh-CN" sz="2000" spc="300">
              <a:ln w="6350">
                <a:solidFill>
                  <a:srgbClr val="F7B802">
                    <a:lumMod val="60000"/>
                    <a:lumOff val="40000"/>
                  </a:srgbClr>
                </a:solidFill>
              </a:ln>
              <a:noFill/>
              <a:latin typeface="思源黑体 CN Heavy" panose="020B0A00000000000000" charset="-122"/>
              <a:ea typeface="思源黑体 CN Heavy" panose="020B0A00000000000000" charset="-122"/>
            </a:endParaRPr>
          </a:p>
        </p:txBody>
      </p:sp>
      <p:sp>
        <p:nvSpPr>
          <p:cNvPr id="221" name="文本框 220"/>
          <p:cNvSpPr txBox="1"/>
          <p:nvPr>
            <p:custDataLst>
              <p:tags r:id="rId13"/>
            </p:custDataLst>
          </p:nvPr>
        </p:nvSpPr>
        <p:spPr>
          <a:xfrm>
            <a:off x="5024755" y="2271395"/>
            <a:ext cx="698500" cy="398780"/>
          </a:xfrm>
          <a:prstGeom prst="rect">
            <a:avLst/>
          </a:prstGeom>
          <a:noFill/>
        </p:spPr>
        <p:txBody>
          <a:bodyPr wrap="square" bIns="0" rtlCol="0">
            <a:normAutofit/>
          </a:bodyPr>
          <a:p>
            <a:pPr algn="ctr"/>
            <a:r>
              <a:rPr lang="en-US" altLang="zh-CN" sz="2000" spc="300">
                <a:solidFill>
                  <a:srgbClr val="7578EC"/>
                </a:solidFill>
                <a:latin typeface="思源黑体 CN Heavy" panose="020B0A00000000000000" charset="-122"/>
                <a:ea typeface="思源黑体 CN Heavy" panose="020B0A00000000000000" charset="-122"/>
              </a:rPr>
              <a:t>05</a:t>
            </a:r>
            <a:endParaRPr lang="en-US" altLang="zh-CN" sz="2000" spc="300">
              <a:solidFill>
                <a:srgbClr val="7578EC"/>
              </a:solidFill>
              <a:latin typeface="思源黑体 CN Heavy" panose="020B0A00000000000000" charset="-122"/>
              <a:ea typeface="思源黑体 CN Heavy" panose="020B0A00000000000000" charset="-122"/>
            </a:endParaRPr>
          </a:p>
        </p:txBody>
      </p:sp>
      <p:sp>
        <p:nvSpPr>
          <p:cNvPr id="222" name="圆角矩形 221"/>
          <p:cNvSpPr/>
          <p:nvPr>
            <p:custDataLst>
              <p:tags r:id="rId14"/>
            </p:custDataLst>
          </p:nvPr>
        </p:nvSpPr>
        <p:spPr>
          <a:xfrm>
            <a:off x="199390" y="4167505"/>
            <a:ext cx="5212080" cy="846455"/>
          </a:xfrm>
          <a:prstGeom prst="roundRect">
            <a:avLst>
              <a:gd name="adj" fmla="val 50000"/>
            </a:avLst>
          </a:prstGeom>
          <a:noFill/>
          <a:ln w="12700" cap="flat" cmpd="sng" algn="ctr">
            <a:solidFill>
              <a:srgbClr val="F18703"/>
            </a:solid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23" name="圆角矩形 222"/>
          <p:cNvSpPr/>
          <p:nvPr>
            <p:custDataLst>
              <p:tags r:id="rId15"/>
            </p:custDataLst>
          </p:nvPr>
        </p:nvSpPr>
        <p:spPr>
          <a:xfrm>
            <a:off x="235585" y="4119245"/>
            <a:ext cx="5156835" cy="846455"/>
          </a:xfrm>
          <a:prstGeom prst="roundRect">
            <a:avLst>
              <a:gd name="adj" fmla="val 50000"/>
            </a:avLst>
          </a:prstGeom>
          <a:solidFill>
            <a:srgbClr val="F18703">
              <a:lumMod val="60000"/>
              <a:lumOff val="40000"/>
            </a:srgbClr>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25" name="椭圆 224"/>
          <p:cNvSpPr/>
          <p:nvPr>
            <p:custDataLst>
              <p:tags r:id="rId16"/>
            </p:custDataLst>
          </p:nvPr>
        </p:nvSpPr>
        <p:spPr>
          <a:xfrm>
            <a:off x="4942840" y="4203700"/>
            <a:ext cx="697865" cy="697865"/>
          </a:xfrm>
          <a:prstGeom prst="ellipse">
            <a:avLst/>
          </a:prstGeom>
          <a:solidFill>
            <a:srgbClr val="F18703"/>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26" name="椭圆 225"/>
          <p:cNvSpPr/>
          <p:nvPr>
            <p:custDataLst>
              <p:tags r:id="rId17"/>
            </p:custDataLst>
          </p:nvPr>
        </p:nvSpPr>
        <p:spPr>
          <a:xfrm>
            <a:off x="4992370" y="4183380"/>
            <a:ext cx="697865" cy="697865"/>
          </a:xfrm>
          <a:prstGeom prst="ellipse">
            <a:avLst/>
          </a:prstGeom>
          <a:solidFill>
            <a:srgbClr val="F18703">
              <a:lumMod val="20000"/>
              <a:lumOff val="80000"/>
            </a:srgbClr>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27" name="文本框 226"/>
          <p:cNvSpPr txBox="1"/>
          <p:nvPr>
            <p:custDataLst>
              <p:tags r:id="rId18"/>
            </p:custDataLst>
          </p:nvPr>
        </p:nvSpPr>
        <p:spPr>
          <a:xfrm>
            <a:off x="5005705" y="4333240"/>
            <a:ext cx="698500" cy="398780"/>
          </a:xfrm>
          <a:prstGeom prst="rect">
            <a:avLst/>
          </a:prstGeom>
          <a:noFill/>
        </p:spPr>
        <p:txBody>
          <a:bodyPr wrap="square" bIns="0" rtlCol="0">
            <a:normAutofit/>
          </a:bodyPr>
          <a:p>
            <a:pPr algn="ctr"/>
            <a:r>
              <a:rPr lang="en-US" altLang="zh-CN" sz="2000" spc="300">
                <a:ln w="6350">
                  <a:solidFill>
                    <a:srgbClr val="F18703">
                      <a:lumMod val="40000"/>
                      <a:lumOff val="60000"/>
                    </a:srgbClr>
                  </a:solidFill>
                </a:ln>
                <a:noFill/>
                <a:latin typeface="思源黑体 CN Heavy" panose="020B0A00000000000000" charset="-122"/>
                <a:ea typeface="思源黑体 CN Heavy" panose="020B0A00000000000000" charset="-122"/>
              </a:rPr>
              <a:t>03</a:t>
            </a:r>
            <a:endParaRPr lang="en-US" altLang="zh-CN" sz="2000" spc="300">
              <a:ln w="6350">
                <a:solidFill>
                  <a:srgbClr val="F18703">
                    <a:lumMod val="40000"/>
                    <a:lumOff val="60000"/>
                  </a:srgbClr>
                </a:solidFill>
              </a:ln>
              <a:noFill/>
              <a:latin typeface="思源黑体 CN Heavy" panose="020B0A00000000000000" charset="-122"/>
              <a:ea typeface="思源黑体 CN Heavy" panose="020B0A00000000000000" charset="-122"/>
            </a:endParaRPr>
          </a:p>
        </p:txBody>
      </p:sp>
      <p:sp>
        <p:nvSpPr>
          <p:cNvPr id="228" name="文本框 227"/>
          <p:cNvSpPr txBox="1"/>
          <p:nvPr>
            <p:custDataLst>
              <p:tags r:id="rId19"/>
            </p:custDataLst>
          </p:nvPr>
        </p:nvSpPr>
        <p:spPr>
          <a:xfrm>
            <a:off x="5020945" y="4333240"/>
            <a:ext cx="698500" cy="398780"/>
          </a:xfrm>
          <a:prstGeom prst="rect">
            <a:avLst/>
          </a:prstGeom>
          <a:noFill/>
        </p:spPr>
        <p:txBody>
          <a:bodyPr wrap="square" bIns="0" rtlCol="0">
            <a:normAutofit/>
          </a:bodyPr>
          <a:p>
            <a:pPr algn="ctr"/>
            <a:r>
              <a:rPr lang="en-US" altLang="zh-CN" sz="2000" spc="300">
                <a:solidFill>
                  <a:srgbClr val="F18703"/>
                </a:solidFill>
                <a:latin typeface="思源黑体 CN Heavy" panose="020B0A00000000000000" charset="-122"/>
                <a:ea typeface="思源黑体 CN Heavy" panose="020B0A00000000000000" charset="-122"/>
              </a:rPr>
              <a:t>07</a:t>
            </a:r>
            <a:endParaRPr lang="en-US" altLang="zh-CN" sz="2000" spc="300">
              <a:solidFill>
                <a:srgbClr val="F18703"/>
              </a:solidFill>
              <a:latin typeface="思源黑体 CN Heavy" panose="020B0A00000000000000" charset="-122"/>
              <a:ea typeface="思源黑体 CN Heavy" panose="020B0A00000000000000" charset="-122"/>
            </a:endParaRPr>
          </a:p>
        </p:txBody>
      </p:sp>
      <p:sp>
        <p:nvSpPr>
          <p:cNvPr id="229" name="圆角矩形 228"/>
          <p:cNvSpPr/>
          <p:nvPr>
            <p:custDataLst>
              <p:tags r:id="rId20"/>
            </p:custDataLst>
          </p:nvPr>
        </p:nvSpPr>
        <p:spPr>
          <a:xfrm flipH="1">
            <a:off x="6779260" y="2877820"/>
            <a:ext cx="5212080" cy="846455"/>
          </a:xfrm>
          <a:prstGeom prst="roundRect">
            <a:avLst>
              <a:gd name="adj" fmla="val 50000"/>
            </a:avLst>
          </a:prstGeom>
          <a:noFill/>
          <a:ln w="12700" cap="flat" cmpd="sng" algn="ctr">
            <a:solidFill>
              <a:srgbClr val="F7B802">
                <a:lumMod val="40000"/>
                <a:lumOff val="60000"/>
              </a:srgbClr>
            </a:solid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0" name="圆角矩形 229"/>
          <p:cNvSpPr/>
          <p:nvPr>
            <p:custDataLst>
              <p:tags r:id="rId21"/>
            </p:custDataLst>
          </p:nvPr>
        </p:nvSpPr>
        <p:spPr>
          <a:xfrm flipH="1">
            <a:off x="6798310" y="2823210"/>
            <a:ext cx="5156835" cy="846455"/>
          </a:xfrm>
          <a:prstGeom prst="roundRect">
            <a:avLst>
              <a:gd name="adj" fmla="val 50000"/>
            </a:avLst>
          </a:prstGeom>
          <a:solidFill>
            <a:srgbClr val="F7B802">
              <a:lumMod val="60000"/>
              <a:lumOff val="40000"/>
            </a:srgbClr>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2" name="椭圆 231"/>
          <p:cNvSpPr/>
          <p:nvPr>
            <p:custDataLst>
              <p:tags r:id="rId22"/>
            </p:custDataLst>
          </p:nvPr>
        </p:nvSpPr>
        <p:spPr>
          <a:xfrm flipH="1">
            <a:off x="6550025" y="2907665"/>
            <a:ext cx="697865" cy="697865"/>
          </a:xfrm>
          <a:prstGeom prst="ellipse">
            <a:avLst/>
          </a:prstGeom>
          <a:solidFill>
            <a:srgbClr val="F7B802"/>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3" name="椭圆 232"/>
          <p:cNvSpPr/>
          <p:nvPr>
            <p:custDataLst>
              <p:tags r:id="rId23"/>
            </p:custDataLst>
          </p:nvPr>
        </p:nvSpPr>
        <p:spPr>
          <a:xfrm flipH="1">
            <a:off x="6500495" y="2887345"/>
            <a:ext cx="697865" cy="697865"/>
          </a:xfrm>
          <a:prstGeom prst="ellipse">
            <a:avLst/>
          </a:prstGeom>
          <a:solidFill>
            <a:srgbClr val="F7B802">
              <a:lumMod val="20000"/>
              <a:lumOff val="80000"/>
            </a:srgbClr>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4" name="文本框 233"/>
          <p:cNvSpPr txBox="1"/>
          <p:nvPr>
            <p:custDataLst>
              <p:tags r:id="rId24"/>
            </p:custDataLst>
          </p:nvPr>
        </p:nvSpPr>
        <p:spPr>
          <a:xfrm flipH="1">
            <a:off x="6517640" y="3037205"/>
            <a:ext cx="698500" cy="398780"/>
          </a:xfrm>
          <a:prstGeom prst="rect">
            <a:avLst/>
          </a:prstGeom>
          <a:noFill/>
        </p:spPr>
        <p:txBody>
          <a:bodyPr wrap="square" bIns="0" rtlCol="0">
            <a:normAutofit/>
          </a:bodyPr>
          <a:p>
            <a:pPr algn="ctr"/>
            <a:r>
              <a:rPr lang="en-US" altLang="zh-CN" sz="2000" spc="300">
                <a:ln w="6350">
                  <a:solidFill>
                    <a:srgbClr val="F7B802">
                      <a:lumMod val="60000"/>
                      <a:lumOff val="40000"/>
                    </a:srgbClr>
                  </a:solidFill>
                </a:ln>
                <a:noFill/>
                <a:latin typeface="思源黑体 CN Heavy" panose="020B0A00000000000000" charset="-122"/>
                <a:ea typeface="思源黑体 CN Heavy" panose="020B0A00000000000000" charset="-122"/>
              </a:rPr>
              <a:t>02</a:t>
            </a:r>
            <a:endParaRPr lang="en-US" altLang="zh-CN" sz="2000" spc="300">
              <a:ln w="6350">
                <a:solidFill>
                  <a:srgbClr val="F7B802">
                    <a:lumMod val="60000"/>
                    <a:lumOff val="40000"/>
                  </a:srgbClr>
                </a:solidFill>
              </a:ln>
              <a:noFill/>
              <a:latin typeface="思源黑体 CN Heavy" panose="020B0A00000000000000" charset="-122"/>
              <a:ea typeface="思源黑体 CN Heavy" panose="020B0A00000000000000" charset="-122"/>
            </a:endParaRPr>
          </a:p>
        </p:txBody>
      </p:sp>
      <p:sp>
        <p:nvSpPr>
          <p:cNvPr id="235" name="文本框 234"/>
          <p:cNvSpPr txBox="1"/>
          <p:nvPr>
            <p:custDataLst>
              <p:tags r:id="rId25"/>
            </p:custDataLst>
          </p:nvPr>
        </p:nvSpPr>
        <p:spPr>
          <a:xfrm flipH="1">
            <a:off x="6499860" y="3037205"/>
            <a:ext cx="698500" cy="398780"/>
          </a:xfrm>
          <a:prstGeom prst="rect">
            <a:avLst/>
          </a:prstGeom>
          <a:noFill/>
        </p:spPr>
        <p:txBody>
          <a:bodyPr wrap="square" bIns="0" rtlCol="0">
            <a:normAutofit/>
          </a:bodyPr>
          <a:p>
            <a:pPr algn="ctr"/>
            <a:r>
              <a:rPr lang="en-US" altLang="zh-CN" sz="2000" spc="300">
                <a:solidFill>
                  <a:srgbClr val="F7B802"/>
                </a:solidFill>
                <a:latin typeface="思源黑体 CN Heavy" panose="020B0A00000000000000" charset="-122"/>
                <a:ea typeface="思源黑体 CN Heavy" panose="020B0A00000000000000" charset="-122"/>
              </a:rPr>
              <a:t>06</a:t>
            </a:r>
            <a:endParaRPr lang="en-US" altLang="zh-CN" sz="2000" spc="300">
              <a:solidFill>
                <a:srgbClr val="F7B802"/>
              </a:solidFill>
              <a:latin typeface="思源黑体 CN Heavy" panose="020B0A00000000000000" charset="-122"/>
              <a:ea typeface="思源黑体 CN Heavy" panose="020B0A00000000000000" charset="-122"/>
            </a:endParaRPr>
          </a:p>
        </p:txBody>
      </p:sp>
      <p:sp>
        <p:nvSpPr>
          <p:cNvPr id="236" name="圆角矩形 235"/>
          <p:cNvSpPr/>
          <p:nvPr>
            <p:custDataLst>
              <p:tags r:id="rId26"/>
            </p:custDataLst>
          </p:nvPr>
        </p:nvSpPr>
        <p:spPr>
          <a:xfrm flipH="1">
            <a:off x="6791325" y="4713605"/>
            <a:ext cx="5212080" cy="846455"/>
          </a:xfrm>
          <a:prstGeom prst="roundRect">
            <a:avLst>
              <a:gd name="adj" fmla="val 50000"/>
            </a:avLst>
          </a:prstGeom>
          <a:noFill/>
          <a:ln w="12700" cap="flat" cmpd="sng" algn="ctr">
            <a:solidFill>
              <a:srgbClr val="F18703"/>
            </a:solid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7" name="圆角矩形 236"/>
          <p:cNvSpPr/>
          <p:nvPr>
            <p:custDataLst>
              <p:tags r:id="rId27"/>
            </p:custDataLst>
          </p:nvPr>
        </p:nvSpPr>
        <p:spPr>
          <a:xfrm flipH="1">
            <a:off x="6810375" y="4678045"/>
            <a:ext cx="5156835" cy="846455"/>
          </a:xfrm>
          <a:prstGeom prst="roundRect">
            <a:avLst>
              <a:gd name="adj" fmla="val 50000"/>
            </a:avLst>
          </a:prstGeom>
          <a:solidFill>
            <a:srgbClr val="F35B06">
              <a:lumMod val="60000"/>
              <a:lumOff val="40000"/>
            </a:srgbClr>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9" name="椭圆 238"/>
          <p:cNvSpPr/>
          <p:nvPr>
            <p:custDataLst>
              <p:tags r:id="rId28"/>
            </p:custDataLst>
          </p:nvPr>
        </p:nvSpPr>
        <p:spPr>
          <a:xfrm flipH="1">
            <a:off x="6562090" y="4762500"/>
            <a:ext cx="697865" cy="697865"/>
          </a:xfrm>
          <a:prstGeom prst="ellipse">
            <a:avLst/>
          </a:prstGeom>
          <a:solidFill>
            <a:srgbClr val="F18703"/>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0" name="椭圆 239"/>
          <p:cNvSpPr/>
          <p:nvPr>
            <p:custDataLst>
              <p:tags r:id="rId29"/>
            </p:custDataLst>
          </p:nvPr>
        </p:nvSpPr>
        <p:spPr>
          <a:xfrm flipH="1">
            <a:off x="6512560" y="4742180"/>
            <a:ext cx="697865" cy="697865"/>
          </a:xfrm>
          <a:prstGeom prst="ellipse">
            <a:avLst/>
          </a:prstGeom>
          <a:solidFill>
            <a:srgbClr val="FFA100">
              <a:lumMod val="20000"/>
              <a:lumOff val="80000"/>
            </a:srgbClr>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1" name="文本框 240"/>
          <p:cNvSpPr txBox="1"/>
          <p:nvPr>
            <p:custDataLst>
              <p:tags r:id="rId30"/>
            </p:custDataLst>
          </p:nvPr>
        </p:nvSpPr>
        <p:spPr>
          <a:xfrm flipH="1">
            <a:off x="6499860" y="4892040"/>
            <a:ext cx="698500" cy="398780"/>
          </a:xfrm>
          <a:prstGeom prst="rect">
            <a:avLst/>
          </a:prstGeom>
          <a:noFill/>
        </p:spPr>
        <p:txBody>
          <a:bodyPr wrap="square" bIns="0" rtlCol="0">
            <a:normAutofit/>
          </a:bodyPr>
          <a:p>
            <a:pPr algn="ctr"/>
            <a:r>
              <a:rPr lang="en-US" altLang="zh-CN" sz="2000" spc="300">
                <a:ln w="6350">
                  <a:solidFill>
                    <a:srgbClr val="FFA100"/>
                  </a:solidFill>
                </a:ln>
                <a:noFill/>
                <a:latin typeface="思源黑体 CN Heavy" panose="020B0A00000000000000" charset="-122"/>
                <a:ea typeface="思源黑体 CN Heavy" panose="020B0A00000000000000" charset="-122"/>
              </a:rPr>
              <a:t>04</a:t>
            </a:r>
            <a:endParaRPr lang="en-US" altLang="zh-CN" sz="2000" spc="300">
              <a:ln w="6350">
                <a:solidFill>
                  <a:srgbClr val="FFA100"/>
                </a:solidFill>
              </a:ln>
              <a:noFill/>
              <a:latin typeface="思源黑体 CN Heavy" panose="020B0A00000000000000" charset="-122"/>
              <a:ea typeface="思源黑体 CN Heavy" panose="020B0A00000000000000" charset="-122"/>
            </a:endParaRPr>
          </a:p>
        </p:txBody>
      </p:sp>
      <p:sp>
        <p:nvSpPr>
          <p:cNvPr id="242" name="文本框 241"/>
          <p:cNvSpPr txBox="1"/>
          <p:nvPr>
            <p:custDataLst>
              <p:tags r:id="rId31"/>
            </p:custDataLst>
          </p:nvPr>
        </p:nvSpPr>
        <p:spPr>
          <a:xfrm flipH="1">
            <a:off x="6511925" y="4892040"/>
            <a:ext cx="698500" cy="398780"/>
          </a:xfrm>
          <a:prstGeom prst="rect">
            <a:avLst/>
          </a:prstGeom>
          <a:noFill/>
        </p:spPr>
        <p:txBody>
          <a:bodyPr wrap="square" bIns="0" rtlCol="0">
            <a:normAutofit/>
          </a:bodyPr>
          <a:p>
            <a:pPr algn="ctr"/>
            <a:r>
              <a:rPr lang="en-US" altLang="zh-CN" sz="2000" spc="300">
                <a:solidFill>
                  <a:srgbClr val="F18703"/>
                </a:solidFill>
                <a:latin typeface="思源黑体 CN Heavy" panose="020B0A00000000000000" charset="-122"/>
                <a:ea typeface="思源黑体 CN Heavy" panose="020B0A00000000000000" charset="-122"/>
              </a:rPr>
              <a:t>08</a:t>
            </a:r>
            <a:endParaRPr lang="en-US" altLang="zh-CN" sz="2000" spc="300">
              <a:solidFill>
                <a:srgbClr val="F18703"/>
              </a:solidFill>
              <a:latin typeface="思源黑体 CN Heavy" panose="020B0A00000000000000" charset="-122"/>
              <a:ea typeface="思源黑体 CN Heavy" panose="020B0A00000000000000" charset="-122"/>
            </a:endParaRPr>
          </a:p>
        </p:txBody>
      </p:sp>
      <p:sp>
        <p:nvSpPr>
          <p:cNvPr id="243" name="椭圆 242"/>
          <p:cNvSpPr/>
          <p:nvPr>
            <p:custDataLst>
              <p:tags r:id="rId32"/>
            </p:custDataLst>
          </p:nvPr>
        </p:nvSpPr>
        <p:spPr>
          <a:xfrm>
            <a:off x="10986770" y="459740"/>
            <a:ext cx="173355" cy="173355"/>
          </a:xfrm>
          <a:prstGeom prst="ellipse">
            <a:avLst/>
          </a:prstGeom>
          <a:solidFill>
            <a:srgbClr val="FFA100"/>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4" name="椭圆 243"/>
          <p:cNvSpPr/>
          <p:nvPr>
            <p:custDataLst>
              <p:tags r:id="rId33"/>
            </p:custDataLst>
          </p:nvPr>
        </p:nvSpPr>
        <p:spPr>
          <a:xfrm>
            <a:off x="11262995" y="459740"/>
            <a:ext cx="173355" cy="173355"/>
          </a:xfrm>
          <a:prstGeom prst="ellipse">
            <a:avLst/>
          </a:prstGeom>
          <a:solidFill>
            <a:srgbClr val="7578EC"/>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5" name="椭圆 244"/>
          <p:cNvSpPr/>
          <p:nvPr>
            <p:custDataLst>
              <p:tags r:id="rId34"/>
            </p:custDataLst>
          </p:nvPr>
        </p:nvSpPr>
        <p:spPr>
          <a:xfrm>
            <a:off x="11539220" y="459740"/>
            <a:ext cx="173355" cy="173355"/>
          </a:xfrm>
          <a:prstGeom prst="ellipse">
            <a:avLst/>
          </a:prstGeom>
          <a:solidFill>
            <a:srgbClr val="FFA100"/>
          </a:solidFill>
          <a:ln w="12700" cap="flat" cmpd="sng" algn="ctr">
            <a:noFill/>
            <a:prstDash val="solid"/>
            <a:miter lim="800000"/>
          </a:ln>
          <a:effectLst/>
        </p:spPr>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文本框 3"/>
          <p:cNvSpPr txBox="1"/>
          <p:nvPr>
            <p:custDataLst>
              <p:tags r:id="rId35"/>
            </p:custDataLst>
          </p:nvPr>
        </p:nvSpPr>
        <p:spPr>
          <a:xfrm>
            <a:off x="490220" y="2264410"/>
            <a:ext cx="4344670" cy="398780"/>
          </a:xfrm>
          <a:prstGeom prst="rect">
            <a:avLst/>
          </a:prstGeom>
          <a:noFill/>
        </p:spPr>
        <p:txBody>
          <a:bodyPr wrap="square" rtlCol="0">
            <a:spAutoFit/>
          </a:bodyPr>
          <a:p>
            <a:pPr algn="l" fontAlgn="auto">
              <a:lnSpc>
                <a:spcPct val="100000"/>
              </a:lnSpc>
              <a:spcAft>
                <a:spcPts val="1000"/>
              </a:spcAft>
            </a:pPr>
            <a:r>
              <a:rPr lang="zh-CN" altLang="en-US" sz="2000">
                <a:solidFill>
                  <a:srgbClr val="FFFFFF"/>
                </a:solidFill>
                <a:uFillTx/>
                <a:latin typeface="思源黑体 CN Regular" panose="020B0500000000000000" charset="-122"/>
                <a:ea typeface="思源黑体 CN Regular" panose="020B0500000000000000" charset="-122"/>
              </a:rPr>
              <a:t>会摄影，懂暗房技术，还会摄像。</a:t>
            </a:r>
            <a:endParaRPr lang="zh-CN" altLang="en-US" sz="2000">
              <a:solidFill>
                <a:srgbClr val="FFFFFF"/>
              </a:solidFill>
              <a:uFillTx/>
              <a:latin typeface="思源黑体 CN Regular" panose="020B0500000000000000" charset="-122"/>
              <a:ea typeface="思源黑体 CN Regular" panose="020B0500000000000000" charset="-122"/>
            </a:endParaRPr>
          </a:p>
        </p:txBody>
      </p:sp>
      <p:sp>
        <p:nvSpPr>
          <p:cNvPr id="247" name="文本框 246"/>
          <p:cNvSpPr txBox="1"/>
          <p:nvPr>
            <p:custDataLst>
              <p:tags r:id="rId36"/>
            </p:custDataLst>
          </p:nvPr>
        </p:nvSpPr>
        <p:spPr>
          <a:xfrm>
            <a:off x="1631950" y="3037205"/>
            <a:ext cx="3647440" cy="368300"/>
          </a:xfrm>
          <a:prstGeom prst="rect">
            <a:avLst/>
          </a:prstGeom>
          <a:noFill/>
        </p:spPr>
        <p:txBody>
          <a:bodyPr wrap="square" rtlCol="0" anchor="t">
            <a:spAutoFit/>
          </a:bodyPr>
          <a:p>
            <a:pPr>
              <a:lnSpc>
                <a:spcPct val="100000"/>
              </a:lnSpc>
            </a:pPr>
            <a:r>
              <a:rPr lang="zh-CN" altLang="en-US" sz="1800">
                <a:solidFill>
                  <a:srgbClr val="FF0000"/>
                </a:solidFill>
                <a:latin typeface="楷体" panose="02010609060101010101" charset="-122"/>
                <a:ea typeface="楷体" panose="02010609060101010101" charset="-122"/>
              </a:rPr>
              <a:t>这些技能设计师也应掌握。</a:t>
            </a:r>
            <a:endParaRPr lang="zh-CN" altLang="en-US" sz="1800">
              <a:solidFill>
                <a:srgbClr val="FF0000"/>
              </a:solidFill>
              <a:latin typeface="楷体" panose="02010609060101010101" charset="-122"/>
              <a:ea typeface="楷体" panose="02010609060101010101" charset="-122"/>
            </a:endParaRPr>
          </a:p>
        </p:txBody>
      </p:sp>
      <p:sp>
        <p:nvSpPr>
          <p:cNvPr id="5" name="文本框 4"/>
          <p:cNvSpPr txBox="1"/>
          <p:nvPr>
            <p:custDataLst>
              <p:tags r:id="rId37"/>
            </p:custDataLst>
          </p:nvPr>
        </p:nvSpPr>
        <p:spPr>
          <a:xfrm>
            <a:off x="7258685" y="3042285"/>
            <a:ext cx="4615180" cy="398780"/>
          </a:xfrm>
          <a:prstGeom prst="rect">
            <a:avLst/>
          </a:prstGeom>
          <a:noFill/>
        </p:spPr>
        <p:txBody>
          <a:bodyPr wrap="square" rtlCol="0">
            <a:spAutoFit/>
          </a:bodyPr>
          <a:p>
            <a:pPr algn="l" fontAlgn="auto">
              <a:lnSpc>
                <a:spcPct val="100000"/>
              </a:lnSpc>
              <a:spcAft>
                <a:spcPts val="1000"/>
              </a:spcAft>
            </a:pPr>
            <a:r>
              <a:rPr lang="zh-CN" altLang="en-US" sz="2000">
                <a:solidFill>
                  <a:schemeClr val="tx1">
                    <a:lumMod val="65000"/>
                    <a:lumOff val="35000"/>
                  </a:schemeClr>
                </a:solidFill>
                <a:uFillTx/>
                <a:latin typeface="思源黑体 CN Regular" panose="020B0500000000000000" charset="-122"/>
                <a:ea typeface="思源黑体 CN Regular" panose="020B0500000000000000" charset="-122"/>
              </a:rPr>
              <a:t>室内设计师还应会电脑辅助设计（CAD）</a:t>
            </a:r>
            <a:endParaRPr lang="zh-CN" altLang="en-US" sz="2000">
              <a:solidFill>
                <a:schemeClr val="tx1">
                  <a:lumMod val="65000"/>
                  <a:lumOff val="35000"/>
                </a:schemeClr>
              </a:solidFill>
              <a:uFillTx/>
              <a:latin typeface="思源黑体 CN Regular" panose="020B0500000000000000" charset="-122"/>
              <a:ea typeface="思源黑体 CN Regular" panose="020B0500000000000000" charset="-122"/>
            </a:endParaRPr>
          </a:p>
        </p:txBody>
      </p:sp>
      <p:sp>
        <p:nvSpPr>
          <p:cNvPr id="6" name="文本框 5"/>
          <p:cNvSpPr txBox="1"/>
          <p:nvPr>
            <p:custDataLst>
              <p:tags r:id="rId38"/>
            </p:custDataLst>
          </p:nvPr>
        </p:nvSpPr>
        <p:spPr>
          <a:xfrm>
            <a:off x="7574915" y="3815080"/>
            <a:ext cx="4380865" cy="645160"/>
          </a:xfrm>
          <a:prstGeom prst="rect">
            <a:avLst/>
          </a:prstGeom>
          <a:noFill/>
        </p:spPr>
        <p:txBody>
          <a:bodyPr wrap="square" rtlCol="0" anchor="t">
            <a:spAutoFit/>
          </a:bodyPr>
          <a:p>
            <a:pPr>
              <a:lnSpc>
                <a:spcPct val="100000"/>
              </a:lnSpc>
            </a:pPr>
            <a:r>
              <a:rPr lang="zh-CN" altLang="en-US" sz="1800">
                <a:solidFill>
                  <a:srgbClr val="FF0000"/>
                </a:solidFill>
                <a:latin typeface="楷体" panose="02010609060101010101" charset="-122"/>
                <a:ea typeface="楷体" panose="02010609060101010101" charset="-122"/>
              </a:rPr>
              <a:t>掌握用电脑绘制设计图、施工图和效果图的技巧（图 1-5-7）。</a:t>
            </a:r>
            <a:endParaRPr lang="zh-CN" altLang="en-US" sz="1800">
              <a:solidFill>
                <a:srgbClr val="FF0000"/>
              </a:solidFill>
              <a:latin typeface="楷体" panose="02010609060101010101" charset="-122"/>
              <a:ea typeface="楷体" panose="02010609060101010101" charset="-122"/>
            </a:endParaRPr>
          </a:p>
        </p:txBody>
      </p:sp>
      <p:sp>
        <p:nvSpPr>
          <p:cNvPr id="10" name="文本框 9"/>
          <p:cNvSpPr txBox="1"/>
          <p:nvPr>
            <p:custDataLst>
              <p:tags r:id="rId39"/>
            </p:custDataLst>
          </p:nvPr>
        </p:nvSpPr>
        <p:spPr>
          <a:xfrm>
            <a:off x="451485" y="4194810"/>
            <a:ext cx="4615180" cy="706755"/>
          </a:xfrm>
          <a:prstGeom prst="rect">
            <a:avLst/>
          </a:prstGeom>
          <a:noFill/>
        </p:spPr>
        <p:txBody>
          <a:bodyPr wrap="square" rtlCol="0">
            <a:spAutoFit/>
          </a:bodyPr>
          <a:p>
            <a:pPr algn="l" fontAlgn="auto">
              <a:lnSpc>
                <a:spcPct val="100000"/>
              </a:lnSpc>
              <a:spcAft>
                <a:spcPts val="1000"/>
              </a:spcAft>
            </a:pPr>
            <a:r>
              <a:rPr lang="zh-CN" altLang="en-US" sz="2000">
                <a:solidFill>
                  <a:schemeClr val="tx1">
                    <a:lumMod val="65000"/>
                    <a:lumOff val="35000"/>
                  </a:schemeClr>
                </a:solidFill>
                <a:uFillTx/>
                <a:latin typeface="思源黑体 CN Regular" panose="020B0500000000000000" charset="-122"/>
                <a:ea typeface="思源黑体 CN Regular" panose="020B0500000000000000" charset="-122"/>
              </a:rPr>
              <a:t>要具备园林艺术、盆景与插花艺术方面的知识与修养</a:t>
            </a:r>
            <a:endParaRPr lang="zh-CN" altLang="en-US" sz="2000">
              <a:solidFill>
                <a:schemeClr val="tx1">
                  <a:lumMod val="65000"/>
                  <a:lumOff val="35000"/>
                </a:schemeClr>
              </a:solidFill>
              <a:uFillTx/>
              <a:latin typeface="思源黑体 CN Regular" panose="020B0500000000000000" charset="-122"/>
              <a:ea typeface="思源黑体 CN Regular" panose="020B0500000000000000" charset="-122"/>
            </a:endParaRPr>
          </a:p>
        </p:txBody>
      </p:sp>
      <p:sp>
        <p:nvSpPr>
          <p:cNvPr id="13" name="文本框 12"/>
          <p:cNvSpPr txBox="1"/>
          <p:nvPr>
            <p:custDataLst>
              <p:tags r:id="rId40"/>
            </p:custDataLst>
          </p:nvPr>
        </p:nvSpPr>
        <p:spPr>
          <a:xfrm>
            <a:off x="767715" y="5085715"/>
            <a:ext cx="4380865" cy="645160"/>
          </a:xfrm>
          <a:prstGeom prst="rect">
            <a:avLst/>
          </a:prstGeom>
          <a:noFill/>
        </p:spPr>
        <p:txBody>
          <a:bodyPr wrap="square" rtlCol="0" anchor="t">
            <a:spAutoFit/>
          </a:bodyPr>
          <a:p>
            <a:pPr>
              <a:lnSpc>
                <a:spcPct val="100000"/>
              </a:lnSpc>
            </a:pPr>
            <a:r>
              <a:rPr lang="zh-CN" altLang="en-US" sz="1800">
                <a:solidFill>
                  <a:srgbClr val="FF0000"/>
                </a:solidFill>
                <a:latin typeface="楷体" panose="02010609060101010101" charset="-122"/>
                <a:ea typeface="楷体" panose="02010609060101010101" charset="-122"/>
              </a:rPr>
              <a:t>懂得绿化树种、花草的特性与功能，对人体工程学要做深入的研究和了解。</a:t>
            </a:r>
            <a:endParaRPr lang="zh-CN" altLang="en-US" sz="1800">
              <a:solidFill>
                <a:srgbClr val="FF0000"/>
              </a:solidFill>
              <a:latin typeface="楷体" panose="02010609060101010101" charset="-122"/>
              <a:ea typeface="楷体" panose="02010609060101010101" charset="-122"/>
            </a:endParaRPr>
          </a:p>
        </p:txBody>
      </p:sp>
      <p:sp>
        <p:nvSpPr>
          <p:cNvPr id="14" name="文本框 13"/>
          <p:cNvSpPr txBox="1"/>
          <p:nvPr>
            <p:custDataLst>
              <p:tags r:id="rId41"/>
            </p:custDataLst>
          </p:nvPr>
        </p:nvSpPr>
        <p:spPr>
          <a:xfrm>
            <a:off x="7330440" y="4744720"/>
            <a:ext cx="4344670" cy="706755"/>
          </a:xfrm>
          <a:prstGeom prst="rect">
            <a:avLst/>
          </a:prstGeom>
          <a:noFill/>
        </p:spPr>
        <p:txBody>
          <a:bodyPr wrap="square" rtlCol="0">
            <a:spAutoFit/>
          </a:bodyPr>
          <a:p>
            <a:pPr algn="l" fontAlgn="auto">
              <a:lnSpc>
                <a:spcPct val="100000"/>
              </a:lnSpc>
              <a:spcAft>
                <a:spcPts val="1000"/>
              </a:spcAft>
            </a:pPr>
            <a:r>
              <a:rPr lang="zh-CN" altLang="en-US" sz="2000">
                <a:solidFill>
                  <a:srgbClr val="FFFFFF"/>
                </a:solidFill>
                <a:uFillTx/>
                <a:latin typeface="思源黑体 CN Regular" panose="020B0500000000000000" charset="-122"/>
                <a:ea typeface="思源黑体 CN Regular" panose="020B0500000000000000" charset="-122"/>
              </a:rPr>
              <a:t>加强对电光源、光源产品和照明技术的了解</a:t>
            </a:r>
            <a:endParaRPr lang="zh-CN" altLang="en-US" sz="2000">
              <a:solidFill>
                <a:srgbClr val="FFFFFF"/>
              </a:solidFill>
              <a:uFillTx/>
              <a:latin typeface="思源黑体 CN Regular" panose="020B0500000000000000" charset="-122"/>
              <a:ea typeface="思源黑体 CN Regular" panose="020B0500000000000000" charset="-122"/>
            </a:endParaRPr>
          </a:p>
        </p:txBody>
      </p:sp>
      <p:sp>
        <p:nvSpPr>
          <p:cNvPr id="18" name="文本框 17"/>
          <p:cNvSpPr txBox="1"/>
          <p:nvPr>
            <p:custDataLst>
              <p:tags r:id="rId42"/>
            </p:custDataLst>
          </p:nvPr>
        </p:nvSpPr>
        <p:spPr>
          <a:xfrm>
            <a:off x="7180580" y="5732780"/>
            <a:ext cx="4599940" cy="368300"/>
          </a:xfrm>
          <a:prstGeom prst="rect">
            <a:avLst/>
          </a:prstGeom>
          <a:noFill/>
        </p:spPr>
        <p:txBody>
          <a:bodyPr wrap="square" rtlCol="0" anchor="t">
            <a:spAutoFit/>
          </a:bodyPr>
          <a:p>
            <a:pPr>
              <a:lnSpc>
                <a:spcPct val="100000"/>
              </a:lnSpc>
            </a:pPr>
            <a:r>
              <a:rPr lang="zh-CN" altLang="en-US" sz="1800">
                <a:solidFill>
                  <a:srgbClr val="FF0000"/>
                </a:solidFill>
                <a:latin typeface="楷体" panose="02010609060101010101" charset="-122"/>
                <a:ea typeface="楷体" panose="02010609060101010101" charset="-122"/>
              </a:rPr>
              <a:t>从而有利于搞好室内照明设计（图 1-5-8）。</a:t>
            </a:r>
            <a:endParaRPr lang="zh-CN" altLang="en-US" sz="1800">
              <a:solidFill>
                <a:srgbClr val="FF0000"/>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2" name="组合 11"/>
          <p:cNvGrpSpPr/>
          <p:nvPr/>
        </p:nvGrpSpPr>
        <p:grpSpPr>
          <a:xfrm>
            <a:off x="983432" y="220560"/>
            <a:ext cx="5614034" cy="761365"/>
            <a:chOff x="1828468" y="2747536"/>
            <a:chExt cx="4210525" cy="571023"/>
          </a:xfrm>
        </p:grpSpPr>
        <p:sp>
          <p:nvSpPr>
            <p:cNvPr id="15" name="文本框 14"/>
            <p:cNvSpPr txBox="1"/>
            <p:nvPr>
              <p:custDataLst>
                <p:tags r:id="rId3"/>
              </p:custDataLst>
            </p:nvPr>
          </p:nvSpPr>
          <p:spPr>
            <a:xfrm>
              <a:off x="1828468" y="2927082"/>
              <a:ext cx="4210525"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室内设计师职位应具备的基本知识</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6" name="文本框 15"/>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文本框 4"/>
          <p:cNvSpPr txBox="1"/>
          <p:nvPr/>
        </p:nvSpPr>
        <p:spPr>
          <a:xfrm>
            <a:off x="3071495" y="6299835"/>
            <a:ext cx="6096000" cy="368300"/>
          </a:xfrm>
          <a:prstGeom prst="rect">
            <a:avLst/>
          </a:prstGeom>
          <a:noFill/>
        </p:spPr>
        <p:txBody>
          <a:bodyPr wrap="square" rtlCol="0" anchor="t">
            <a:spAutoFit/>
          </a:bodyPr>
          <a:p>
            <a:pPr algn="ctr"/>
            <a:r>
              <a:rPr lang="zh-CN" altLang="en-US" sz="1800">
                <a:solidFill>
                  <a:srgbClr val="384A66"/>
                </a:solidFill>
              </a:rPr>
              <a:t>图 1-5-7 建筑立面图</a:t>
            </a:r>
            <a:endParaRPr lang="zh-CN" altLang="en-US" sz="1800">
              <a:solidFill>
                <a:srgbClr val="384A66"/>
              </a:solidFill>
            </a:endParaRPr>
          </a:p>
        </p:txBody>
      </p:sp>
      <p:pic>
        <p:nvPicPr>
          <p:cNvPr id="6" name="图片 5" descr="图片1-5-7"/>
          <p:cNvPicPr>
            <a:picLocks noChangeAspect="1"/>
          </p:cNvPicPr>
          <p:nvPr/>
        </p:nvPicPr>
        <p:blipFill>
          <a:blip r:embed="rId5"/>
          <a:stretch>
            <a:fillRect/>
          </a:stretch>
        </p:blipFill>
        <p:spPr>
          <a:xfrm>
            <a:off x="2567940" y="1106170"/>
            <a:ext cx="7223125" cy="50692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2" name="组合 11"/>
          <p:cNvGrpSpPr/>
          <p:nvPr/>
        </p:nvGrpSpPr>
        <p:grpSpPr>
          <a:xfrm>
            <a:off x="983432" y="220560"/>
            <a:ext cx="5614034" cy="761365"/>
            <a:chOff x="1828468" y="2747536"/>
            <a:chExt cx="4210525" cy="571023"/>
          </a:xfrm>
        </p:grpSpPr>
        <p:sp>
          <p:nvSpPr>
            <p:cNvPr id="15" name="文本框 14"/>
            <p:cNvSpPr txBox="1"/>
            <p:nvPr>
              <p:custDataLst>
                <p:tags r:id="rId3"/>
              </p:custDataLst>
            </p:nvPr>
          </p:nvSpPr>
          <p:spPr>
            <a:xfrm>
              <a:off x="1828468" y="2927082"/>
              <a:ext cx="4210525"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室内设计师职位应具备的基本知识</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6" name="文本框 15"/>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文本框 4"/>
          <p:cNvSpPr txBox="1"/>
          <p:nvPr/>
        </p:nvSpPr>
        <p:spPr>
          <a:xfrm>
            <a:off x="3071495" y="6299835"/>
            <a:ext cx="6096000" cy="368300"/>
          </a:xfrm>
          <a:prstGeom prst="rect">
            <a:avLst/>
          </a:prstGeom>
          <a:noFill/>
        </p:spPr>
        <p:txBody>
          <a:bodyPr wrap="square" rtlCol="0" anchor="t">
            <a:spAutoFit/>
          </a:bodyPr>
          <a:p>
            <a:pPr algn="ctr"/>
            <a:r>
              <a:rPr lang="zh-CN" altLang="en-US" sz="1800">
                <a:solidFill>
                  <a:srgbClr val="384A66"/>
                </a:solidFill>
              </a:rPr>
              <a:t>图 1-5-8 室内照明设计</a:t>
            </a:r>
            <a:endParaRPr lang="zh-CN" altLang="en-US" sz="1800">
              <a:solidFill>
                <a:srgbClr val="384A66"/>
              </a:solidFill>
            </a:endParaRPr>
          </a:p>
        </p:txBody>
      </p:sp>
      <p:pic>
        <p:nvPicPr>
          <p:cNvPr id="4" name="图片 3" descr="图片1-5-8"/>
          <p:cNvPicPr>
            <a:picLocks noChangeAspect="1"/>
          </p:cNvPicPr>
          <p:nvPr/>
        </p:nvPicPr>
        <p:blipFill>
          <a:blip r:embed="rId5"/>
          <a:stretch>
            <a:fillRect/>
          </a:stretch>
        </p:blipFill>
        <p:spPr>
          <a:xfrm>
            <a:off x="2927985" y="1124585"/>
            <a:ext cx="6713220" cy="49472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2" name="组合 11"/>
          <p:cNvGrpSpPr/>
          <p:nvPr/>
        </p:nvGrpSpPr>
        <p:grpSpPr>
          <a:xfrm>
            <a:off x="983432" y="220560"/>
            <a:ext cx="5614034" cy="761365"/>
            <a:chOff x="1828468" y="2747536"/>
            <a:chExt cx="4210525" cy="571023"/>
          </a:xfrm>
        </p:grpSpPr>
        <p:sp>
          <p:nvSpPr>
            <p:cNvPr id="15" name="文本框 14"/>
            <p:cNvSpPr txBox="1"/>
            <p:nvPr>
              <p:custDataLst>
                <p:tags r:id="rId3"/>
              </p:custDataLst>
            </p:nvPr>
          </p:nvSpPr>
          <p:spPr>
            <a:xfrm>
              <a:off x="1828468" y="2927082"/>
              <a:ext cx="4210525"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室内设计师职位应具备的基本知识</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6" name="文本框 15"/>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1" name="文本框 10"/>
          <p:cNvSpPr txBox="1"/>
          <p:nvPr>
            <p:custDataLst>
              <p:tags r:id="rId5"/>
            </p:custDataLst>
          </p:nvPr>
        </p:nvSpPr>
        <p:spPr>
          <a:xfrm>
            <a:off x="696274" y="1038597"/>
            <a:ext cx="7585229" cy="521970"/>
          </a:xfrm>
          <a:prstGeom prst="rect">
            <a:avLst/>
          </a:prstGeom>
          <a:noFill/>
        </p:spPr>
        <p:txBody>
          <a:bodyPr wrap="square" rtlCol="0">
            <a:spAutoFit/>
          </a:bodyPr>
          <a:p>
            <a:pPr>
              <a:lnSpc>
                <a:spcPct val="100000"/>
              </a:lnSpc>
            </a:pPr>
            <a:r>
              <a:rPr lang="en-US" altLang="zh-CN" sz="2800" dirty="0">
                <a:solidFill>
                  <a:srgbClr val="384A66"/>
                </a:solidFill>
                <a:latin typeface="思源黑体 CN Light" panose="020B0300000000000000" pitchFamily="34" charset="-122"/>
                <a:ea typeface="思源黑体 CN Light" panose="020B0300000000000000" pitchFamily="34" charset="-122"/>
              </a:rPr>
              <a:t>五、人际关系交往技能</a:t>
            </a:r>
            <a:endParaRPr lang="en-US" altLang="zh-CN"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1" name="Freeform 319"/>
          <p:cNvSpPr/>
          <p:nvPr>
            <p:custDataLst>
              <p:tags r:id="rId6"/>
            </p:custDataLst>
          </p:nvPr>
        </p:nvSpPr>
        <p:spPr bwMode="auto">
          <a:xfrm>
            <a:off x="4620544" y="4238599"/>
            <a:ext cx="418472" cy="946956"/>
          </a:xfrm>
          <a:custGeom>
            <a:avLst/>
            <a:gdLst>
              <a:gd name="T0" fmla="*/ 314 w 388"/>
              <a:gd name="T1" fmla="*/ 740 h 878"/>
              <a:gd name="T2" fmla="*/ 314 w 388"/>
              <a:gd name="T3" fmla="*/ 0 h 878"/>
              <a:gd name="T4" fmla="*/ 388 w 388"/>
              <a:gd name="T5" fmla="*/ 0 h 878"/>
              <a:gd name="T6" fmla="*/ 388 w 388"/>
              <a:gd name="T7" fmla="*/ 738 h 878"/>
              <a:gd name="T8" fmla="*/ 388 w 388"/>
              <a:gd name="T9" fmla="*/ 738 h 878"/>
              <a:gd name="T10" fmla="*/ 386 w 388"/>
              <a:gd name="T11" fmla="*/ 752 h 878"/>
              <a:gd name="T12" fmla="*/ 384 w 388"/>
              <a:gd name="T13" fmla="*/ 766 h 878"/>
              <a:gd name="T14" fmla="*/ 382 w 388"/>
              <a:gd name="T15" fmla="*/ 780 h 878"/>
              <a:gd name="T16" fmla="*/ 376 w 388"/>
              <a:gd name="T17" fmla="*/ 792 h 878"/>
              <a:gd name="T18" fmla="*/ 370 w 388"/>
              <a:gd name="T19" fmla="*/ 804 h 878"/>
              <a:gd name="T20" fmla="*/ 364 w 388"/>
              <a:gd name="T21" fmla="*/ 816 h 878"/>
              <a:gd name="T22" fmla="*/ 356 w 388"/>
              <a:gd name="T23" fmla="*/ 826 h 878"/>
              <a:gd name="T24" fmla="*/ 346 w 388"/>
              <a:gd name="T25" fmla="*/ 836 h 878"/>
              <a:gd name="T26" fmla="*/ 336 w 388"/>
              <a:gd name="T27" fmla="*/ 846 h 878"/>
              <a:gd name="T28" fmla="*/ 326 w 388"/>
              <a:gd name="T29" fmla="*/ 854 h 878"/>
              <a:gd name="T30" fmla="*/ 314 w 388"/>
              <a:gd name="T31" fmla="*/ 860 h 878"/>
              <a:gd name="T32" fmla="*/ 302 w 388"/>
              <a:gd name="T33" fmla="*/ 866 h 878"/>
              <a:gd name="T34" fmla="*/ 290 w 388"/>
              <a:gd name="T35" fmla="*/ 870 h 878"/>
              <a:gd name="T36" fmla="*/ 276 w 388"/>
              <a:gd name="T37" fmla="*/ 874 h 878"/>
              <a:gd name="T38" fmla="*/ 262 w 388"/>
              <a:gd name="T39" fmla="*/ 876 h 878"/>
              <a:gd name="T40" fmla="*/ 248 w 388"/>
              <a:gd name="T41" fmla="*/ 878 h 878"/>
              <a:gd name="T42" fmla="*/ 0 w 388"/>
              <a:gd name="T43" fmla="*/ 876 h 878"/>
              <a:gd name="T44" fmla="*/ 0 w 388"/>
              <a:gd name="T45" fmla="*/ 824 h 878"/>
              <a:gd name="T46" fmla="*/ 230 w 388"/>
              <a:gd name="T47" fmla="*/ 824 h 878"/>
              <a:gd name="T48" fmla="*/ 230 w 388"/>
              <a:gd name="T49" fmla="*/ 824 h 878"/>
              <a:gd name="T50" fmla="*/ 248 w 388"/>
              <a:gd name="T51" fmla="*/ 822 h 878"/>
              <a:gd name="T52" fmla="*/ 264 w 388"/>
              <a:gd name="T53" fmla="*/ 818 h 878"/>
              <a:gd name="T54" fmla="*/ 278 w 388"/>
              <a:gd name="T55" fmla="*/ 810 h 878"/>
              <a:gd name="T56" fmla="*/ 290 w 388"/>
              <a:gd name="T57" fmla="*/ 800 h 878"/>
              <a:gd name="T58" fmla="*/ 300 w 388"/>
              <a:gd name="T59" fmla="*/ 786 h 878"/>
              <a:gd name="T60" fmla="*/ 308 w 388"/>
              <a:gd name="T61" fmla="*/ 772 h 878"/>
              <a:gd name="T62" fmla="*/ 312 w 388"/>
              <a:gd name="T63" fmla="*/ 756 h 878"/>
              <a:gd name="T64" fmla="*/ 314 w 388"/>
              <a:gd name="T65" fmla="*/ 740 h 878"/>
              <a:gd name="T66" fmla="*/ 314 w 388"/>
              <a:gd name="T67" fmla="*/ 740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878">
                <a:moveTo>
                  <a:pt x="314" y="740"/>
                </a:moveTo>
                <a:lnTo>
                  <a:pt x="314" y="0"/>
                </a:lnTo>
                <a:lnTo>
                  <a:pt x="388" y="0"/>
                </a:lnTo>
                <a:lnTo>
                  <a:pt x="388" y="738"/>
                </a:lnTo>
                <a:lnTo>
                  <a:pt x="388" y="738"/>
                </a:lnTo>
                <a:lnTo>
                  <a:pt x="386" y="752"/>
                </a:lnTo>
                <a:lnTo>
                  <a:pt x="384" y="766"/>
                </a:lnTo>
                <a:lnTo>
                  <a:pt x="382" y="780"/>
                </a:lnTo>
                <a:lnTo>
                  <a:pt x="376" y="792"/>
                </a:lnTo>
                <a:lnTo>
                  <a:pt x="370" y="804"/>
                </a:lnTo>
                <a:lnTo>
                  <a:pt x="364" y="816"/>
                </a:lnTo>
                <a:lnTo>
                  <a:pt x="356" y="826"/>
                </a:lnTo>
                <a:lnTo>
                  <a:pt x="346" y="836"/>
                </a:lnTo>
                <a:lnTo>
                  <a:pt x="336" y="846"/>
                </a:lnTo>
                <a:lnTo>
                  <a:pt x="326" y="854"/>
                </a:lnTo>
                <a:lnTo>
                  <a:pt x="314" y="860"/>
                </a:lnTo>
                <a:lnTo>
                  <a:pt x="302" y="866"/>
                </a:lnTo>
                <a:lnTo>
                  <a:pt x="290" y="870"/>
                </a:lnTo>
                <a:lnTo>
                  <a:pt x="276" y="874"/>
                </a:lnTo>
                <a:lnTo>
                  <a:pt x="262" y="876"/>
                </a:lnTo>
                <a:lnTo>
                  <a:pt x="248" y="878"/>
                </a:lnTo>
                <a:lnTo>
                  <a:pt x="0" y="876"/>
                </a:lnTo>
                <a:lnTo>
                  <a:pt x="0" y="824"/>
                </a:lnTo>
                <a:lnTo>
                  <a:pt x="230" y="824"/>
                </a:lnTo>
                <a:lnTo>
                  <a:pt x="230" y="824"/>
                </a:lnTo>
                <a:lnTo>
                  <a:pt x="248" y="822"/>
                </a:lnTo>
                <a:lnTo>
                  <a:pt x="264" y="818"/>
                </a:lnTo>
                <a:lnTo>
                  <a:pt x="278" y="810"/>
                </a:lnTo>
                <a:lnTo>
                  <a:pt x="290" y="800"/>
                </a:lnTo>
                <a:lnTo>
                  <a:pt x="300" y="786"/>
                </a:lnTo>
                <a:lnTo>
                  <a:pt x="308" y="772"/>
                </a:lnTo>
                <a:lnTo>
                  <a:pt x="312" y="756"/>
                </a:lnTo>
                <a:lnTo>
                  <a:pt x="314" y="740"/>
                </a:lnTo>
                <a:lnTo>
                  <a:pt x="314" y="740"/>
                </a:lnTo>
                <a:close/>
              </a:path>
            </a:pathLst>
          </a:custGeom>
          <a:solidFill>
            <a:srgbClr val="FFFFFF">
              <a:lumMod val="85000"/>
            </a:srgbClr>
          </a:solidFill>
          <a:ln>
            <a:noFill/>
          </a:ln>
        </p:spPr>
        <p:txBody>
          <a:bodyPr vert="horz" wrap="square" lIns="91440" tIns="45720" rIns="91440" bIns="45720" numCol="1" anchor="t" anchorCtr="0" compatLnSpc="1"/>
          <a:p>
            <a:endParaRPr lang="zh-CN" altLang="en-US"/>
          </a:p>
        </p:txBody>
      </p:sp>
      <p:sp>
        <p:nvSpPr>
          <p:cNvPr id="4" name="Freeform 210"/>
          <p:cNvSpPr/>
          <p:nvPr>
            <p:custDataLst>
              <p:tags r:id="rId7"/>
            </p:custDataLst>
          </p:nvPr>
        </p:nvSpPr>
        <p:spPr bwMode="auto">
          <a:xfrm>
            <a:off x="1050585" y="5845620"/>
            <a:ext cx="4029416" cy="86283"/>
          </a:xfrm>
          <a:custGeom>
            <a:avLst/>
            <a:gdLst>
              <a:gd name="T0" fmla="*/ 3698 w 3736"/>
              <a:gd name="T1" fmla="*/ 80 h 80"/>
              <a:gd name="T2" fmla="*/ 38 w 3736"/>
              <a:gd name="T3" fmla="*/ 76 h 80"/>
              <a:gd name="T4" fmla="*/ 38 w 3736"/>
              <a:gd name="T5" fmla="*/ 76 h 80"/>
              <a:gd name="T6" fmla="*/ 30 w 3736"/>
              <a:gd name="T7" fmla="*/ 76 h 80"/>
              <a:gd name="T8" fmla="*/ 22 w 3736"/>
              <a:gd name="T9" fmla="*/ 74 h 80"/>
              <a:gd name="T10" fmla="*/ 16 w 3736"/>
              <a:gd name="T11" fmla="*/ 70 h 80"/>
              <a:gd name="T12" fmla="*/ 10 w 3736"/>
              <a:gd name="T13" fmla="*/ 66 h 80"/>
              <a:gd name="T14" fmla="*/ 6 w 3736"/>
              <a:gd name="T15" fmla="*/ 60 h 80"/>
              <a:gd name="T16" fmla="*/ 2 w 3736"/>
              <a:gd name="T17" fmla="*/ 54 h 80"/>
              <a:gd name="T18" fmla="*/ 0 w 3736"/>
              <a:gd name="T19" fmla="*/ 46 h 80"/>
              <a:gd name="T20" fmla="*/ 0 w 3736"/>
              <a:gd name="T21" fmla="*/ 38 h 80"/>
              <a:gd name="T22" fmla="*/ 0 w 3736"/>
              <a:gd name="T23" fmla="*/ 38 h 80"/>
              <a:gd name="T24" fmla="*/ 0 w 3736"/>
              <a:gd name="T25" fmla="*/ 30 h 80"/>
              <a:gd name="T26" fmla="*/ 2 w 3736"/>
              <a:gd name="T27" fmla="*/ 24 h 80"/>
              <a:gd name="T28" fmla="*/ 6 w 3736"/>
              <a:gd name="T29" fmla="*/ 18 h 80"/>
              <a:gd name="T30" fmla="*/ 10 w 3736"/>
              <a:gd name="T31" fmla="*/ 12 h 80"/>
              <a:gd name="T32" fmla="*/ 16 w 3736"/>
              <a:gd name="T33" fmla="*/ 6 h 80"/>
              <a:gd name="T34" fmla="*/ 22 w 3736"/>
              <a:gd name="T35" fmla="*/ 4 h 80"/>
              <a:gd name="T36" fmla="*/ 30 w 3736"/>
              <a:gd name="T37" fmla="*/ 2 h 80"/>
              <a:gd name="T38" fmla="*/ 38 w 3736"/>
              <a:gd name="T39" fmla="*/ 0 h 80"/>
              <a:gd name="T40" fmla="*/ 3698 w 3736"/>
              <a:gd name="T41" fmla="*/ 2 h 80"/>
              <a:gd name="T42" fmla="*/ 3698 w 3736"/>
              <a:gd name="T43" fmla="*/ 2 h 80"/>
              <a:gd name="T44" fmla="*/ 3706 w 3736"/>
              <a:gd name="T45" fmla="*/ 4 h 80"/>
              <a:gd name="T46" fmla="*/ 3714 w 3736"/>
              <a:gd name="T47" fmla="*/ 6 h 80"/>
              <a:gd name="T48" fmla="*/ 3720 w 3736"/>
              <a:gd name="T49" fmla="*/ 10 h 80"/>
              <a:gd name="T50" fmla="*/ 3726 w 3736"/>
              <a:gd name="T51" fmla="*/ 14 h 80"/>
              <a:gd name="T52" fmla="*/ 3730 w 3736"/>
              <a:gd name="T53" fmla="*/ 20 h 80"/>
              <a:gd name="T54" fmla="*/ 3734 w 3736"/>
              <a:gd name="T55" fmla="*/ 26 h 80"/>
              <a:gd name="T56" fmla="*/ 3736 w 3736"/>
              <a:gd name="T57" fmla="*/ 34 h 80"/>
              <a:gd name="T58" fmla="*/ 3736 w 3736"/>
              <a:gd name="T59" fmla="*/ 40 h 80"/>
              <a:gd name="T60" fmla="*/ 3736 w 3736"/>
              <a:gd name="T61" fmla="*/ 40 h 80"/>
              <a:gd name="T62" fmla="*/ 3736 w 3736"/>
              <a:gd name="T63" fmla="*/ 48 h 80"/>
              <a:gd name="T64" fmla="*/ 3734 w 3736"/>
              <a:gd name="T65" fmla="*/ 56 h 80"/>
              <a:gd name="T66" fmla="*/ 3730 w 3736"/>
              <a:gd name="T67" fmla="*/ 62 h 80"/>
              <a:gd name="T68" fmla="*/ 3726 w 3736"/>
              <a:gd name="T69" fmla="*/ 68 h 80"/>
              <a:gd name="T70" fmla="*/ 3720 w 3736"/>
              <a:gd name="T71" fmla="*/ 72 h 80"/>
              <a:gd name="T72" fmla="*/ 3712 w 3736"/>
              <a:gd name="T73" fmla="*/ 76 h 80"/>
              <a:gd name="T74" fmla="*/ 3706 w 3736"/>
              <a:gd name="T75" fmla="*/ 78 h 80"/>
              <a:gd name="T76" fmla="*/ 3698 w 3736"/>
              <a:gd name="T77" fmla="*/ 80 h 80"/>
              <a:gd name="T78" fmla="*/ 3698 w 3736"/>
              <a:gd name="T79"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36" h="80">
                <a:moveTo>
                  <a:pt x="3698" y="80"/>
                </a:moveTo>
                <a:lnTo>
                  <a:pt x="38" y="76"/>
                </a:lnTo>
                <a:lnTo>
                  <a:pt x="38" y="76"/>
                </a:lnTo>
                <a:lnTo>
                  <a:pt x="30" y="76"/>
                </a:lnTo>
                <a:lnTo>
                  <a:pt x="22" y="74"/>
                </a:lnTo>
                <a:lnTo>
                  <a:pt x="16" y="70"/>
                </a:lnTo>
                <a:lnTo>
                  <a:pt x="10" y="66"/>
                </a:lnTo>
                <a:lnTo>
                  <a:pt x="6" y="60"/>
                </a:lnTo>
                <a:lnTo>
                  <a:pt x="2" y="54"/>
                </a:lnTo>
                <a:lnTo>
                  <a:pt x="0" y="46"/>
                </a:lnTo>
                <a:lnTo>
                  <a:pt x="0" y="38"/>
                </a:lnTo>
                <a:lnTo>
                  <a:pt x="0" y="38"/>
                </a:lnTo>
                <a:lnTo>
                  <a:pt x="0" y="30"/>
                </a:lnTo>
                <a:lnTo>
                  <a:pt x="2" y="24"/>
                </a:lnTo>
                <a:lnTo>
                  <a:pt x="6" y="18"/>
                </a:lnTo>
                <a:lnTo>
                  <a:pt x="10" y="12"/>
                </a:lnTo>
                <a:lnTo>
                  <a:pt x="16" y="6"/>
                </a:lnTo>
                <a:lnTo>
                  <a:pt x="22" y="4"/>
                </a:lnTo>
                <a:lnTo>
                  <a:pt x="30" y="2"/>
                </a:lnTo>
                <a:lnTo>
                  <a:pt x="38" y="0"/>
                </a:lnTo>
                <a:lnTo>
                  <a:pt x="3698" y="2"/>
                </a:lnTo>
                <a:lnTo>
                  <a:pt x="3698" y="2"/>
                </a:lnTo>
                <a:lnTo>
                  <a:pt x="3706" y="4"/>
                </a:lnTo>
                <a:lnTo>
                  <a:pt x="3714" y="6"/>
                </a:lnTo>
                <a:lnTo>
                  <a:pt x="3720" y="10"/>
                </a:lnTo>
                <a:lnTo>
                  <a:pt x="3726" y="14"/>
                </a:lnTo>
                <a:lnTo>
                  <a:pt x="3730" y="20"/>
                </a:lnTo>
                <a:lnTo>
                  <a:pt x="3734" y="26"/>
                </a:lnTo>
                <a:lnTo>
                  <a:pt x="3736" y="34"/>
                </a:lnTo>
                <a:lnTo>
                  <a:pt x="3736" y="40"/>
                </a:lnTo>
                <a:lnTo>
                  <a:pt x="3736" y="40"/>
                </a:lnTo>
                <a:lnTo>
                  <a:pt x="3736" y="48"/>
                </a:lnTo>
                <a:lnTo>
                  <a:pt x="3734" y="56"/>
                </a:lnTo>
                <a:lnTo>
                  <a:pt x="3730" y="62"/>
                </a:lnTo>
                <a:lnTo>
                  <a:pt x="3726" y="68"/>
                </a:lnTo>
                <a:lnTo>
                  <a:pt x="3720" y="72"/>
                </a:lnTo>
                <a:lnTo>
                  <a:pt x="3712" y="76"/>
                </a:lnTo>
                <a:lnTo>
                  <a:pt x="3706" y="78"/>
                </a:lnTo>
                <a:lnTo>
                  <a:pt x="3698" y="80"/>
                </a:lnTo>
                <a:lnTo>
                  <a:pt x="3698" y="80"/>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6" name="Freeform 211"/>
          <p:cNvSpPr/>
          <p:nvPr>
            <p:custDataLst>
              <p:tags r:id="rId8"/>
            </p:custDataLst>
          </p:nvPr>
        </p:nvSpPr>
        <p:spPr bwMode="auto">
          <a:xfrm>
            <a:off x="3598091" y="3367140"/>
            <a:ext cx="245907" cy="263163"/>
          </a:xfrm>
          <a:custGeom>
            <a:avLst/>
            <a:gdLst>
              <a:gd name="T0" fmla="*/ 0 w 228"/>
              <a:gd name="T1" fmla="*/ 244 h 244"/>
              <a:gd name="T2" fmla="*/ 228 w 228"/>
              <a:gd name="T3" fmla="*/ 196 h 244"/>
              <a:gd name="T4" fmla="*/ 228 w 228"/>
              <a:gd name="T5" fmla="*/ 0 h 244"/>
              <a:gd name="T6" fmla="*/ 8 w 228"/>
              <a:gd name="T7" fmla="*/ 0 h 244"/>
              <a:gd name="T8" fmla="*/ 0 w 228"/>
              <a:gd name="T9" fmla="*/ 244 h 244"/>
            </a:gdLst>
            <a:ahLst/>
            <a:cxnLst>
              <a:cxn ang="0">
                <a:pos x="T0" y="T1"/>
              </a:cxn>
              <a:cxn ang="0">
                <a:pos x="T2" y="T3"/>
              </a:cxn>
              <a:cxn ang="0">
                <a:pos x="T4" y="T5"/>
              </a:cxn>
              <a:cxn ang="0">
                <a:pos x="T6" y="T7"/>
              </a:cxn>
              <a:cxn ang="0">
                <a:pos x="T8" y="T9"/>
              </a:cxn>
            </a:cxnLst>
            <a:rect l="0" t="0" r="r" b="b"/>
            <a:pathLst>
              <a:path w="228" h="244">
                <a:moveTo>
                  <a:pt x="0" y="244"/>
                </a:moveTo>
                <a:lnTo>
                  <a:pt x="228" y="196"/>
                </a:lnTo>
                <a:lnTo>
                  <a:pt x="228" y="0"/>
                </a:lnTo>
                <a:lnTo>
                  <a:pt x="8" y="0"/>
                </a:lnTo>
                <a:lnTo>
                  <a:pt x="0" y="244"/>
                </a:lnTo>
                <a:close/>
              </a:path>
            </a:pathLst>
          </a:custGeom>
          <a:solidFill>
            <a:srgbClr val="CE88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 name="Freeform 212"/>
          <p:cNvSpPr/>
          <p:nvPr>
            <p:custDataLst>
              <p:tags r:id="rId9"/>
            </p:custDataLst>
          </p:nvPr>
        </p:nvSpPr>
        <p:spPr bwMode="auto">
          <a:xfrm>
            <a:off x="3598091" y="3367140"/>
            <a:ext cx="245907" cy="263163"/>
          </a:xfrm>
          <a:custGeom>
            <a:avLst/>
            <a:gdLst>
              <a:gd name="T0" fmla="*/ 0 w 228"/>
              <a:gd name="T1" fmla="*/ 244 h 244"/>
              <a:gd name="T2" fmla="*/ 228 w 228"/>
              <a:gd name="T3" fmla="*/ 196 h 244"/>
              <a:gd name="T4" fmla="*/ 228 w 228"/>
              <a:gd name="T5" fmla="*/ 0 h 244"/>
              <a:gd name="T6" fmla="*/ 8 w 228"/>
              <a:gd name="T7" fmla="*/ 0 h 244"/>
              <a:gd name="T8" fmla="*/ 0 w 228"/>
              <a:gd name="T9" fmla="*/ 244 h 244"/>
            </a:gdLst>
            <a:ahLst/>
            <a:cxnLst>
              <a:cxn ang="0">
                <a:pos x="T0" y="T1"/>
              </a:cxn>
              <a:cxn ang="0">
                <a:pos x="T2" y="T3"/>
              </a:cxn>
              <a:cxn ang="0">
                <a:pos x="T4" y="T5"/>
              </a:cxn>
              <a:cxn ang="0">
                <a:pos x="T6" y="T7"/>
              </a:cxn>
              <a:cxn ang="0">
                <a:pos x="T8" y="T9"/>
              </a:cxn>
            </a:cxnLst>
            <a:rect l="0" t="0" r="r" b="b"/>
            <a:pathLst>
              <a:path w="228" h="244">
                <a:moveTo>
                  <a:pt x="0" y="244"/>
                </a:moveTo>
                <a:lnTo>
                  <a:pt x="228" y="196"/>
                </a:lnTo>
                <a:lnTo>
                  <a:pt x="228" y="0"/>
                </a:lnTo>
                <a:lnTo>
                  <a:pt x="8" y="0"/>
                </a:lnTo>
                <a:lnTo>
                  <a:pt x="0" y="2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 name="Freeform 213"/>
          <p:cNvSpPr/>
          <p:nvPr>
            <p:custDataLst>
              <p:tags r:id="rId10"/>
            </p:custDataLst>
          </p:nvPr>
        </p:nvSpPr>
        <p:spPr bwMode="auto">
          <a:xfrm>
            <a:off x="3559264" y="3166532"/>
            <a:ext cx="69027" cy="310619"/>
          </a:xfrm>
          <a:custGeom>
            <a:avLst/>
            <a:gdLst>
              <a:gd name="T0" fmla="*/ 32 w 64"/>
              <a:gd name="T1" fmla="*/ 288 h 288"/>
              <a:gd name="T2" fmla="*/ 32 w 64"/>
              <a:gd name="T3" fmla="*/ 288 h 288"/>
              <a:gd name="T4" fmla="*/ 38 w 64"/>
              <a:gd name="T5" fmla="*/ 288 h 288"/>
              <a:gd name="T6" fmla="*/ 44 w 64"/>
              <a:gd name="T7" fmla="*/ 286 h 288"/>
              <a:gd name="T8" fmla="*/ 54 w 64"/>
              <a:gd name="T9" fmla="*/ 280 h 288"/>
              <a:gd name="T10" fmla="*/ 60 w 64"/>
              <a:gd name="T11" fmla="*/ 270 h 288"/>
              <a:gd name="T12" fmla="*/ 62 w 64"/>
              <a:gd name="T13" fmla="*/ 264 h 288"/>
              <a:gd name="T14" fmla="*/ 64 w 64"/>
              <a:gd name="T15" fmla="*/ 258 h 288"/>
              <a:gd name="T16" fmla="*/ 64 w 64"/>
              <a:gd name="T17" fmla="*/ 32 h 288"/>
              <a:gd name="T18" fmla="*/ 64 w 64"/>
              <a:gd name="T19" fmla="*/ 32 h 288"/>
              <a:gd name="T20" fmla="*/ 62 w 64"/>
              <a:gd name="T21" fmla="*/ 26 h 288"/>
              <a:gd name="T22" fmla="*/ 60 w 64"/>
              <a:gd name="T23" fmla="*/ 20 h 288"/>
              <a:gd name="T24" fmla="*/ 54 w 64"/>
              <a:gd name="T25" fmla="*/ 10 h 288"/>
              <a:gd name="T26" fmla="*/ 44 w 64"/>
              <a:gd name="T27" fmla="*/ 4 h 288"/>
              <a:gd name="T28" fmla="*/ 38 w 64"/>
              <a:gd name="T29" fmla="*/ 2 h 288"/>
              <a:gd name="T30" fmla="*/ 32 w 64"/>
              <a:gd name="T31" fmla="*/ 0 h 288"/>
              <a:gd name="T32" fmla="*/ 32 w 64"/>
              <a:gd name="T33" fmla="*/ 0 h 288"/>
              <a:gd name="T34" fmla="*/ 26 w 64"/>
              <a:gd name="T35" fmla="*/ 2 h 288"/>
              <a:gd name="T36" fmla="*/ 20 w 64"/>
              <a:gd name="T37" fmla="*/ 4 h 288"/>
              <a:gd name="T38" fmla="*/ 10 w 64"/>
              <a:gd name="T39" fmla="*/ 10 h 288"/>
              <a:gd name="T40" fmla="*/ 2 w 64"/>
              <a:gd name="T41" fmla="*/ 20 h 288"/>
              <a:gd name="T42" fmla="*/ 0 w 64"/>
              <a:gd name="T43" fmla="*/ 26 h 288"/>
              <a:gd name="T44" fmla="*/ 0 w 64"/>
              <a:gd name="T45" fmla="*/ 32 h 288"/>
              <a:gd name="T46" fmla="*/ 0 w 64"/>
              <a:gd name="T47" fmla="*/ 256 h 288"/>
              <a:gd name="T48" fmla="*/ 0 w 64"/>
              <a:gd name="T49" fmla="*/ 256 h 288"/>
              <a:gd name="T50" fmla="*/ 0 w 64"/>
              <a:gd name="T51" fmla="*/ 264 h 288"/>
              <a:gd name="T52" fmla="*/ 2 w 64"/>
              <a:gd name="T53" fmla="*/ 270 h 288"/>
              <a:gd name="T54" fmla="*/ 8 w 64"/>
              <a:gd name="T55" fmla="*/ 280 h 288"/>
              <a:gd name="T56" fmla="*/ 20 w 64"/>
              <a:gd name="T57" fmla="*/ 286 h 288"/>
              <a:gd name="T58" fmla="*/ 24 w 64"/>
              <a:gd name="T59" fmla="*/ 288 h 288"/>
              <a:gd name="T60" fmla="*/ 32 w 64"/>
              <a:gd name="T61"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288">
                <a:moveTo>
                  <a:pt x="32" y="288"/>
                </a:moveTo>
                <a:lnTo>
                  <a:pt x="32" y="288"/>
                </a:lnTo>
                <a:lnTo>
                  <a:pt x="38" y="288"/>
                </a:lnTo>
                <a:lnTo>
                  <a:pt x="44" y="286"/>
                </a:lnTo>
                <a:lnTo>
                  <a:pt x="54" y="280"/>
                </a:lnTo>
                <a:lnTo>
                  <a:pt x="60" y="270"/>
                </a:lnTo>
                <a:lnTo>
                  <a:pt x="62" y="264"/>
                </a:lnTo>
                <a:lnTo>
                  <a:pt x="64" y="258"/>
                </a:lnTo>
                <a:lnTo>
                  <a:pt x="64" y="32"/>
                </a:lnTo>
                <a:lnTo>
                  <a:pt x="64" y="32"/>
                </a:lnTo>
                <a:lnTo>
                  <a:pt x="62" y="26"/>
                </a:lnTo>
                <a:lnTo>
                  <a:pt x="60" y="20"/>
                </a:lnTo>
                <a:lnTo>
                  <a:pt x="54" y="10"/>
                </a:lnTo>
                <a:lnTo>
                  <a:pt x="44" y="4"/>
                </a:lnTo>
                <a:lnTo>
                  <a:pt x="38" y="2"/>
                </a:lnTo>
                <a:lnTo>
                  <a:pt x="32" y="0"/>
                </a:lnTo>
                <a:lnTo>
                  <a:pt x="32" y="0"/>
                </a:lnTo>
                <a:lnTo>
                  <a:pt x="26" y="2"/>
                </a:lnTo>
                <a:lnTo>
                  <a:pt x="20" y="4"/>
                </a:lnTo>
                <a:lnTo>
                  <a:pt x="10" y="10"/>
                </a:lnTo>
                <a:lnTo>
                  <a:pt x="2" y="20"/>
                </a:lnTo>
                <a:lnTo>
                  <a:pt x="0" y="26"/>
                </a:lnTo>
                <a:lnTo>
                  <a:pt x="0" y="32"/>
                </a:lnTo>
                <a:lnTo>
                  <a:pt x="0" y="256"/>
                </a:lnTo>
                <a:lnTo>
                  <a:pt x="0" y="256"/>
                </a:lnTo>
                <a:lnTo>
                  <a:pt x="0" y="264"/>
                </a:lnTo>
                <a:lnTo>
                  <a:pt x="2" y="270"/>
                </a:lnTo>
                <a:lnTo>
                  <a:pt x="8" y="280"/>
                </a:lnTo>
                <a:lnTo>
                  <a:pt x="20" y="286"/>
                </a:lnTo>
                <a:lnTo>
                  <a:pt x="24" y="288"/>
                </a:lnTo>
                <a:lnTo>
                  <a:pt x="32" y="288"/>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 name="Freeform 214"/>
          <p:cNvSpPr/>
          <p:nvPr>
            <p:custDataLst>
              <p:tags r:id="rId11"/>
            </p:custDataLst>
          </p:nvPr>
        </p:nvSpPr>
        <p:spPr bwMode="auto">
          <a:xfrm>
            <a:off x="3559264" y="3166532"/>
            <a:ext cx="69027" cy="310619"/>
          </a:xfrm>
          <a:custGeom>
            <a:avLst/>
            <a:gdLst>
              <a:gd name="T0" fmla="*/ 32 w 64"/>
              <a:gd name="T1" fmla="*/ 288 h 288"/>
              <a:gd name="T2" fmla="*/ 32 w 64"/>
              <a:gd name="T3" fmla="*/ 288 h 288"/>
              <a:gd name="T4" fmla="*/ 38 w 64"/>
              <a:gd name="T5" fmla="*/ 288 h 288"/>
              <a:gd name="T6" fmla="*/ 44 w 64"/>
              <a:gd name="T7" fmla="*/ 286 h 288"/>
              <a:gd name="T8" fmla="*/ 54 w 64"/>
              <a:gd name="T9" fmla="*/ 280 h 288"/>
              <a:gd name="T10" fmla="*/ 60 w 64"/>
              <a:gd name="T11" fmla="*/ 270 h 288"/>
              <a:gd name="T12" fmla="*/ 62 w 64"/>
              <a:gd name="T13" fmla="*/ 264 h 288"/>
              <a:gd name="T14" fmla="*/ 64 w 64"/>
              <a:gd name="T15" fmla="*/ 258 h 288"/>
              <a:gd name="T16" fmla="*/ 64 w 64"/>
              <a:gd name="T17" fmla="*/ 32 h 288"/>
              <a:gd name="T18" fmla="*/ 64 w 64"/>
              <a:gd name="T19" fmla="*/ 32 h 288"/>
              <a:gd name="T20" fmla="*/ 62 w 64"/>
              <a:gd name="T21" fmla="*/ 26 h 288"/>
              <a:gd name="T22" fmla="*/ 60 w 64"/>
              <a:gd name="T23" fmla="*/ 20 h 288"/>
              <a:gd name="T24" fmla="*/ 54 w 64"/>
              <a:gd name="T25" fmla="*/ 10 h 288"/>
              <a:gd name="T26" fmla="*/ 44 w 64"/>
              <a:gd name="T27" fmla="*/ 4 h 288"/>
              <a:gd name="T28" fmla="*/ 38 w 64"/>
              <a:gd name="T29" fmla="*/ 2 h 288"/>
              <a:gd name="T30" fmla="*/ 32 w 64"/>
              <a:gd name="T31" fmla="*/ 0 h 288"/>
              <a:gd name="T32" fmla="*/ 32 w 64"/>
              <a:gd name="T33" fmla="*/ 0 h 288"/>
              <a:gd name="T34" fmla="*/ 26 w 64"/>
              <a:gd name="T35" fmla="*/ 2 h 288"/>
              <a:gd name="T36" fmla="*/ 20 w 64"/>
              <a:gd name="T37" fmla="*/ 4 h 288"/>
              <a:gd name="T38" fmla="*/ 10 w 64"/>
              <a:gd name="T39" fmla="*/ 10 h 288"/>
              <a:gd name="T40" fmla="*/ 2 w 64"/>
              <a:gd name="T41" fmla="*/ 20 h 288"/>
              <a:gd name="T42" fmla="*/ 0 w 64"/>
              <a:gd name="T43" fmla="*/ 26 h 288"/>
              <a:gd name="T44" fmla="*/ 0 w 64"/>
              <a:gd name="T45" fmla="*/ 32 h 288"/>
              <a:gd name="T46" fmla="*/ 0 w 64"/>
              <a:gd name="T47" fmla="*/ 256 h 288"/>
              <a:gd name="T48" fmla="*/ 0 w 64"/>
              <a:gd name="T49" fmla="*/ 256 h 288"/>
              <a:gd name="T50" fmla="*/ 0 w 64"/>
              <a:gd name="T51" fmla="*/ 264 h 288"/>
              <a:gd name="T52" fmla="*/ 2 w 64"/>
              <a:gd name="T53" fmla="*/ 270 h 288"/>
              <a:gd name="T54" fmla="*/ 8 w 64"/>
              <a:gd name="T55" fmla="*/ 280 h 288"/>
              <a:gd name="T56" fmla="*/ 20 w 64"/>
              <a:gd name="T57" fmla="*/ 286 h 288"/>
              <a:gd name="T58" fmla="*/ 24 w 64"/>
              <a:gd name="T59" fmla="*/ 288 h 288"/>
              <a:gd name="T60" fmla="*/ 32 w 64"/>
              <a:gd name="T61"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288">
                <a:moveTo>
                  <a:pt x="32" y="288"/>
                </a:moveTo>
                <a:lnTo>
                  <a:pt x="32" y="288"/>
                </a:lnTo>
                <a:lnTo>
                  <a:pt x="38" y="288"/>
                </a:lnTo>
                <a:lnTo>
                  <a:pt x="44" y="286"/>
                </a:lnTo>
                <a:lnTo>
                  <a:pt x="54" y="280"/>
                </a:lnTo>
                <a:lnTo>
                  <a:pt x="60" y="270"/>
                </a:lnTo>
                <a:lnTo>
                  <a:pt x="62" y="264"/>
                </a:lnTo>
                <a:lnTo>
                  <a:pt x="64" y="258"/>
                </a:lnTo>
                <a:lnTo>
                  <a:pt x="64" y="32"/>
                </a:lnTo>
                <a:lnTo>
                  <a:pt x="64" y="32"/>
                </a:lnTo>
                <a:lnTo>
                  <a:pt x="62" y="26"/>
                </a:lnTo>
                <a:lnTo>
                  <a:pt x="60" y="20"/>
                </a:lnTo>
                <a:lnTo>
                  <a:pt x="54" y="10"/>
                </a:lnTo>
                <a:lnTo>
                  <a:pt x="44" y="4"/>
                </a:lnTo>
                <a:lnTo>
                  <a:pt x="38" y="2"/>
                </a:lnTo>
                <a:lnTo>
                  <a:pt x="32" y="0"/>
                </a:lnTo>
                <a:lnTo>
                  <a:pt x="32" y="0"/>
                </a:lnTo>
                <a:lnTo>
                  <a:pt x="26" y="2"/>
                </a:lnTo>
                <a:lnTo>
                  <a:pt x="20" y="4"/>
                </a:lnTo>
                <a:lnTo>
                  <a:pt x="10" y="10"/>
                </a:lnTo>
                <a:lnTo>
                  <a:pt x="2" y="20"/>
                </a:lnTo>
                <a:lnTo>
                  <a:pt x="0" y="26"/>
                </a:lnTo>
                <a:lnTo>
                  <a:pt x="0" y="32"/>
                </a:lnTo>
                <a:lnTo>
                  <a:pt x="0" y="256"/>
                </a:lnTo>
                <a:lnTo>
                  <a:pt x="0" y="256"/>
                </a:lnTo>
                <a:lnTo>
                  <a:pt x="0" y="264"/>
                </a:lnTo>
                <a:lnTo>
                  <a:pt x="2" y="270"/>
                </a:lnTo>
                <a:lnTo>
                  <a:pt x="8" y="280"/>
                </a:lnTo>
                <a:lnTo>
                  <a:pt x="20" y="286"/>
                </a:lnTo>
                <a:lnTo>
                  <a:pt x="24" y="288"/>
                </a:lnTo>
                <a:lnTo>
                  <a:pt x="32" y="28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 name="Freeform 215"/>
          <p:cNvSpPr/>
          <p:nvPr>
            <p:custDataLst>
              <p:tags r:id="rId12"/>
            </p:custDataLst>
          </p:nvPr>
        </p:nvSpPr>
        <p:spPr bwMode="auto">
          <a:xfrm>
            <a:off x="3630447" y="3336942"/>
            <a:ext cx="69027" cy="140209"/>
          </a:xfrm>
          <a:custGeom>
            <a:avLst/>
            <a:gdLst>
              <a:gd name="T0" fmla="*/ 32 w 64"/>
              <a:gd name="T1" fmla="*/ 130 h 130"/>
              <a:gd name="T2" fmla="*/ 32 w 64"/>
              <a:gd name="T3" fmla="*/ 130 h 130"/>
              <a:gd name="T4" fmla="*/ 38 w 64"/>
              <a:gd name="T5" fmla="*/ 130 h 130"/>
              <a:gd name="T6" fmla="*/ 44 w 64"/>
              <a:gd name="T7" fmla="*/ 128 h 130"/>
              <a:gd name="T8" fmla="*/ 54 w 64"/>
              <a:gd name="T9" fmla="*/ 122 h 130"/>
              <a:gd name="T10" fmla="*/ 62 w 64"/>
              <a:gd name="T11" fmla="*/ 112 h 130"/>
              <a:gd name="T12" fmla="*/ 64 w 64"/>
              <a:gd name="T13" fmla="*/ 106 h 130"/>
              <a:gd name="T14" fmla="*/ 64 w 64"/>
              <a:gd name="T15" fmla="*/ 100 h 130"/>
              <a:gd name="T16" fmla="*/ 64 w 64"/>
              <a:gd name="T17" fmla="*/ 32 h 130"/>
              <a:gd name="T18" fmla="*/ 64 w 64"/>
              <a:gd name="T19" fmla="*/ 32 h 130"/>
              <a:gd name="T20" fmla="*/ 64 w 64"/>
              <a:gd name="T21" fmla="*/ 26 h 130"/>
              <a:gd name="T22" fmla="*/ 62 w 64"/>
              <a:gd name="T23" fmla="*/ 20 h 130"/>
              <a:gd name="T24" fmla="*/ 56 w 64"/>
              <a:gd name="T25" fmla="*/ 10 h 130"/>
              <a:gd name="T26" fmla="*/ 44 w 64"/>
              <a:gd name="T27" fmla="*/ 2 h 130"/>
              <a:gd name="T28" fmla="*/ 38 w 64"/>
              <a:gd name="T29" fmla="*/ 0 h 130"/>
              <a:gd name="T30" fmla="*/ 32 w 64"/>
              <a:gd name="T31" fmla="*/ 0 h 130"/>
              <a:gd name="T32" fmla="*/ 32 w 64"/>
              <a:gd name="T33" fmla="*/ 0 h 130"/>
              <a:gd name="T34" fmla="*/ 26 w 64"/>
              <a:gd name="T35" fmla="*/ 0 h 130"/>
              <a:gd name="T36" fmla="*/ 20 w 64"/>
              <a:gd name="T37" fmla="*/ 2 h 130"/>
              <a:gd name="T38" fmla="*/ 10 w 64"/>
              <a:gd name="T39" fmla="*/ 10 h 130"/>
              <a:gd name="T40" fmla="*/ 4 w 64"/>
              <a:gd name="T41" fmla="*/ 20 h 130"/>
              <a:gd name="T42" fmla="*/ 2 w 64"/>
              <a:gd name="T43" fmla="*/ 26 h 130"/>
              <a:gd name="T44" fmla="*/ 0 w 64"/>
              <a:gd name="T45" fmla="*/ 32 h 130"/>
              <a:gd name="T46" fmla="*/ 0 w 64"/>
              <a:gd name="T47" fmla="*/ 100 h 130"/>
              <a:gd name="T48" fmla="*/ 0 w 64"/>
              <a:gd name="T49" fmla="*/ 100 h 130"/>
              <a:gd name="T50" fmla="*/ 2 w 64"/>
              <a:gd name="T51" fmla="*/ 106 h 130"/>
              <a:gd name="T52" fmla="*/ 4 w 64"/>
              <a:gd name="T53" fmla="*/ 112 h 130"/>
              <a:gd name="T54" fmla="*/ 10 w 64"/>
              <a:gd name="T55" fmla="*/ 122 h 130"/>
              <a:gd name="T56" fmla="*/ 20 w 64"/>
              <a:gd name="T57" fmla="*/ 128 h 130"/>
              <a:gd name="T58" fmla="*/ 26 w 64"/>
              <a:gd name="T59" fmla="*/ 130 h 130"/>
              <a:gd name="T60" fmla="*/ 32 w 64"/>
              <a:gd name="T6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130">
                <a:moveTo>
                  <a:pt x="32" y="130"/>
                </a:moveTo>
                <a:lnTo>
                  <a:pt x="32" y="130"/>
                </a:lnTo>
                <a:lnTo>
                  <a:pt x="38" y="130"/>
                </a:lnTo>
                <a:lnTo>
                  <a:pt x="44" y="128"/>
                </a:lnTo>
                <a:lnTo>
                  <a:pt x="54" y="122"/>
                </a:lnTo>
                <a:lnTo>
                  <a:pt x="62" y="112"/>
                </a:lnTo>
                <a:lnTo>
                  <a:pt x="64" y="106"/>
                </a:lnTo>
                <a:lnTo>
                  <a:pt x="64" y="100"/>
                </a:lnTo>
                <a:lnTo>
                  <a:pt x="64" y="32"/>
                </a:lnTo>
                <a:lnTo>
                  <a:pt x="64" y="32"/>
                </a:lnTo>
                <a:lnTo>
                  <a:pt x="64" y="26"/>
                </a:lnTo>
                <a:lnTo>
                  <a:pt x="62" y="20"/>
                </a:lnTo>
                <a:lnTo>
                  <a:pt x="56" y="10"/>
                </a:lnTo>
                <a:lnTo>
                  <a:pt x="44" y="2"/>
                </a:lnTo>
                <a:lnTo>
                  <a:pt x="38" y="0"/>
                </a:lnTo>
                <a:lnTo>
                  <a:pt x="32" y="0"/>
                </a:lnTo>
                <a:lnTo>
                  <a:pt x="32" y="0"/>
                </a:lnTo>
                <a:lnTo>
                  <a:pt x="26" y="0"/>
                </a:lnTo>
                <a:lnTo>
                  <a:pt x="20" y="2"/>
                </a:lnTo>
                <a:lnTo>
                  <a:pt x="10" y="10"/>
                </a:lnTo>
                <a:lnTo>
                  <a:pt x="4" y="20"/>
                </a:lnTo>
                <a:lnTo>
                  <a:pt x="2" y="26"/>
                </a:lnTo>
                <a:lnTo>
                  <a:pt x="0" y="32"/>
                </a:lnTo>
                <a:lnTo>
                  <a:pt x="0" y="100"/>
                </a:lnTo>
                <a:lnTo>
                  <a:pt x="0" y="100"/>
                </a:lnTo>
                <a:lnTo>
                  <a:pt x="2" y="106"/>
                </a:lnTo>
                <a:lnTo>
                  <a:pt x="4" y="112"/>
                </a:lnTo>
                <a:lnTo>
                  <a:pt x="10" y="122"/>
                </a:lnTo>
                <a:lnTo>
                  <a:pt x="20" y="128"/>
                </a:lnTo>
                <a:lnTo>
                  <a:pt x="26" y="130"/>
                </a:lnTo>
                <a:lnTo>
                  <a:pt x="32" y="13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 name="Freeform 216"/>
          <p:cNvSpPr/>
          <p:nvPr>
            <p:custDataLst>
              <p:tags r:id="rId13"/>
            </p:custDataLst>
          </p:nvPr>
        </p:nvSpPr>
        <p:spPr bwMode="auto">
          <a:xfrm>
            <a:off x="3630447" y="3336942"/>
            <a:ext cx="69027" cy="140209"/>
          </a:xfrm>
          <a:custGeom>
            <a:avLst/>
            <a:gdLst>
              <a:gd name="T0" fmla="*/ 32 w 64"/>
              <a:gd name="T1" fmla="*/ 130 h 130"/>
              <a:gd name="T2" fmla="*/ 32 w 64"/>
              <a:gd name="T3" fmla="*/ 130 h 130"/>
              <a:gd name="T4" fmla="*/ 38 w 64"/>
              <a:gd name="T5" fmla="*/ 130 h 130"/>
              <a:gd name="T6" fmla="*/ 44 w 64"/>
              <a:gd name="T7" fmla="*/ 128 h 130"/>
              <a:gd name="T8" fmla="*/ 54 w 64"/>
              <a:gd name="T9" fmla="*/ 122 h 130"/>
              <a:gd name="T10" fmla="*/ 62 w 64"/>
              <a:gd name="T11" fmla="*/ 112 h 130"/>
              <a:gd name="T12" fmla="*/ 64 w 64"/>
              <a:gd name="T13" fmla="*/ 106 h 130"/>
              <a:gd name="T14" fmla="*/ 64 w 64"/>
              <a:gd name="T15" fmla="*/ 100 h 130"/>
              <a:gd name="T16" fmla="*/ 64 w 64"/>
              <a:gd name="T17" fmla="*/ 32 h 130"/>
              <a:gd name="T18" fmla="*/ 64 w 64"/>
              <a:gd name="T19" fmla="*/ 32 h 130"/>
              <a:gd name="T20" fmla="*/ 64 w 64"/>
              <a:gd name="T21" fmla="*/ 26 h 130"/>
              <a:gd name="T22" fmla="*/ 62 w 64"/>
              <a:gd name="T23" fmla="*/ 20 h 130"/>
              <a:gd name="T24" fmla="*/ 56 w 64"/>
              <a:gd name="T25" fmla="*/ 10 h 130"/>
              <a:gd name="T26" fmla="*/ 44 w 64"/>
              <a:gd name="T27" fmla="*/ 2 h 130"/>
              <a:gd name="T28" fmla="*/ 38 w 64"/>
              <a:gd name="T29" fmla="*/ 0 h 130"/>
              <a:gd name="T30" fmla="*/ 32 w 64"/>
              <a:gd name="T31" fmla="*/ 0 h 130"/>
              <a:gd name="T32" fmla="*/ 32 w 64"/>
              <a:gd name="T33" fmla="*/ 0 h 130"/>
              <a:gd name="T34" fmla="*/ 26 w 64"/>
              <a:gd name="T35" fmla="*/ 0 h 130"/>
              <a:gd name="T36" fmla="*/ 20 w 64"/>
              <a:gd name="T37" fmla="*/ 2 h 130"/>
              <a:gd name="T38" fmla="*/ 10 w 64"/>
              <a:gd name="T39" fmla="*/ 10 h 130"/>
              <a:gd name="T40" fmla="*/ 4 w 64"/>
              <a:gd name="T41" fmla="*/ 20 h 130"/>
              <a:gd name="T42" fmla="*/ 2 w 64"/>
              <a:gd name="T43" fmla="*/ 26 h 130"/>
              <a:gd name="T44" fmla="*/ 0 w 64"/>
              <a:gd name="T45" fmla="*/ 32 h 130"/>
              <a:gd name="T46" fmla="*/ 0 w 64"/>
              <a:gd name="T47" fmla="*/ 100 h 130"/>
              <a:gd name="T48" fmla="*/ 0 w 64"/>
              <a:gd name="T49" fmla="*/ 100 h 130"/>
              <a:gd name="T50" fmla="*/ 2 w 64"/>
              <a:gd name="T51" fmla="*/ 106 h 130"/>
              <a:gd name="T52" fmla="*/ 4 w 64"/>
              <a:gd name="T53" fmla="*/ 112 h 130"/>
              <a:gd name="T54" fmla="*/ 10 w 64"/>
              <a:gd name="T55" fmla="*/ 122 h 130"/>
              <a:gd name="T56" fmla="*/ 20 w 64"/>
              <a:gd name="T57" fmla="*/ 128 h 130"/>
              <a:gd name="T58" fmla="*/ 26 w 64"/>
              <a:gd name="T59" fmla="*/ 130 h 130"/>
              <a:gd name="T60" fmla="*/ 32 w 64"/>
              <a:gd name="T6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130">
                <a:moveTo>
                  <a:pt x="32" y="130"/>
                </a:moveTo>
                <a:lnTo>
                  <a:pt x="32" y="130"/>
                </a:lnTo>
                <a:lnTo>
                  <a:pt x="38" y="130"/>
                </a:lnTo>
                <a:lnTo>
                  <a:pt x="44" y="128"/>
                </a:lnTo>
                <a:lnTo>
                  <a:pt x="54" y="122"/>
                </a:lnTo>
                <a:lnTo>
                  <a:pt x="62" y="112"/>
                </a:lnTo>
                <a:lnTo>
                  <a:pt x="64" y="106"/>
                </a:lnTo>
                <a:lnTo>
                  <a:pt x="64" y="100"/>
                </a:lnTo>
                <a:lnTo>
                  <a:pt x="64" y="32"/>
                </a:lnTo>
                <a:lnTo>
                  <a:pt x="64" y="32"/>
                </a:lnTo>
                <a:lnTo>
                  <a:pt x="64" y="26"/>
                </a:lnTo>
                <a:lnTo>
                  <a:pt x="62" y="20"/>
                </a:lnTo>
                <a:lnTo>
                  <a:pt x="56" y="10"/>
                </a:lnTo>
                <a:lnTo>
                  <a:pt x="44" y="2"/>
                </a:lnTo>
                <a:lnTo>
                  <a:pt x="38" y="0"/>
                </a:lnTo>
                <a:lnTo>
                  <a:pt x="32" y="0"/>
                </a:lnTo>
                <a:lnTo>
                  <a:pt x="32" y="0"/>
                </a:lnTo>
                <a:lnTo>
                  <a:pt x="26" y="0"/>
                </a:lnTo>
                <a:lnTo>
                  <a:pt x="20" y="2"/>
                </a:lnTo>
                <a:lnTo>
                  <a:pt x="10" y="10"/>
                </a:lnTo>
                <a:lnTo>
                  <a:pt x="4" y="20"/>
                </a:lnTo>
                <a:lnTo>
                  <a:pt x="2" y="26"/>
                </a:lnTo>
                <a:lnTo>
                  <a:pt x="0" y="32"/>
                </a:lnTo>
                <a:lnTo>
                  <a:pt x="0" y="100"/>
                </a:lnTo>
                <a:lnTo>
                  <a:pt x="0" y="100"/>
                </a:lnTo>
                <a:lnTo>
                  <a:pt x="2" y="106"/>
                </a:lnTo>
                <a:lnTo>
                  <a:pt x="4" y="112"/>
                </a:lnTo>
                <a:lnTo>
                  <a:pt x="10" y="122"/>
                </a:lnTo>
                <a:lnTo>
                  <a:pt x="20" y="128"/>
                </a:lnTo>
                <a:lnTo>
                  <a:pt x="26" y="130"/>
                </a:lnTo>
                <a:lnTo>
                  <a:pt x="32" y="1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 name="Freeform 217"/>
          <p:cNvSpPr/>
          <p:nvPr>
            <p:custDataLst>
              <p:tags r:id="rId14"/>
            </p:custDataLst>
          </p:nvPr>
        </p:nvSpPr>
        <p:spPr bwMode="auto">
          <a:xfrm>
            <a:off x="3703788" y="3336942"/>
            <a:ext cx="69027" cy="140209"/>
          </a:xfrm>
          <a:custGeom>
            <a:avLst/>
            <a:gdLst>
              <a:gd name="T0" fmla="*/ 32 w 64"/>
              <a:gd name="T1" fmla="*/ 130 h 130"/>
              <a:gd name="T2" fmla="*/ 32 w 64"/>
              <a:gd name="T3" fmla="*/ 130 h 130"/>
              <a:gd name="T4" fmla="*/ 38 w 64"/>
              <a:gd name="T5" fmla="*/ 130 h 130"/>
              <a:gd name="T6" fmla="*/ 44 w 64"/>
              <a:gd name="T7" fmla="*/ 128 h 130"/>
              <a:gd name="T8" fmla="*/ 54 w 64"/>
              <a:gd name="T9" fmla="*/ 122 h 130"/>
              <a:gd name="T10" fmla="*/ 60 w 64"/>
              <a:gd name="T11" fmla="*/ 112 h 130"/>
              <a:gd name="T12" fmla="*/ 62 w 64"/>
              <a:gd name="T13" fmla="*/ 106 h 130"/>
              <a:gd name="T14" fmla="*/ 64 w 64"/>
              <a:gd name="T15" fmla="*/ 100 h 130"/>
              <a:gd name="T16" fmla="*/ 64 w 64"/>
              <a:gd name="T17" fmla="*/ 32 h 130"/>
              <a:gd name="T18" fmla="*/ 64 w 64"/>
              <a:gd name="T19" fmla="*/ 32 h 130"/>
              <a:gd name="T20" fmla="*/ 62 w 64"/>
              <a:gd name="T21" fmla="*/ 26 h 130"/>
              <a:gd name="T22" fmla="*/ 60 w 64"/>
              <a:gd name="T23" fmla="*/ 20 h 130"/>
              <a:gd name="T24" fmla="*/ 54 w 64"/>
              <a:gd name="T25" fmla="*/ 10 h 130"/>
              <a:gd name="T26" fmla="*/ 44 w 64"/>
              <a:gd name="T27" fmla="*/ 2 h 130"/>
              <a:gd name="T28" fmla="*/ 38 w 64"/>
              <a:gd name="T29" fmla="*/ 0 h 130"/>
              <a:gd name="T30" fmla="*/ 32 w 64"/>
              <a:gd name="T31" fmla="*/ 0 h 130"/>
              <a:gd name="T32" fmla="*/ 32 w 64"/>
              <a:gd name="T33" fmla="*/ 0 h 130"/>
              <a:gd name="T34" fmla="*/ 26 w 64"/>
              <a:gd name="T35" fmla="*/ 0 h 130"/>
              <a:gd name="T36" fmla="*/ 20 w 64"/>
              <a:gd name="T37" fmla="*/ 2 h 130"/>
              <a:gd name="T38" fmla="*/ 10 w 64"/>
              <a:gd name="T39" fmla="*/ 10 h 130"/>
              <a:gd name="T40" fmla="*/ 2 w 64"/>
              <a:gd name="T41" fmla="*/ 20 h 130"/>
              <a:gd name="T42" fmla="*/ 0 w 64"/>
              <a:gd name="T43" fmla="*/ 26 h 130"/>
              <a:gd name="T44" fmla="*/ 0 w 64"/>
              <a:gd name="T45" fmla="*/ 32 h 130"/>
              <a:gd name="T46" fmla="*/ 0 w 64"/>
              <a:gd name="T47" fmla="*/ 100 h 130"/>
              <a:gd name="T48" fmla="*/ 0 w 64"/>
              <a:gd name="T49" fmla="*/ 100 h 130"/>
              <a:gd name="T50" fmla="*/ 0 w 64"/>
              <a:gd name="T51" fmla="*/ 106 h 130"/>
              <a:gd name="T52" fmla="*/ 2 w 64"/>
              <a:gd name="T53" fmla="*/ 112 h 130"/>
              <a:gd name="T54" fmla="*/ 10 w 64"/>
              <a:gd name="T55" fmla="*/ 122 h 130"/>
              <a:gd name="T56" fmla="*/ 20 w 64"/>
              <a:gd name="T57" fmla="*/ 128 h 130"/>
              <a:gd name="T58" fmla="*/ 26 w 64"/>
              <a:gd name="T59" fmla="*/ 130 h 130"/>
              <a:gd name="T60" fmla="*/ 32 w 64"/>
              <a:gd name="T6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130">
                <a:moveTo>
                  <a:pt x="32" y="130"/>
                </a:moveTo>
                <a:lnTo>
                  <a:pt x="32" y="130"/>
                </a:lnTo>
                <a:lnTo>
                  <a:pt x="38" y="130"/>
                </a:lnTo>
                <a:lnTo>
                  <a:pt x="44" y="128"/>
                </a:lnTo>
                <a:lnTo>
                  <a:pt x="54" y="122"/>
                </a:lnTo>
                <a:lnTo>
                  <a:pt x="60" y="112"/>
                </a:lnTo>
                <a:lnTo>
                  <a:pt x="62" y="106"/>
                </a:lnTo>
                <a:lnTo>
                  <a:pt x="64" y="100"/>
                </a:lnTo>
                <a:lnTo>
                  <a:pt x="64" y="32"/>
                </a:lnTo>
                <a:lnTo>
                  <a:pt x="64" y="32"/>
                </a:lnTo>
                <a:lnTo>
                  <a:pt x="62" y="26"/>
                </a:lnTo>
                <a:lnTo>
                  <a:pt x="60" y="20"/>
                </a:lnTo>
                <a:lnTo>
                  <a:pt x="54" y="10"/>
                </a:lnTo>
                <a:lnTo>
                  <a:pt x="44" y="2"/>
                </a:lnTo>
                <a:lnTo>
                  <a:pt x="38" y="0"/>
                </a:lnTo>
                <a:lnTo>
                  <a:pt x="32" y="0"/>
                </a:lnTo>
                <a:lnTo>
                  <a:pt x="32" y="0"/>
                </a:lnTo>
                <a:lnTo>
                  <a:pt x="26" y="0"/>
                </a:lnTo>
                <a:lnTo>
                  <a:pt x="20" y="2"/>
                </a:lnTo>
                <a:lnTo>
                  <a:pt x="10" y="10"/>
                </a:lnTo>
                <a:lnTo>
                  <a:pt x="2" y="20"/>
                </a:lnTo>
                <a:lnTo>
                  <a:pt x="0" y="26"/>
                </a:lnTo>
                <a:lnTo>
                  <a:pt x="0" y="32"/>
                </a:lnTo>
                <a:lnTo>
                  <a:pt x="0" y="100"/>
                </a:lnTo>
                <a:lnTo>
                  <a:pt x="0" y="100"/>
                </a:lnTo>
                <a:lnTo>
                  <a:pt x="0" y="106"/>
                </a:lnTo>
                <a:lnTo>
                  <a:pt x="2" y="112"/>
                </a:lnTo>
                <a:lnTo>
                  <a:pt x="10" y="122"/>
                </a:lnTo>
                <a:lnTo>
                  <a:pt x="20" y="128"/>
                </a:lnTo>
                <a:lnTo>
                  <a:pt x="26" y="130"/>
                </a:lnTo>
                <a:lnTo>
                  <a:pt x="32" y="13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 name="Freeform 218"/>
          <p:cNvSpPr/>
          <p:nvPr>
            <p:custDataLst>
              <p:tags r:id="rId15"/>
            </p:custDataLst>
          </p:nvPr>
        </p:nvSpPr>
        <p:spPr bwMode="auto">
          <a:xfrm>
            <a:off x="3703788" y="3336942"/>
            <a:ext cx="69027" cy="140209"/>
          </a:xfrm>
          <a:custGeom>
            <a:avLst/>
            <a:gdLst>
              <a:gd name="T0" fmla="*/ 32 w 64"/>
              <a:gd name="T1" fmla="*/ 130 h 130"/>
              <a:gd name="T2" fmla="*/ 32 w 64"/>
              <a:gd name="T3" fmla="*/ 130 h 130"/>
              <a:gd name="T4" fmla="*/ 38 w 64"/>
              <a:gd name="T5" fmla="*/ 130 h 130"/>
              <a:gd name="T6" fmla="*/ 44 w 64"/>
              <a:gd name="T7" fmla="*/ 128 h 130"/>
              <a:gd name="T8" fmla="*/ 54 w 64"/>
              <a:gd name="T9" fmla="*/ 122 h 130"/>
              <a:gd name="T10" fmla="*/ 60 w 64"/>
              <a:gd name="T11" fmla="*/ 112 h 130"/>
              <a:gd name="T12" fmla="*/ 62 w 64"/>
              <a:gd name="T13" fmla="*/ 106 h 130"/>
              <a:gd name="T14" fmla="*/ 64 w 64"/>
              <a:gd name="T15" fmla="*/ 100 h 130"/>
              <a:gd name="T16" fmla="*/ 64 w 64"/>
              <a:gd name="T17" fmla="*/ 32 h 130"/>
              <a:gd name="T18" fmla="*/ 64 w 64"/>
              <a:gd name="T19" fmla="*/ 32 h 130"/>
              <a:gd name="T20" fmla="*/ 62 w 64"/>
              <a:gd name="T21" fmla="*/ 26 h 130"/>
              <a:gd name="T22" fmla="*/ 60 w 64"/>
              <a:gd name="T23" fmla="*/ 20 h 130"/>
              <a:gd name="T24" fmla="*/ 54 w 64"/>
              <a:gd name="T25" fmla="*/ 10 h 130"/>
              <a:gd name="T26" fmla="*/ 44 w 64"/>
              <a:gd name="T27" fmla="*/ 2 h 130"/>
              <a:gd name="T28" fmla="*/ 38 w 64"/>
              <a:gd name="T29" fmla="*/ 0 h 130"/>
              <a:gd name="T30" fmla="*/ 32 w 64"/>
              <a:gd name="T31" fmla="*/ 0 h 130"/>
              <a:gd name="T32" fmla="*/ 32 w 64"/>
              <a:gd name="T33" fmla="*/ 0 h 130"/>
              <a:gd name="T34" fmla="*/ 26 w 64"/>
              <a:gd name="T35" fmla="*/ 0 h 130"/>
              <a:gd name="T36" fmla="*/ 20 w 64"/>
              <a:gd name="T37" fmla="*/ 2 h 130"/>
              <a:gd name="T38" fmla="*/ 10 w 64"/>
              <a:gd name="T39" fmla="*/ 10 h 130"/>
              <a:gd name="T40" fmla="*/ 2 w 64"/>
              <a:gd name="T41" fmla="*/ 20 h 130"/>
              <a:gd name="T42" fmla="*/ 0 w 64"/>
              <a:gd name="T43" fmla="*/ 26 h 130"/>
              <a:gd name="T44" fmla="*/ 0 w 64"/>
              <a:gd name="T45" fmla="*/ 32 h 130"/>
              <a:gd name="T46" fmla="*/ 0 w 64"/>
              <a:gd name="T47" fmla="*/ 100 h 130"/>
              <a:gd name="T48" fmla="*/ 0 w 64"/>
              <a:gd name="T49" fmla="*/ 100 h 130"/>
              <a:gd name="T50" fmla="*/ 0 w 64"/>
              <a:gd name="T51" fmla="*/ 106 h 130"/>
              <a:gd name="T52" fmla="*/ 2 w 64"/>
              <a:gd name="T53" fmla="*/ 112 h 130"/>
              <a:gd name="T54" fmla="*/ 10 w 64"/>
              <a:gd name="T55" fmla="*/ 122 h 130"/>
              <a:gd name="T56" fmla="*/ 20 w 64"/>
              <a:gd name="T57" fmla="*/ 128 h 130"/>
              <a:gd name="T58" fmla="*/ 26 w 64"/>
              <a:gd name="T59" fmla="*/ 130 h 130"/>
              <a:gd name="T60" fmla="*/ 32 w 64"/>
              <a:gd name="T6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130">
                <a:moveTo>
                  <a:pt x="32" y="130"/>
                </a:moveTo>
                <a:lnTo>
                  <a:pt x="32" y="130"/>
                </a:lnTo>
                <a:lnTo>
                  <a:pt x="38" y="130"/>
                </a:lnTo>
                <a:lnTo>
                  <a:pt x="44" y="128"/>
                </a:lnTo>
                <a:lnTo>
                  <a:pt x="54" y="122"/>
                </a:lnTo>
                <a:lnTo>
                  <a:pt x="60" y="112"/>
                </a:lnTo>
                <a:lnTo>
                  <a:pt x="62" y="106"/>
                </a:lnTo>
                <a:lnTo>
                  <a:pt x="64" y="100"/>
                </a:lnTo>
                <a:lnTo>
                  <a:pt x="64" y="32"/>
                </a:lnTo>
                <a:lnTo>
                  <a:pt x="64" y="32"/>
                </a:lnTo>
                <a:lnTo>
                  <a:pt x="62" y="26"/>
                </a:lnTo>
                <a:lnTo>
                  <a:pt x="60" y="20"/>
                </a:lnTo>
                <a:lnTo>
                  <a:pt x="54" y="10"/>
                </a:lnTo>
                <a:lnTo>
                  <a:pt x="44" y="2"/>
                </a:lnTo>
                <a:lnTo>
                  <a:pt x="38" y="0"/>
                </a:lnTo>
                <a:lnTo>
                  <a:pt x="32" y="0"/>
                </a:lnTo>
                <a:lnTo>
                  <a:pt x="32" y="0"/>
                </a:lnTo>
                <a:lnTo>
                  <a:pt x="26" y="0"/>
                </a:lnTo>
                <a:lnTo>
                  <a:pt x="20" y="2"/>
                </a:lnTo>
                <a:lnTo>
                  <a:pt x="10" y="10"/>
                </a:lnTo>
                <a:lnTo>
                  <a:pt x="2" y="20"/>
                </a:lnTo>
                <a:lnTo>
                  <a:pt x="0" y="26"/>
                </a:lnTo>
                <a:lnTo>
                  <a:pt x="0" y="32"/>
                </a:lnTo>
                <a:lnTo>
                  <a:pt x="0" y="100"/>
                </a:lnTo>
                <a:lnTo>
                  <a:pt x="0" y="100"/>
                </a:lnTo>
                <a:lnTo>
                  <a:pt x="0" y="106"/>
                </a:lnTo>
                <a:lnTo>
                  <a:pt x="2" y="112"/>
                </a:lnTo>
                <a:lnTo>
                  <a:pt x="10" y="122"/>
                </a:lnTo>
                <a:lnTo>
                  <a:pt x="20" y="128"/>
                </a:lnTo>
                <a:lnTo>
                  <a:pt x="26" y="130"/>
                </a:lnTo>
                <a:lnTo>
                  <a:pt x="32" y="1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 name="Freeform 219"/>
          <p:cNvSpPr/>
          <p:nvPr>
            <p:custDataLst>
              <p:tags r:id="rId16"/>
            </p:custDataLst>
          </p:nvPr>
        </p:nvSpPr>
        <p:spPr bwMode="auto">
          <a:xfrm>
            <a:off x="3774971" y="3336942"/>
            <a:ext cx="69027" cy="140209"/>
          </a:xfrm>
          <a:custGeom>
            <a:avLst/>
            <a:gdLst>
              <a:gd name="T0" fmla="*/ 32 w 64"/>
              <a:gd name="T1" fmla="*/ 130 h 130"/>
              <a:gd name="T2" fmla="*/ 32 w 64"/>
              <a:gd name="T3" fmla="*/ 130 h 130"/>
              <a:gd name="T4" fmla="*/ 40 w 64"/>
              <a:gd name="T5" fmla="*/ 130 h 130"/>
              <a:gd name="T6" fmla="*/ 46 w 64"/>
              <a:gd name="T7" fmla="*/ 128 h 130"/>
              <a:gd name="T8" fmla="*/ 56 w 64"/>
              <a:gd name="T9" fmla="*/ 122 h 130"/>
              <a:gd name="T10" fmla="*/ 62 w 64"/>
              <a:gd name="T11" fmla="*/ 112 h 130"/>
              <a:gd name="T12" fmla="*/ 64 w 64"/>
              <a:gd name="T13" fmla="*/ 106 h 130"/>
              <a:gd name="T14" fmla="*/ 64 w 64"/>
              <a:gd name="T15" fmla="*/ 100 h 130"/>
              <a:gd name="T16" fmla="*/ 64 w 64"/>
              <a:gd name="T17" fmla="*/ 32 h 130"/>
              <a:gd name="T18" fmla="*/ 64 w 64"/>
              <a:gd name="T19" fmla="*/ 32 h 130"/>
              <a:gd name="T20" fmla="*/ 64 w 64"/>
              <a:gd name="T21" fmla="*/ 26 h 130"/>
              <a:gd name="T22" fmla="*/ 62 w 64"/>
              <a:gd name="T23" fmla="*/ 20 h 130"/>
              <a:gd name="T24" fmla="*/ 56 w 64"/>
              <a:gd name="T25" fmla="*/ 10 h 130"/>
              <a:gd name="T26" fmla="*/ 46 w 64"/>
              <a:gd name="T27" fmla="*/ 2 h 130"/>
              <a:gd name="T28" fmla="*/ 40 w 64"/>
              <a:gd name="T29" fmla="*/ 0 h 130"/>
              <a:gd name="T30" fmla="*/ 32 w 64"/>
              <a:gd name="T31" fmla="*/ 0 h 130"/>
              <a:gd name="T32" fmla="*/ 32 w 64"/>
              <a:gd name="T33" fmla="*/ 0 h 130"/>
              <a:gd name="T34" fmla="*/ 26 w 64"/>
              <a:gd name="T35" fmla="*/ 0 h 130"/>
              <a:gd name="T36" fmla="*/ 20 w 64"/>
              <a:gd name="T37" fmla="*/ 2 h 130"/>
              <a:gd name="T38" fmla="*/ 10 w 64"/>
              <a:gd name="T39" fmla="*/ 10 h 130"/>
              <a:gd name="T40" fmla="*/ 4 w 64"/>
              <a:gd name="T41" fmla="*/ 20 h 130"/>
              <a:gd name="T42" fmla="*/ 2 w 64"/>
              <a:gd name="T43" fmla="*/ 26 h 130"/>
              <a:gd name="T44" fmla="*/ 0 w 64"/>
              <a:gd name="T45" fmla="*/ 32 h 130"/>
              <a:gd name="T46" fmla="*/ 0 w 64"/>
              <a:gd name="T47" fmla="*/ 100 h 130"/>
              <a:gd name="T48" fmla="*/ 0 w 64"/>
              <a:gd name="T49" fmla="*/ 100 h 130"/>
              <a:gd name="T50" fmla="*/ 2 w 64"/>
              <a:gd name="T51" fmla="*/ 106 h 130"/>
              <a:gd name="T52" fmla="*/ 4 w 64"/>
              <a:gd name="T53" fmla="*/ 112 h 130"/>
              <a:gd name="T54" fmla="*/ 10 w 64"/>
              <a:gd name="T55" fmla="*/ 122 h 130"/>
              <a:gd name="T56" fmla="*/ 20 w 64"/>
              <a:gd name="T57" fmla="*/ 128 h 130"/>
              <a:gd name="T58" fmla="*/ 26 w 64"/>
              <a:gd name="T59" fmla="*/ 130 h 130"/>
              <a:gd name="T60" fmla="*/ 32 w 64"/>
              <a:gd name="T6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130">
                <a:moveTo>
                  <a:pt x="32" y="130"/>
                </a:moveTo>
                <a:lnTo>
                  <a:pt x="32" y="130"/>
                </a:lnTo>
                <a:lnTo>
                  <a:pt x="40" y="130"/>
                </a:lnTo>
                <a:lnTo>
                  <a:pt x="46" y="128"/>
                </a:lnTo>
                <a:lnTo>
                  <a:pt x="56" y="122"/>
                </a:lnTo>
                <a:lnTo>
                  <a:pt x="62" y="112"/>
                </a:lnTo>
                <a:lnTo>
                  <a:pt x="64" y="106"/>
                </a:lnTo>
                <a:lnTo>
                  <a:pt x="64" y="100"/>
                </a:lnTo>
                <a:lnTo>
                  <a:pt x="64" y="32"/>
                </a:lnTo>
                <a:lnTo>
                  <a:pt x="64" y="32"/>
                </a:lnTo>
                <a:lnTo>
                  <a:pt x="64" y="26"/>
                </a:lnTo>
                <a:lnTo>
                  <a:pt x="62" y="20"/>
                </a:lnTo>
                <a:lnTo>
                  <a:pt x="56" y="10"/>
                </a:lnTo>
                <a:lnTo>
                  <a:pt x="46" y="2"/>
                </a:lnTo>
                <a:lnTo>
                  <a:pt x="40" y="0"/>
                </a:lnTo>
                <a:lnTo>
                  <a:pt x="32" y="0"/>
                </a:lnTo>
                <a:lnTo>
                  <a:pt x="32" y="0"/>
                </a:lnTo>
                <a:lnTo>
                  <a:pt x="26" y="0"/>
                </a:lnTo>
                <a:lnTo>
                  <a:pt x="20" y="2"/>
                </a:lnTo>
                <a:lnTo>
                  <a:pt x="10" y="10"/>
                </a:lnTo>
                <a:lnTo>
                  <a:pt x="4" y="20"/>
                </a:lnTo>
                <a:lnTo>
                  <a:pt x="2" y="26"/>
                </a:lnTo>
                <a:lnTo>
                  <a:pt x="0" y="32"/>
                </a:lnTo>
                <a:lnTo>
                  <a:pt x="0" y="100"/>
                </a:lnTo>
                <a:lnTo>
                  <a:pt x="0" y="100"/>
                </a:lnTo>
                <a:lnTo>
                  <a:pt x="2" y="106"/>
                </a:lnTo>
                <a:lnTo>
                  <a:pt x="4" y="112"/>
                </a:lnTo>
                <a:lnTo>
                  <a:pt x="10" y="122"/>
                </a:lnTo>
                <a:lnTo>
                  <a:pt x="20" y="128"/>
                </a:lnTo>
                <a:lnTo>
                  <a:pt x="26" y="130"/>
                </a:lnTo>
                <a:lnTo>
                  <a:pt x="32" y="13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 name="Freeform 220"/>
          <p:cNvSpPr/>
          <p:nvPr>
            <p:custDataLst>
              <p:tags r:id="rId17"/>
            </p:custDataLst>
          </p:nvPr>
        </p:nvSpPr>
        <p:spPr bwMode="auto">
          <a:xfrm>
            <a:off x="3774971" y="3336942"/>
            <a:ext cx="69027" cy="140209"/>
          </a:xfrm>
          <a:custGeom>
            <a:avLst/>
            <a:gdLst>
              <a:gd name="T0" fmla="*/ 32 w 64"/>
              <a:gd name="T1" fmla="*/ 130 h 130"/>
              <a:gd name="T2" fmla="*/ 32 w 64"/>
              <a:gd name="T3" fmla="*/ 130 h 130"/>
              <a:gd name="T4" fmla="*/ 40 w 64"/>
              <a:gd name="T5" fmla="*/ 130 h 130"/>
              <a:gd name="T6" fmla="*/ 46 w 64"/>
              <a:gd name="T7" fmla="*/ 128 h 130"/>
              <a:gd name="T8" fmla="*/ 56 w 64"/>
              <a:gd name="T9" fmla="*/ 122 h 130"/>
              <a:gd name="T10" fmla="*/ 62 w 64"/>
              <a:gd name="T11" fmla="*/ 112 h 130"/>
              <a:gd name="T12" fmla="*/ 64 w 64"/>
              <a:gd name="T13" fmla="*/ 106 h 130"/>
              <a:gd name="T14" fmla="*/ 64 w 64"/>
              <a:gd name="T15" fmla="*/ 100 h 130"/>
              <a:gd name="T16" fmla="*/ 64 w 64"/>
              <a:gd name="T17" fmla="*/ 32 h 130"/>
              <a:gd name="T18" fmla="*/ 64 w 64"/>
              <a:gd name="T19" fmla="*/ 32 h 130"/>
              <a:gd name="T20" fmla="*/ 64 w 64"/>
              <a:gd name="T21" fmla="*/ 26 h 130"/>
              <a:gd name="T22" fmla="*/ 62 w 64"/>
              <a:gd name="T23" fmla="*/ 20 h 130"/>
              <a:gd name="T24" fmla="*/ 56 w 64"/>
              <a:gd name="T25" fmla="*/ 10 h 130"/>
              <a:gd name="T26" fmla="*/ 46 w 64"/>
              <a:gd name="T27" fmla="*/ 2 h 130"/>
              <a:gd name="T28" fmla="*/ 40 w 64"/>
              <a:gd name="T29" fmla="*/ 0 h 130"/>
              <a:gd name="T30" fmla="*/ 32 w 64"/>
              <a:gd name="T31" fmla="*/ 0 h 130"/>
              <a:gd name="T32" fmla="*/ 32 w 64"/>
              <a:gd name="T33" fmla="*/ 0 h 130"/>
              <a:gd name="T34" fmla="*/ 26 w 64"/>
              <a:gd name="T35" fmla="*/ 0 h 130"/>
              <a:gd name="T36" fmla="*/ 20 w 64"/>
              <a:gd name="T37" fmla="*/ 2 h 130"/>
              <a:gd name="T38" fmla="*/ 10 w 64"/>
              <a:gd name="T39" fmla="*/ 10 h 130"/>
              <a:gd name="T40" fmla="*/ 4 w 64"/>
              <a:gd name="T41" fmla="*/ 20 h 130"/>
              <a:gd name="T42" fmla="*/ 2 w 64"/>
              <a:gd name="T43" fmla="*/ 26 h 130"/>
              <a:gd name="T44" fmla="*/ 0 w 64"/>
              <a:gd name="T45" fmla="*/ 32 h 130"/>
              <a:gd name="T46" fmla="*/ 0 w 64"/>
              <a:gd name="T47" fmla="*/ 100 h 130"/>
              <a:gd name="T48" fmla="*/ 0 w 64"/>
              <a:gd name="T49" fmla="*/ 100 h 130"/>
              <a:gd name="T50" fmla="*/ 2 w 64"/>
              <a:gd name="T51" fmla="*/ 106 h 130"/>
              <a:gd name="T52" fmla="*/ 4 w 64"/>
              <a:gd name="T53" fmla="*/ 112 h 130"/>
              <a:gd name="T54" fmla="*/ 10 w 64"/>
              <a:gd name="T55" fmla="*/ 122 h 130"/>
              <a:gd name="T56" fmla="*/ 20 w 64"/>
              <a:gd name="T57" fmla="*/ 128 h 130"/>
              <a:gd name="T58" fmla="*/ 26 w 64"/>
              <a:gd name="T59" fmla="*/ 130 h 130"/>
              <a:gd name="T60" fmla="*/ 32 w 64"/>
              <a:gd name="T6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130">
                <a:moveTo>
                  <a:pt x="32" y="130"/>
                </a:moveTo>
                <a:lnTo>
                  <a:pt x="32" y="130"/>
                </a:lnTo>
                <a:lnTo>
                  <a:pt x="40" y="130"/>
                </a:lnTo>
                <a:lnTo>
                  <a:pt x="46" y="128"/>
                </a:lnTo>
                <a:lnTo>
                  <a:pt x="56" y="122"/>
                </a:lnTo>
                <a:lnTo>
                  <a:pt x="62" y="112"/>
                </a:lnTo>
                <a:lnTo>
                  <a:pt x="64" y="106"/>
                </a:lnTo>
                <a:lnTo>
                  <a:pt x="64" y="100"/>
                </a:lnTo>
                <a:lnTo>
                  <a:pt x="64" y="32"/>
                </a:lnTo>
                <a:lnTo>
                  <a:pt x="64" y="32"/>
                </a:lnTo>
                <a:lnTo>
                  <a:pt x="64" y="26"/>
                </a:lnTo>
                <a:lnTo>
                  <a:pt x="62" y="20"/>
                </a:lnTo>
                <a:lnTo>
                  <a:pt x="56" y="10"/>
                </a:lnTo>
                <a:lnTo>
                  <a:pt x="46" y="2"/>
                </a:lnTo>
                <a:lnTo>
                  <a:pt x="40" y="0"/>
                </a:lnTo>
                <a:lnTo>
                  <a:pt x="32" y="0"/>
                </a:lnTo>
                <a:lnTo>
                  <a:pt x="32" y="0"/>
                </a:lnTo>
                <a:lnTo>
                  <a:pt x="26" y="0"/>
                </a:lnTo>
                <a:lnTo>
                  <a:pt x="20" y="2"/>
                </a:lnTo>
                <a:lnTo>
                  <a:pt x="10" y="10"/>
                </a:lnTo>
                <a:lnTo>
                  <a:pt x="4" y="20"/>
                </a:lnTo>
                <a:lnTo>
                  <a:pt x="2" y="26"/>
                </a:lnTo>
                <a:lnTo>
                  <a:pt x="0" y="32"/>
                </a:lnTo>
                <a:lnTo>
                  <a:pt x="0" y="100"/>
                </a:lnTo>
                <a:lnTo>
                  <a:pt x="0" y="100"/>
                </a:lnTo>
                <a:lnTo>
                  <a:pt x="2" y="106"/>
                </a:lnTo>
                <a:lnTo>
                  <a:pt x="4" y="112"/>
                </a:lnTo>
                <a:lnTo>
                  <a:pt x="10" y="122"/>
                </a:lnTo>
                <a:lnTo>
                  <a:pt x="20" y="128"/>
                </a:lnTo>
                <a:lnTo>
                  <a:pt x="26" y="130"/>
                </a:lnTo>
                <a:lnTo>
                  <a:pt x="32" y="1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 name="Freeform 221"/>
          <p:cNvSpPr/>
          <p:nvPr>
            <p:custDataLst>
              <p:tags r:id="rId18"/>
            </p:custDataLst>
          </p:nvPr>
        </p:nvSpPr>
        <p:spPr bwMode="auto">
          <a:xfrm>
            <a:off x="3533379" y="3503036"/>
            <a:ext cx="245907" cy="301991"/>
          </a:xfrm>
          <a:custGeom>
            <a:avLst/>
            <a:gdLst>
              <a:gd name="T0" fmla="*/ 0 w 228"/>
              <a:gd name="T1" fmla="*/ 0 h 280"/>
              <a:gd name="T2" fmla="*/ 70 w 228"/>
              <a:gd name="T3" fmla="*/ 0 h 280"/>
              <a:gd name="T4" fmla="*/ 70 w 228"/>
              <a:gd name="T5" fmla="*/ 0 h 280"/>
              <a:gd name="T6" fmla="*/ 104 w 228"/>
              <a:gd name="T7" fmla="*/ 10 h 280"/>
              <a:gd name="T8" fmla="*/ 130 w 228"/>
              <a:gd name="T9" fmla="*/ 20 h 280"/>
              <a:gd name="T10" fmla="*/ 150 w 228"/>
              <a:gd name="T11" fmla="*/ 30 h 280"/>
              <a:gd name="T12" fmla="*/ 164 w 228"/>
              <a:gd name="T13" fmla="*/ 42 h 280"/>
              <a:gd name="T14" fmla="*/ 174 w 228"/>
              <a:gd name="T15" fmla="*/ 54 h 280"/>
              <a:gd name="T16" fmla="*/ 180 w 228"/>
              <a:gd name="T17" fmla="*/ 70 h 280"/>
              <a:gd name="T18" fmla="*/ 184 w 228"/>
              <a:gd name="T19" fmla="*/ 88 h 280"/>
              <a:gd name="T20" fmla="*/ 184 w 228"/>
              <a:gd name="T21" fmla="*/ 108 h 280"/>
              <a:gd name="T22" fmla="*/ 228 w 228"/>
              <a:gd name="T23" fmla="*/ 108 h 280"/>
              <a:gd name="T24" fmla="*/ 228 w 228"/>
              <a:gd name="T25" fmla="*/ 280 h 280"/>
              <a:gd name="T26" fmla="*/ 58 w 228"/>
              <a:gd name="T27" fmla="*/ 280 h 280"/>
              <a:gd name="T28" fmla="*/ 58 w 228"/>
              <a:gd name="T29" fmla="*/ 136 h 280"/>
              <a:gd name="T30" fmla="*/ 58 w 228"/>
              <a:gd name="T31" fmla="*/ 136 h 280"/>
              <a:gd name="T32" fmla="*/ 48 w 228"/>
              <a:gd name="T33" fmla="*/ 134 h 280"/>
              <a:gd name="T34" fmla="*/ 40 w 228"/>
              <a:gd name="T35" fmla="*/ 132 h 280"/>
              <a:gd name="T36" fmla="*/ 28 w 228"/>
              <a:gd name="T37" fmla="*/ 126 h 280"/>
              <a:gd name="T38" fmla="*/ 18 w 228"/>
              <a:gd name="T39" fmla="*/ 116 h 280"/>
              <a:gd name="T40" fmla="*/ 8 w 228"/>
              <a:gd name="T41" fmla="*/ 102 h 280"/>
              <a:gd name="T42" fmla="*/ 4 w 228"/>
              <a:gd name="T43" fmla="*/ 92 h 280"/>
              <a:gd name="T44" fmla="*/ 2 w 228"/>
              <a:gd name="T45" fmla="*/ 80 h 280"/>
              <a:gd name="T46" fmla="*/ 0 w 228"/>
              <a:gd name="T47" fmla="*/ 68 h 280"/>
              <a:gd name="T48" fmla="*/ 0 w 228"/>
              <a:gd name="T49" fmla="*/ 54 h 280"/>
              <a:gd name="T50" fmla="*/ 0 w 228"/>
              <a:gd name="T51"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8" h="280">
                <a:moveTo>
                  <a:pt x="0" y="0"/>
                </a:moveTo>
                <a:lnTo>
                  <a:pt x="70" y="0"/>
                </a:lnTo>
                <a:lnTo>
                  <a:pt x="70" y="0"/>
                </a:lnTo>
                <a:lnTo>
                  <a:pt x="104" y="10"/>
                </a:lnTo>
                <a:lnTo>
                  <a:pt x="130" y="20"/>
                </a:lnTo>
                <a:lnTo>
                  <a:pt x="150" y="30"/>
                </a:lnTo>
                <a:lnTo>
                  <a:pt x="164" y="42"/>
                </a:lnTo>
                <a:lnTo>
                  <a:pt x="174" y="54"/>
                </a:lnTo>
                <a:lnTo>
                  <a:pt x="180" y="70"/>
                </a:lnTo>
                <a:lnTo>
                  <a:pt x="184" y="88"/>
                </a:lnTo>
                <a:lnTo>
                  <a:pt x="184" y="108"/>
                </a:lnTo>
                <a:lnTo>
                  <a:pt x="228" y="108"/>
                </a:lnTo>
                <a:lnTo>
                  <a:pt x="228" y="280"/>
                </a:lnTo>
                <a:lnTo>
                  <a:pt x="58" y="280"/>
                </a:lnTo>
                <a:lnTo>
                  <a:pt x="58" y="136"/>
                </a:lnTo>
                <a:lnTo>
                  <a:pt x="58" y="136"/>
                </a:lnTo>
                <a:lnTo>
                  <a:pt x="48" y="134"/>
                </a:lnTo>
                <a:lnTo>
                  <a:pt x="40" y="132"/>
                </a:lnTo>
                <a:lnTo>
                  <a:pt x="28" y="126"/>
                </a:lnTo>
                <a:lnTo>
                  <a:pt x="18" y="116"/>
                </a:lnTo>
                <a:lnTo>
                  <a:pt x="8" y="102"/>
                </a:lnTo>
                <a:lnTo>
                  <a:pt x="4" y="92"/>
                </a:lnTo>
                <a:lnTo>
                  <a:pt x="2" y="80"/>
                </a:lnTo>
                <a:lnTo>
                  <a:pt x="0" y="68"/>
                </a:lnTo>
                <a:lnTo>
                  <a:pt x="0" y="54"/>
                </a:lnTo>
                <a:lnTo>
                  <a:pt x="0" y="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 name="Freeform 222"/>
          <p:cNvSpPr/>
          <p:nvPr>
            <p:custDataLst>
              <p:tags r:id="rId19"/>
            </p:custDataLst>
          </p:nvPr>
        </p:nvSpPr>
        <p:spPr bwMode="auto">
          <a:xfrm>
            <a:off x="3533379" y="3503036"/>
            <a:ext cx="245907" cy="301991"/>
          </a:xfrm>
          <a:custGeom>
            <a:avLst/>
            <a:gdLst>
              <a:gd name="T0" fmla="*/ 0 w 228"/>
              <a:gd name="T1" fmla="*/ 0 h 280"/>
              <a:gd name="T2" fmla="*/ 70 w 228"/>
              <a:gd name="T3" fmla="*/ 0 h 280"/>
              <a:gd name="T4" fmla="*/ 70 w 228"/>
              <a:gd name="T5" fmla="*/ 0 h 280"/>
              <a:gd name="T6" fmla="*/ 104 w 228"/>
              <a:gd name="T7" fmla="*/ 10 h 280"/>
              <a:gd name="T8" fmla="*/ 130 w 228"/>
              <a:gd name="T9" fmla="*/ 20 h 280"/>
              <a:gd name="T10" fmla="*/ 150 w 228"/>
              <a:gd name="T11" fmla="*/ 30 h 280"/>
              <a:gd name="T12" fmla="*/ 164 w 228"/>
              <a:gd name="T13" fmla="*/ 42 h 280"/>
              <a:gd name="T14" fmla="*/ 174 w 228"/>
              <a:gd name="T15" fmla="*/ 54 h 280"/>
              <a:gd name="T16" fmla="*/ 180 w 228"/>
              <a:gd name="T17" fmla="*/ 70 h 280"/>
              <a:gd name="T18" fmla="*/ 184 w 228"/>
              <a:gd name="T19" fmla="*/ 88 h 280"/>
              <a:gd name="T20" fmla="*/ 184 w 228"/>
              <a:gd name="T21" fmla="*/ 108 h 280"/>
              <a:gd name="T22" fmla="*/ 228 w 228"/>
              <a:gd name="T23" fmla="*/ 108 h 280"/>
              <a:gd name="T24" fmla="*/ 228 w 228"/>
              <a:gd name="T25" fmla="*/ 280 h 280"/>
              <a:gd name="T26" fmla="*/ 58 w 228"/>
              <a:gd name="T27" fmla="*/ 280 h 280"/>
              <a:gd name="T28" fmla="*/ 58 w 228"/>
              <a:gd name="T29" fmla="*/ 136 h 280"/>
              <a:gd name="T30" fmla="*/ 58 w 228"/>
              <a:gd name="T31" fmla="*/ 136 h 280"/>
              <a:gd name="T32" fmla="*/ 48 w 228"/>
              <a:gd name="T33" fmla="*/ 134 h 280"/>
              <a:gd name="T34" fmla="*/ 40 w 228"/>
              <a:gd name="T35" fmla="*/ 132 h 280"/>
              <a:gd name="T36" fmla="*/ 28 w 228"/>
              <a:gd name="T37" fmla="*/ 126 h 280"/>
              <a:gd name="T38" fmla="*/ 18 w 228"/>
              <a:gd name="T39" fmla="*/ 116 h 280"/>
              <a:gd name="T40" fmla="*/ 8 w 228"/>
              <a:gd name="T41" fmla="*/ 102 h 280"/>
              <a:gd name="T42" fmla="*/ 4 w 228"/>
              <a:gd name="T43" fmla="*/ 92 h 280"/>
              <a:gd name="T44" fmla="*/ 2 w 228"/>
              <a:gd name="T45" fmla="*/ 80 h 280"/>
              <a:gd name="T46" fmla="*/ 0 w 228"/>
              <a:gd name="T47" fmla="*/ 68 h 280"/>
              <a:gd name="T48" fmla="*/ 0 w 228"/>
              <a:gd name="T49" fmla="*/ 54 h 280"/>
              <a:gd name="T50" fmla="*/ 0 w 228"/>
              <a:gd name="T51"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8" h="280">
                <a:moveTo>
                  <a:pt x="0" y="0"/>
                </a:moveTo>
                <a:lnTo>
                  <a:pt x="70" y="0"/>
                </a:lnTo>
                <a:lnTo>
                  <a:pt x="70" y="0"/>
                </a:lnTo>
                <a:lnTo>
                  <a:pt x="104" y="10"/>
                </a:lnTo>
                <a:lnTo>
                  <a:pt x="130" y="20"/>
                </a:lnTo>
                <a:lnTo>
                  <a:pt x="150" y="30"/>
                </a:lnTo>
                <a:lnTo>
                  <a:pt x="164" y="42"/>
                </a:lnTo>
                <a:lnTo>
                  <a:pt x="174" y="54"/>
                </a:lnTo>
                <a:lnTo>
                  <a:pt x="180" y="70"/>
                </a:lnTo>
                <a:lnTo>
                  <a:pt x="184" y="88"/>
                </a:lnTo>
                <a:lnTo>
                  <a:pt x="184" y="108"/>
                </a:lnTo>
                <a:lnTo>
                  <a:pt x="228" y="108"/>
                </a:lnTo>
                <a:lnTo>
                  <a:pt x="228" y="280"/>
                </a:lnTo>
                <a:lnTo>
                  <a:pt x="58" y="280"/>
                </a:lnTo>
                <a:lnTo>
                  <a:pt x="58" y="136"/>
                </a:lnTo>
                <a:lnTo>
                  <a:pt x="58" y="136"/>
                </a:lnTo>
                <a:lnTo>
                  <a:pt x="48" y="134"/>
                </a:lnTo>
                <a:lnTo>
                  <a:pt x="40" y="132"/>
                </a:lnTo>
                <a:lnTo>
                  <a:pt x="28" y="126"/>
                </a:lnTo>
                <a:lnTo>
                  <a:pt x="18" y="116"/>
                </a:lnTo>
                <a:lnTo>
                  <a:pt x="8" y="102"/>
                </a:lnTo>
                <a:lnTo>
                  <a:pt x="4" y="92"/>
                </a:lnTo>
                <a:lnTo>
                  <a:pt x="2" y="80"/>
                </a:lnTo>
                <a:lnTo>
                  <a:pt x="0" y="68"/>
                </a:lnTo>
                <a:lnTo>
                  <a:pt x="0" y="5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 name="Freeform 223"/>
          <p:cNvSpPr/>
          <p:nvPr>
            <p:custDataLst>
              <p:tags r:id="rId20"/>
            </p:custDataLst>
          </p:nvPr>
        </p:nvSpPr>
        <p:spPr bwMode="auto">
          <a:xfrm>
            <a:off x="3604563" y="3496565"/>
            <a:ext cx="239435" cy="308461"/>
          </a:xfrm>
          <a:custGeom>
            <a:avLst/>
            <a:gdLst>
              <a:gd name="T0" fmla="*/ 222 w 222"/>
              <a:gd name="T1" fmla="*/ 6 h 286"/>
              <a:gd name="T2" fmla="*/ 222 w 222"/>
              <a:gd name="T3" fmla="*/ 6 h 286"/>
              <a:gd name="T4" fmla="*/ 218 w 222"/>
              <a:gd name="T5" fmla="*/ 6 h 286"/>
              <a:gd name="T6" fmla="*/ 204 w 222"/>
              <a:gd name="T7" fmla="*/ 2 h 286"/>
              <a:gd name="T8" fmla="*/ 184 w 222"/>
              <a:gd name="T9" fmla="*/ 0 h 286"/>
              <a:gd name="T10" fmla="*/ 172 w 222"/>
              <a:gd name="T11" fmla="*/ 0 h 286"/>
              <a:gd name="T12" fmla="*/ 160 w 222"/>
              <a:gd name="T13" fmla="*/ 2 h 286"/>
              <a:gd name="T14" fmla="*/ 148 w 222"/>
              <a:gd name="T15" fmla="*/ 6 h 286"/>
              <a:gd name="T16" fmla="*/ 138 w 222"/>
              <a:gd name="T17" fmla="*/ 12 h 286"/>
              <a:gd name="T18" fmla="*/ 126 w 222"/>
              <a:gd name="T19" fmla="*/ 20 h 286"/>
              <a:gd name="T20" fmla="*/ 118 w 222"/>
              <a:gd name="T21" fmla="*/ 32 h 286"/>
              <a:gd name="T22" fmla="*/ 110 w 222"/>
              <a:gd name="T23" fmla="*/ 46 h 286"/>
              <a:gd name="T24" fmla="*/ 104 w 222"/>
              <a:gd name="T25" fmla="*/ 64 h 286"/>
              <a:gd name="T26" fmla="*/ 100 w 222"/>
              <a:gd name="T27" fmla="*/ 88 h 286"/>
              <a:gd name="T28" fmla="*/ 98 w 222"/>
              <a:gd name="T29" fmla="*/ 114 h 286"/>
              <a:gd name="T30" fmla="*/ 0 w 222"/>
              <a:gd name="T31" fmla="*/ 114 h 286"/>
              <a:gd name="T32" fmla="*/ 0 w 222"/>
              <a:gd name="T33" fmla="*/ 286 h 286"/>
              <a:gd name="T34" fmla="*/ 170 w 222"/>
              <a:gd name="T35" fmla="*/ 286 h 286"/>
              <a:gd name="T36" fmla="*/ 170 w 222"/>
              <a:gd name="T37" fmla="*/ 142 h 286"/>
              <a:gd name="T38" fmla="*/ 170 w 222"/>
              <a:gd name="T39" fmla="*/ 142 h 286"/>
              <a:gd name="T40" fmla="*/ 178 w 222"/>
              <a:gd name="T41" fmla="*/ 142 h 286"/>
              <a:gd name="T42" fmla="*/ 186 w 222"/>
              <a:gd name="T43" fmla="*/ 140 h 286"/>
              <a:gd name="T44" fmla="*/ 196 w 222"/>
              <a:gd name="T45" fmla="*/ 134 h 286"/>
              <a:gd name="T46" fmla="*/ 206 w 222"/>
              <a:gd name="T47" fmla="*/ 126 h 286"/>
              <a:gd name="T48" fmla="*/ 214 w 222"/>
              <a:gd name="T49" fmla="*/ 114 h 286"/>
              <a:gd name="T50" fmla="*/ 218 w 222"/>
              <a:gd name="T51" fmla="*/ 104 h 286"/>
              <a:gd name="T52" fmla="*/ 220 w 222"/>
              <a:gd name="T53" fmla="*/ 94 h 286"/>
              <a:gd name="T54" fmla="*/ 222 w 222"/>
              <a:gd name="T55" fmla="*/ 82 h 286"/>
              <a:gd name="T56" fmla="*/ 222 w 222"/>
              <a:gd name="T57" fmla="*/ 68 h 286"/>
              <a:gd name="T58" fmla="*/ 222 w 222"/>
              <a:gd name="T59" fmla="*/ 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2" h="286">
                <a:moveTo>
                  <a:pt x="222" y="6"/>
                </a:moveTo>
                <a:lnTo>
                  <a:pt x="222" y="6"/>
                </a:lnTo>
                <a:lnTo>
                  <a:pt x="218" y="6"/>
                </a:lnTo>
                <a:lnTo>
                  <a:pt x="204" y="2"/>
                </a:lnTo>
                <a:lnTo>
                  <a:pt x="184" y="0"/>
                </a:lnTo>
                <a:lnTo>
                  <a:pt x="172" y="0"/>
                </a:lnTo>
                <a:lnTo>
                  <a:pt x="160" y="2"/>
                </a:lnTo>
                <a:lnTo>
                  <a:pt x="148" y="6"/>
                </a:lnTo>
                <a:lnTo>
                  <a:pt x="138" y="12"/>
                </a:lnTo>
                <a:lnTo>
                  <a:pt x="126" y="20"/>
                </a:lnTo>
                <a:lnTo>
                  <a:pt x="118" y="32"/>
                </a:lnTo>
                <a:lnTo>
                  <a:pt x="110" y="46"/>
                </a:lnTo>
                <a:lnTo>
                  <a:pt x="104" y="64"/>
                </a:lnTo>
                <a:lnTo>
                  <a:pt x="100" y="88"/>
                </a:lnTo>
                <a:lnTo>
                  <a:pt x="98" y="114"/>
                </a:lnTo>
                <a:lnTo>
                  <a:pt x="0" y="114"/>
                </a:lnTo>
                <a:lnTo>
                  <a:pt x="0" y="286"/>
                </a:lnTo>
                <a:lnTo>
                  <a:pt x="170" y="286"/>
                </a:lnTo>
                <a:lnTo>
                  <a:pt x="170" y="142"/>
                </a:lnTo>
                <a:lnTo>
                  <a:pt x="170" y="142"/>
                </a:lnTo>
                <a:lnTo>
                  <a:pt x="178" y="142"/>
                </a:lnTo>
                <a:lnTo>
                  <a:pt x="186" y="140"/>
                </a:lnTo>
                <a:lnTo>
                  <a:pt x="196" y="134"/>
                </a:lnTo>
                <a:lnTo>
                  <a:pt x="206" y="126"/>
                </a:lnTo>
                <a:lnTo>
                  <a:pt x="214" y="114"/>
                </a:lnTo>
                <a:lnTo>
                  <a:pt x="218" y="104"/>
                </a:lnTo>
                <a:lnTo>
                  <a:pt x="220" y="94"/>
                </a:lnTo>
                <a:lnTo>
                  <a:pt x="222" y="82"/>
                </a:lnTo>
                <a:lnTo>
                  <a:pt x="222" y="68"/>
                </a:lnTo>
                <a:lnTo>
                  <a:pt x="222" y="6"/>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6" name="Freeform 224"/>
          <p:cNvSpPr/>
          <p:nvPr>
            <p:custDataLst>
              <p:tags r:id="rId21"/>
            </p:custDataLst>
          </p:nvPr>
        </p:nvSpPr>
        <p:spPr bwMode="auto">
          <a:xfrm>
            <a:off x="3604563" y="3496565"/>
            <a:ext cx="239435" cy="308461"/>
          </a:xfrm>
          <a:custGeom>
            <a:avLst/>
            <a:gdLst>
              <a:gd name="T0" fmla="*/ 222 w 222"/>
              <a:gd name="T1" fmla="*/ 6 h 286"/>
              <a:gd name="T2" fmla="*/ 222 w 222"/>
              <a:gd name="T3" fmla="*/ 6 h 286"/>
              <a:gd name="T4" fmla="*/ 218 w 222"/>
              <a:gd name="T5" fmla="*/ 6 h 286"/>
              <a:gd name="T6" fmla="*/ 204 w 222"/>
              <a:gd name="T7" fmla="*/ 2 h 286"/>
              <a:gd name="T8" fmla="*/ 184 w 222"/>
              <a:gd name="T9" fmla="*/ 0 h 286"/>
              <a:gd name="T10" fmla="*/ 172 w 222"/>
              <a:gd name="T11" fmla="*/ 0 h 286"/>
              <a:gd name="T12" fmla="*/ 160 w 222"/>
              <a:gd name="T13" fmla="*/ 2 h 286"/>
              <a:gd name="T14" fmla="*/ 148 w 222"/>
              <a:gd name="T15" fmla="*/ 6 h 286"/>
              <a:gd name="T16" fmla="*/ 138 w 222"/>
              <a:gd name="T17" fmla="*/ 12 h 286"/>
              <a:gd name="T18" fmla="*/ 126 w 222"/>
              <a:gd name="T19" fmla="*/ 20 h 286"/>
              <a:gd name="T20" fmla="*/ 118 w 222"/>
              <a:gd name="T21" fmla="*/ 32 h 286"/>
              <a:gd name="T22" fmla="*/ 110 w 222"/>
              <a:gd name="T23" fmla="*/ 46 h 286"/>
              <a:gd name="T24" fmla="*/ 104 w 222"/>
              <a:gd name="T25" fmla="*/ 64 h 286"/>
              <a:gd name="T26" fmla="*/ 100 w 222"/>
              <a:gd name="T27" fmla="*/ 88 h 286"/>
              <a:gd name="T28" fmla="*/ 98 w 222"/>
              <a:gd name="T29" fmla="*/ 114 h 286"/>
              <a:gd name="T30" fmla="*/ 0 w 222"/>
              <a:gd name="T31" fmla="*/ 114 h 286"/>
              <a:gd name="T32" fmla="*/ 0 w 222"/>
              <a:gd name="T33" fmla="*/ 286 h 286"/>
              <a:gd name="T34" fmla="*/ 170 w 222"/>
              <a:gd name="T35" fmla="*/ 286 h 286"/>
              <a:gd name="T36" fmla="*/ 170 w 222"/>
              <a:gd name="T37" fmla="*/ 142 h 286"/>
              <a:gd name="T38" fmla="*/ 170 w 222"/>
              <a:gd name="T39" fmla="*/ 142 h 286"/>
              <a:gd name="T40" fmla="*/ 178 w 222"/>
              <a:gd name="T41" fmla="*/ 142 h 286"/>
              <a:gd name="T42" fmla="*/ 186 w 222"/>
              <a:gd name="T43" fmla="*/ 140 h 286"/>
              <a:gd name="T44" fmla="*/ 196 w 222"/>
              <a:gd name="T45" fmla="*/ 134 h 286"/>
              <a:gd name="T46" fmla="*/ 206 w 222"/>
              <a:gd name="T47" fmla="*/ 126 h 286"/>
              <a:gd name="T48" fmla="*/ 214 w 222"/>
              <a:gd name="T49" fmla="*/ 114 h 286"/>
              <a:gd name="T50" fmla="*/ 218 w 222"/>
              <a:gd name="T51" fmla="*/ 104 h 286"/>
              <a:gd name="T52" fmla="*/ 220 w 222"/>
              <a:gd name="T53" fmla="*/ 94 h 286"/>
              <a:gd name="T54" fmla="*/ 222 w 222"/>
              <a:gd name="T55" fmla="*/ 82 h 286"/>
              <a:gd name="T56" fmla="*/ 222 w 222"/>
              <a:gd name="T57" fmla="*/ 68 h 286"/>
              <a:gd name="T58" fmla="*/ 222 w 222"/>
              <a:gd name="T59" fmla="*/ 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2" h="286">
                <a:moveTo>
                  <a:pt x="222" y="6"/>
                </a:moveTo>
                <a:lnTo>
                  <a:pt x="222" y="6"/>
                </a:lnTo>
                <a:lnTo>
                  <a:pt x="218" y="6"/>
                </a:lnTo>
                <a:lnTo>
                  <a:pt x="204" y="2"/>
                </a:lnTo>
                <a:lnTo>
                  <a:pt x="184" y="0"/>
                </a:lnTo>
                <a:lnTo>
                  <a:pt x="172" y="0"/>
                </a:lnTo>
                <a:lnTo>
                  <a:pt x="160" y="2"/>
                </a:lnTo>
                <a:lnTo>
                  <a:pt x="148" y="6"/>
                </a:lnTo>
                <a:lnTo>
                  <a:pt x="138" y="12"/>
                </a:lnTo>
                <a:lnTo>
                  <a:pt x="126" y="20"/>
                </a:lnTo>
                <a:lnTo>
                  <a:pt x="118" y="32"/>
                </a:lnTo>
                <a:lnTo>
                  <a:pt x="110" y="46"/>
                </a:lnTo>
                <a:lnTo>
                  <a:pt x="104" y="64"/>
                </a:lnTo>
                <a:lnTo>
                  <a:pt x="100" y="88"/>
                </a:lnTo>
                <a:lnTo>
                  <a:pt x="98" y="114"/>
                </a:lnTo>
                <a:lnTo>
                  <a:pt x="0" y="114"/>
                </a:lnTo>
                <a:lnTo>
                  <a:pt x="0" y="286"/>
                </a:lnTo>
                <a:lnTo>
                  <a:pt x="170" y="286"/>
                </a:lnTo>
                <a:lnTo>
                  <a:pt x="170" y="142"/>
                </a:lnTo>
                <a:lnTo>
                  <a:pt x="170" y="142"/>
                </a:lnTo>
                <a:lnTo>
                  <a:pt x="178" y="142"/>
                </a:lnTo>
                <a:lnTo>
                  <a:pt x="186" y="140"/>
                </a:lnTo>
                <a:lnTo>
                  <a:pt x="196" y="134"/>
                </a:lnTo>
                <a:lnTo>
                  <a:pt x="206" y="126"/>
                </a:lnTo>
                <a:lnTo>
                  <a:pt x="214" y="114"/>
                </a:lnTo>
                <a:lnTo>
                  <a:pt x="218" y="104"/>
                </a:lnTo>
                <a:lnTo>
                  <a:pt x="220" y="94"/>
                </a:lnTo>
                <a:lnTo>
                  <a:pt x="222" y="82"/>
                </a:lnTo>
                <a:lnTo>
                  <a:pt x="222" y="68"/>
                </a:lnTo>
                <a:lnTo>
                  <a:pt x="222"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7" name="Freeform 225"/>
          <p:cNvSpPr>
            <a:spLocks noEditPoints="1"/>
          </p:cNvSpPr>
          <p:nvPr>
            <p:custDataLst>
              <p:tags r:id="rId22"/>
            </p:custDataLst>
          </p:nvPr>
        </p:nvSpPr>
        <p:spPr bwMode="auto">
          <a:xfrm>
            <a:off x="3595934" y="3649717"/>
            <a:ext cx="191980" cy="131581"/>
          </a:xfrm>
          <a:custGeom>
            <a:avLst/>
            <a:gdLst>
              <a:gd name="T0" fmla="*/ 178 w 178"/>
              <a:gd name="T1" fmla="*/ 0 h 122"/>
              <a:gd name="T2" fmla="*/ 178 w 178"/>
              <a:gd name="T3" fmla="*/ 122 h 122"/>
              <a:gd name="T4" fmla="*/ 178 w 178"/>
              <a:gd name="T5" fmla="*/ 122 h 122"/>
              <a:gd name="T6" fmla="*/ 178 w 178"/>
              <a:gd name="T7" fmla="*/ 122 h 122"/>
              <a:gd name="T8" fmla="*/ 178 w 178"/>
              <a:gd name="T9" fmla="*/ 0 h 122"/>
              <a:gd name="T10" fmla="*/ 0 w 178"/>
              <a:gd name="T11" fmla="*/ 0 h 122"/>
              <a:gd name="T12" fmla="*/ 0 w 178"/>
              <a:gd name="T13" fmla="*/ 96 h 122"/>
              <a:gd name="T14" fmla="*/ 0 w 178"/>
              <a:gd name="T15" fmla="*/ 96 h 122"/>
              <a:gd name="T16" fmla="*/ 0 w 178"/>
              <a:gd name="T17" fmla="*/ 0 h 122"/>
              <a:gd name="T18" fmla="*/ 0 w 178"/>
              <a:gd name="T19"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22">
                <a:moveTo>
                  <a:pt x="178" y="0"/>
                </a:moveTo>
                <a:lnTo>
                  <a:pt x="178" y="122"/>
                </a:lnTo>
                <a:lnTo>
                  <a:pt x="178" y="122"/>
                </a:lnTo>
                <a:lnTo>
                  <a:pt x="178" y="122"/>
                </a:lnTo>
                <a:lnTo>
                  <a:pt x="178" y="0"/>
                </a:lnTo>
                <a:close/>
                <a:moveTo>
                  <a:pt x="0" y="0"/>
                </a:moveTo>
                <a:lnTo>
                  <a:pt x="0" y="96"/>
                </a:lnTo>
                <a:lnTo>
                  <a:pt x="0" y="96"/>
                </a:lnTo>
                <a:lnTo>
                  <a:pt x="0" y="0"/>
                </a:lnTo>
                <a:lnTo>
                  <a:pt x="0" y="0"/>
                </a:lnTo>
                <a:close/>
              </a:path>
            </a:pathLst>
          </a:custGeom>
          <a:solidFill>
            <a:srgbClr val="EDE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8" name="Freeform 226"/>
          <p:cNvSpPr/>
          <p:nvPr>
            <p:custDataLst>
              <p:tags r:id="rId23"/>
            </p:custDataLst>
          </p:nvPr>
        </p:nvSpPr>
        <p:spPr bwMode="auto">
          <a:xfrm>
            <a:off x="3787913" y="3649717"/>
            <a:ext cx="0" cy="131581"/>
          </a:xfrm>
          <a:custGeom>
            <a:avLst/>
            <a:gdLst>
              <a:gd name="T0" fmla="*/ 0 h 122"/>
              <a:gd name="T1" fmla="*/ 122 h 122"/>
              <a:gd name="T2" fmla="*/ 122 h 122"/>
              <a:gd name="T3" fmla="*/ 122 h 122"/>
              <a:gd name="T4" fmla="*/ 0 h 122"/>
            </a:gdLst>
            <a:ahLst/>
            <a:cxnLst>
              <a:cxn ang="0">
                <a:pos x="0" y="T0"/>
              </a:cxn>
              <a:cxn ang="0">
                <a:pos x="0" y="T1"/>
              </a:cxn>
              <a:cxn ang="0">
                <a:pos x="0" y="T2"/>
              </a:cxn>
              <a:cxn ang="0">
                <a:pos x="0" y="T3"/>
              </a:cxn>
              <a:cxn ang="0">
                <a:pos x="0" y="T4"/>
              </a:cxn>
            </a:cxnLst>
            <a:rect l="0" t="0" r="r" b="b"/>
            <a:pathLst>
              <a:path h="122">
                <a:moveTo>
                  <a:pt x="0" y="0"/>
                </a:moveTo>
                <a:lnTo>
                  <a:pt x="0" y="122"/>
                </a:lnTo>
                <a:lnTo>
                  <a:pt x="0" y="122"/>
                </a:lnTo>
                <a:lnTo>
                  <a:pt x="0" y="1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 name="Rectangle 227"/>
          <p:cNvSpPr>
            <a:spLocks noChangeArrowheads="1"/>
          </p:cNvSpPr>
          <p:nvPr>
            <p:custDataLst>
              <p:tags r:id="rId24"/>
            </p:custDataLst>
          </p:nvPr>
        </p:nvSpPr>
        <p:spPr bwMode="auto">
          <a:xfrm>
            <a:off x="3595934" y="3649718"/>
            <a:ext cx="1079" cy="103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30" name="Freeform 228"/>
          <p:cNvSpPr/>
          <p:nvPr>
            <p:custDataLst>
              <p:tags r:id="rId25"/>
            </p:custDataLst>
          </p:nvPr>
        </p:nvSpPr>
        <p:spPr bwMode="auto">
          <a:xfrm>
            <a:off x="3595934" y="3649718"/>
            <a:ext cx="8628" cy="105697"/>
          </a:xfrm>
          <a:custGeom>
            <a:avLst/>
            <a:gdLst>
              <a:gd name="T0" fmla="*/ 0 w 8"/>
              <a:gd name="T1" fmla="*/ 0 h 98"/>
              <a:gd name="T2" fmla="*/ 0 w 8"/>
              <a:gd name="T3" fmla="*/ 0 h 98"/>
              <a:gd name="T4" fmla="*/ 0 w 8"/>
              <a:gd name="T5" fmla="*/ 0 h 98"/>
              <a:gd name="T6" fmla="*/ 0 w 8"/>
              <a:gd name="T7" fmla="*/ 96 h 98"/>
              <a:gd name="T8" fmla="*/ 0 w 8"/>
              <a:gd name="T9" fmla="*/ 96 h 98"/>
              <a:gd name="T10" fmla="*/ 8 w 8"/>
              <a:gd name="T11" fmla="*/ 98 h 98"/>
              <a:gd name="T12" fmla="*/ 8 w 8"/>
              <a:gd name="T13" fmla="*/ 2 h 98"/>
              <a:gd name="T14" fmla="*/ 8 w 8"/>
              <a:gd name="T15" fmla="*/ 2 h 98"/>
              <a:gd name="T16" fmla="*/ 0 w 8"/>
              <a:gd name="T1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8">
                <a:moveTo>
                  <a:pt x="0" y="0"/>
                </a:moveTo>
                <a:lnTo>
                  <a:pt x="0" y="0"/>
                </a:lnTo>
                <a:lnTo>
                  <a:pt x="0" y="0"/>
                </a:lnTo>
                <a:lnTo>
                  <a:pt x="0" y="96"/>
                </a:lnTo>
                <a:lnTo>
                  <a:pt x="0" y="96"/>
                </a:lnTo>
                <a:lnTo>
                  <a:pt x="8" y="98"/>
                </a:lnTo>
                <a:lnTo>
                  <a:pt x="8" y="2"/>
                </a:lnTo>
                <a:lnTo>
                  <a:pt x="8" y="2"/>
                </a:lnTo>
                <a:lnTo>
                  <a:pt x="0" y="0"/>
                </a:lnTo>
                <a:close/>
              </a:path>
            </a:pathLst>
          </a:custGeom>
          <a:solidFill>
            <a:srgbClr val="CE885B">
              <a:lumMod val="70000"/>
              <a:lumOff val="3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1" name="Freeform 229"/>
          <p:cNvSpPr/>
          <p:nvPr>
            <p:custDataLst>
              <p:tags r:id="rId26"/>
            </p:custDataLst>
          </p:nvPr>
        </p:nvSpPr>
        <p:spPr bwMode="auto">
          <a:xfrm>
            <a:off x="3595934" y="3649718"/>
            <a:ext cx="8628" cy="105697"/>
          </a:xfrm>
          <a:custGeom>
            <a:avLst/>
            <a:gdLst>
              <a:gd name="T0" fmla="*/ 0 w 8"/>
              <a:gd name="T1" fmla="*/ 0 h 98"/>
              <a:gd name="T2" fmla="*/ 0 w 8"/>
              <a:gd name="T3" fmla="*/ 0 h 98"/>
              <a:gd name="T4" fmla="*/ 0 w 8"/>
              <a:gd name="T5" fmla="*/ 0 h 98"/>
              <a:gd name="T6" fmla="*/ 0 w 8"/>
              <a:gd name="T7" fmla="*/ 96 h 98"/>
              <a:gd name="T8" fmla="*/ 0 w 8"/>
              <a:gd name="T9" fmla="*/ 96 h 98"/>
              <a:gd name="T10" fmla="*/ 8 w 8"/>
              <a:gd name="T11" fmla="*/ 98 h 98"/>
              <a:gd name="T12" fmla="*/ 8 w 8"/>
              <a:gd name="T13" fmla="*/ 2 h 98"/>
              <a:gd name="T14" fmla="*/ 8 w 8"/>
              <a:gd name="T15" fmla="*/ 2 h 98"/>
              <a:gd name="T16" fmla="*/ 0 w 8"/>
              <a:gd name="T1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8">
                <a:moveTo>
                  <a:pt x="0" y="0"/>
                </a:moveTo>
                <a:lnTo>
                  <a:pt x="0" y="0"/>
                </a:lnTo>
                <a:lnTo>
                  <a:pt x="0" y="0"/>
                </a:lnTo>
                <a:lnTo>
                  <a:pt x="0" y="96"/>
                </a:lnTo>
                <a:lnTo>
                  <a:pt x="0" y="96"/>
                </a:lnTo>
                <a:lnTo>
                  <a:pt x="8" y="98"/>
                </a:lnTo>
                <a:lnTo>
                  <a:pt x="8" y="2"/>
                </a:lnTo>
                <a:lnTo>
                  <a:pt x="8"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2" name="Freeform 230"/>
          <p:cNvSpPr/>
          <p:nvPr>
            <p:custDataLst>
              <p:tags r:id="rId27"/>
            </p:custDataLst>
          </p:nvPr>
        </p:nvSpPr>
        <p:spPr bwMode="auto">
          <a:xfrm>
            <a:off x="3604563" y="3641090"/>
            <a:ext cx="183352" cy="140209"/>
          </a:xfrm>
          <a:custGeom>
            <a:avLst/>
            <a:gdLst>
              <a:gd name="T0" fmla="*/ 102 w 170"/>
              <a:gd name="T1" fmla="*/ 0 h 130"/>
              <a:gd name="T2" fmla="*/ 102 w 170"/>
              <a:gd name="T3" fmla="*/ 0 h 130"/>
              <a:gd name="T4" fmla="*/ 86 w 170"/>
              <a:gd name="T5" fmla="*/ 6 h 130"/>
              <a:gd name="T6" fmla="*/ 70 w 170"/>
              <a:gd name="T7" fmla="*/ 12 h 130"/>
              <a:gd name="T8" fmla="*/ 56 w 170"/>
              <a:gd name="T9" fmla="*/ 14 h 130"/>
              <a:gd name="T10" fmla="*/ 40 w 170"/>
              <a:gd name="T11" fmla="*/ 14 h 130"/>
              <a:gd name="T12" fmla="*/ 40 w 170"/>
              <a:gd name="T13" fmla="*/ 14 h 130"/>
              <a:gd name="T14" fmla="*/ 16 w 170"/>
              <a:gd name="T15" fmla="*/ 12 h 130"/>
              <a:gd name="T16" fmla="*/ 0 w 170"/>
              <a:gd name="T17" fmla="*/ 10 h 130"/>
              <a:gd name="T18" fmla="*/ 0 w 170"/>
              <a:gd name="T19" fmla="*/ 106 h 130"/>
              <a:gd name="T20" fmla="*/ 0 w 170"/>
              <a:gd name="T21" fmla="*/ 106 h 130"/>
              <a:gd name="T22" fmla="*/ 170 w 170"/>
              <a:gd name="T23" fmla="*/ 130 h 130"/>
              <a:gd name="T24" fmla="*/ 170 w 170"/>
              <a:gd name="T25" fmla="*/ 8 h 130"/>
              <a:gd name="T26" fmla="*/ 170 w 170"/>
              <a:gd name="T27" fmla="*/ 8 h 130"/>
              <a:gd name="T28" fmla="*/ 158 w 170"/>
              <a:gd name="T29" fmla="*/ 10 h 130"/>
              <a:gd name="T30" fmla="*/ 148 w 170"/>
              <a:gd name="T31" fmla="*/ 12 h 130"/>
              <a:gd name="T32" fmla="*/ 148 w 170"/>
              <a:gd name="T33" fmla="*/ 12 h 130"/>
              <a:gd name="T34" fmla="*/ 130 w 170"/>
              <a:gd name="T35" fmla="*/ 10 h 130"/>
              <a:gd name="T36" fmla="*/ 116 w 170"/>
              <a:gd name="T37" fmla="*/ 6 h 130"/>
              <a:gd name="T38" fmla="*/ 102 w 170"/>
              <a:gd name="T3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0" h="130">
                <a:moveTo>
                  <a:pt x="102" y="0"/>
                </a:moveTo>
                <a:lnTo>
                  <a:pt x="102" y="0"/>
                </a:lnTo>
                <a:lnTo>
                  <a:pt x="86" y="6"/>
                </a:lnTo>
                <a:lnTo>
                  <a:pt x="70" y="12"/>
                </a:lnTo>
                <a:lnTo>
                  <a:pt x="56" y="14"/>
                </a:lnTo>
                <a:lnTo>
                  <a:pt x="40" y="14"/>
                </a:lnTo>
                <a:lnTo>
                  <a:pt x="40" y="14"/>
                </a:lnTo>
                <a:lnTo>
                  <a:pt x="16" y="12"/>
                </a:lnTo>
                <a:lnTo>
                  <a:pt x="0" y="10"/>
                </a:lnTo>
                <a:lnTo>
                  <a:pt x="0" y="106"/>
                </a:lnTo>
                <a:lnTo>
                  <a:pt x="0" y="106"/>
                </a:lnTo>
                <a:lnTo>
                  <a:pt x="170" y="130"/>
                </a:lnTo>
                <a:lnTo>
                  <a:pt x="170" y="8"/>
                </a:lnTo>
                <a:lnTo>
                  <a:pt x="170" y="8"/>
                </a:lnTo>
                <a:lnTo>
                  <a:pt x="158" y="10"/>
                </a:lnTo>
                <a:lnTo>
                  <a:pt x="148" y="12"/>
                </a:lnTo>
                <a:lnTo>
                  <a:pt x="148" y="12"/>
                </a:lnTo>
                <a:lnTo>
                  <a:pt x="130" y="10"/>
                </a:lnTo>
                <a:lnTo>
                  <a:pt x="116" y="6"/>
                </a:lnTo>
                <a:lnTo>
                  <a:pt x="102" y="0"/>
                </a:lnTo>
                <a:close/>
              </a:path>
            </a:pathLst>
          </a:custGeom>
          <a:solidFill>
            <a:srgbClr val="CE885B">
              <a:lumMod val="70000"/>
              <a:lumOff val="3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3" name="Freeform 231"/>
          <p:cNvSpPr/>
          <p:nvPr>
            <p:custDataLst>
              <p:tags r:id="rId28"/>
            </p:custDataLst>
          </p:nvPr>
        </p:nvSpPr>
        <p:spPr bwMode="auto">
          <a:xfrm>
            <a:off x="3604563" y="3641090"/>
            <a:ext cx="183352" cy="140209"/>
          </a:xfrm>
          <a:custGeom>
            <a:avLst/>
            <a:gdLst>
              <a:gd name="T0" fmla="*/ 102 w 170"/>
              <a:gd name="T1" fmla="*/ 0 h 130"/>
              <a:gd name="T2" fmla="*/ 102 w 170"/>
              <a:gd name="T3" fmla="*/ 0 h 130"/>
              <a:gd name="T4" fmla="*/ 86 w 170"/>
              <a:gd name="T5" fmla="*/ 6 h 130"/>
              <a:gd name="T6" fmla="*/ 70 w 170"/>
              <a:gd name="T7" fmla="*/ 12 h 130"/>
              <a:gd name="T8" fmla="*/ 56 w 170"/>
              <a:gd name="T9" fmla="*/ 14 h 130"/>
              <a:gd name="T10" fmla="*/ 40 w 170"/>
              <a:gd name="T11" fmla="*/ 14 h 130"/>
              <a:gd name="T12" fmla="*/ 40 w 170"/>
              <a:gd name="T13" fmla="*/ 14 h 130"/>
              <a:gd name="T14" fmla="*/ 16 w 170"/>
              <a:gd name="T15" fmla="*/ 12 h 130"/>
              <a:gd name="T16" fmla="*/ 0 w 170"/>
              <a:gd name="T17" fmla="*/ 10 h 130"/>
              <a:gd name="T18" fmla="*/ 0 w 170"/>
              <a:gd name="T19" fmla="*/ 106 h 130"/>
              <a:gd name="T20" fmla="*/ 0 w 170"/>
              <a:gd name="T21" fmla="*/ 106 h 130"/>
              <a:gd name="T22" fmla="*/ 170 w 170"/>
              <a:gd name="T23" fmla="*/ 130 h 130"/>
              <a:gd name="T24" fmla="*/ 170 w 170"/>
              <a:gd name="T25" fmla="*/ 8 h 130"/>
              <a:gd name="T26" fmla="*/ 170 w 170"/>
              <a:gd name="T27" fmla="*/ 8 h 130"/>
              <a:gd name="T28" fmla="*/ 158 w 170"/>
              <a:gd name="T29" fmla="*/ 10 h 130"/>
              <a:gd name="T30" fmla="*/ 148 w 170"/>
              <a:gd name="T31" fmla="*/ 12 h 130"/>
              <a:gd name="T32" fmla="*/ 148 w 170"/>
              <a:gd name="T33" fmla="*/ 12 h 130"/>
              <a:gd name="T34" fmla="*/ 130 w 170"/>
              <a:gd name="T35" fmla="*/ 10 h 130"/>
              <a:gd name="T36" fmla="*/ 116 w 170"/>
              <a:gd name="T37" fmla="*/ 6 h 130"/>
              <a:gd name="T38" fmla="*/ 102 w 170"/>
              <a:gd name="T3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0" h="130">
                <a:moveTo>
                  <a:pt x="102" y="0"/>
                </a:moveTo>
                <a:lnTo>
                  <a:pt x="102" y="0"/>
                </a:lnTo>
                <a:lnTo>
                  <a:pt x="86" y="6"/>
                </a:lnTo>
                <a:lnTo>
                  <a:pt x="70" y="12"/>
                </a:lnTo>
                <a:lnTo>
                  <a:pt x="56" y="14"/>
                </a:lnTo>
                <a:lnTo>
                  <a:pt x="40" y="14"/>
                </a:lnTo>
                <a:lnTo>
                  <a:pt x="40" y="14"/>
                </a:lnTo>
                <a:lnTo>
                  <a:pt x="16" y="12"/>
                </a:lnTo>
                <a:lnTo>
                  <a:pt x="0" y="10"/>
                </a:lnTo>
                <a:lnTo>
                  <a:pt x="0" y="106"/>
                </a:lnTo>
                <a:lnTo>
                  <a:pt x="0" y="106"/>
                </a:lnTo>
                <a:lnTo>
                  <a:pt x="170" y="130"/>
                </a:lnTo>
                <a:lnTo>
                  <a:pt x="170" y="8"/>
                </a:lnTo>
                <a:lnTo>
                  <a:pt x="170" y="8"/>
                </a:lnTo>
                <a:lnTo>
                  <a:pt x="158" y="10"/>
                </a:lnTo>
                <a:lnTo>
                  <a:pt x="148" y="12"/>
                </a:lnTo>
                <a:lnTo>
                  <a:pt x="148" y="12"/>
                </a:lnTo>
                <a:lnTo>
                  <a:pt x="130" y="10"/>
                </a:lnTo>
                <a:lnTo>
                  <a:pt x="116" y="6"/>
                </a:lnTo>
                <a:lnTo>
                  <a:pt x="1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4" name="Rectangle 232"/>
          <p:cNvSpPr>
            <a:spLocks noChangeArrowheads="1"/>
          </p:cNvSpPr>
          <p:nvPr>
            <p:custDataLst>
              <p:tags r:id="rId29"/>
            </p:custDataLst>
          </p:nvPr>
        </p:nvSpPr>
        <p:spPr bwMode="auto">
          <a:xfrm>
            <a:off x="3533380" y="3434010"/>
            <a:ext cx="75497" cy="125111"/>
          </a:xfrm>
          <a:prstGeom prst="rect">
            <a:avLst/>
          </a:prstGeom>
          <a:solidFill>
            <a:srgbClr val="CE885B">
              <a:lumMod val="50000"/>
              <a:lumOff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35" name="Rectangle 233"/>
          <p:cNvSpPr>
            <a:spLocks noChangeArrowheads="1"/>
          </p:cNvSpPr>
          <p:nvPr>
            <p:custDataLst>
              <p:tags r:id="rId30"/>
            </p:custDataLst>
          </p:nvPr>
        </p:nvSpPr>
        <p:spPr bwMode="auto">
          <a:xfrm>
            <a:off x="3533380" y="3434010"/>
            <a:ext cx="75497" cy="125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36" name="Freeform 234"/>
          <p:cNvSpPr>
            <a:spLocks noEditPoints="1"/>
          </p:cNvSpPr>
          <p:nvPr>
            <p:custDataLst>
              <p:tags r:id="rId31"/>
            </p:custDataLst>
          </p:nvPr>
        </p:nvSpPr>
        <p:spPr bwMode="auto">
          <a:xfrm>
            <a:off x="3703788" y="3401654"/>
            <a:ext cx="69027" cy="75497"/>
          </a:xfrm>
          <a:custGeom>
            <a:avLst/>
            <a:gdLst>
              <a:gd name="T0" fmla="*/ 32 w 64"/>
              <a:gd name="T1" fmla="*/ 70 h 70"/>
              <a:gd name="T2" fmla="*/ 32 w 64"/>
              <a:gd name="T3" fmla="*/ 70 h 70"/>
              <a:gd name="T4" fmla="*/ 32 w 64"/>
              <a:gd name="T5" fmla="*/ 70 h 70"/>
              <a:gd name="T6" fmla="*/ 32 w 64"/>
              <a:gd name="T7" fmla="*/ 70 h 70"/>
              <a:gd name="T8" fmla="*/ 32 w 64"/>
              <a:gd name="T9" fmla="*/ 70 h 70"/>
              <a:gd name="T10" fmla="*/ 32 w 64"/>
              <a:gd name="T11" fmla="*/ 70 h 70"/>
              <a:gd name="T12" fmla="*/ 64 w 64"/>
              <a:gd name="T13" fmla="*/ 0 h 70"/>
              <a:gd name="T14" fmla="*/ 64 w 64"/>
              <a:gd name="T15" fmla="*/ 0 h 70"/>
              <a:gd name="T16" fmla="*/ 64 w 64"/>
              <a:gd name="T17" fmla="*/ 2 h 70"/>
              <a:gd name="T18" fmla="*/ 64 w 64"/>
              <a:gd name="T19" fmla="*/ 40 h 70"/>
              <a:gd name="T20" fmla="*/ 64 w 64"/>
              <a:gd name="T21" fmla="*/ 0 h 70"/>
              <a:gd name="T22" fmla="*/ 0 w 64"/>
              <a:gd name="T23" fmla="*/ 0 h 70"/>
              <a:gd name="T24" fmla="*/ 0 w 64"/>
              <a:gd name="T25" fmla="*/ 40 h 70"/>
              <a:gd name="T26" fmla="*/ 0 w 64"/>
              <a:gd name="T27" fmla="*/ 40 h 70"/>
              <a:gd name="T28" fmla="*/ 0 w 64"/>
              <a:gd name="T29" fmla="*/ 2 h 70"/>
              <a:gd name="T30" fmla="*/ 0 w 64"/>
              <a:gd name="T31" fmla="*/ 2 h 70"/>
              <a:gd name="T32" fmla="*/ 0 w 64"/>
              <a:gd name="T3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70">
                <a:moveTo>
                  <a:pt x="32" y="70"/>
                </a:moveTo>
                <a:lnTo>
                  <a:pt x="32" y="70"/>
                </a:lnTo>
                <a:lnTo>
                  <a:pt x="32" y="70"/>
                </a:lnTo>
                <a:lnTo>
                  <a:pt x="32" y="70"/>
                </a:lnTo>
                <a:lnTo>
                  <a:pt x="32" y="70"/>
                </a:lnTo>
                <a:lnTo>
                  <a:pt x="32" y="70"/>
                </a:lnTo>
                <a:close/>
                <a:moveTo>
                  <a:pt x="64" y="0"/>
                </a:moveTo>
                <a:lnTo>
                  <a:pt x="64" y="0"/>
                </a:lnTo>
                <a:lnTo>
                  <a:pt x="64" y="2"/>
                </a:lnTo>
                <a:lnTo>
                  <a:pt x="64" y="40"/>
                </a:lnTo>
                <a:lnTo>
                  <a:pt x="64" y="0"/>
                </a:lnTo>
                <a:close/>
                <a:moveTo>
                  <a:pt x="0" y="0"/>
                </a:moveTo>
                <a:lnTo>
                  <a:pt x="0" y="40"/>
                </a:lnTo>
                <a:lnTo>
                  <a:pt x="0" y="40"/>
                </a:lnTo>
                <a:lnTo>
                  <a:pt x="0" y="2"/>
                </a:lnTo>
                <a:lnTo>
                  <a:pt x="0" y="2"/>
                </a:lnTo>
                <a:lnTo>
                  <a:pt x="0" y="0"/>
                </a:lnTo>
                <a:close/>
              </a:path>
            </a:pathLst>
          </a:custGeom>
          <a:solidFill>
            <a:srgbClr val="C078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 name="Freeform 235"/>
          <p:cNvSpPr/>
          <p:nvPr>
            <p:custDataLst>
              <p:tags r:id="rId32"/>
            </p:custDataLst>
          </p:nvPr>
        </p:nvSpPr>
        <p:spPr bwMode="auto">
          <a:xfrm>
            <a:off x="3738301" y="347715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8" name="Freeform 236"/>
          <p:cNvSpPr/>
          <p:nvPr>
            <p:custDataLst>
              <p:tags r:id="rId33"/>
            </p:custDataLst>
          </p:nvPr>
        </p:nvSpPr>
        <p:spPr bwMode="auto">
          <a:xfrm>
            <a:off x="3772813" y="3401653"/>
            <a:ext cx="0" cy="43141"/>
          </a:xfrm>
          <a:custGeom>
            <a:avLst/>
            <a:gdLst>
              <a:gd name="T0" fmla="*/ 0 h 40"/>
              <a:gd name="T1" fmla="*/ 0 h 40"/>
              <a:gd name="T2" fmla="*/ 2 h 40"/>
              <a:gd name="T3" fmla="*/ 40 h 40"/>
              <a:gd name="T4" fmla="*/ 0 h 40"/>
            </a:gdLst>
            <a:ahLst/>
            <a:cxnLst>
              <a:cxn ang="0">
                <a:pos x="0" y="T0"/>
              </a:cxn>
              <a:cxn ang="0">
                <a:pos x="0" y="T1"/>
              </a:cxn>
              <a:cxn ang="0">
                <a:pos x="0" y="T2"/>
              </a:cxn>
              <a:cxn ang="0">
                <a:pos x="0" y="T3"/>
              </a:cxn>
              <a:cxn ang="0">
                <a:pos x="0" y="T4"/>
              </a:cxn>
            </a:cxnLst>
            <a:rect l="0" t="0" r="r" b="b"/>
            <a:pathLst>
              <a:path h="40">
                <a:moveTo>
                  <a:pt x="0" y="0"/>
                </a:moveTo>
                <a:lnTo>
                  <a:pt x="0" y="0"/>
                </a:lnTo>
                <a:lnTo>
                  <a:pt x="0" y="2"/>
                </a:lnTo>
                <a:lnTo>
                  <a:pt x="0" y="4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9" name="Freeform 237"/>
          <p:cNvSpPr/>
          <p:nvPr>
            <p:custDataLst>
              <p:tags r:id="rId34"/>
            </p:custDataLst>
          </p:nvPr>
        </p:nvSpPr>
        <p:spPr bwMode="auto">
          <a:xfrm>
            <a:off x="3703788" y="3401653"/>
            <a:ext cx="0" cy="43141"/>
          </a:xfrm>
          <a:custGeom>
            <a:avLst/>
            <a:gdLst>
              <a:gd name="T0" fmla="*/ 0 h 40"/>
              <a:gd name="T1" fmla="*/ 40 h 40"/>
              <a:gd name="T2" fmla="*/ 40 h 40"/>
              <a:gd name="T3" fmla="*/ 2 h 40"/>
              <a:gd name="T4" fmla="*/ 2 h 40"/>
              <a:gd name="T5" fmla="*/ 0 h 40"/>
            </a:gdLst>
            <a:ahLst/>
            <a:cxnLst>
              <a:cxn ang="0">
                <a:pos x="0" y="T0"/>
              </a:cxn>
              <a:cxn ang="0">
                <a:pos x="0" y="T1"/>
              </a:cxn>
              <a:cxn ang="0">
                <a:pos x="0" y="T2"/>
              </a:cxn>
              <a:cxn ang="0">
                <a:pos x="0" y="T3"/>
              </a:cxn>
              <a:cxn ang="0">
                <a:pos x="0" y="T4"/>
              </a:cxn>
              <a:cxn ang="0">
                <a:pos x="0" y="T5"/>
              </a:cxn>
            </a:cxnLst>
            <a:rect l="0" t="0" r="r" b="b"/>
            <a:pathLst>
              <a:path h="40">
                <a:moveTo>
                  <a:pt x="0" y="0"/>
                </a:moveTo>
                <a:lnTo>
                  <a:pt x="0" y="40"/>
                </a:lnTo>
                <a:lnTo>
                  <a:pt x="0" y="40"/>
                </a:ln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0" name="Freeform 238"/>
          <p:cNvSpPr/>
          <p:nvPr>
            <p:custDataLst>
              <p:tags r:id="rId35"/>
            </p:custDataLst>
          </p:nvPr>
        </p:nvSpPr>
        <p:spPr bwMode="auto">
          <a:xfrm>
            <a:off x="3703788" y="3403811"/>
            <a:ext cx="69027" cy="73340"/>
          </a:xfrm>
          <a:custGeom>
            <a:avLst/>
            <a:gdLst>
              <a:gd name="T0" fmla="*/ 64 w 64"/>
              <a:gd name="T1" fmla="*/ 0 h 68"/>
              <a:gd name="T2" fmla="*/ 64 w 64"/>
              <a:gd name="T3" fmla="*/ 0 h 68"/>
              <a:gd name="T4" fmla="*/ 62 w 64"/>
              <a:gd name="T5" fmla="*/ 8 h 68"/>
              <a:gd name="T6" fmla="*/ 56 w 64"/>
              <a:gd name="T7" fmla="*/ 16 h 68"/>
              <a:gd name="T8" fmla="*/ 48 w 64"/>
              <a:gd name="T9" fmla="*/ 22 h 68"/>
              <a:gd name="T10" fmla="*/ 38 w 64"/>
              <a:gd name="T11" fmla="*/ 24 h 68"/>
              <a:gd name="T12" fmla="*/ 38 w 64"/>
              <a:gd name="T13" fmla="*/ 24 h 68"/>
              <a:gd name="T14" fmla="*/ 38 w 64"/>
              <a:gd name="T15" fmla="*/ 24 h 68"/>
              <a:gd name="T16" fmla="*/ 24 w 64"/>
              <a:gd name="T17" fmla="*/ 24 h 68"/>
              <a:gd name="T18" fmla="*/ 24 w 64"/>
              <a:gd name="T19" fmla="*/ 24 h 68"/>
              <a:gd name="T20" fmla="*/ 14 w 64"/>
              <a:gd name="T21" fmla="*/ 22 h 68"/>
              <a:gd name="T22" fmla="*/ 8 w 64"/>
              <a:gd name="T23" fmla="*/ 16 h 68"/>
              <a:gd name="T24" fmla="*/ 2 w 64"/>
              <a:gd name="T25" fmla="*/ 8 h 68"/>
              <a:gd name="T26" fmla="*/ 0 w 64"/>
              <a:gd name="T27" fmla="*/ 0 h 68"/>
              <a:gd name="T28" fmla="*/ 0 w 64"/>
              <a:gd name="T29" fmla="*/ 38 h 68"/>
              <a:gd name="T30" fmla="*/ 0 w 64"/>
              <a:gd name="T31" fmla="*/ 38 h 68"/>
              <a:gd name="T32" fmla="*/ 0 w 64"/>
              <a:gd name="T33" fmla="*/ 44 h 68"/>
              <a:gd name="T34" fmla="*/ 2 w 64"/>
              <a:gd name="T35" fmla="*/ 50 h 68"/>
              <a:gd name="T36" fmla="*/ 10 w 64"/>
              <a:gd name="T37" fmla="*/ 60 h 68"/>
              <a:gd name="T38" fmla="*/ 20 w 64"/>
              <a:gd name="T39" fmla="*/ 66 h 68"/>
              <a:gd name="T40" fmla="*/ 26 w 64"/>
              <a:gd name="T41" fmla="*/ 68 h 68"/>
              <a:gd name="T42" fmla="*/ 32 w 64"/>
              <a:gd name="T43" fmla="*/ 68 h 68"/>
              <a:gd name="T44" fmla="*/ 32 w 64"/>
              <a:gd name="T45" fmla="*/ 68 h 68"/>
              <a:gd name="T46" fmla="*/ 32 w 64"/>
              <a:gd name="T47" fmla="*/ 68 h 68"/>
              <a:gd name="T48" fmla="*/ 32 w 64"/>
              <a:gd name="T49" fmla="*/ 68 h 68"/>
              <a:gd name="T50" fmla="*/ 32 w 64"/>
              <a:gd name="T51" fmla="*/ 68 h 68"/>
              <a:gd name="T52" fmla="*/ 32 w 64"/>
              <a:gd name="T53" fmla="*/ 68 h 68"/>
              <a:gd name="T54" fmla="*/ 38 w 64"/>
              <a:gd name="T55" fmla="*/ 68 h 68"/>
              <a:gd name="T56" fmla="*/ 44 w 64"/>
              <a:gd name="T57" fmla="*/ 66 h 68"/>
              <a:gd name="T58" fmla="*/ 54 w 64"/>
              <a:gd name="T59" fmla="*/ 60 h 68"/>
              <a:gd name="T60" fmla="*/ 60 w 64"/>
              <a:gd name="T61" fmla="*/ 50 h 68"/>
              <a:gd name="T62" fmla="*/ 62 w 64"/>
              <a:gd name="T63" fmla="*/ 44 h 68"/>
              <a:gd name="T64" fmla="*/ 64 w 64"/>
              <a:gd name="T65" fmla="*/ 38 h 68"/>
              <a:gd name="T66" fmla="*/ 64 w 64"/>
              <a:gd name="T67" fmla="*/ 38 h 68"/>
              <a:gd name="T68" fmla="*/ 64 w 64"/>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68">
                <a:moveTo>
                  <a:pt x="64" y="0"/>
                </a:moveTo>
                <a:lnTo>
                  <a:pt x="64" y="0"/>
                </a:lnTo>
                <a:lnTo>
                  <a:pt x="62" y="8"/>
                </a:lnTo>
                <a:lnTo>
                  <a:pt x="56" y="16"/>
                </a:lnTo>
                <a:lnTo>
                  <a:pt x="48" y="22"/>
                </a:lnTo>
                <a:lnTo>
                  <a:pt x="38" y="24"/>
                </a:lnTo>
                <a:lnTo>
                  <a:pt x="38" y="24"/>
                </a:lnTo>
                <a:lnTo>
                  <a:pt x="38" y="24"/>
                </a:lnTo>
                <a:lnTo>
                  <a:pt x="24" y="24"/>
                </a:lnTo>
                <a:lnTo>
                  <a:pt x="24" y="24"/>
                </a:lnTo>
                <a:lnTo>
                  <a:pt x="14" y="22"/>
                </a:lnTo>
                <a:lnTo>
                  <a:pt x="8" y="16"/>
                </a:lnTo>
                <a:lnTo>
                  <a:pt x="2" y="8"/>
                </a:lnTo>
                <a:lnTo>
                  <a:pt x="0" y="0"/>
                </a:lnTo>
                <a:lnTo>
                  <a:pt x="0" y="38"/>
                </a:lnTo>
                <a:lnTo>
                  <a:pt x="0" y="38"/>
                </a:lnTo>
                <a:lnTo>
                  <a:pt x="0" y="44"/>
                </a:lnTo>
                <a:lnTo>
                  <a:pt x="2" y="50"/>
                </a:lnTo>
                <a:lnTo>
                  <a:pt x="10" y="60"/>
                </a:lnTo>
                <a:lnTo>
                  <a:pt x="20" y="66"/>
                </a:lnTo>
                <a:lnTo>
                  <a:pt x="26" y="68"/>
                </a:lnTo>
                <a:lnTo>
                  <a:pt x="32" y="68"/>
                </a:lnTo>
                <a:lnTo>
                  <a:pt x="32" y="68"/>
                </a:lnTo>
                <a:lnTo>
                  <a:pt x="32" y="68"/>
                </a:lnTo>
                <a:lnTo>
                  <a:pt x="32" y="68"/>
                </a:lnTo>
                <a:lnTo>
                  <a:pt x="32" y="68"/>
                </a:lnTo>
                <a:lnTo>
                  <a:pt x="32" y="68"/>
                </a:lnTo>
                <a:lnTo>
                  <a:pt x="38" y="68"/>
                </a:lnTo>
                <a:lnTo>
                  <a:pt x="44" y="66"/>
                </a:lnTo>
                <a:lnTo>
                  <a:pt x="54" y="60"/>
                </a:lnTo>
                <a:lnTo>
                  <a:pt x="60" y="50"/>
                </a:lnTo>
                <a:lnTo>
                  <a:pt x="62" y="44"/>
                </a:lnTo>
                <a:lnTo>
                  <a:pt x="64" y="38"/>
                </a:lnTo>
                <a:lnTo>
                  <a:pt x="64" y="38"/>
                </a:lnTo>
                <a:lnTo>
                  <a:pt x="64" y="0"/>
                </a:lnTo>
                <a:close/>
              </a:path>
            </a:pathLst>
          </a:custGeom>
          <a:solidFill>
            <a:srgbClr val="CE885B">
              <a:lumMod val="70000"/>
              <a:lumOff val="3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39"/>
          <p:cNvSpPr/>
          <p:nvPr>
            <p:custDataLst>
              <p:tags r:id="rId36"/>
            </p:custDataLst>
          </p:nvPr>
        </p:nvSpPr>
        <p:spPr bwMode="auto">
          <a:xfrm>
            <a:off x="3703788" y="3403811"/>
            <a:ext cx="69027" cy="73340"/>
          </a:xfrm>
          <a:custGeom>
            <a:avLst/>
            <a:gdLst>
              <a:gd name="T0" fmla="*/ 64 w 64"/>
              <a:gd name="T1" fmla="*/ 0 h 68"/>
              <a:gd name="T2" fmla="*/ 64 w 64"/>
              <a:gd name="T3" fmla="*/ 0 h 68"/>
              <a:gd name="T4" fmla="*/ 62 w 64"/>
              <a:gd name="T5" fmla="*/ 8 h 68"/>
              <a:gd name="T6" fmla="*/ 56 w 64"/>
              <a:gd name="T7" fmla="*/ 16 h 68"/>
              <a:gd name="T8" fmla="*/ 48 w 64"/>
              <a:gd name="T9" fmla="*/ 22 h 68"/>
              <a:gd name="T10" fmla="*/ 38 w 64"/>
              <a:gd name="T11" fmla="*/ 24 h 68"/>
              <a:gd name="T12" fmla="*/ 38 w 64"/>
              <a:gd name="T13" fmla="*/ 24 h 68"/>
              <a:gd name="T14" fmla="*/ 38 w 64"/>
              <a:gd name="T15" fmla="*/ 24 h 68"/>
              <a:gd name="T16" fmla="*/ 24 w 64"/>
              <a:gd name="T17" fmla="*/ 24 h 68"/>
              <a:gd name="T18" fmla="*/ 24 w 64"/>
              <a:gd name="T19" fmla="*/ 24 h 68"/>
              <a:gd name="T20" fmla="*/ 14 w 64"/>
              <a:gd name="T21" fmla="*/ 22 h 68"/>
              <a:gd name="T22" fmla="*/ 8 w 64"/>
              <a:gd name="T23" fmla="*/ 16 h 68"/>
              <a:gd name="T24" fmla="*/ 2 w 64"/>
              <a:gd name="T25" fmla="*/ 8 h 68"/>
              <a:gd name="T26" fmla="*/ 0 w 64"/>
              <a:gd name="T27" fmla="*/ 0 h 68"/>
              <a:gd name="T28" fmla="*/ 0 w 64"/>
              <a:gd name="T29" fmla="*/ 38 h 68"/>
              <a:gd name="T30" fmla="*/ 0 w 64"/>
              <a:gd name="T31" fmla="*/ 38 h 68"/>
              <a:gd name="T32" fmla="*/ 0 w 64"/>
              <a:gd name="T33" fmla="*/ 44 h 68"/>
              <a:gd name="T34" fmla="*/ 2 w 64"/>
              <a:gd name="T35" fmla="*/ 50 h 68"/>
              <a:gd name="T36" fmla="*/ 10 w 64"/>
              <a:gd name="T37" fmla="*/ 60 h 68"/>
              <a:gd name="T38" fmla="*/ 20 w 64"/>
              <a:gd name="T39" fmla="*/ 66 h 68"/>
              <a:gd name="T40" fmla="*/ 26 w 64"/>
              <a:gd name="T41" fmla="*/ 68 h 68"/>
              <a:gd name="T42" fmla="*/ 32 w 64"/>
              <a:gd name="T43" fmla="*/ 68 h 68"/>
              <a:gd name="T44" fmla="*/ 32 w 64"/>
              <a:gd name="T45" fmla="*/ 68 h 68"/>
              <a:gd name="T46" fmla="*/ 32 w 64"/>
              <a:gd name="T47" fmla="*/ 68 h 68"/>
              <a:gd name="T48" fmla="*/ 32 w 64"/>
              <a:gd name="T49" fmla="*/ 68 h 68"/>
              <a:gd name="T50" fmla="*/ 32 w 64"/>
              <a:gd name="T51" fmla="*/ 68 h 68"/>
              <a:gd name="T52" fmla="*/ 32 w 64"/>
              <a:gd name="T53" fmla="*/ 68 h 68"/>
              <a:gd name="T54" fmla="*/ 38 w 64"/>
              <a:gd name="T55" fmla="*/ 68 h 68"/>
              <a:gd name="T56" fmla="*/ 44 w 64"/>
              <a:gd name="T57" fmla="*/ 66 h 68"/>
              <a:gd name="T58" fmla="*/ 54 w 64"/>
              <a:gd name="T59" fmla="*/ 60 h 68"/>
              <a:gd name="T60" fmla="*/ 60 w 64"/>
              <a:gd name="T61" fmla="*/ 50 h 68"/>
              <a:gd name="T62" fmla="*/ 62 w 64"/>
              <a:gd name="T63" fmla="*/ 44 h 68"/>
              <a:gd name="T64" fmla="*/ 64 w 64"/>
              <a:gd name="T65" fmla="*/ 38 h 68"/>
              <a:gd name="T66" fmla="*/ 64 w 64"/>
              <a:gd name="T67" fmla="*/ 38 h 68"/>
              <a:gd name="T68" fmla="*/ 64 w 64"/>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68">
                <a:moveTo>
                  <a:pt x="64" y="0"/>
                </a:moveTo>
                <a:lnTo>
                  <a:pt x="64" y="0"/>
                </a:lnTo>
                <a:lnTo>
                  <a:pt x="62" y="8"/>
                </a:lnTo>
                <a:lnTo>
                  <a:pt x="56" y="16"/>
                </a:lnTo>
                <a:lnTo>
                  <a:pt x="48" y="22"/>
                </a:lnTo>
                <a:lnTo>
                  <a:pt x="38" y="24"/>
                </a:lnTo>
                <a:lnTo>
                  <a:pt x="38" y="24"/>
                </a:lnTo>
                <a:lnTo>
                  <a:pt x="38" y="24"/>
                </a:lnTo>
                <a:lnTo>
                  <a:pt x="24" y="24"/>
                </a:lnTo>
                <a:lnTo>
                  <a:pt x="24" y="24"/>
                </a:lnTo>
                <a:lnTo>
                  <a:pt x="14" y="22"/>
                </a:lnTo>
                <a:lnTo>
                  <a:pt x="8" y="16"/>
                </a:lnTo>
                <a:lnTo>
                  <a:pt x="2" y="8"/>
                </a:lnTo>
                <a:lnTo>
                  <a:pt x="0" y="0"/>
                </a:lnTo>
                <a:lnTo>
                  <a:pt x="0" y="38"/>
                </a:lnTo>
                <a:lnTo>
                  <a:pt x="0" y="38"/>
                </a:lnTo>
                <a:lnTo>
                  <a:pt x="0" y="44"/>
                </a:lnTo>
                <a:lnTo>
                  <a:pt x="2" y="50"/>
                </a:lnTo>
                <a:lnTo>
                  <a:pt x="10" y="60"/>
                </a:lnTo>
                <a:lnTo>
                  <a:pt x="20" y="66"/>
                </a:lnTo>
                <a:lnTo>
                  <a:pt x="26" y="68"/>
                </a:lnTo>
                <a:lnTo>
                  <a:pt x="32" y="68"/>
                </a:lnTo>
                <a:lnTo>
                  <a:pt x="32" y="68"/>
                </a:lnTo>
                <a:lnTo>
                  <a:pt x="32" y="68"/>
                </a:lnTo>
                <a:lnTo>
                  <a:pt x="32" y="68"/>
                </a:lnTo>
                <a:lnTo>
                  <a:pt x="32" y="68"/>
                </a:lnTo>
                <a:lnTo>
                  <a:pt x="32" y="68"/>
                </a:lnTo>
                <a:lnTo>
                  <a:pt x="38" y="68"/>
                </a:lnTo>
                <a:lnTo>
                  <a:pt x="44" y="66"/>
                </a:lnTo>
                <a:lnTo>
                  <a:pt x="54" y="60"/>
                </a:lnTo>
                <a:lnTo>
                  <a:pt x="60" y="50"/>
                </a:lnTo>
                <a:lnTo>
                  <a:pt x="62" y="44"/>
                </a:lnTo>
                <a:lnTo>
                  <a:pt x="64" y="38"/>
                </a:lnTo>
                <a:lnTo>
                  <a:pt x="64" y="38"/>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2" name="Freeform 240"/>
          <p:cNvSpPr/>
          <p:nvPr>
            <p:custDataLst>
              <p:tags r:id="rId37"/>
            </p:custDataLst>
          </p:nvPr>
        </p:nvSpPr>
        <p:spPr bwMode="auto">
          <a:xfrm>
            <a:off x="3843997" y="3401653"/>
            <a:ext cx="0" cy="19413"/>
          </a:xfrm>
          <a:custGeom>
            <a:avLst/>
            <a:gdLst>
              <a:gd name="T0" fmla="*/ 0 h 18"/>
              <a:gd name="T1" fmla="*/ 0 h 18"/>
              <a:gd name="T2" fmla="*/ 2 h 18"/>
              <a:gd name="T3" fmla="*/ 18 h 18"/>
              <a:gd name="T4" fmla="*/ 0 h 18"/>
            </a:gdLst>
            <a:ahLst/>
            <a:cxnLst>
              <a:cxn ang="0">
                <a:pos x="0" y="T0"/>
              </a:cxn>
              <a:cxn ang="0">
                <a:pos x="0" y="T1"/>
              </a:cxn>
              <a:cxn ang="0">
                <a:pos x="0" y="T2"/>
              </a:cxn>
              <a:cxn ang="0">
                <a:pos x="0" y="T3"/>
              </a:cxn>
              <a:cxn ang="0">
                <a:pos x="0" y="T4"/>
              </a:cxn>
            </a:cxnLst>
            <a:rect l="0" t="0" r="r" b="b"/>
            <a:pathLst>
              <a:path h="18">
                <a:moveTo>
                  <a:pt x="0" y="0"/>
                </a:moveTo>
                <a:lnTo>
                  <a:pt x="0" y="0"/>
                </a:lnTo>
                <a:lnTo>
                  <a:pt x="0" y="2"/>
                </a:lnTo>
                <a:lnTo>
                  <a:pt x="0" y="18"/>
                </a:lnTo>
                <a:lnTo>
                  <a:pt x="0" y="0"/>
                </a:lnTo>
                <a:close/>
              </a:path>
            </a:pathLst>
          </a:custGeom>
          <a:solidFill>
            <a:srgbClr val="EDE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3" name="Freeform 241"/>
          <p:cNvSpPr/>
          <p:nvPr>
            <p:custDataLst>
              <p:tags r:id="rId38"/>
            </p:custDataLst>
          </p:nvPr>
        </p:nvSpPr>
        <p:spPr bwMode="auto">
          <a:xfrm>
            <a:off x="3843997" y="3401653"/>
            <a:ext cx="0" cy="19413"/>
          </a:xfrm>
          <a:custGeom>
            <a:avLst/>
            <a:gdLst>
              <a:gd name="T0" fmla="*/ 0 h 18"/>
              <a:gd name="T1" fmla="*/ 0 h 18"/>
              <a:gd name="T2" fmla="*/ 2 h 18"/>
              <a:gd name="T3" fmla="*/ 18 h 18"/>
              <a:gd name="T4" fmla="*/ 0 h 18"/>
            </a:gdLst>
            <a:ahLst/>
            <a:cxnLst>
              <a:cxn ang="0">
                <a:pos x="0" y="T0"/>
              </a:cxn>
              <a:cxn ang="0">
                <a:pos x="0" y="T1"/>
              </a:cxn>
              <a:cxn ang="0">
                <a:pos x="0" y="T2"/>
              </a:cxn>
              <a:cxn ang="0">
                <a:pos x="0" y="T3"/>
              </a:cxn>
              <a:cxn ang="0">
                <a:pos x="0" y="T4"/>
              </a:cxn>
            </a:cxnLst>
            <a:rect l="0" t="0" r="r" b="b"/>
            <a:pathLst>
              <a:path h="18">
                <a:moveTo>
                  <a:pt x="0" y="0"/>
                </a:moveTo>
                <a:lnTo>
                  <a:pt x="0" y="0"/>
                </a:lnTo>
                <a:lnTo>
                  <a:pt x="0" y="2"/>
                </a:lnTo>
                <a:lnTo>
                  <a:pt x="0" y="1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4" name="Freeform 242"/>
          <p:cNvSpPr>
            <a:spLocks noEditPoints="1"/>
          </p:cNvSpPr>
          <p:nvPr>
            <p:custDataLst>
              <p:tags r:id="rId39"/>
            </p:custDataLst>
          </p:nvPr>
        </p:nvSpPr>
        <p:spPr bwMode="auto">
          <a:xfrm>
            <a:off x="3774971" y="3401654"/>
            <a:ext cx="69027" cy="75497"/>
          </a:xfrm>
          <a:custGeom>
            <a:avLst/>
            <a:gdLst>
              <a:gd name="T0" fmla="*/ 32 w 64"/>
              <a:gd name="T1" fmla="*/ 70 h 70"/>
              <a:gd name="T2" fmla="*/ 32 w 64"/>
              <a:gd name="T3" fmla="*/ 70 h 70"/>
              <a:gd name="T4" fmla="*/ 32 w 64"/>
              <a:gd name="T5" fmla="*/ 70 h 70"/>
              <a:gd name="T6" fmla="*/ 32 w 64"/>
              <a:gd name="T7" fmla="*/ 70 h 70"/>
              <a:gd name="T8" fmla="*/ 32 w 64"/>
              <a:gd name="T9" fmla="*/ 70 h 70"/>
              <a:gd name="T10" fmla="*/ 32 w 64"/>
              <a:gd name="T11" fmla="*/ 70 h 70"/>
              <a:gd name="T12" fmla="*/ 64 w 64"/>
              <a:gd name="T13" fmla="*/ 2 h 70"/>
              <a:gd name="T14" fmla="*/ 64 w 64"/>
              <a:gd name="T15" fmla="*/ 2 h 70"/>
              <a:gd name="T16" fmla="*/ 64 w 64"/>
              <a:gd name="T17" fmla="*/ 2 h 70"/>
              <a:gd name="T18" fmla="*/ 64 w 64"/>
              <a:gd name="T19" fmla="*/ 40 h 70"/>
              <a:gd name="T20" fmla="*/ 64 w 64"/>
              <a:gd name="T21" fmla="*/ 18 h 70"/>
              <a:gd name="T22" fmla="*/ 64 w 64"/>
              <a:gd name="T23" fmla="*/ 2 h 70"/>
              <a:gd name="T24" fmla="*/ 0 w 64"/>
              <a:gd name="T25" fmla="*/ 0 h 70"/>
              <a:gd name="T26" fmla="*/ 0 w 64"/>
              <a:gd name="T27" fmla="*/ 40 h 70"/>
              <a:gd name="T28" fmla="*/ 0 w 64"/>
              <a:gd name="T29" fmla="*/ 40 h 70"/>
              <a:gd name="T30" fmla="*/ 0 w 64"/>
              <a:gd name="T31" fmla="*/ 2 h 70"/>
              <a:gd name="T32" fmla="*/ 0 w 64"/>
              <a:gd name="T33" fmla="*/ 2 h 70"/>
              <a:gd name="T34" fmla="*/ 0 w 64"/>
              <a:gd name="T3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70">
                <a:moveTo>
                  <a:pt x="32" y="70"/>
                </a:moveTo>
                <a:lnTo>
                  <a:pt x="32" y="70"/>
                </a:lnTo>
                <a:lnTo>
                  <a:pt x="32" y="70"/>
                </a:lnTo>
                <a:lnTo>
                  <a:pt x="32" y="70"/>
                </a:lnTo>
                <a:lnTo>
                  <a:pt x="32" y="70"/>
                </a:lnTo>
                <a:lnTo>
                  <a:pt x="32" y="70"/>
                </a:lnTo>
                <a:close/>
                <a:moveTo>
                  <a:pt x="64" y="2"/>
                </a:moveTo>
                <a:lnTo>
                  <a:pt x="64" y="2"/>
                </a:lnTo>
                <a:lnTo>
                  <a:pt x="64" y="2"/>
                </a:lnTo>
                <a:lnTo>
                  <a:pt x="64" y="40"/>
                </a:lnTo>
                <a:lnTo>
                  <a:pt x="64" y="18"/>
                </a:lnTo>
                <a:lnTo>
                  <a:pt x="64" y="2"/>
                </a:lnTo>
                <a:close/>
                <a:moveTo>
                  <a:pt x="0" y="0"/>
                </a:moveTo>
                <a:lnTo>
                  <a:pt x="0" y="40"/>
                </a:lnTo>
                <a:lnTo>
                  <a:pt x="0" y="40"/>
                </a:lnTo>
                <a:lnTo>
                  <a:pt x="0" y="2"/>
                </a:lnTo>
                <a:lnTo>
                  <a:pt x="0" y="2"/>
                </a:lnTo>
                <a:lnTo>
                  <a:pt x="0" y="0"/>
                </a:lnTo>
                <a:close/>
              </a:path>
            </a:pathLst>
          </a:custGeom>
          <a:solidFill>
            <a:srgbClr val="C078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5" name="Freeform 243"/>
          <p:cNvSpPr/>
          <p:nvPr>
            <p:custDataLst>
              <p:tags r:id="rId40"/>
            </p:custDataLst>
          </p:nvPr>
        </p:nvSpPr>
        <p:spPr bwMode="auto">
          <a:xfrm>
            <a:off x="3809484" y="347715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6" name="Freeform 244"/>
          <p:cNvSpPr/>
          <p:nvPr>
            <p:custDataLst>
              <p:tags r:id="rId41"/>
            </p:custDataLst>
          </p:nvPr>
        </p:nvSpPr>
        <p:spPr bwMode="auto">
          <a:xfrm>
            <a:off x="3843997" y="3403810"/>
            <a:ext cx="0" cy="40984"/>
          </a:xfrm>
          <a:custGeom>
            <a:avLst/>
            <a:gdLst>
              <a:gd name="T0" fmla="*/ 0 h 38"/>
              <a:gd name="T1" fmla="*/ 0 h 38"/>
              <a:gd name="T2" fmla="*/ 0 h 38"/>
              <a:gd name="T3" fmla="*/ 38 h 38"/>
              <a:gd name="T4" fmla="*/ 16 h 38"/>
              <a:gd name="T5" fmla="*/ 0 h 38"/>
            </a:gdLst>
            <a:ahLst/>
            <a:cxnLst>
              <a:cxn ang="0">
                <a:pos x="0" y="T0"/>
              </a:cxn>
              <a:cxn ang="0">
                <a:pos x="0" y="T1"/>
              </a:cxn>
              <a:cxn ang="0">
                <a:pos x="0" y="T2"/>
              </a:cxn>
              <a:cxn ang="0">
                <a:pos x="0" y="T3"/>
              </a:cxn>
              <a:cxn ang="0">
                <a:pos x="0" y="T4"/>
              </a:cxn>
              <a:cxn ang="0">
                <a:pos x="0" y="T5"/>
              </a:cxn>
            </a:cxnLst>
            <a:rect l="0" t="0" r="r" b="b"/>
            <a:pathLst>
              <a:path h="38">
                <a:moveTo>
                  <a:pt x="0" y="0"/>
                </a:moveTo>
                <a:lnTo>
                  <a:pt x="0" y="0"/>
                </a:lnTo>
                <a:lnTo>
                  <a:pt x="0" y="0"/>
                </a:lnTo>
                <a:lnTo>
                  <a:pt x="0" y="38"/>
                </a:lnTo>
                <a:lnTo>
                  <a:pt x="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7" name="Freeform 245"/>
          <p:cNvSpPr/>
          <p:nvPr>
            <p:custDataLst>
              <p:tags r:id="rId42"/>
            </p:custDataLst>
          </p:nvPr>
        </p:nvSpPr>
        <p:spPr bwMode="auto">
          <a:xfrm>
            <a:off x="3774971" y="3401653"/>
            <a:ext cx="0" cy="43141"/>
          </a:xfrm>
          <a:custGeom>
            <a:avLst/>
            <a:gdLst>
              <a:gd name="T0" fmla="*/ 0 h 40"/>
              <a:gd name="T1" fmla="*/ 40 h 40"/>
              <a:gd name="T2" fmla="*/ 40 h 40"/>
              <a:gd name="T3" fmla="*/ 2 h 40"/>
              <a:gd name="T4" fmla="*/ 2 h 40"/>
              <a:gd name="T5" fmla="*/ 0 h 40"/>
            </a:gdLst>
            <a:ahLst/>
            <a:cxnLst>
              <a:cxn ang="0">
                <a:pos x="0" y="T0"/>
              </a:cxn>
              <a:cxn ang="0">
                <a:pos x="0" y="T1"/>
              </a:cxn>
              <a:cxn ang="0">
                <a:pos x="0" y="T2"/>
              </a:cxn>
              <a:cxn ang="0">
                <a:pos x="0" y="T3"/>
              </a:cxn>
              <a:cxn ang="0">
                <a:pos x="0" y="T4"/>
              </a:cxn>
              <a:cxn ang="0">
                <a:pos x="0" y="T5"/>
              </a:cxn>
            </a:cxnLst>
            <a:rect l="0" t="0" r="r" b="b"/>
            <a:pathLst>
              <a:path h="40">
                <a:moveTo>
                  <a:pt x="0" y="0"/>
                </a:moveTo>
                <a:lnTo>
                  <a:pt x="0" y="40"/>
                </a:lnTo>
                <a:lnTo>
                  <a:pt x="0" y="40"/>
                </a:ln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8" name="Freeform 246"/>
          <p:cNvSpPr/>
          <p:nvPr>
            <p:custDataLst>
              <p:tags r:id="rId43"/>
            </p:custDataLst>
          </p:nvPr>
        </p:nvSpPr>
        <p:spPr bwMode="auto">
          <a:xfrm>
            <a:off x="3774971" y="3403811"/>
            <a:ext cx="69027" cy="73340"/>
          </a:xfrm>
          <a:custGeom>
            <a:avLst/>
            <a:gdLst>
              <a:gd name="T0" fmla="*/ 0 w 64"/>
              <a:gd name="T1" fmla="*/ 0 h 68"/>
              <a:gd name="T2" fmla="*/ 0 w 64"/>
              <a:gd name="T3" fmla="*/ 38 h 68"/>
              <a:gd name="T4" fmla="*/ 0 w 64"/>
              <a:gd name="T5" fmla="*/ 38 h 68"/>
              <a:gd name="T6" fmla="*/ 2 w 64"/>
              <a:gd name="T7" fmla="*/ 44 h 68"/>
              <a:gd name="T8" fmla="*/ 4 w 64"/>
              <a:gd name="T9" fmla="*/ 50 h 68"/>
              <a:gd name="T10" fmla="*/ 10 w 64"/>
              <a:gd name="T11" fmla="*/ 60 h 68"/>
              <a:gd name="T12" fmla="*/ 20 w 64"/>
              <a:gd name="T13" fmla="*/ 66 h 68"/>
              <a:gd name="T14" fmla="*/ 26 w 64"/>
              <a:gd name="T15" fmla="*/ 68 h 68"/>
              <a:gd name="T16" fmla="*/ 32 w 64"/>
              <a:gd name="T17" fmla="*/ 68 h 68"/>
              <a:gd name="T18" fmla="*/ 32 w 64"/>
              <a:gd name="T19" fmla="*/ 68 h 68"/>
              <a:gd name="T20" fmla="*/ 32 w 64"/>
              <a:gd name="T21" fmla="*/ 68 h 68"/>
              <a:gd name="T22" fmla="*/ 32 w 64"/>
              <a:gd name="T23" fmla="*/ 68 h 68"/>
              <a:gd name="T24" fmla="*/ 32 w 64"/>
              <a:gd name="T25" fmla="*/ 68 h 68"/>
              <a:gd name="T26" fmla="*/ 32 w 64"/>
              <a:gd name="T27" fmla="*/ 68 h 68"/>
              <a:gd name="T28" fmla="*/ 40 w 64"/>
              <a:gd name="T29" fmla="*/ 68 h 68"/>
              <a:gd name="T30" fmla="*/ 46 w 64"/>
              <a:gd name="T31" fmla="*/ 66 h 68"/>
              <a:gd name="T32" fmla="*/ 56 w 64"/>
              <a:gd name="T33" fmla="*/ 60 h 68"/>
              <a:gd name="T34" fmla="*/ 62 w 64"/>
              <a:gd name="T35" fmla="*/ 50 h 68"/>
              <a:gd name="T36" fmla="*/ 64 w 64"/>
              <a:gd name="T37" fmla="*/ 44 h 68"/>
              <a:gd name="T38" fmla="*/ 64 w 64"/>
              <a:gd name="T39" fmla="*/ 38 h 68"/>
              <a:gd name="T40" fmla="*/ 64 w 64"/>
              <a:gd name="T41" fmla="*/ 38 h 68"/>
              <a:gd name="T42" fmla="*/ 64 w 64"/>
              <a:gd name="T43" fmla="*/ 0 h 68"/>
              <a:gd name="T44" fmla="*/ 64 w 64"/>
              <a:gd name="T45" fmla="*/ 0 h 68"/>
              <a:gd name="T46" fmla="*/ 62 w 64"/>
              <a:gd name="T47" fmla="*/ 8 h 68"/>
              <a:gd name="T48" fmla="*/ 58 w 64"/>
              <a:gd name="T49" fmla="*/ 16 h 68"/>
              <a:gd name="T50" fmla="*/ 50 w 64"/>
              <a:gd name="T51" fmla="*/ 22 h 68"/>
              <a:gd name="T52" fmla="*/ 40 w 64"/>
              <a:gd name="T53" fmla="*/ 24 h 68"/>
              <a:gd name="T54" fmla="*/ 26 w 64"/>
              <a:gd name="T55" fmla="*/ 24 h 68"/>
              <a:gd name="T56" fmla="*/ 26 w 64"/>
              <a:gd name="T57" fmla="*/ 24 h 68"/>
              <a:gd name="T58" fmla="*/ 16 w 64"/>
              <a:gd name="T59" fmla="*/ 22 h 68"/>
              <a:gd name="T60" fmla="*/ 8 w 64"/>
              <a:gd name="T61" fmla="*/ 16 h 68"/>
              <a:gd name="T62" fmla="*/ 2 w 64"/>
              <a:gd name="T63" fmla="*/ 8 h 68"/>
              <a:gd name="T64" fmla="*/ 0 w 64"/>
              <a:gd name="T65"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68">
                <a:moveTo>
                  <a:pt x="0" y="0"/>
                </a:moveTo>
                <a:lnTo>
                  <a:pt x="0" y="38"/>
                </a:lnTo>
                <a:lnTo>
                  <a:pt x="0" y="38"/>
                </a:lnTo>
                <a:lnTo>
                  <a:pt x="2" y="44"/>
                </a:lnTo>
                <a:lnTo>
                  <a:pt x="4" y="50"/>
                </a:lnTo>
                <a:lnTo>
                  <a:pt x="10" y="60"/>
                </a:lnTo>
                <a:lnTo>
                  <a:pt x="20" y="66"/>
                </a:lnTo>
                <a:lnTo>
                  <a:pt x="26" y="68"/>
                </a:lnTo>
                <a:lnTo>
                  <a:pt x="32" y="68"/>
                </a:lnTo>
                <a:lnTo>
                  <a:pt x="32" y="68"/>
                </a:lnTo>
                <a:lnTo>
                  <a:pt x="32" y="68"/>
                </a:lnTo>
                <a:lnTo>
                  <a:pt x="32" y="68"/>
                </a:lnTo>
                <a:lnTo>
                  <a:pt x="32" y="68"/>
                </a:lnTo>
                <a:lnTo>
                  <a:pt x="32" y="68"/>
                </a:lnTo>
                <a:lnTo>
                  <a:pt x="40" y="68"/>
                </a:lnTo>
                <a:lnTo>
                  <a:pt x="46" y="66"/>
                </a:lnTo>
                <a:lnTo>
                  <a:pt x="56" y="60"/>
                </a:lnTo>
                <a:lnTo>
                  <a:pt x="62" y="50"/>
                </a:lnTo>
                <a:lnTo>
                  <a:pt x="64" y="44"/>
                </a:lnTo>
                <a:lnTo>
                  <a:pt x="64" y="38"/>
                </a:lnTo>
                <a:lnTo>
                  <a:pt x="64" y="38"/>
                </a:lnTo>
                <a:lnTo>
                  <a:pt x="64" y="0"/>
                </a:lnTo>
                <a:lnTo>
                  <a:pt x="64" y="0"/>
                </a:lnTo>
                <a:lnTo>
                  <a:pt x="62" y="8"/>
                </a:lnTo>
                <a:lnTo>
                  <a:pt x="58" y="16"/>
                </a:lnTo>
                <a:lnTo>
                  <a:pt x="50" y="22"/>
                </a:lnTo>
                <a:lnTo>
                  <a:pt x="40" y="24"/>
                </a:lnTo>
                <a:lnTo>
                  <a:pt x="26" y="24"/>
                </a:lnTo>
                <a:lnTo>
                  <a:pt x="26" y="24"/>
                </a:lnTo>
                <a:lnTo>
                  <a:pt x="16" y="22"/>
                </a:lnTo>
                <a:lnTo>
                  <a:pt x="8" y="16"/>
                </a:lnTo>
                <a:lnTo>
                  <a:pt x="2" y="8"/>
                </a:lnTo>
                <a:lnTo>
                  <a:pt x="0" y="0"/>
                </a:lnTo>
                <a:close/>
              </a:path>
            </a:pathLst>
          </a:custGeom>
          <a:solidFill>
            <a:srgbClr val="CE885B">
              <a:lumMod val="70000"/>
              <a:lumOff val="3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9" name="Freeform 247"/>
          <p:cNvSpPr/>
          <p:nvPr>
            <p:custDataLst>
              <p:tags r:id="rId44"/>
            </p:custDataLst>
          </p:nvPr>
        </p:nvSpPr>
        <p:spPr bwMode="auto">
          <a:xfrm>
            <a:off x="3774971" y="3403811"/>
            <a:ext cx="69027" cy="73340"/>
          </a:xfrm>
          <a:custGeom>
            <a:avLst/>
            <a:gdLst>
              <a:gd name="T0" fmla="*/ 0 w 64"/>
              <a:gd name="T1" fmla="*/ 0 h 68"/>
              <a:gd name="T2" fmla="*/ 0 w 64"/>
              <a:gd name="T3" fmla="*/ 38 h 68"/>
              <a:gd name="T4" fmla="*/ 0 w 64"/>
              <a:gd name="T5" fmla="*/ 38 h 68"/>
              <a:gd name="T6" fmla="*/ 2 w 64"/>
              <a:gd name="T7" fmla="*/ 44 h 68"/>
              <a:gd name="T8" fmla="*/ 4 w 64"/>
              <a:gd name="T9" fmla="*/ 50 h 68"/>
              <a:gd name="T10" fmla="*/ 10 w 64"/>
              <a:gd name="T11" fmla="*/ 60 h 68"/>
              <a:gd name="T12" fmla="*/ 20 w 64"/>
              <a:gd name="T13" fmla="*/ 66 h 68"/>
              <a:gd name="T14" fmla="*/ 26 w 64"/>
              <a:gd name="T15" fmla="*/ 68 h 68"/>
              <a:gd name="T16" fmla="*/ 32 w 64"/>
              <a:gd name="T17" fmla="*/ 68 h 68"/>
              <a:gd name="T18" fmla="*/ 32 w 64"/>
              <a:gd name="T19" fmla="*/ 68 h 68"/>
              <a:gd name="T20" fmla="*/ 32 w 64"/>
              <a:gd name="T21" fmla="*/ 68 h 68"/>
              <a:gd name="T22" fmla="*/ 32 w 64"/>
              <a:gd name="T23" fmla="*/ 68 h 68"/>
              <a:gd name="T24" fmla="*/ 32 w 64"/>
              <a:gd name="T25" fmla="*/ 68 h 68"/>
              <a:gd name="T26" fmla="*/ 32 w 64"/>
              <a:gd name="T27" fmla="*/ 68 h 68"/>
              <a:gd name="T28" fmla="*/ 40 w 64"/>
              <a:gd name="T29" fmla="*/ 68 h 68"/>
              <a:gd name="T30" fmla="*/ 46 w 64"/>
              <a:gd name="T31" fmla="*/ 66 h 68"/>
              <a:gd name="T32" fmla="*/ 56 w 64"/>
              <a:gd name="T33" fmla="*/ 60 h 68"/>
              <a:gd name="T34" fmla="*/ 62 w 64"/>
              <a:gd name="T35" fmla="*/ 50 h 68"/>
              <a:gd name="T36" fmla="*/ 64 w 64"/>
              <a:gd name="T37" fmla="*/ 44 h 68"/>
              <a:gd name="T38" fmla="*/ 64 w 64"/>
              <a:gd name="T39" fmla="*/ 38 h 68"/>
              <a:gd name="T40" fmla="*/ 64 w 64"/>
              <a:gd name="T41" fmla="*/ 38 h 68"/>
              <a:gd name="T42" fmla="*/ 64 w 64"/>
              <a:gd name="T43" fmla="*/ 0 h 68"/>
              <a:gd name="T44" fmla="*/ 64 w 64"/>
              <a:gd name="T45" fmla="*/ 0 h 68"/>
              <a:gd name="T46" fmla="*/ 62 w 64"/>
              <a:gd name="T47" fmla="*/ 8 h 68"/>
              <a:gd name="T48" fmla="*/ 58 w 64"/>
              <a:gd name="T49" fmla="*/ 16 h 68"/>
              <a:gd name="T50" fmla="*/ 50 w 64"/>
              <a:gd name="T51" fmla="*/ 22 h 68"/>
              <a:gd name="T52" fmla="*/ 40 w 64"/>
              <a:gd name="T53" fmla="*/ 24 h 68"/>
              <a:gd name="T54" fmla="*/ 26 w 64"/>
              <a:gd name="T55" fmla="*/ 24 h 68"/>
              <a:gd name="T56" fmla="*/ 26 w 64"/>
              <a:gd name="T57" fmla="*/ 24 h 68"/>
              <a:gd name="T58" fmla="*/ 16 w 64"/>
              <a:gd name="T59" fmla="*/ 22 h 68"/>
              <a:gd name="T60" fmla="*/ 8 w 64"/>
              <a:gd name="T61" fmla="*/ 16 h 68"/>
              <a:gd name="T62" fmla="*/ 2 w 64"/>
              <a:gd name="T63" fmla="*/ 8 h 68"/>
              <a:gd name="T64" fmla="*/ 0 w 64"/>
              <a:gd name="T65"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68">
                <a:moveTo>
                  <a:pt x="0" y="0"/>
                </a:moveTo>
                <a:lnTo>
                  <a:pt x="0" y="38"/>
                </a:lnTo>
                <a:lnTo>
                  <a:pt x="0" y="38"/>
                </a:lnTo>
                <a:lnTo>
                  <a:pt x="2" y="44"/>
                </a:lnTo>
                <a:lnTo>
                  <a:pt x="4" y="50"/>
                </a:lnTo>
                <a:lnTo>
                  <a:pt x="10" y="60"/>
                </a:lnTo>
                <a:lnTo>
                  <a:pt x="20" y="66"/>
                </a:lnTo>
                <a:lnTo>
                  <a:pt x="26" y="68"/>
                </a:lnTo>
                <a:lnTo>
                  <a:pt x="32" y="68"/>
                </a:lnTo>
                <a:lnTo>
                  <a:pt x="32" y="68"/>
                </a:lnTo>
                <a:lnTo>
                  <a:pt x="32" y="68"/>
                </a:lnTo>
                <a:lnTo>
                  <a:pt x="32" y="68"/>
                </a:lnTo>
                <a:lnTo>
                  <a:pt x="32" y="68"/>
                </a:lnTo>
                <a:lnTo>
                  <a:pt x="32" y="68"/>
                </a:lnTo>
                <a:lnTo>
                  <a:pt x="40" y="68"/>
                </a:lnTo>
                <a:lnTo>
                  <a:pt x="46" y="66"/>
                </a:lnTo>
                <a:lnTo>
                  <a:pt x="56" y="60"/>
                </a:lnTo>
                <a:lnTo>
                  <a:pt x="62" y="50"/>
                </a:lnTo>
                <a:lnTo>
                  <a:pt x="64" y="44"/>
                </a:lnTo>
                <a:lnTo>
                  <a:pt x="64" y="38"/>
                </a:lnTo>
                <a:lnTo>
                  <a:pt x="64" y="38"/>
                </a:lnTo>
                <a:lnTo>
                  <a:pt x="64" y="0"/>
                </a:lnTo>
                <a:lnTo>
                  <a:pt x="64" y="0"/>
                </a:lnTo>
                <a:lnTo>
                  <a:pt x="62" y="8"/>
                </a:lnTo>
                <a:lnTo>
                  <a:pt x="58" y="16"/>
                </a:lnTo>
                <a:lnTo>
                  <a:pt x="50" y="22"/>
                </a:lnTo>
                <a:lnTo>
                  <a:pt x="40" y="24"/>
                </a:lnTo>
                <a:lnTo>
                  <a:pt x="26" y="24"/>
                </a:lnTo>
                <a:lnTo>
                  <a:pt x="26" y="24"/>
                </a:lnTo>
                <a:lnTo>
                  <a:pt x="16" y="22"/>
                </a:lnTo>
                <a:lnTo>
                  <a:pt x="8" y="16"/>
                </a:lnTo>
                <a:lnTo>
                  <a:pt x="2"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0" name="Freeform 248"/>
          <p:cNvSpPr>
            <a:spLocks noEditPoints="1"/>
          </p:cNvSpPr>
          <p:nvPr>
            <p:custDataLst>
              <p:tags r:id="rId45"/>
            </p:custDataLst>
          </p:nvPr>
        </p:nvSpPr>
        <p:spPr bwMode="auto">
          <a:xfrm>
            <a:off x="3628289" y="3395183"/>
            <a:ext cx="0" cy="49613"/>
          </a:xfrm>
          <a:custGeom>
            <a:avLst/>
            <a:gdLst>
              <a:gd name="T0" fmla="*/ 46 h 46"/>
              <a:gd name="T1" fmla="*/ 46 h 46"/>
              <a:gd name="T2" fmla="*/ 46 h 46"/>
              <a:gd name="T3" fmla="*/ 46 h 46"/>
              <a:gd name="T4" fmla="*/ 46 h 46"/>
              <a:gd name="T5" fmla="*/ 46 h 46"/>
              <a:gd name="T6" fmla="*/ 46 h 46"/>
              <a:gd name="T7" fmla="*/ 46 h 46"/>
              <a:gd name="T8" fmla="*/ 46 h 46"/>
              <a:gd name="T9" fmla="*/ 46 h 46"/>
              <a:gd name="T10" fmla="*/ 46 h 46"/>
              <a:gd name="T11" fmla="*/ 46 h 46"/>
              <a:gd name="T12" fmla="*/ 46 h 46"/>
              <a:gd name="T13" fmla="*/ 46 h 46"/>
              <a:gd name="T14" fmla="*/ 46 h 46"/>
              <a:gd name="T15" fmla="*/ 46 h 46"/>
              <a:gd name="T16" fmla="*/ 46 h 46"/>
              <a:gd name="T17" fmla="*/ 46 h 46"/>
              <a:gd name="T18" fmla="*/ 46 h 46"/>
              <a:gd name="T19" fmla="*/ 0 h 46"/>
              <a:gd name="T20" fmla="*/ 46 h 46"/>
              <a:gd name="T21" fmla="*/ 0 h 46"/>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Lst>
            <a:rect l="0" t="0" r="r" b="b"/>
            <a:pathLst>
              <a:path h="46">
                <a:moveTo>
                  <a:pt x="0" y="46"/>
                </a:moveTo>
                <a:lnTo>
                  <a:pt x="0" y="46"/>
                </a:lnTo>
                <a:lnTo>
                  <a:pt x="0" y="46"/>
                </a:lnTo>
                <a:lnTo>
                  <a:pt x="0" y="46"/>
                </a:lnTo>
                <a:close/>
                <a:moveTo>
                  <a:pt x="0" y="46"/>
                </a:moveTo>
                <a:lnTo>
                  <a:pt x="0" y="46"/>
                </a:lnTo>
                <a:lnTo>
                  <a:pt x="0" y="46"/>
                </a:lnTo>
                <a:lnTo>
                  <a:pt x="0" y="46"/>
                </a:lnTo>
                <a:lnTo>
                  <a:pt x="0" y="46"/>
                </a:lnTo>
                <a:close/>
                <a:moveTo>
                  <a:pt x="0" y="46"/>
                </a:moveTo>
                <a:lnTo>
                  <a:pt x="0" y="46"/>
                </a:lnTo>
                <a:lnTo>
                  <a:pt x="0" y="46"/>
                </a:lnTo>
                <a:lnTo>
                  <a:pt x="0" y="46"/>
                </a:lnTo>
                <a:lnTo>
                  <a:pt x="0" y="46"/>
                </a:lnTo>
                <a:close/>
                <a:moveTo>
                  <a:pt x="0" y="46"/>
                </a:moveTo>
                <a:lnTo>
                  <a:pt x="0" y="46"/>
                </a:lnTo>
                <a:lnTo>
                  <a:pt x="0" y="46"/>
                </a:lnTo>
                <a:lnTo>
                  <a:pt x="0" y="46"/>
                </a:lnTo>
                <a:lnTo>
                  <a:pt x="0" y="46"/>
                </a:lnTo>
                <a:close/>
                <a:moveTo>
                  <a:pt x="0" y="0"/>
                </a:moveTo>
                <a:lnTo>
                  <a:pt x="0" y="46"/>
                </a:lnTo>
                <a:lnTo>
                  <a:pt x="0" y="0"/>
                </a:lnTo>
                <a:close/>
              </a:path>
            </a:pathLst>
          </a:custGeom>
          <a:solidFill>
            <a:srgbClr val="C078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1" name="Freeform 249"/>
          <p:cNvSpPr/>
          <p:nvPr>
            <p:custDataLst>
              <p:tags r:id="rId46"/>
            </p:custDataLst>
          </p:nvPr>
        </p:nvSpPr>
        <p:spPr bwMode="auto">
          <a:xfrm>
            <a:off x="3628289" y="3444794"/>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2" name="Rectangle 250"/>
          <p:cNvSpPr>
            <a:spLocks noChangeArrowheads="1"/>
          </p:cNvSpPr>
          <p:nvPr>
            <p:custDataLst>
              <p:tags r:id="rId47"/>
            </p:custDataLst>
          </p:nvPr>
        </p:nvSpPr>
        <p:spPr bwMode="auto">
          <a:xfrm>
            <a:off x="3628290" y="3444795"/>
            <a:ext cx="1079" cy="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53" name="Rectangle 251"/>
          <p:cNvSpPr>
            <a:spLocks noChangeArrowheads="1"/>
          </p:cNvSpPr>
          <p:nvPr>
            <p:custDataLst>
              <p:tags r:id="rId48"/>
            </p:custDataLst>
          </p:nvPr>
        </p:nvSpPr>
        <p:spPr bwMode="auto">
          <a:xfrm>
            <a:off x="3628290" y="3444795"/>
            <a:ext cx="1079" cy="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54" name="Rectangle 252"/>
          <p:cNvSpPr>
            <a:spLocks noChangeArrowheads="1"/>
          </p:cNvSpPr>
          <p:nvPr>
            <p:custDataLst>
              <p:tags r:id="rId49"/>
            </p:custDataLst>
          </p:nvPr>
        </p:nvSpPr>
        <p:spPr bwMode="auto">
          <a:xfrm>
            <a:off x="3628290" y="3444795"/>
            <a:ext cx="1079" cy="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55" name="Freeform 253"/>
          <p:cNvSpPr/>
          <p:nvPr>
            <p:custDataLst>
              <p:tags r:id="rId50"/>
            </p:custDataLst>
          </p:nvPr>
        </p:nvSpPr>
        <p:spPr bwMode="auto">
          <a:xfrm>
            <a:off x="3628289" y="3395183"/>
            <a:ext cx="0" cy="49613"/>
          </a:xfrm>
          <a:custGeom>
            <a:avLst/>
            <a:gdLst>
              <a:gd name="T0" fmla="*/ 0 h 46"/>
              <a:gd name="T1" fmla="*/ 46 h 46"/>
              <a:gd name="T2" fmla="*/ 0 h 46"/>
            </a:gdLst>
            <a:ahLst/>
            <a:cxnLst>
              <a:cxn ang="0">
                <a:pos x="0" y="T0"/>
              </a:cxn>
              <a:cxn ang="0">
                <a:pos x="0" y="T1"/>
              </a:cxn>
              <a:cxn ang="0">
                <a:pos x="0" y="T2"/>
              </a:cxn>
            </a:cxnLst>
            <a:rect l="0" t="0" r="r" b="b"/>
            <a:pathLst>
              <a:path h="46">
                <a:moveTo>
                  <a:pt x="0" y="0"/>
                </a:moveTo>
                <a:lnTo>
                  <a:pt x="0" y="4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6" name="Freeform 254"/>
          <p:cNvSpPr/>
          <p:nvPr>
            <p:custDataLst>
              <p:tags r:id="rId51"/>
            </p:custDataLst>
          </p:nvPr>
        </p:nvSpPr>
        <p:spPr bwMode="auto">
          <a:xfrm>
            <a:off x="3559264" y="3395183"/>
            <a:ext cx="69027" cy="75497"/>
          </a:xfrm>
          <a:custGeom>
            <a:avLst/>
            <a:gdLst>
              <a:gd name="T0" fmla="*/ 0 w 64"/>
              <a:gd name="T1" fmla="*/ 0 h 70"/>
              <a:gd name="T2" fmla="*/ 0 w 64"/>
              <a:gd name="T3" fmla="*/ 36 h 70"/>
              <a:gd name="T4" fmla="*/ 46 w 64"/>
              <a:gd name="T5" fmla="*/ 36 h 70"/>
              <a:gd name="T6" fmla="*/ 46 w 64"/>
              <a:gd name="T7" fmla="*/ 70 h 70"/>
              <a:gd name="T8" fmla="*/ 50 w 64"/>
              <a:gd name="T9" fmla="*/ 70 h 70"/>
              <a:gd name="T10" fmla="*/ 50 w 64"/>
              <a:gd name="T11" fmla="*/ 70 h 70"/>
              <a:gd name="T12" fmla="*/ 56 w 64"/>
              <a:gd name="T13" fmla="*/ 66 h 70"/>
              <a:gd name="T14" fmla="*/ 60 w 64"/>
              <a:gd name="T15" fmla="*/ 60 h 70"/>
              <a:gd name="T16" fmla="*/ 62 w 64"/>
              <a:gd name="T17" fmla="*/ 52 h 70"/>
              <a:gd name="T18" fmla="*/ 64 w 64"/>
              <a:gd name="T19" fmla="*/ 46 h 70"/>
              <a:gd name="T20" fmla="*/ 64 w 64"/>
              <a:gd name="T21" fmla="*/ 46 h 70"/>
              <a:gd name="T22" fmla="*/ 64 w 64"/>
              <a:gd name="T23" fmla="*/ 46 h 70"/>
              <a:gd name="T24" fmla="*/ 64 w 64"/>
              <a:gd name="T25" fmla="*/ 46 h 70"/>
              <a:gd name="T26" fmla="*/ 64 w 64"/>
              <a:gd name="T27" fmla="*/ 46 h 70"/>
              <a:gd name="T28" fmla="*/ 64 w 64"/>
              <a:gd name="T29" fmla="*/ 46 h 70"/>
              <a:gd name="T30" fmla="*/ 64 w 64"/>
              <a:gd name="T31" fmla="*/ 46 h 70"/>
              <a:gd name="T32" fmla="*/ 64 w 64"/>
              <a:gd name="T33" fmla="*/ 46 h 70"/>
              <a:gd name="T34" fmla="*/ 64 w 64"/>
              <a:gd name="T35" fmla="*/ 46 h 70"/>
              <a:gd name="T36" fmla="*/ 64 w 64"/>
              <a:gd name="T37" fmla="*/ 46 h 70"/>
              <a:gd name="T38" fmla="*/ 64 w 64"/>
              <a:gd name="T39" fmla="*/ 46 h 70"/>
              <a:gd name="T40" fmla="*/ 64 w 64"/>
              <a:gd name="T41" fmla="*/ 46 h 70"/>
              <a:gd name="T42" fmla="*/ 64 w 64"/>
              <a:gd name="T43" fmla="*/ 46 h 70"/>
              <a:gd name="T44" fmla="*/ 64 w 64"/>
              <a:gd name="T45" fmla="*/ 46 h 70"/>
              <a:gd name="T46" fmla="*/ 64 w 64"/>
              <a:gd name="T47" fmla="*/ 46 h 70"/>
              <a:gd name="T48" fmla="*/ 64 w 64"/>
              <a:gd name="T49" fmla="*/ 46 h 70"/>
              <a:gd name="T50" fmla="*/ 64 w 64"/>
              <a:gd name="T51" fmla="*/ 46 h 70"/>
              <a:gd name="T52" fmla="*/ 64 w 64"/>
              <a:gd name="T53" fmla="*/ 46 h 70"/>
              <a:gd name="T54" fmla="*/ 64 w 64"/>
              <a:gd name="T55" fmla="*/ 0 h 70"/>
              <a:gd name="T56" fmla="*/ 0 w 64"/>
              <a:gd name="T5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70">
                <a:moveTo>
                  <a:pt x="0" y="0"/>
                </a:moveTo>
                <a:lnTo>
                  <a:pt x="0" y="36"/>
                </a:lnTo>
                <a:lnTo>
                  <a:pt x="46" y="36"/>
                </a:lnTo>
                <a:lnTo>
                  <a:pt x="46" y="70"/>
                </a:lnTo>
                <a:lnTo>
                  <a:pt x="50" y="70"/>
                </a:lnTo>
                <a:lnTo>
                  <a:pt x="50" y="70"/>
                </a:lnTo>
                <a:lnTo>
                  <a:pt x="56" y="66"/>
                </a:lnTo>
                <a:lnTo>
                  <a:pt x="60" y="60"/>
                </a:lnTo>
                <a:lnTo>
                  <a:pt x="62" y="52"/>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0"/>
                </a:lnTo>
                <a:lnTo>
                  <a:pt x="0" y="0"/>
                </a:lnTo>
                <a:close/>
              </a:path>
            </a:pathLst>
          </a:custGeom>
          <a:solidFill>
            <a:srgbClr val="CE885B">
              <a:lumMod val="70000"/>
              <a:lumOff val="3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7" name="Freeform 255"/>
          <p:cNvSpPr/>
          <p:nvPr>
            <p:custDataLst>
              <p:tags r:id="rId52"/>
            </p:custDataLst>
          </p:nvPr>
        </p:nvSpPr>
        <p:spPr bwMode="auto">
          <a:xfrm>
            <a:off x="3559264" y="3395183"/>
            <a:ext cx="69027" cy="75497"/>
          </a:xfrm>
          <a:custGeom>
            <a:avLst/>
            <a:gdLst>
              <a:gd name="T0" fmla="*/ 0 w 64"/>
              <a:gd name="T1" fmla="*/ 0 h 70"/>
              <a:gd name="T2" fmla="*/ 0 w 64"/>
              <a:gd name="T3" fmla="*/ 36 h 70"/>
              <a:gd name="T4" fmla="*/ 46 w 64"/>
              <a:gd name="T5" fmla="*/ 36 h 70"/>
              <a:gd name="T6" fmla="*/ 46 w 64"/>
              <a:gd name="T7" fmla="*/ 70 h 70"/>
              <a:gd name="T8" fmla="*/ 50 w 64"/>
              <a:gd name="T9" fmla="*/ 70 h 70"/>
              <a:gd name="T10" fmla="*/ 50 w 64"/>
              <a:gd name="T11" fmla="*/ 70 h 70"/>
              <a:gd name="T12" fmla="*/ 56 w 64"/>
              <a:gd name="T13" fmla="*/ 66 h 70"/>
              <a:gd name="T14" fmla="*/ 60 w 64"/>
              <a:gd name="T15" fmla="*/ 60 h 70"/>
              <a:gd name="T16" fmla="*/ 62 w 64"/>
              <a:gd name="T17" fmla="*/ 52 h 70"/>
              <a:gd name="T18" fmla="*/ 64 w 64"/>
              <a:gd name="T19" fmla="*/ 46 h 70"/>
              <a:gd name="T20" fmla="*/ 64 w 64"/>
              <a:gd name="T21" fmla="*/ 46 h 70"/>
              <a:gd name="T22" fmla="*/ 64 w 64"/>
              <a:gd name="T23" fmla="*/ 46 h 70"/>
              <a:gd name="T24" fmla="*/ 64 w 64"/>
              <a:gd name="T25" fmla="*/ 46 h 70"/>
              <a:gd name="T26" fmla="*/ 64 w 64"/>
              <a:gd name="T27" fmla="*/ 46 h 70"/>
              <a:gd name="T28" fmla="*/ 64 w 64"/>
              <a:gd name="T29" fmla="*/ 46 h 70"/>
              <a:gd name="T30" fmla="*/ 64 w 64"/>
              <a:gd name="T31" fmla="*/ 46 h 70"/>
              <a:gd name="T32" fmla="*/ 64 w 64"/>
              <a:gd name="T33" fmla="*/ 46 h 70"/>
              <a:gd name="T34" fmla="*/ 64 w 64"/>
              <a:gd name="T35" fmla="*/ 46 h 70"/>
              <a:gd name="T36" fmla="*/ 64 w 64"/>
              <a:gd name="T37" fmla="*/ 46 h 70"/>
              <a:gd name="T38" fmla="*/ 64 w 64"/>
              <a:gd name="T39" fmla="*/ 46 h 70"/>
              <a:gd name="T40" fmla="*/ 64 w 64"/>
              <a:gd name="T41" fmla="*/ 46 h 70"/>
              <a:gd name="T42" fmla="*/ 64 w 64"/>
              <a:gd name="T43" fmla="*/ 46 h 70"/>
              <a:gd name="T44" fmla="*/ 64 w 64"/>
              <a:gd name="T45" fmla="*/ 46 h 70"/>
              <a:gd name="T46" fmla="*/ 64 w 64"/>
              <a:gd name="T47" fmla="*/ 46 h 70"/>
              <a:gd name="T48" fmla="*/ 64 w 64"/>
              <a:gd name="T49" fmla="*/ 46 h 70"/>
              <a:gd name="T50" fmla="*/ 64 w 64"/>
              <a:gd name="T51" fmla="*/ 46 h 70"/>
              <a:gd name="T52" fmla="*/ 64 w 64"/>
              <a:gd name="T53" fmla="*/ 46 h 70"/>
              <a:gd name="T54" fmla="*/ 64 w 64"/>
              <a:gd name="T55" fmla="*/ 0 h 70"/>
              <a:gd name="T56" fmla="*/ 0 w 64"/>
              <a:gd name="T5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70">
                <a:moveTo>
                  <a:pt x="0" y="0"/>
                </a:moveTo>
                <a:lnTo>
                  <a:pt x="0" y="36"/>
                </a:lnTo>
                <a:lnTo>
                  <a:pt x="46" y="36"/>
                </a:lnTo>
                <a:lnTo>
                  <a:pt x="46" y="70"/>
                </a:lnTo>
                <a:lnTo>
                  <a:pt x="50" y="70"/>
                </a:lnTo>
                <a:lnTo>
                  <a:pt x="50" y="70"/>
                </a:lnTo>
                <a:lnTo>
                  <a:pt x="56" y="66"/>
                </a:lnTo>
                <a:lnTo>
                  <a:pt x="60" y="60"/>
                </a:lnTo>
                <a:lnTo>
                  <a:pt x="62" y="52"/>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46"/>
                </a:lnTo>
                <a:lnTo>
                  <a:pt x="6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8" name="Freeform 256"/>
          <p:cNvSpPr/>
          <p:nvPr>
            <p:custDataLst>
              <p:tags r:id="rId53"/>
            </p:custDataLst>
          </p:nvPr>
        </p:nvSpPr>
        <p:spPr bwMode="auto">
          <a:xfrm>
            <a:off x="3559264" y="3434010"/>
            <a:ext cx="49613" cy="36671"/>
          </a:xfrm>
          <a:custGeom>
            <a:avLst/>
            <a:gdLst>
              <a:gd name="T0" fmla="*/ 0 w 46"/>
              <a:gd name="T1" fmla="*/ 0 h 34"/>
              <a:gd name="T2" fmla="*/ 0 w 46"/>
              <a:gd name="T3" fmla="*/ 8 h 34"/>
              <a:gd name="T4" fmla="*/ 0 w 46"/>
              <a:gd name="T5" fmla="*/ 8 h 34"/>
              <a:gd name="T6" fmla="*/ 0 w 46"/>
              <a:gd name="T7" fmla="*/ 16 h 34"/>
              <a:gd name="T8" fmla="*/ 4 w 46"/>
              <a:gd name="T9" fmla="*/ 24 h 34"/>
              <a:gd name="T10" fmla="*/ 8 w 46"/>
              <a:gd name="T11" fmla="*/ 30 h 34"/>
              <a:gd name="T12" fmla="*/ 12 w 46"/>
              <a:gd name="T13" fmla="*/ 34 h 34"/>
              <a:gd name="T14" fmla="*/ 46 w 46"/>
              <a:gd name="T15" fmla="*/ 34 h 34"/>
              <a:gd name="T16" fmla="*/ 46 w 46"/>
              <a:gd name="T17" fmla="*/ 0 h 34"/>
              <a:gd name="T18" fmla="*/ 0 w 46"/>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34">
                <a:moveTo>
                  <a:pt x="0" y="0"/>
                </a:moveTo>
                <a:lnTo>
                  <a:pt x="0" y="8"/>
                </a:lnTo>
                <a:lnTo>
                  <a:pt x="0" y="8"/>
                </a:lnTo>
                <a:lnTo>
                  <a:pt x="0" y="16"/>
                </a:lnTo>
                <a:lnTo>
                  <a:pt x="4" y="24"/>
                </a:lnTo>
                <a:lnTo>
                  <a:pt x="8" y="30"/>
                </a:lnTo>
                <a:lnTo>
                  <a:pt x="12" y="34"/>
                </a:lnTo>
                <a:lnTo>
                  <a:pt x="46" y="34"/>
                </a:lnTo>
                <a:lnTo>
                  <a:pt x="46" y="0"/>
                </a:lnTo>
                <a:lnTo>
                  <a:pt x="0" y="0"/>
                </a:lnTo>
                <a:close/>
              </a:path>
            </a:pathLst>
          </a:custGeom>
          <a:solidFill>
            <a:srgbClr val="CE885B">
              <a:lumMod val="70000"/>
              <a:lumOff val="3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9" name="Freeform 257"/>
          <p:cNvSpPr/>
          <p:nvPr>
            <p:custDataLst>
              <p:tags r:id="rId54"/>
            </p:custDataLst>
          </p:nvPr>
        </p:nvSpPr>
        <p:spPr bwMode="auto">
          <a:xfrm>
            <a:off x="3559264" y="3434010"/>
            <a:ext cx="49613" cy="36671"/>
          </a:xfrm>
          <a:custGeom>
            <a:avLst/>
            <a:gdLst>
              <a:gd name="T0" fmla="*/ 0 w 46"/>
              <a:gd name="T1" fmla="*/ 0 h 34"/>
              <a:gd name="T2" fmla="*/ 0 w 46"/>
              <a:gd name="T3" fmla="*/ 8 h 34"/>
              <a:gd name="T4" fmla="*/ 0 w 46"/>
              <a:gd name="T5" fmla="*/ 8 h 34"/>
              <a:gd name="T6" fmla="*/ 0 w 46"/>
              <a:gd name="T7" fmla="*/ 16 h 34"/>
              <a:gd name="T8" fmla="*/ 4 w 46"/>
              <a:gd name="T9" fmla="*/ 24 h 34"/>
              <a:gd name="T10" fmla="*/ 8 w 46"/>
              <a:gd name="T11" fmla="*/ 30 h 34"/>
              <a:gd name="T12" fmla="*/ 12 w 46"/>
              <a:gd name="T13" fmla="*/ 34 h 34"/>
              <a:gd name="T14" fmla="*/ 46 w 46"/>
              <a:gd name="T15" fmla="*/ 34 h 34"/>
              <a:gd name="T16" fmla="*/ 46 w 46"/>
              <a:gd name="T17" fmla="*/ 0 h 34"/>
              <a:gd name="T18" fmla="*/ 0 w 46"/>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34">
                <a:moveTo>
                  <a:pt x="0" y="0"/>
                </a:moveTo>
                <a:lnTo>
                  <a:pt x="0" y="8"/>
                </a:lnTo>
                <a:lnTo>
                  <a:pt x="0" y="8"/>
                </a:lnTo>
                <a:lnTo>
                  <a:pt x="0" y="16"/>
                </a:lnTo>
                <a:lnTo>
                  <a:pt x="4" y="24"/>
                </a:lnTo>
                <a:lnTo>
                  <a:pt x="8" y="30"/>
                </a:lnTo>
                <a:lnTo>
                  <a:pt x="12" y="34"/>
                </a:lnTo>
                <a:lnTo>
                  <a:pt x="46" y="34"/>
                </a:lnTo>
                <a:lnTo>
                  <a:pt x="4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0" name="Freeform 258"/>
          <p:cNvSpPr>
            <a:spLocks noEditPoints="1"/>
          </p:cNvSpPr>
          <p:nvPr>
            <p:custDataLst>
              <p:tags r:id="rId55"/>
            </p:custDataLst>
          </p:nvPr>
        </p:nvSpPr>
        <p:spPr bwMode="auto">
          <a:xfrm>
            <a:off x="3630447" y="3397340"/>
            <a:ext cx="69027" cy="79812"/>
          </a:xfrm>
          <a:custGeom>
            <a:avLst/>
            <a:gdLst>
              <a:gd name="T0" fmla="*/ 52 w 64"/>
              <a:gd name="T1" fmla="*/ 68 h 74"/>
              <a:gd name="T2" fmla="*/ 52 w 64"/>
              <a:gd name="T3" fmla="*/ 68 h 74"/>
              <a:gd name="T4" fmla="*/ 42 w 64"/>
              <a:gd name="T5" fmla="*/ 74 h 74"/>
              <a:gd name="T6" fmla="*/ 32 w 64"/>
              <a:gd name="T7" fmla="*/ 74 h 74"/>
              <a:gd name="T8" fmla="*/ 32 w 64"/>
              <a:gd name="T9" fmla="*/ 74 h 74"/>
              <a:gd name="T10" fmla="*/ 32 w 64"/>
              <a:gd name="T11" fmla="*/ 74 h 74"/>
              <a:gd name="T12" fmla="*/ 32 w 64"/>
              <a:gd name="T13" fmla="*/ 74 h 74"/>
              <a:gd name="T14" fmla="*/ 42 w 64"/>
              <a:gd name="T15" fmla="*/ 74 h 74"/>
              <a:gd name="T16" fmla="*/ 52 w 64"/>
              <a:gd name="T17" fmla="*/ 68 h 74"/>
              <a:gd name="T18" fmla="*/ 52 w 64"/>
              <a:gd name="T19" fmla="*/ 68 h 74"/>
              <a:gd name="T20" fmla="*/ 52 w 64"/>
              <a:gd name="T21" fmla="*/ 68 h 74"/>
              <a:gd name="T22" fmla="*/ 52 w 64"/>
              <a:gd name="T23" fmla="*/ 68 h 74"/>
              <a:gd name="T24" fmla="*/ 52 w 64"/>
              <a:gd name="T25" fmla="*/ 68 h 74"/>
              <a:gd name="T26" fmla="*/ 52 w 64"/>
              <a:gd name="T27" fmla="*/ 68 h 74"/>
              <a:gd name="T28" fmla="*/ 0 w 64"/>
              <a:gd name="T29" fmla="*/ 44 h 74"/>
              <a:gd name="T30" fmla="*/ 0 w 64"/>
              <a:gd name="T31" fmla="*/ 44 h 74"/>
              <a:gd name="T32" fmla="*/ 0 w 64"/>
              <a:gd name="T33" fmla="*/ 44 h 74"/>
              <a:gd name="T34" fmla="*/ 0 w 64"/>
              <a:gd name="T35" fmla="*/ 44 h 74"/>
              <a:gd name="T36" fmla="*/ 0 w 64"/>
              <a:gd name="T37" fmla="*/ 44 h 74"/>
              <a:gd name="T38" fmla="*/ 0 w 64"/>
              <a:gd name="T39" fmla="*/ 4 h 74"/>
              <a:gd name="T40" fmla="*/ 0 w 64"/>
              <a:gd name="T41" fmla="*/ 4 h 74"/>
              <a:gd name="T42" fmla="*/ 0 w 64"/>
              <a:gd name="T43" fmla="*/ 44 h 74"/>
              <a:gd name="T44" fmla="*/ 0 w 64"/>
              <a:gd name="T45" fmla="*/ 44 h 74"/>
              <a:gd name="T46" fmla="*/ 0 w 64"/>
              <a:gd name="T47" fmla="*/ 4 h 74"/>
              <a:gd name="T48" fmla="*/ 64 w 64"/>
              <a:gd name="T49" fmla="*/ 0 h 74"/>
              <a:gd name="T50" fmla="*/ 64 w 64"/>
              <a:gd name="T51" fmla="*/ 44 h 74"/>
              <a:gd name="T52" fmla="*/ 64 w 64"/>
              <a:gd name="T53" fmla="*/ 22 h 74"/>
              <a:gd name="T54" fmla="*/ 64 w 64"/>
              <a:gd name="T55" fmla="*/ 4 h 74"/>
              <a:gd name="T56" fmla="*/ 64 w 64"/>
              <a:gd name="T5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74">
                <a:moveTo>
                  <a:pt x="52" y="68"/>
                </a:moveTo>
                <a:lnTo>
                  <a:pt x="52" y="68"/>
                </a:lnTo>
                <a:lnTo>
                  <a:pt x="42" y="74"/>
                </a:lnTo>
                <a:lnTo>
                  <a:pt x="32" y="74"/>
                </a:lnTo>
                <a:lnTo>
                  <a:pt x="32" y="74"/>
                </a:lnTo>
                <a:lnTo>
                  <a:pt x="32" y="74"/>
                </a:lnTo>
                <a:lnTo>
                  <a:pt x="32" y="74"/>
                </a:lnTo>
                <a:lnTo>
                  <a:pt x="42" y="74"/>
                </a:lnTo>
                <a:lnTo>
                  <a:pt x="52" y="68"/>
                </a:lnTo>
                <a:close/>
                <a:moveTo>
                  <a:pt x="52" y="68"/>
                </a:moveTo>
                <a:lnTo>
                  <a:pt x="52" y="68"/>
                </a:lnTo>
                <a:lnTo>
                  <a:pt x="52" y="68"/>
                </a:lnTo>
                <a:lnTo>
                  <a:pt x="52" y="68"/>
                </a:lnTo>
                <a:lnTo>
                  <a:pt x="52" y="68"/>
                </a:lnTo>
                <a:close/>
                <a:moveTo>
                  <a:pt x="0" y="44"/>
                </a:moveTo>
                <a:lnTo>
                  <a:pt x="0" y="44"/>
                </a:lnTo>
                <a:lnTo>
                  <a:pt x="0" y="44"/>
                </a:lnTo>
                <a:lnTo>
                  <a:pt x="0" y="44"/>
                </a:lnTo>
                <a:lnTo>
                  <a:pt x="0" y="44"/>
                </a:lnTo>
                <a:close/>
                <a:moveTo>
                  <a:pt x="0" y="4"/>
                </a:moveTo>
                <a:lnTo>
                  <a:pt x="0" y="4"/>
                </a:lnTo>
                <a:lnTo>
                  <a:pt x="0" y="44"/>
                </a:lnTo>
                <a:lnTo>
                  <a:pt x="0" y="44"/>
                </a:lnTo>
                <a:lnTo>
                  <a:pt x="0" y="4"/>
                </a:lnTo>
                <a:close/>
                <a:moveTo>
                  <a:pt x="64" y="0"/>
                </a:moveTo>
                <a:lnTo>
                  <a:pt x="64" y="44"/>
                </a:lnTo>
                <a:lnTo>
                  <a:pt x="64" y="22"/>
                </a:lnTo>
                <a:lnTo>
                  <a:pt x="64" y="4"/>
                </a:lnTo>
                <a:lnTo>
                  <a:pt x="64" y="0"/>
                </a:lnTo>
                <a:close/>
              </a:path>
            </a:pathLst>
          </a:custGeom>
          <a:solidFill>
            <a:srgbClr val="C078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1" name="Freeform 259"/>
          <p:cNvSpPr/>
          <p:nvPr>
            <p:custDataLst>
              <p:tags r:id="rId56"/>
            </p:custDataLst>
          </p:nvPr>
        </p:nvSpPr>
        <p:spPr bwMode="auto">
          <a:xfrm>
            <a:off x="3664960" y="3470680"/>
            <a:ext cx="21571" cy="6471"/>
          </a:xfrm>
          <a:custGeom>
            <a:avLst/>
            <a:gdLst>
              <a:gd name="T0" fmla="*/ 20 w 20"/>
              <a:gd name="T1" fmla="*/ 0 h 6"/>
              <a:gd name="T2" fmla="*/ 20 w 20"/>
              <a:gd name="T3" fmla="*/ 0 h 6"/>
              <a:gd name="T4" fmla="*/ 10 w 20"/>
              <a:gd name="T5" fmla="*/ 6 h 6"/>
              <a:gd name="T6" fmla="*/ 0 w 20"/>
              <a:gd name="T7" fmla="*/ 6 h 6"/>
              <a:gd name="T8" fmla="*/ 0 w 20"/>
              <a:gd name="T9" fmla="*/ 6 h 6"/>
              <a:gd name="T10" fmla="*/ 0 w 20"/>
              <a:gd name="T11" fmla="*/ 6 h 6"/>
              <a:gd name="T12" fmla="*/ 0 w 20"/>
              <a:gd name="T13" fmla="*/ 6 h 6"/>
              <a:gd name="T14" fmla="*/ 10 w 20"/>
              <a:gd name="T15" fmla="*/ 6 h 6"/>
              <a:gd name="T16" fmla="*/ 20 w 20"/>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6">
                <a:moveTo>
                  <a:pt x="20" y="0"/>
                </a:moveTo>
                <a:lnTo>
                  <a:pt x="20" y="0"/>
                </a:lnTo>
                <a:lnTo>
                  <a:pt x="10" y="6"/>
                </a:lnTo>
                <a:lnTo>
                  <a:pt x="0" y="6"/>
                </a:lnTo>
                <a:lnTo>
                  <a:pt x="0" y="6"/>
                </a:lnTo>
                <a:lnTo>
                  <a:pt x="0" y="6"/>
                </a:lnTo>
                <a:lnTo>
                  <a:pt x="0" y="6"/>
                </a:lnTo>
                <a:lnTo>
                  <a:pt x="10" y="6"/>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2" name="Rectangle 260"/>
          <p:cNvSpPr>
            <a:spLocks noChangeArrowheads="1"/>
          </p:cNvSpPr>
          <p:nvPr>
            <p:custDataLst>
              <p:tags r:id="rId57"/>
            </p:custDataLst>
          </p:nvPr>
        </p:nvSpPr>
        <p:spPr bwMode="auto">
          <a:xfrm>
            <a:off x="3686531" y="3470680"/>
            <a:ext cx="1079" cy="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63" name="Rectangle 261"/>
          <p:cNvSpPr>
            <a:spLocks noChangeArrowheads="1"/>
          </p:cNvSpPr>
          <p:nvPr>
            <p:custDataLst>
              <p:tags r:id="rId58"/>
            </p:custDataLst>
          </p:nvPr>
        </p:nvSpPr>
        <p:spPr bwMode="auto">
          <a:xfrm>
            <a:off x="3630447" y="3444795"/>
            <a:ext cx="1079" cy="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64" name="Rectangle 262"/>
          <p:cNvSpPr>
            <a:spLocks noChangeArrowheads="1"/>
          </p:cNvSpPr>
          <p:nvPr>
            <p:custDataLst>
              <p:tags r:id="rId59"/>
            </p:custDataLst>
          </p:nvPr>
        </p:nvSpPr>
        <p:spPr bwMode="auto">
          <a:xfrm>
            <a:off x="3630447" y="3401653"/>
            <a:ext cx="1079" cy="43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65" name="Freeform 263"/>
          <p:cNvSpPr/>
          <p:nvPr>
            <p:custDataLst>
              <p:tags r:id="rId60"/>
            </p:custDataLst>
          </p:nvPr>
        </p:nvSpPr>
        <p:spPr bwMode="auto">
          <a:xfrm>
            <a:off x="3699473" y="3397340"/>
            <a:ext cx="0" cy="47456"/>
          </a:xfrm>
          <a:custGeom>
            <a:avLst/>
            <a:gdLst>
              <a:gd name="T0" fmla="*/ 0 h 44"/>
              <a:gd name="T1" fmla="*/ 44 h 44"/>
              <a:gd name="T2" fmla="*/ 22 h 44"/>
              <a:gd name="T3" fmla="*/ 4 h 44"/>
              <a:gd name="T4" fmla="*/ 0 h 44"/>
            </a:gdLst>
            <a:ahLst/>
            <a:cxnLst>
              <a:cxn ang="0">
                <a:pos x="0" y="T0"/>
              </a:cxn>
              <a:cxn ang="0">
                <a:pos x="0" y="T1"/>
              </a:cxn>
              <a:cxn ang="0">
                <a:pos x="0" y="T2"/>
              </a:cxn>
              <a:cxn ang="0">
                <a:pos x="0" y="T3"/>
              </a:cxn>
              <a:cxn ang="0">
                <a:pos x="0" y="T4"/>
              </a:cxn>
            </a:cxnLst>
            <a:rect l="0" t="0" r="r" b="b"/>
            <a:pathLst>
              <a:path h="44">
                <a:moveTo>
                  <a:pt x="0" y="0"/>
                </a:moveTo>
                <a:lnTo>
                  <a:pt x="0" y="44"/>
                </a:lnTo>
                <a:lnTo>
                  <a:pt x="0" y="22"/>
                </a:lnTo>
                <a:lnTo>
                  <a:pt x="0"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6" name="Freeform 264"/>
          <p:cNvSpPr/>
          <p:nvPr>
            <p:custDataLst>
              <p:tags r:id="rId61"/>
            </p:custDataLst>
          </p:nvPr>
        </p:nvSpPr>
        <p:spPr bwMode="auto">
          <a:xfrm>
            <a:off x="3630447" y="3395183"/>
            <a:ext cx="69027" cy="81969"/>
          </a:xfrm>
          <a:custGeom>
            <a:avLst/>
            <a:gdLst>
              <a:gd name="T0" fmla="*/ 0 w 64"/>
              <a:gd name="T1" fmla="*/ 0 h 76"/>
              <a:gd name="T2" fmla="*/ 0 w 64"/>
              <a:gd name="T3" fmla="*/ 6 h 76"/>
              <a:gd name="T4" fmla="*/ 0 w 64"/>
              <a:gd name="T5" fmla="*/ 46 h 76"/>
              <a:gd name="T6" fmla="*/ 0 w 64"/>
              <a:gd name="T7" fmla="*/ 46 h 76"/>
              <a:gd name="T8" fmla="*/ 0 w 64"/>
              <a:gd name="T9" fmla="*/ 46 h 76"/>
              <a:gd name="T10" fmla="*/ 0 w 64"/>
              <a:gd name="T11" fmla="*/ 46 h 76"/>
              <a:gd name="T12" fmla="*/ 0 w 64"/>
              <a:gd name="T13" fmla="*/ 46 h 76"/>
              <a:gd name="T14" fmla="*/ 0 w 64"/>
              <a:gd name="T15" fmla="*/ 46 h 76"/>
              <a:gd name="T16" fmla="*/ 0 w 64"/>
              <a:gd name="T17" fmla="*/ 48 h 76"/>
              <a:gd name="T18" fmla="*/ 2 w 64"/>
              <a:gd name="T19" fmla="*/ 50 h 76"/>
              <a:gd name="T20" fmla="*/ 2 w 64"/>
              <a:gd name="T21" fmla="*/ 50 h 76"/>
              <a:gd name="T22" fmla="*/ 2 w 64"/>
              <a:gd name="T23" fmla="*/ 52 h 76"/>
              <a:gd name="T24" fmla="*/ 2 w 64"/>
              <a:gd name="T25" fmla="*/ 54 h 76"/>
              <a:gd name="T26" fmla="*/ 2 w 64"/>
              <a:gd name="T27" fmla="*/ 54 h 76"/>
              <a:gd name="T28" fmla="*/ 2 w 64"/>
              <a:gd name="T29" fmla="*/ 56 h 76"/>
              <a:gd name="T30" fmla="*/ 2 w 64"/>
              <a:gd name="T31" fmla="*/ 56 h 76"/>
              <a:gd name="T32" fmla="*/ 2 w 64"/>
              <a:gd name="T33" fmla="*/ 56 h 76"/>
              <a:gd name="T34" fmla="*/ 4 w 64"/>
              <a:gd name="T35" fmla="*/ 60 h 76"/>
              <a:gd name="T36" fmla="*/ 4 w 64"/>
              <a:gd name="T37" fmla="*/ 60 h 76"/>
              <a:gd name="T38" fmla="*/ 8 w 64"/>
              <a:gd name="T39" fmla="*/ 66 h 76"/>
              <a:gd name="T40" fmla="*/ 14 w 64"/>
              <a:gd name="T41" fmla="*/ 70 h 76"/>
              <a:gd name="T42" fmla="*/ 14 w 64"/>
              <a:gd name="T43" fmla="*/ 70 h 76"/>
              <a:gd name="T44" fmla="*/ 22 w 64"/>
              <a:gd name="T45" fmla="*/ 76 h 76"/>
              <a:gd name="T46" fmla="*/ 32 w 64"/>
              <a:gd name="T47" fmla="*/ 76 h 76"/>
              <a:gd name="T48" fmla="*/ 32 w 64"/>
              <a:gd name="T49" fmla="*/ 76 h 76"/>
              <a:gd name="T50" fmla="*/ 32 w 64"/>
              <a:gd name="T51" fmla="*/ 76 h 76"/>
              <a:gd name="T52" fmla="*/ 32 w 64"/>
              <a:gd name="T53" fmla="*/ 76 h 76"/>
              <a:gd name="T54" fmla="*/ 42 w 64"/>
              <a:gd name="T55" fmla="*/ 76 h 76"/>
              <a:gd name="T56" fmla="*/ 52 w 64"/>
              <a:gd name="T57" fmla="*/ 70 h 76"/>
              <a:gd name="T58" fmla="*/ 52 w 64"/>
              <a:gd name="T59" fmla="*/ 70 h 76"/>
              <a:gd name="T60" fmla="*/ 52 w 64"/>
              <a:gd name="T61" fmla="*/ 70 h 76"/>
              <a:gd name="T62" fmla="*/ 52 w 64"/>
              <a:gd name="T63" fmla="*/ 70 h 76"/>
              <a:gd name="T64" fmla="*/ 52 w 64"/>
              <a:gd name="T65" fmla="*/ 70 h 76"/>
              <a:gd name="T66" fmla="*/ 52 w 64"/>
              <a:gd name="T67" fmla="*/ 70 h 76"/>
              <a:gd name="T68" fmla="*/ 56 w 64"/>
              <a:gd name="T69" fmla="*/ 66 h 76"/>
              <a:gd name="T70" fmla="*/ 60 w 64"/>
              <a:gd name="T71" fmla="*/ 60 h 76"/>
              <a:gd name="T72" fmla="*/ 64 w 64"/>
              <a:gd name="T73" fmla="*/ 52 h 76"/>
              <a:gd name="T74" fmla="*/ 64 w 64"/>
              <a:gd name="T75" fmla="*/ 46 h 76"/>
              <a:gd name="T76" fmla="*/ 64 w 64"/>
              <a:gd name="T77" fmla="*/ 46 h 76"/>
              <a:gd name="T78" fmla="*/ 64 w 64"/>
              <a:gd name="T79" fmla="*/ 2 h 76"/>
              <a:gd name="T80" fmla="*/ 64 w 64"/>
              <a:gd name="T81" fmla="*/ 0 h 76"/>
              <a:gd name="T82" fmla="*/ 0 w 64"/>
              <a:gd name="T8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 h="76">
                <a:moveTo>
                  <a:pt x="0" y="0"/>
                </a:moveTo>
                <a:lnTo>
                  <a:pt x="0" y="6"/>
                </a:lnTo>
                <a:lnTo>
                  <a:pt x="0" y="46"/>
                </a:lnTo>
                <a:lnTo>
                  <a:pt x="0" y="46"/>
                </a:lnTo>
                <a:lnTo>
                  <a:pt x="0" y="46"/>
                </a:lnTo>
                <a:lnTo>
                  <a:pt x="0" y="46"/>
                </a:lnTo>
                <a:lnTo>
                  <a:pt x="0" y="46"/>
                </a:lnTo>
                <a:lnTo>
                  <a:pt x="0" y="46"/>
                </a:lnTo>
                <a:lnTo>
                  <a:pt x="0" y="48"/>
                </a:lnTo>
                <a:lnTo>
                  <a:pt x="2" y="50"/>
                </a:lnTo>
                <a:lnTo>
                  <a:pt x="2" y="50"/>
                </a:lnTo>
                <a:lnTo>
                  <a:pt x="2" y="52"/>
                </a:lnTo>
                <a:lnTo>
                  <a:pt x="2" y="54"/>
                </a:lnTo>
                <a:lnTo>
                  <a:pt x="2" y="54"/>
                </a:lnTo>
                <a:lnTo>
                  <a:pt x="2" y="56"/>
                </a:lnTo>
                <a:lnTo>
                  <a:pt x="2" y="56"/>
                </a:lnTo>
                <a:lnTo>
                  <a:pt x="2" y="56"/>
                </a:lnTo>
                <a:lnTo>
                  <a:pt x="4" y="60"/>
                </a:lnTo>
                <a:lnTo>
                  <a:pt x="4" y="60"/>
                </a:lnTo>
                <a:lnTo>
                  <a:pt x="8" y="66"/>
                </a:lnTo>
                <a:lnTo>
                  <a:pt x="14" y="70"/>
                </a:lnTo>
                <a:lnTo>
                  <a:pt x="14" y="70"/>
                </a:lnTo>
                <a:lnTo>
                  <a:pt x="22" y="76"/>
                </a:lnTo>
                <a:lnTo>
                  <a:pt x="32" y="76"/>
                </a:lnTo>
                <a:lnTo>
                  <a:pt x="32" y="76"/>
                </a:lnTo>
                <a:lnTo>
                  <a:pt x="32" y="76"/>
                </a:lnTo>
                <a:lnTo>
                  <a:pt x="32" y="76"/>
                </a:lnTo>
                <a:lnTo>
                  <a:pt x="42" y="76"/>
                </a:lnTo>
                <a:lnTo>
                  <a:pt x="52" y="70"/>
                </a:lnTo>
                <a:lnTo>
                  <a:pt x="52" y="70"/>
                </a:lnTo>
                <a:lnTo>
                  <a:pt x="52" y="70"/>
                </a:lnTo>
                <a:lnTo>
                  <a:pt x="52" y="70"/>
                </a:lnTo>
                <a:lnTo>
                  <a:pt x="52" y="70"/>
                </a:lnTo>
                <a:lnTo>
                  <a:pt x="52" y="70"/>
                </a:lnTo>
                <a:lnTo>
                  <a:pt x="56" y="66"/>
                </a:lnTo>
                <a:lnTo>
                  <a:pt x="60" y="60"/>
                </a:lnTo>
                <a:lnTo>
                  <a:pt x="64" y="52"/>
                </a:lnTo>
                <a:lnTo>
                  <a:pt x="64" y="46"/>
                </a:lnTo>
                <a:lnTo>
                  <a:pt x="64" y="46"/>
                </a:lnTo>
                <a:lnTo>
                  <a:pt x="64" y="2"/>
                </a:lnTo>
                <a:lnTo>
                  <a:pt x="64" y="0"/>
                </a:lnTo>
                <a:lnTo>
                  <a:pt x="0" y="0"/>
                </a:lnTo>
                <a:close/>
              </a:path>
            </a:pathLst>
          </a:custGeom>
          <a:solidFill>
            <a:srgbClr val="CE885B">
              <a:lumMod val="70000"/>
              <a:lumOff val="3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7" name="Freeform 265"/>
          <p:cNvSpPr/>
          <p:nvPr>
            <p:custDataLst>
              <p:tags r:id="rId62"/>
            </p:custDataLst>
          </p:nvPr>
        </p:nvSpPr>
        <p:spPr bwMode="auto">
          <a:xfrm>
            <a:off x="3630447" y="3395183"/>
            <a:ext cx="69027" cy="81969"/>
          </a:xfrm>
          <a:custGeom>
            <a:avLst/>
            <a:gdLst>
              <a:gd name="T0" fmla="*/ 0 w 64"/>
              <a:gd name="T1" fmla="*/ 0 h 76"/>
              <a:gd name="T2" fmla="*/ 0 w 64"/>
              <a:gd name="T3" fmla="*/ 6 h 76"/>
              <a:gd name="T4" fmla="*/ 0 w 64"/>
              <a:gd name="T5" fmla="*/ 46 h 76"/>
              <a:gd name="T6" fmla="*/ 0 w 64"/>
              <a:gd name="T7" fmla="*/ 46 h 76"/>
              <a:gd name="T8" fmla="*/ 0 w 64"/>
              <a:gd name="T9" fmla="*/ 46 h 76"/>
              <a:gd name="T10" fmla="*/ 0 w 64"/>
              <a:gd name="T11" fmla="*/ 46 h 76"/>
              <a:gd name="T12" fmla="*/ 0 w 64"/>
              <a:gd name="T13" fmla="*/ 46 h 76"/>
              <a:gd name="T14" fmla="*/ 0 w 64"/>
              <a:gd name="T15" fmla="*/ 46 h 76"/>
              <a:gd name="T16" fmla="*/ 0 w 64"/>
              <a:gd name="T17" fmla="*/ 48 h 76"/>
              <a:gd name="T18" fmla="*/ 2 w 64"/>
              <a:gd name="T19" fmla="*/ 50 h 76"/>
              <a:gd name="T20" fmla="*/ 2 w 64"/>
              <a:gd name="T21" fmla="*/ 50 h 76"/>
              <a:gd name="T22" fmla="*/ 2 w 64"/>
              <a:gd name="T23" fmla="*/ 52 h 76"/>
              <a:gd name="T24" fmla="*/ 2 w 64"/>
              <a:gd name="T25" fmla="*/ 54 h 76"/>
              <a:gd name="T26" fmla="*/ 2 w 64"/>
              <a:gd name="T27" fmla="*/ 54 h 76"/>
              <a:gd name="T28" fmla="*/ 2 w 64"/>
              <a:gd name="T29" fmla="*/ 56 h 76"/>
              <a:gd name="T30" fmla="*/ 2 w 64"/>
              <a:gd name="T31" fmla="*/ 56 h 76"/>
              <a:gd name="T32" fmla="*/ 2 w 64"/>
              <a:gd name="T33" fmla="*/ 56 h 76"/>
              <a:gd name="T34" fmla="*/ 4 w 64"/>
              <a:gd name="T35" fmla="*/ 60 h 76"/>
              <a:gd name="T36" fmla="*/ 4 w 64"/>
              <a:gd name="T37" fmla="*/ 60 h 76"/>
              <a:gd name="T38" fmla="*/ 8 w 64"/>
              <a:gd name="T39" fmla="*/ 66 h 76"/>
              <a:gd name="T40" fmla="*/ 14 w 64"/>
              <a:gd name="T41" fmla="*/ 70 h 76"/>
              <a:gd name="T42" fmla="*/ 14 w 64"/>
              <a:gd name="T43" fmla="*/ 70 h 76"/>
              <a:gd name="T44" fmla="*/ 22 w 64"/>
              <a:gd name="T45" fmla="*/ 76 h 76"/>
              <a:gd name="T46" fmla="*/ 32 w 64"/>
              <a:gd name="T47" fmla="*/ 76 h 76"/>
              <a:gd name="T48" fmla="*/ 32 w 64"/>
              <a:gd name="T49" fmla="*/ 76 h 76"/>
              <a:gd name="T50" fmla="*/ 32 w 64"/>
              <a:gd name="T51" fmla="*/ 76 h 76"/>
              <a:gd name="T52" fmla="*/ 32 w 64"/>
              <a:gd name="T53" fmla="*/ 76 h 76"/>
              <a:gd name="T54" fmla="*/ 42 w 64"/>
              <a:gd name="T55" fmla="*/ 76 h 76"/>
              <a:gd name="T56" fmla="*/ 52 w 64"/>
              <a:gd name="T57" fmla="*/ 70 h 76"/>
              <a:gd name="T58" fmla="*/ 52 w 64"/>
              <a:gd name="T59" fmla="*/ 70 h 76"/>
              <a:gd name="T60" fmla="*/ 52 w 64"/>
              <a:gd name="T61" fmla="*/ 70 h 76"/>
              <a:gd name="T62" fmla="*/ 52 w 64"/>
              <a:gd name="T63" fmla="*/ 70 h 76"/>
              <a:gd name="T64" fmla="*/ 52 w 64"/>
              <a:gd name="T65" fmla="*/ 70 h 76"/>
              <a:gd name="T66" fmla="*/ 52 w 64"/>
              <a:gd name="T67" fmla="*/ 70 h 76"/>
              <a:gd name="T68" fmla="*/ 56 w 64"/>
              <a:gd name="T69" fmla="*/ 66 h 76"/>
              <a:gd name="T70" fmla="*/ 60 w 64"/>
              <a:gd name="T71" fmla="*/ 60 h 76"/>
              <a:gd name="T72" fmla="*/ 64 w 64"/>
              <a:gd name="T73" fmla="*/ 52 h 76"/>
              <a:gd name="T74" fmla="*/ 64 w 64"/>
              <a:gd name="T75" fmla="*/ 46 h 76"/>
              <a:gd name="T76" fmla="*/ 64 w 64"/>
              <a:gd name="T77" fmla="*/ 46 h 76"/>
              <a:gd name="T78" fmla="*/ 64 w 64"/>
              <a:gd name="T79" fmla="*/ 2 h 76"/>
              <a:gd name="T80" fmla="*/ 64 w 64"/>
              <a:gd name="T81" fmla="*/ 0 h 76"/>
              <a:gd name="T82" fmla="*/ 0 w 64"/>
              <a:gd name="T8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 h="76">
                <a:moveTo>
                  <a:pt x="0" y="0"/>
                </a:moveTo>
                <a:lnTo>
                  <a:pt x="0" y="6"/>
                </a:lnTo>
                <a:lnTo>
                  <a:pt x="0" y="46"/>
                </a:lnTo>
                <a:lnTo>
                  <a:pt x="0" y="46"/>
                </a:lnTo>
                <a:lnTo>
                  <a:pt x="0" y="46"/>
                </a:lnTo>
                <a:lnTo>
                  <a:pt x="0" y="46"/>
                </a:lnTo>
                <a:lnTo>
                  <a:pt x="0" y="46"/>
                </a:lnTo>
                <a:lnTo>
                  <a:pt x="0" y="46"/>
                </a:lnTo>
                <a:lnTo>
                  <a:pt x="0" y="48"/>
                </a:lnTo>
                <a:lnTo>
                  <a:pt x="2" y="50"/>
                </a:lnTo>
                <a:lnTo>
                  <a:pt x="2" y="50"/>
                </a:lnTo>
                <a:lnTo>
                  <a:pt x="2" y="52"/>
                </a:lnTo>
                <a:lnTo>
                  <a:pt x="2" y="54"/>
                </a:lnTo>
                <a:lnTo>
                  <a:pt x="2" y="54"/>
                </a:lnTo>
                <a:lnTo>
                  <a:pt x="2" y="56"/>
                </a:lnTo>
                <a:lnTo>
                  <a:pt x="2" y="56"/>
                </a:lnTo>
                <a:lnTo>
                  <a:pt x="2" y="56"/>
                </a:lnTo>
                <a:lnTo>
                  <a:pt x="4" y="60"/>
                </a:lnTo>
                <a:lnTo>
                  <a:pt x="4" y="60"/>
                </a:lnTo>
                <a:lnTo>
                  <a:pt x="8" y="66"/>
                </a:lnTo>
                <a:lnTo>
                  <a:pt x="14" y="70"/>
                </a:lnTo>
                <a:lnTo>
                  <a:pt x="14" y="70"/>
                </a:lnTo>
                <a:lnTo>
                  <a:pt x="22" y="76"/>
                </a:lnTo>
                <a:lnTo>
                  <a:pt x="32" y="76"/>
                </a:lnTo>
                <a:lnTo>
                  <a:pt x="32" y="76"/>
                </a:lnTo>
                <a:lnTo>
                  <a:pt x="32" y="76"/>
                </a:lnTo>
                <a:lnTo>
                  <a:pt x="32" y="76"/>
                </a:lnTo>
                <a:lnTo>
                  <a:pt x="42" y="76"/>
                </a:lnTo>
                <a:lnTo>
                  <a:pt x="52" y="70"/>
                </a:lnTo>
                <a:lnTo>
                  <a:pt x="52" y="70"/>
                </a:lnTo>
                <a:lnTo>
                  <a:pt x="52" y="70"/>
                </a:lnTo>
                <a:lnTo>
                  <a:pt x="52" y="70"/>
                </a:lnTo>
                <a:lnTo>
                  <a:pt x="52" y="70"/>
                </a:lnTo>
                <a:lnTo>
                  <a:pt x="52" y="70"/>
                </a:lnTo>
                <a:lnTo>
                  <a:pt x="56" y="66"/>
                </a:lnTo>
                <a:lnTo>
                  <a:pt x="60" y="60"/>
                </a:lnTo>
                <a:lnTo>
                  <a:pt x="64" y="52"/>
                </a:lnTo>
                <a:lnTo>
                  <a:pt x="64" y="46"/>
                </a:lnTo>
                <a:lnTo>
                  <a:pt x="64" y="46"/>
                </a:lnTo>
                <a:lnTo>
                  <a:pt x="64" y="2"/>
                </a:lnTo>
                <a:lnTo>
                  <a:pt x="6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8" name="Freeform 266"/>
          <p:cNvSpPr/>
          <p:nvPr>
            <p:custDataLst>
              <p:tags r:id="rId63"/>
            </p:custDataLst>
          </p:nvPr>
        </p:nvSpPr>
        <p:spPr bwMode="auto">
          <a:xfrm>
            <a:off x="3533379" y="3405969"/>
            <a:ext cx="150995" cy="75497"/>
          </a:xfrm>
          <a:custGeom>
            <a:avLst/>
            <a:gdLst>
              <a:gd name="T0" fmla="*/ 0 w 140"/>
              <a:gd name="T1" fmla="*/ 70 h 70"/>
              <a:gd name="T2" fmla="*/ 0 w 140"/>
              <a:gd name="T3" fmla="*/ 4 h 70"/>
              <a:gd name="T4" fmla="*/ 0 w 140"/>
              <a:gd name="T5" fmla="*/ 4 h 70"/>
              <a:gd name="T6" fmla="*/ 2 w 140"/>
              <a:gd name="T7" fmla="*/ 2 h 70"/>
              <a:gd name="T8" fmla="*/ 4 w 140"/>
              <a:gd name="T9" fmla="*/ 0 h 70"/>
              <a:gd name="T10" fmla="*/ 140 w 140"/>
              <a:gd name="T11" fmla="*/ 0 h 70"/>
              <a:gd name="T12" fmla="*/ 140 w 140"/>
              <a:gd name="T13" fmla="*/ 62 h 70"/>
              <a:gd name="T14" fmla="*/ 140 w 140"/>
              <a:gd name="T15" fmla="*/ 62 h 70"/>
              <a:gd name="T16" fmla="*/ 140 w 140"/>
              <a:gd name="T17" fmla="*/ 66 h 70"/>
              <a:gd name="T18" fmla="*/ 138 w 140"/>
              <a:gd name="T19" fmla="*/ 68 h 70"/>
              <a:gd name="T20" fmla="*/ 134 w 140"/>
              <a:gd name="T21" fmla="*/ 70 h 70"/>
              <a:gd name="T22" fmla="*/ 130 w 140"/>
              <a:gd name="T23" fmla="*/ 70 h 70"/>
              <a:gd name="T24" fmla="*/ 0 w 140"/>
              <a:gd name="T2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0" h="70">
                <a:moveTo>
                  <a:pt x="0" y="70"/>
                </a:moveTo>
                <a:lnTo>
                  <a:pt x="0" y="4"/>
                </a:lnTo>
                <a:lnTo>
                  <a:pt x="0" y="4"/>
                </a:lnTo>
                <a:lnTo>
                  <a:pt x="2" y="2"/>
                </a:lnTo>
                <a:lnTo>
                  <a:pt x="4" y="0"/>
                </a:lnTo>
                <a:lnTo>
                  <a:pt x="140" y="0"/>
                </a:lnTo>
                <a:lnTo>
                  <a:pt x="140" y="62"/>
                </a:lnTo>
                <a:lnTo>
                  <a:pt x="140" y="62"/>
                </a:lnTo>
                <a:lnTo>
                  <a:pt x="140" y="66"/>
                </a:lnTo>
                <a:lnTo>
                  <a:pt x="138" y="68"/>
                </a:lnTo>
                <a:lnTo>
                  <a:pt x="134" y="70"/>
                </a:lnTo>
                <a:lnTo>
                  <a:pt x="130" y="70"/>
                </a:lnTo>
                <a:lnTo>
                  <a:pt x="0" y="7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9" name="Rectangle 267"/>
          <p:cNvSpPr>
            <a:spLocks noChangeArrowheads="1"/>
          </p:cNvSpPr>
          <p:nvPr>
            <p:custDataLst>
              <p:tags r:id="rId64"/>
            </p:custDataLst>
          </p:nvPr>
        </p:nvSpPr>
        <p:spPr bwMode="auto">
          <a:xfrm>
            <a:off x="3595934" y="3684230"/>
            <a:ext cx="191980" cy="4745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70" name="Freeform 268"/>
          <p:cNvSpPr/>
          <p:nvPr>
            <p:custDataLst>
              <p:tags r:id="rId65"/>
            </p:custDataLst>
          </p:nvPr>
        </p:nvSpPr>
        <p:spPr bwMode="auto">
          <a:xfrm>
            <a:off x="3259431" y="3731687"/>
            <a:ext cx="545740" cy="614767"/>
          </a:xfrm>
          <a:custGeom>
            <a:avLst/>
            <a:gdLst>
              <a:gd name="T0" fmla="*/ 356 w 506"/>
              <a:gd name="T1" fmla="*/ 564 h 570"/>
              <a:gd name="T2" fmla="*/ 0 w 506"/>
              <a:gd name="T3" fmla="*/ 438 h 570"/>
              <a:gd name="T4" fmla="*/ 68 w 506"/>
              <a:gd name="T5" fmla="*/ 242 h 570"/>
              <a:gd name="T6" fmla="*/ 298 w 506"/>
              <a:gd name="T7" fmla="*/ 322 h 570"/>
              <a:gd name="T8" fmla="*/ 298 w 506"/>
              <a:gd name="T9" fmla="*/ 0 h 570"/>
              <a:gd name="T10" fmla="*/ 506 w 506"/>
              <a:gd name="T11" fmla="*/ 0 h 570"/>
              <a:gd name="T12" fmla="*/ 506 w 506"/>
              <a:gd name="T13" fmla="*/ 456 h 570"/>
              <a:gd name="T14" fmla="*/ 506 w 506"/>
              <a:gd name="T15" fmla="*/ 456 h 570"/>
              <a:gd name="T16" fmla="*/ 506 w 506"/>
              <a:gd name="T17" fmla="*/ 470 h 570"/>
              <a:gd name="T18" fmla="*/ 502 w 506"/>
              <a:gd name="T19" fmla="*/ 484 h 570"/>
              <a:gd name="T20" fmla="*/ 498 w 506"/>
              <a:gd name="T21" fmla="*/ 498 h 570"/>
              <a:gd name="T22" fmla="*/ 492 w 506"/>
              <a:gd name="T23" fmla="*/ 510 h 570"/>
              <a:gd name="T24" fmla="*/ 486 w 506"/>
              <a:gd name="T25" fmla="*/ 522 h 570"/>
              <a:gd name="T26" fmla="*/ 478 w 506"/>
              <a:gd name="T27" fmla="*/ 532 h 570"/>
              <a:gd name="T28" fmla="*/ 468 w 506"/>
              <a:gd name="T29" fmla="*/ 540 h 570"/>
              <a:gd name="T30" fmla="*/ 458 w 506"/>
              <a:gd name="T31" fmla="*/ 550 h 570"/>
              <a:gd name="T32" fmla="*/ 448 w 506"/>
              <a:gd name="T33" fmla="*/ 556 h 570"/>
              <a:gd name="T34" fmla="*/ 436 w 506"/>
              <a:gd name="T35" fmla="*/ 562 h 570"/>
              <a:gd name="T36" fmla="*/ 422 w 506"/>
              <a:gd name="T37" fmla="*/ 566 h 570"/>
              <a:gd name="T38" fmla="*/ 410 w 506"/>
              <a:gd name="T39" fmla="*/ 568 h 570"/>
              <a:gd name="T40" fmla="*/ 396 w 506"/>
              <a:gd name="T41" fmla="*/ 570 h 570"/>
              <a:gd name="T42" fmla="*/ 382 w 506"/>
              <a:gd name="T43" fmla="*/ 570 h 570"/>
              <a:gd name="T44" fmla="*/ 370 w 506"/>
              <a:gd name="T45" fmla="*/ 568 h 570"/>
              <a:gd name="T46" fmla="*/ 356 w 506"/>
              <a:gd name="T47" fmla="*/ 564 h 570"/>
              <a:gd name="T48" fmla="*/ 356 w 506"/>
              <a:gd name="T49" fmla="*/ 564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6" h="570">
                <a:moveTo>
                  <a:pt x="356" y="564"/>
                </a:moveTo>
                <a:lnTo>
                  <a:pt x="0" y="438"/>
                </a:lnTo>
                <a:lnTo>
                  <a:pt x="68" y="242"/>
                </a:lnTo>
                <a:lnTo>
                  <a:pt x="298" y="322"/>
                </a:lnTo>
                <a:lnTo>
                  <a:pt x="298" y="0"/>
                </a:lnTo>
                <a:lnTo>
                  <a:pt x="506" y="0"/>
                </a:lnTo>
                <a:lnTo>
                  <a:pt x="506" y="456"/>
                </a:lnTo>
                <a:lnTo>
                  <a:pt x="506" y="456"/>
                </a:lnTo>
                <a:lnTo>
                  <a:pt x="506" y="470"/>
                </a:lnTo>
                <a:lnTo>
                  <a:pt x="502" y="484"/>
                </a:lnTo>
                <a:lnTo>
                  <a:pt x="498" y="498"/>
                </a:lnTo>
                <a:lnTo>
                  <a:pt x="492" y="510"/>
                </a:lnTo>
                <a:lnTo>
                  <a:pt x="486" y="522"/>
                </a:lnTo>
                <a:lnTo>
                  <a:pt x="478" y="532"/>
                </a:lnTo>
                <a:lnTo>
                  <a:pt x="468" y="540"/>
                </a:lnTo>
                <a:lnTo>
                  <a:pt x="458" y="550"/>
                </a:lnTo>
                <a:lnTo>
                  <a:pt x="448" y="556"/>
                </a:lnTo>
                <a:lnTo>
                  <a:pt x="436" y="562"/>
                </a:lnTo>
                <a:lnTo>
                  <a:pt x="422" y="566"/>
                </a:lnTo>
                <a:lnTo>
                  <a:pt x="410" y="568"/>
                </a:lnTo>
                <a:lnTo>
                  <a:pt x="396" y="570"/>
                </a:lnTo>
                <a:lnTo>
                  <a:pt x="382" y="570"/>
                </a:lnTo>
                <a:lnTo>
                  <a:pt x="370" y="568"/>
                </a:lnTo>
                <a:lnTo>
                  <a:pt x="356" y="564"/>
                </a:lnTo>
                <a:lnTo>
                  <a:pt x="356" y="564"/>
                </a:lnTo>
                <a:close/>
              </a:path>
            </a:pathLst>
          </a:custGeom>
          <a:solidFill>
            <a:srgbClr val="ACACAC">
              <a:lumMod val="20000"/>
              <a:lumOff val="80000"/>
            </a:srgbClr>
          </a:solidFill>
          <a:ln>
            <a:noFill/>
          </a:ln>
        </p:spPr>
        <p:txBody>
          <a:bodyPr vert="horz" wrap="square" lIns="91440" tIns="45720" rIns="91440" bIns="45720" numCol="1" anchor="t" anchorCtr="0" compatLnSpc="1"/>
          <a:p>
            <a:endParaRPr lang="zh-CN" altLang="en-US"/>
          </a:p>
        </p:txBody>
      </p:sp>
      <p:sp>
        <p:nvSpPr>
          <p:cNvPr id="71" name="Rectangle 269"/>
          <p:cNvSpPr>
            <a:spLocks noChangeArrowheads="1"/>
          </p:cNvSpPr>
          <p:nvPr>
            <p:custDataLst>
              <p:tags r:id="rId66"/>
            </p:custDataLst>
          </p:nvPr>
        </p:nvSpPr>
        <p:spPr bwMode="auto">
          <a:xfrm>
            <a:off x="2562695" y="4245070"/>
            <a:ext cx="185508" cy="364545"/>
          </a:xfrm>
          <a:prstGeom prst="rect">
            <a:avLst/>
          </a:prstGeom>
          <a:solidFill>
            <a:srgbClr val="ACACAC">
              <a:lumMod val="20000"/>
              <a:lumOff val="80000"/>
            </a:srgbClr>
          </a:solidFill>
          <a:ln>
            <a:noFill/>
          </a:ln>
        </p:spPr>
        <p:txBody>
          <a:bodyPr vert="horz" wrap="square" lIns="91440" tIns="45720" rIns="91440" bIns="45720" numCol="1" anchor="t" anchorCtr="0" compatLnSpc="1"/>
          <a:p>
            <a:endParaRPr lang="zh-CN" altLang="en-US"/>
          </a:p>
        </p:txBody>
      </p:sp>
      <p:sp>
        <p:nvSpPr>
          <p:cNvPr id="72" name="Freeform 270"/>
          <p:cNvSpPr/>
          <p:nvPr>
            <p:custDataLst>
              <p:tags r:id="rId67"/>
            </p:custDataLst>
          </p:nvPr>
        </p:nvSpPr>
        <p:spPr bwMode="auto">
          <a:xfrm>
            <a:off x="2787031" y="4247227"/>
            <a:ext cx="599667" cy="787332"/>
          </a:xfrm>
          <a:custGeom>
            <a:avLst/>
            <a:gdLst>
              <a:gd name="T0" fmla="*/ 556 w 556"/>
              <a:gd name="T1" fmla="*/ 730 h 730"/>
              <a:gd name="T2" fmla="*/ 556 w 556"/>
              <a:gd name="T3" fmla="*/ 30 h 730"/>
              <a:gd name="T4" fmla="*/ 450 w 556"/>
              <a:gd name="T5" fmla="*/ 2 h 730"/>
              <a:gd name="T6" fmla="*/ 106 w 556"/>
              <a:gd name="T7" fmla="*/ 0 h 730"/>
              <a:gd name="T8" fmla="*/ 0 w 556"/>
              <a:gd name="T9" fmla="*/ 30 h 730"/>
              <a:gd name="T10" fmla="*/ 0 w 556"/>
              <a:gd name="T11" fmla="*/ 730 h 730"/>
              <a:gd name="T12" fmla="*/ 556 w 556"/>
              <a:gd name="T13" fmla="*/ 730 h 730"/>
            </a:gdLst>
            <a:ahLst/>
            <a:cxnLst>
              <a:cxn ang="0">
                <a:pos x="T0" y="T1"/>
              </a:cxn>
              <a:cxn ang="0">
                <a:pos x="T2" y="T3"/>
              </a:cxn>
              <a:cxn ang="0">
                <a:pos x="T4" y="T5"/>
              </a:cxn>
              <a:cxn ang="0">
                <a:pos x="T6" y="T7"/>
              </a:cxn>
              <a:cxn ang="0">
                <a:pos x="T8" y="T9"/>
              </a:cxn>
              <a:cxn ang="0">
                <a:pos x="T10" y="T11"/>
              </a:cxn>
              <a:cxn ang="0">
                <a:pos x="T12" y="T13"/>
              </a:cxn>
            </a:cxnLst>
            <a:rect l="0" t="0" r="r" b="b"/>
            <a:pathLst>
              <a:path w="556" h="730">
                <a:moveTo>
                  <a:pt x="556" y="730"/>
                </a:moveTo>
                <a:lnTo>
                  <a:pt x="556" y="30"/>
                </a:lnTo>
                <a:lnTo>
                  <a:pt x="450" y="2"/>
                </a:lnTo>
                <a:lnTo>
                  <a:pt x="106" y="0"/>
                </a:lnTo>
                <a:lnTo>
                  <a:pt x="0" y="30"/>
                </a:lnTo>
                <a:lnTo>
                  <a:pt x="0" y="730"/>
                </a:lnTo>
                <a:lnTo>
                  <a:pt x="556" y="730"/>
                </a:lnTo>
                <a:close/>
              </a:path>
            </a:pathLst>
          </a:custGeom>
          <a:solidFill>
            <a:srgbClr val="4E4E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3" name="Freeform 271"/>
          <p:cNvSpPr/>
          <p:nvPr>
            <p:custDataLst>
              <p:tags r:id="rId68"/>
            </p:custDataLst>
          </p:nvPr>
        </p:nvSpPr>
        <p:spPr bwMode="auto">
          <a:xfrm>
            <a:off x="2787031" y="4247227"/>
            <a:ext cx="599667" cy="787332"/>
          </a:xfrm>
          <a:custGeom>
            <a:avLst/>
            <a:gdLst>
              <a:gd name="T0" fmla="*/ 556 w 556"/>
              <a:gd name="T1" fmla="*/ 730 h 730"/>
              <a:gd name="T2" fmla="*/ 556 w 556"/>
              <a:gd name="T3" fmla="*/ 30 h 730"/>
              <a:gd name="T4" fmla="*/ 450 w 556"/>
              <a:gd name="T5" fmla="*/ 2 h 730"/>
              <a:gd name="T6" fmla="*/ 106 w 556"/>
              <a:gd name="T7" fmla="*/ 0 h 730"/>
              <a:gd name="T8" fmla="*/ 0 w 556"/>
              <a:gd name="T9" fmla="*/ 30 h 730"/>
              <a:gd name="T10" fmla="*/ 0 w 556"/>
              <a:gd name="T11" fmla="*/ 730 h 730"/>
              <a:gd name="T12" fmla="*/ 556 w 556"/>
              <a:gd name="T13" fmla="*/ 730 h 730"/>
            </a:gdLst>
            <a:ahLst/>
            <a:cxnLst>
              <a:cxn ang="0">
                <a:pos x="T0" y="T1"/>
              </a:cxn>
              <a:cxn ang="0">
                <a:pos x="T2" y="T3"/>
              </a:cxn>
              <a:cxn ang="0">
                <a:pos x="T4" y="T5"/>
              </a:cxn>
              <a:cxn ang="0">
                <a:pos x="T6" y="T7"/>
              </a:cxn>
              <a:cxn ang="0">
                <a:pos x="T8" y="T9"/>
              </a:cxn>
              <a:cxn ang="0">
                <a:pos x="T10" y="T11"/>
              </a:cxn>
              <a:cxn ang="0">
                <a:pos x="T12" y="T13"/>
              </a:cxn>
            </a:cxnLst>
            <a:rect l="0" t="0" r="r" b="b"/>
            <a:pathLst>
              <a:path w="556" h="730">
                <a:moveTo>
                  <a:pt x="556" y="730"/>
                </a:moveTo>
                <a:lnTo>
                  <a:pt x="556" y="30"/>
                </a:lnTo>
                <a:lnTo>
                  <a:pt x="450" y="2"/>
                </a:lnTo>
                <a:lnTo>
                  <a:pt x="106" y="0"/>
                </a:lnTo>
                <a:lnTo>
                  <a:pt x="0" y="30"/>
                </a:lnTo>
                <a:lnTo>
                  <a:pt x="0" y="730"/>
                </a:lnTo>
                <a:lnTo>
                  <a:pt x="556" y="7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4" name="Freeform 272"/>
          <p:cNvSpPr/>
          <p:nvPr>
            <p:custDataLst>
              <p:tags r:id="rId69"/>
            </p:custDataLst>
          </p:nvPr>
        </p:nvSpPr>
        <p:spPr bwMode="auto">
          <a:xfrm>
            <a:off x="2774088" y="3984064"/>
            <a:ext cx="625552" cy="787332"/>
          </a:xfrm>
          <a:custGeom>
            <a:avLst/>
            <a:gdLst>
              <a:gd name="T0" fmla="*/ 578 w 580"/>
              <a:gd name="T1" fmla="*/ 730 h 730"/>
              <a:gd name="T2" fmla="*/ 580 w 580"/>
              <a:gd name="T3" fmla="*/ 30 h 730"/>
              <a:gd name="T4" fmla="*/ 468 w 580"/>
              <a:gd name="T5" fmla="*/ 2 h 730"/>
              <a:gd name="T6" fmla="*/ 112 w 580"/>
              <a:gd name="T7" fmla="*/ 0 h 730"/>
              <a:gd name="T8" fmla="*/ 2 w 580"/>
              <a:gd name="T9" fmla="*/ 28 h 730"/>
              <a:gd name="T10" fmla="*/ 0 w 580"/>
              <a:gd name="T11" fmla="*/ 730 h 730"/>
              <a:gd name="T12" fmla="*/ 578 w 580"/>
              <a:gd name="T13" fmla="*/ 730 h 730"/>
            </a:gdLst>
            <a:ahLst/>
            <a:cxnLst>
              <a:cxn ang="0">
                <a:pos x="T0" y="T1"/>
              </a:cxn>
              <a:cxn ang="0">
                <a:pos x="T2" y="T3"/>
              </a:cxn>
              <a:cxn ang="0">
                <a:pos x="T4" y="T5"/>
              </a:cxn>
              <a:cxn ang="0">
                <a:pos x="T6" y="T7"/>
              </a:cxn>
              <a:cxn ang="0">
                <a:pos x="T8" y="T9"/>
              </a:cxn>
              <a:cxn ang="0">
                <a:pos x="T10" y="T11"/>
              </a:cxn>
              <a:cxn ang="0">
                <a:pos x="T12" y="T13"/>
              </a:cxn>
            </a:cxnLst>
            <a:rect l="0" t="0" r="r" b="b"/>
            <a:pathLst>
              <a:path w="580" h="730">
                <a:moveTo>
                  <a:pt x="578" y="730"/>
                </a:moveTo>
                <a:lnTo>
                  <a:pt x="580" y="30"/>
                </a:lnTo>
                <a:lnTo>
                  <a:pt x="468" y="2"/>
                </a:lnTo>
                <a:lnTo>
                  <a:pt x="112" y="0"/>
                </a:lnTo>
                <a:lnTo>
                  <a:pt x="2" y="28"/>
                </a:lnTo>
                <a:lnTo>
                  <a:pt x="0" y="730"/>
                </a:lnTo>
                <a:lnTo>
                  <a:pt x="578" y="730"/>
                </a:lnTo>
                <a:close/>
              </a:path>
            </a:pathLst>
          </a:custGeom>
          <a:solidFill>
            <a:srgbClr val="ACACAC">
              <a:lumMod val="20000"/>
              <a:lumOff val="80000"/>
            </a:srgbClr>
          </a:solidFill>
          <a:ln>
            <a:noFill/>
          </a:ln>
        </p:spPr>
        <p:txBody>
          <a:bodyPr vert="horz" wrap="square" lIns="91440" tIns="45720" rIns="91440" bIns="45720" numCol="1" anchor="t" anchorCtr="0" compatLnSpc="1"/>
          <a:p>
            <a:endParaRPr lang="zh-CN" altLang="en-US"/>
          </a:p>
        </p:txBody>
      </p:sp>
      <p:sp>
        <p:nvSpPr>
          <p:cNvPr id="75" name="Freeform 273"/>
          <p:cNvSpPr/>
          <p:nvPr>
            <p:custDataLst>
              <p:tags r:id="rId70"/>
            </p:custDataLst>
          </p:nvPr>
        </p:nvSpPr>
        <p:spPr bwMode="auto">
          <a:xfrm>
            <a:off x="2774088" y="3984064"/>
            <a:ext cx="625552" cy="787332"/>
          </a:xfrm>
          <a:custGeom>
            <a:avLst/>
            <a:gdLst>
              <a:gd name="T0" fmla="*/ 578 w 580"/>
              <a:gd name="T1" fmla="*/ 730 h 730"/>
              <a:gd name="T2" fmla="*/ 580 w 580"/>
              <a:gd name="T3" fmla="*/ 30 h 730"/>
              <a:gd name="T4" fmla="*/ 468 w 580"/>
              <a:gd name="T5" fmla="*/ 2 h 730"/>
              <a:gd name="T6" fmla="*/ 112 w 580"/>
              <a:gd name="T7" fmla="*/ 0 h 730"/>
              <a:gd name="T8" fmla="*/ 2 w 580"/>
              <a:gd name="T9" fmla="*/ 28 h 730"/>
              <a:gd name="T10" fmla="*/ 0 w 580"/>
              <a:gd name="T11" fmla="*/ 730 h 730"/>
              <a:gd name="T12" fmla="*/ 578 w 580"/>
              <a:gd name="T13" fmla="*/ 730 h 730"/>
            </a:gdLst>
            <a:ahLst/>
            <a:cxnLst>
              <a:cxn ang="0">
                <a:pos x="T0" y="T1"/>
              </a:cxn>
              <a:cxn ang="0">
                <a:pos x="T2" y="T3"/>
              </a:cxn>
              <a:cxn ang="0">
                <a:pos x="T4" y="T5"/>
              </a:cxn>
              <a:cxn ang="0">
                <a:pos x="T6" y="T7"/>
              </a:cxn>
              <a:cxn ang="0">
                <a:pos x="T8" y="T9"/>
              </a:cxn>
              <a:cxn ang="0">
                <a:pos x="T10" y="T11"/>
              </a:cxn>
              <a:cxn ang="0">
                <a:pos x="T12" y="T13"/>
              </a:cxn>
            </a:cxnLst>
            <a:rect l="0" t="0" r="r" b="b"/>
            <a:pathLst>
              <a:path w="580" h="730">
                <a:moveTo>
                  <a:pt x="578" y="730"/>
                </a:moveTo>
                <a:lnTo>
                  <a:pt x="580" y="30"/>
                </a:lnTo>
                <a:lnTo>
                  <a:pt x="468" y="2"/>
                </a:lnTo>
                <a:lnTo>
                  <a:pt x="112" y="0"/>
                </a:lnTo>
                <a:lnTo>
                  <a:pt x="2" y="28"/>
                </a:lnTo>
                <a:lnTo>
                  <a:pt x="0" y="730"/>
                </a:lnTo>
                <a:lnTo>
                  <a:pt x="578" y="7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6" name="Freeform 274"/>
          <p:cNvSpPr/>
          <p:nvPr>
            <p:custDataLst>
              <p:tags r:id="rId71"/>
            </p:custDataLst>
          </p:nvPr>
        </p:nvSpPr>
        <p:spPr bwMode="auto">
          <a:xfrm>
            <a:off x="2776245" y="3968965"/>
            <a:ext cx="623395" cy="99225"/>
          </a:xfrm>
          <a:custGeom>
            <a:avLst/>
            <a:gdLst>
              <a:gd name="T0" fmla="*/ 452 w 578"/>
              <a:gd name="T1" fmla="*/ 0 h 92"/>
              <a:gd name="T2" fmla="*/ 124 w 578"/>
              <a:gd name="T3" fmla="*/ 0 h 92"/>
              <a:gd name="T4" fmla="*/ 0 w 578"/>
              <a:gd name="T5" fmla="*/ 42 h 92"/>
              <a:gd name="T6" fmla="*/ 0 w 578"/>
              <a:gd name="T7" fmla="*/ 92 h 92"/>
              <a:gd name="T8" fmla="*/ 162 w 578"/>
              <a:gd name="T9" fmla="*/ 44 h 92"/>
              <a:gd name="T10" fmla="*/ 412 w 578"/>
              <a:gd name="T11" fmla="*/ 44 h 92"/>
              <a:gd name="T12" fmla="*/ 578 w 578"/>
              <a:gd name="T13" fmla="*/ 92 h 92"/>
              <a:gd name="T14" fmla="*/ 578 w 578"/>
              <a:gd name="T15" fmla="*/ 44 h 92"/>
              <a:gd name="T16" fmla="*/ 452 w 578"/>
              <a:gd name="T1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8" h="92">
                <a:moveTo>
                  <a:pt x="452" y="0"/>
                </a:moveTo>
                <a:lnTo>
                  <a:pt x="124" y="0"/>
                </a:lnTo>
                <a:lnTo>
                  <a:pt x="0" y="42"/>
                </a:lnTo>
                <a:lnTo>
                  <a:pt x="0" y="92"/>
                </a:lnTo>
                <a:lnTo>
                  <a:pt x="162" y="44"/>
                </a:lnTo>
                <a:lnTo>
                  <a:pt x="412" y="44"/>
                </a:lnTo>
                <a:lnTo>
                  <a:pt x="578" y="92"/>
                </a:lnTo>
                <a:lnTo>
                  <a:pt x="578" y="44"/>
                </a:lnTo>
                <a:lnTo>
                  <a:pt x="452" y="0"/>
                </a:lnTo>
                <a:close/>
              </a:path>
            </a:pathLst>
          </a:custGeom>
          <a:solidFill>
            <a:srgbClr val="FFFFFF"/>
          </a:solidFill>
          <a:ln>
            <a:noFill/>
          </a:ln>
        </p:spPr>
        <p:txBody>
          <a:bodyPr vert="horz" wrap="square" lIns="91440" tIns="45720" rIns="91440" bIns="45720" numCol="1" anchor="t" anchorCtr="0" compatLnSpc="1"/>
          <a:p>
            <a:endParaRPr lang="zh-CN" altLang="en-US"/>
          </a:p>
        </p:txBody>
      </p:sp>
      <p:sp>
        <p:nvSpPr>
          <p:cNvPr id="77" name="Freeform 275"/>
          <p:cNvSpPr/>
          <p:nvPr>
            <p:custDataLst>
              <p:tags r:id="rId72"/>
            </p:custDataLst>
          </p:nvPr>
        </p:nvSpPr>
        <p:spPr bwMode="auto">
          <a:xfrm>
            <a:off x="2776245" y="3968965"/>
            <a:ext cx="623395" cy="99225"/>
          </a:xfrm>
          <a:custGeom>
            <a:avLst/>
            <a:gdLst>
              <a:gd name="T0" fmla="*/ 452 w 578"/>
              <a:gd name="T1" fmla="*/ 0 h 92"/>
              <a:gd name="T2" fmla="*/ 124 w 578"/>
              <a:gd name="T3" fmla="*/ 0 h 92"/>
              <a:gd name="T4" fmla="*/ 0 w 578"/>
              <a:gd name="T5" fmla="*/ 42 h 92"/>
              <a:gd name="T6" fmla="*/ 0 w 578"/>
              <a:gd name="T7" fmla="*/ 92 h 92"/>
              <a:gd name="T8" fmla="*/ 162 w 578"/>
              <a:gd name="T9" fmla="*/ 44 h 92"/>
              <a:gd name="T10" fmla="*/ 412 w 578"/>
              <a:gd name="T11" fmla="*/ 44 h 92"/>
              <a:gd name="T12" fmla="*/ 578 w 578"/>
              <a:gd name="T13" fmla="*/ 92 h 92"/>
              <a:gd name="T14" fmla="*/ 578 w 578"/>
              <a:gd name="T15" fmla="*/ 44 h 92"/>
              <a:gd name="T16" fmla="*/ 452 w 578"/>
              <a:gd name="T1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8" h="92">
                <a:moveTo>
                  <a:pt x="452" y="0"/>
                </a:moveTo>
                <a:lnTo>
                  <a:pt x="124" y="0"/>
                </a:lnTo>
                <a:lnTo>
                  <a:pt x="0" y="42"/>
                </a:lnTo>
                <a:lnTo>
                  <a:pt x="0" y="92"/>
                </a:lnTo>
                <a:lnTo>
                  <a:pt x="162" y="44"/>
                </a:lnTo>
                <a:lnTo>
                  <a:pt x="412" y="44"/>
                </a:lnTo>
                <a:lnTo>
                  <a:pt x="578" y="92"/>
                </a:lnTo>
                <a:lnTo>
                  <a:pt x="578" y="44"/>
                </a:lnTo>
                <a:lnTo>
                  <a:pt x="4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8" name="Freeform 276"/>
          <p:cNvSpPr/>
          <p:nvPr>
            <p:custDataLst>
              <p:tags r:id="rId73"/>
            </p:custDataLst>
          </p:nvPr>
        </p:nvSpPr>
        <p:spPr bwMode="auto">
          <a:xfrm>
            <a:off x="2985482" y="4152316"/>
            <a:ext cx="187665" cy="465928"/>
          </a:xfrm>
          <a:custGeom>
            <a:avLst/>
            <a:gdLst>
              <a:gd name="T0" fmla="*/ 50 w 174"/>
              <a:gd name="T1" fmla="*/ 0 h 432"/>
              <a:gd name="T2" fmla="*/ 0 w 174"/>
              <a:gd name="T3" fmla="*/ 432 h 432"/>
              <a:gd name="T4" fmla="*/ 174 w 174"/>
              <a:gd name="T5" fmla="*/ 432 h 432"/>
              <a:gd name="T6" fmla="*/ 124 w 174"/>
              <a:gd name="T7" fmla="*/ 0 h 432"/>
              <a:gd name="T8" fmla="*/ 72 w 174"/>
              <a:gd name="T9" fmla="*/ 0 h 432"/>
              <a:gd name="T10" fmla="*/ 50 w 174"/>
              <a:gd name="T11" fmla="*/ 0 h 432"/>
            </a:gdLst>
            <a:ahLst/>
            <a:cxnLst>
              <a:cxn ang="0">
                <a:pos x="T0" y="T1"/>
              </a:cxn>
              <a:cxn ang="0">
                <a:pos x="T2" y="T3"/>
              </a:cxn>
              <a:cxn ang="0">
                <a:pos x="T4" y="T5"/>
              </a:cxn>
              <a:cxn ang="0">
                <a:pos x="T6" y="T7"/>
              </a:cxn>
              <a:cxn ang="0">
                <a:pos x="T8" y="T9"/>
              </a:cxn>
              <a:cxn ang="0">
                <a:pos x="T10" y="T11"/>
              </a:cxn>
            </a:cxnLst>
            <a:rect l="0" t="0" r="r" b="b"/>
            <a:pathLst>
              <a:path w="174" h="432">
                <a:moveTo>
                  <a:pt x="50" y="0"/>
                </a:moveTo>
                <a:lnTo>
                  <a:pt x="0" y="432"/>
                </a:lnTo>
                <a:lnTo>
                  <a:pt x="174" y="432"/>
                </a:lnTo>
                <a:lnTo>
                  <a:pt x="124" y="0"/>
                </a:lnTo>
                <a:lnTo>
                  <a:pt x="72" y="0"/>
                </a:lnTo>
                <a:lnTo>
                  <a:pt x="5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9" name="Freeform 277"/>
          <p:cNvSpPr/>
          <p:nvPr>
            <p:custDataLst>
              <p:tags r:id="rId74"/>
            </p:custDataLst>
          </p:nvPr>
        </p:nvSpPr>
        <p:spPr bwMode="auto">
          <a:xfrm>
            <a:off x="2985482" y="4152316"/>
            <a:ext cx="187665" cy="465928"/>
          </a:xfrm>
          <a:custGeom>
            <a:avLst/>
            <a:gdLst>
              <a:gd name="T0" fmla="*/ 50 w 174"/>
              <a:gd name="T1" fmla="*/ 0 h 432"/>
              <a:gd name="T2" fmla="*/ 0 w 174"/>
              <a:gd name="T3" fmla="*/ 432 h 432"/>
              <a:gd name="T4" fmla="*/ 174 w 174"/>
              <a:gd name="T5" fmla="*/ 432 h 432"/>
              <a:gd name="T6" fmla="*/ 124 w 174"/>
              <a:gd name="T7" fmla="*/ 0 h 432"/>
              <a:gd name="T8" fmla="*/ 72 w 174"/>
              <a:gd name="T9" fmla="*/ 0 h 432"/>
              <a:gd name="T10" fmla="*/ 50 w 174"/>
              <a:gd name="T11" fmla="*/ 0 h 432"/>
            </a:gdLst>
            <a:ahLst/>
            <a:cxnLst>
              <a:cxn ang="0">
                <a:pos x="T0" y="T1"/>
              </a:cxn>
              <a:cxn ang="0">
                <a:pos x="T2" y="T3"/>
              </a:cxn>
              <a:cxn ang="0">
                <a:pos x="T4" y="T5"/>
              </a:cxn>
              <a:cxn ang="0">
                <a:pos x="T6" y="T7"/>
              </a:cxn>
              <a:cxn ang="0">
                <a:pos x="T8" y="T9"/>
              </a:cxn>
              <a:cxn ang="0">
                <a:pos x="T10" y="T11"/>
              </a:cxn>
            </a:cxnLst>
            <a:rect l="0" t="0" r="r" b="b"/>
            <a:pathLst>
              <a:path w="174" h="432">
                <a:moveTo>
                  <a:pt x="50" y="0"/>
                </a:moveTo>
                <a:lnTo>
                  <a:pt x="0" y="432"/>
                </a:lnTo>
                <a:lnTo>
                  <a:pt x="174" y="432"/>
                </a:lnTo>
                <a:lnTo>
                  <a:pt x="124" y="0"/>
                </a:lnTo>
                <a:lnTo>
                  <a:pt x="72" y="0"/>
                </a:lnTo>
                <a:lnTo>
                  <a:pt x="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0" name="Freeform 278"/>
          <p:cNvSpPr/>
          <p:nvPr>
            <p:custDataLst>
              <p:tags r:id="rId75"/>
            </p:custDataLst>
          </p:nvPr>
        </p:nvSpPr>
        <p:spPr bwMode="auto">
          <a:xfrm>
            <a:off x="3028624" y="4100546"/>
            <a:ext cx="34513" cy="51769"/>
          </a:xfrm>
          <a:custGeom>
            <a:avLst/>
            <a:gdLst>
              <a:gd name="T0" fmla="*/ 4 w 32"/>
              <a:gd name="T1" fmla="*/ 0 h 48"/>
              <a:gd name="T2" fmla="*/ 0 w 32"/>
              <a:gd name="T3" fmla="*/ 6 h 48"/>
              <a:gd name="T4" fmla="*/ 10 w 32"/>
              <a:gd name="T5" fmla="*/ 48 h 48"/>
              <a:gd name="T6" fmla="*/ 32 w 32"/>
              <a:gd name="T7" fmla="*/ 48 h 48"/>
              <a:gd name="T8" fmla="*/ 16 w 32"/>
              <a:gd name="T9" fmla="*/ 48 h 48"/>
              <a:gd name="T10" fmla="*/ 4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4" y="0"/>
                </a:moveTo>
                <a:lnTo>
                  <a:pt x="0" y="6"/>
                </a:lnTo>
                <a:lnTo>
                  <a:pt x="10" y="48"/>
                </a:lnTo>
                <a:lnTo>
                  <a:pt x="32" y="48"/>
                </a:lnTo>
                <a:lnTo>
                  <a:pt x="16" y="48"/>
                </a:lnTo>
                <a:lnTo>
                  <a:pt x="4"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1" name="Freeform 279"/>
          <p:cNvSpPr/>
          <p:nvPr>
            <p:custDataLst>
              <p:tags r:id="rId76"/>
            </p:custDataLst>
          </p:nvPr>
        </p:nvSpPr>
        <p:spPr bwMode="auto">
          <a:xfrm>
            <a:off x="3028624" y="4100546"/>
            <a:ext cx="34513" cy="51769"/>
          </a:xfrm>
          <a:custGeom>
            <a:avLst/>
            <a:gdLst>
              <a:gd name="T0" fmla="*/ 4 w 32"/>
              <a:gd name="T1" fmla="*/ 0 h 48"/>
              <a:gd name="T2" fmla="*/ 0 w 32"/>
              <a:gd name="T3" fmla="*/ 6 h 48"/>
              <a:gd name="T4" fmla="*/ 10 w 32"/>
              <a:gd name="T5" fmla="*/ 48 h 48"/>
              <a:gd name="T6" fmla="*/ 32 w 32"/>
              <a:gd name="T7" fmla="*/ 48 h 48"/>
              <a:gd name="T8" fmla="*/ 16 w 32"/>
              <a:gd name="T9" fmla="*/ 48 h 48"/>
              <a:gd name="T10" fmla="*/ 4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4" y="0"/>
                </a:moveTo>
                <a:lnTo>
                  <a:pt x="0" y="6"/>
                </a:lnTo>
                <a:lnTo>
                  <a:pt x="10" y="48"/>
                </a:lnTo>
                <a:lnTo>
                  <a:pt x="32" y="48"/>
                </a:lnTo>
                <a:lnTo>
                  <a:pt x="16" y="48"/>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2" name="Freeform 280"/>
          <p:cNvSpPr/>
          <p:nvPr>
            <p:custDataLst>
              <p:tags r:id="rId77"/>
            </p:custDataLst>
          </p:nvPr>
        </p:nvSpPr>
        <p:spPr bwMode="auto">
          <a:xfrm>
            <a:off x="2994110" y="4152316"/>
            <a:ext cx="185508" cy="558683"/>
          </a:xfrm>
          <a:custGeom>
            <a:avLst/>
            <a:gdLst>
              <a:gd name="T0" fmla="*/ 48 w 172"/>
              <a:gd name="T1" fmla="*/ 0 h 518"/>
              <a:gd name="T2" fmla="*/ 0 w 172"/>
              <a:gd name="T3" fmla="*/ 432 h 518"/>
              <a:gd name="T4" fmla="*/ 86 w 172"/>
              <a:gd name="T5" fmla="*/ 518 h 518"/>
              <a:gd name="T6" fmla="*/ 172 w 172"/>
              <a:gd name="T7" fmla="*/ 432 h 518"/>
              <a:gd name="T8" fmla="*/ 124 w 172"/>
              <a:gd name="T9" fmla="*/ 0 h 518"/>
              <a:gd name="T10" fmla="*/ 48 w 172"/>
              <a:gd name="T11" fmla="*/ 0 h 518"/>
            </a:gdLst>
            <a:ahLst/>
            <a:cxnLst>
              <a:cxn ang="0">
                <a:pos x="T0" y="T1"/>
              </a:cxn>
              <a:cxn ang="0">
                <a:pos x="T2" y="T3"/>
              </a:cxn>
              <a:cxn ang="0">
                <a:pos x="T4" y="T5"/>
              </a:cxn>
              <a:cxn ang="0">
                <a:pos x="T6" y="T7"/>
              </a:cxn>
              <a:cxn ang="0">
                <a:pos x="T8" y="T9"/>
              </a:cxn>
              <a:cxn ang="0">
                <a:pos x="T10" y="T11"/>
              </a:cxn>
            </a:cxnLst>
            <a:rect l="0" t="0" r="r" b="b"/>
            <a:pathLst>
              <a:path w="172" h="518">
                <a:moveTo>
                  <a:pt x="48" y="0"/>
                </a:moveTo>
                <a:lnTo>
                  <a:pt x="0" y="432"/>
                </a:lnTo>
                <a:lnTo>
                  <a:pt x="86" y="518"/>
                </a:lnTo>
                <a:lnTo>
                  <a:pt x="172" y="432"/>
                </a:lnTo>
                <a:lnTo>
                  <a:pt x="124" y="0"/>
                </a:lnTo>
                <a:lnTo>
                  <a:pt x="48" y="0"/>
                </a:lnTo>
                <a:close/>
              </a:path>
            </a:pathLst>
          </a:custGeom>
          <a:solidFill>
            <a:srgbClr val="4EAEE6"/>
          </a:solidFill>
          <a:ln>
            <a:noFill/>
          </a:ln>
        </p:spPr>
        <p:txBody>
          <a:bodyPr vert="horz" wrap="square" lIns="91440" tIns="45720" rIns="91440" bIns="45720" numCol="1" anchor="t" anchorCtr="0" compatLnSpc="1"/>
          <a:p>
            <a:endParaRPr lang="zh-CN" altLang="en-US"/>
          </a:p>
        </p:txBody>
      </p:sp>
      <p:sp>
        <p:nvSpPr>
          <p:cNvPr id="83" name="Freeform 281"/>
          <p:cNvSpPr/>
          <p:nvPr>
            <p:custDataLst>
              <p:tags r:id="rId78"/>
            </p:custDataLst>
          </p:nvPr>
        </p:nvSpPr>
        <p:spPr bwMode="auto">
          <a:xfrm>
            <a:off x="3015681" y="4022890"/>
            <a:ext cx="144524" cy="129424"/>
          </a:xfrm>
          <a:custGeom>
            <a:avLst/>
            <a:gdLst>
              <a:gd name="T0" fmla="*/ 134 w 134"/>
              <a:gd name="T1" fmla="*/ 0 h 120"/>
              <a:gd name="T2" fmla="*/ 0 w 134"/>
              <a:gd name="T3" fmla="*/ 0 h 120"/>
              <a:gd name="T4" fmla="*/ 28 w 134"/>
              <a:gd name="T5" fmla="*/ 120 h 120"/>
              <a:gd name="T6" fmla="*/ 104 w 134"/>
              <a:gd name="T7" fmla="*/ 120 h 120"/>
              <a:gd name="T8" fmla="*/ 134 w 134"/>
              <a:gd name="T9" fmla="*/ 0 h 120"/>
            </a:gdLst>
            <a:ahLst/>
            <a:cxnLst>
              <a:cxn ang="0">
                <a:pos x="T0" y="T1"/>
              </a:cxn>
              <a:cxn ang="0">
                <a:pos x="T2" y="T3"/>
              </a:cxn>
              <a:cxn ang="0">
                <a:pos x="T4" y="T5"/>
              </a:cxn>
              <a:cxn ang="0">
                <a:pos x="T6" y="T7"/>
              </a:cxn>
              <a:cxn ang="0">
                <a:pos x="T8" y="T9"/>
              </a:cxn>
            </a:cxnLst>
            <a:rect l="0" t="0" r="r" b="b"/>
            <a:pathLst>
              <a:path w="134" h="120">
                <a:moveTo>
                  <a:pt x="134" y="0"/>
                </a:moveTo>
                <a:lnTo>
                  <a:pt x="0" y="0"/>
                </a:lnTo>
                <a:lnTo>
                  <a:pt x="28" y="120"/>
                </a:lnTo>
                <a:lnTo>
                  <a:pt x="104" y="120"/>
                </a:lnTo>
                <a:lnTo>
                  <a:pt x="134" y="0"/>
                </a:lnTo>
                <a:close/>
              </a:path>
            </a:pathLst>
          </a:custGeom>
          <a:solidFill>
            <a:srgbClr val="4EAEE6">
              <a:lumMod val="75000"/>
            </a:srgbClr>
          </a:solidFill>
          <a:ln>
            <a:noFill/>
          </a:ln>
        </p:spPr>
        <p:txBody>
          <a:bodyPr vert="horz" wrap="square" lIns="91440" tIns="45720" rIns="91440" bIns="45720" numCol="1" anchor="t" anchorCtr="0" compatLnSpc="1"/>
          <a:p>
            <a:endParaRPr lang="zh-CN" altLang="en-US"/>
          </a:p>
        </p:txBody>
      </p:sp>
      <p:sp>
        <p:nvSpPr>
          <p:cNvPr id="84" name="Freeform 282"/>
          <p:cNvSpPr/>
          <p:nvPr>
            <p:custDataLst>
              <p:tags r:id="rId79"/>
            </p:custDataLst>
          </p:nvPr>
        </p:nvSpPr>
        <p:spPr bwMode="auto">
          <a:xfrm>
            <a:off x="3015681" y="4022890"/>
            <a:ext cx="144524" cy="129424"/>
          </a:xfrm>
          <a:custGeom>
            <a:avLst/>
            <a:gdLst>
              <a:gd name="T0" fmla="*/ 134 w 134"/>
              <a:gd name="T1" fmla="*/ 0 h 120"/>
              <a:gd name="T2" fmla="*/ 0 w 134"/>
              <a:gd name="T3" fmla="*/ 0 h 120"/>
              <a:gd name="T4" fmla="*/ 28 w 134"/>
              <a:gd name="T5" fmla="*/ 120 h 120"/>
              <a:gd name="T6" fmla="*/ 104 w 134"/>
              <a:gd name="T7" fmla="*/ 120 h 120"/>
              <a:gd name="T8" fmla="*/ 134 w 134"/>
              <a:gd name="T9" fmla="*/ 0 h 120"/>
            </a:gdLst>
            <a:ahLst/>
            <a:cxnLst>
              <a:cxn ang="0">
                <a:pos x="T0" y="T1"/>
              </a:cxn>
              <a:cxn ang="0">
                <a:pos x="T2" y="T3"/>
              </a:cxn>
              <a:cxn ang="0">
                <a:pos x="T4" y="T5"/>
              </a:cxn>
              <a:cxn ang="0">
                <a:pos x="T6" y="T7"/>
              </a:cxn>
              <a:cxn ang="0">
                <a:pos x="T8" y="T9"/>
              </a:cxn>
            </a:cxnLst>
            <a:rect l="0" t="0" r="r" b="b"/>
            <a:pathLst>
              <a:path w="134" h="120">
                <a:moveTo>
                  <a:pt x="134" y="0"/>
                </a:moveTo>
                <a:lnTo>
                  <a:pt x="0" y="0"/>
                </a:lnTo>
                <a:lnTo>
                  <a:pt x="28" y="120"/>
                </a:lnTo>
                <a:lnTo>
                  <a:pt x="104" y="120"/>
                </a:lnTo>
                <a:lnTo>
                  <a:pt x="1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5" name="Freeform 283"/>
          <p:cNvSpPr/>
          <p:nvPr>
            <p:custDataLst>
              <p:tags r:id="rId80"/>
            </p:custDataLst>
          </p:nvPr>
        </p:nvSpPr>
        <p:spPr bwMode="auto">
          <a:xfrm>
            <a:off x="2909985" y="3897781"/>
            <a:ext cx="122953" cy="71184"/>
          </a:xfrm>
          <a:custGeom>
            <a:avLst/>
            <a:gdLst>
              <a:gd name="T0" fmla="*/ 48 w 114"/>
              <a:gd name="T1" fmla="*/ 0 h 66"/>
              <a:gd name="T2" fmla="*/ 0 w 114"/>
              <a:gd name="T3" fmla="*/ 66 h 66"/>
              <a:gd name="T4" fmla="*/ 114 w 114"/>
              <a:gd name="T5" fmla="*/ 66 h 66"/>
              <a:gd name="T6" fmla="*/ 48 w 114"/>
              <a:gd name="T7" fmla="*/ 0 h 66"/>
            </a:gdLst>
            <a:ahLst/>
            <a:cxnLst>
              <a:cxn ang="0">
                <a:pos x="T0" y="T1"/>
              </a:cxn>
              <a:cxn ang="0">
                <a:pos x="T2" y="T3"/>
              </a:cxn>
              <a:cxn ang="0">
                <a:pos x="T4" y="T5"/>
              </a:cxn>
              <a:cxn ang="0">
                <a:pos x="T6" y="T7"/>
              </a:cxn>
            </a:cxnLst>
            <a:rect l="0" t="0" r="r" b="b"/>
            <a:pathLst>
              <a:path w="114" h="66">
                <a:moveTo>
                  <a:pt x="48" y="0"/>
                </a:moveTo>
                <a:lnTo>
                  <a:pt x="0" y="66"/>
                </a:lnTo>
                <a:lnTo>
                  <a:pt x="114" y="66"/>
                </a:lnTo>
                <a:lnTo>
                  <a:pt x="48"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6" name="Freeform 284"/>
          <p:cNvSpPr/>
          <p:nvPr>
            <p:custDataLst>
              <p:tags r:id="rId81"/>
            </p:custDataLst>
          </p:nvPr>
        </p:nvSpPr>
        <p:spPr bwMode="auto">
          <a:xfrm>
            <a:off x="2909985" y="3897781"/>
            <a:ext cx="122953" cy="71184"/>
          </a:xfrm>
          <a:custGeom>
            <a:avLst/>
            <a:gdLst>
              <a:gd name="T0" fmla="*/ 48 w 114"/>
              <a:gd name="T1" fmla="*/ 0 h 66"/>
              <a:gd name="T2" fmla="*/ 0 w 114"/>
              <a:gd name="T3" fmla="*/ 66 h 66"/>
              <a:gd name="T4" fmla="*/ 114 w 114"/>
              <a:gd name="T5" fmla="*/ 66 h 66"/>
              <a:gd name="T6" fmla="*/ 48 w 114"/>
              <a:gd name="T7" fmla="*/ 0 h 66"/>
            </a:gdLst>
            <a:ahLst/>
            <a:cxnLst>
              <a:cxn ang="0">
                <a:pos x="T0" y="T1"/>
              </a:cxn>
              <a:cxn ang="0">
                <a:pos x="T2" y="T3"/>
              </a:cxn>
              <a:cxn ang="0">
                <a:pos x="T4" y="T5"/>
              </a:cxn>
              <a:cxn ang="0">
                <a:pos x="T6" y="T7"/>
              </a:cxn>
            </a:cxnLst>
            <a:rect l="0" t="0" r="r" b="b"/>
            <a:pathLst>
              <a:path w="114" h="66">
                <a:moveTo>
                  <a:pt x="48" y="0"/>
                </a:moveTo>
                <a:lnTo>
                  <a:pt x="0" y="66"/>
                </a:lnTo>
                <a:lnTo>
                  <a:pt x="114" y="66"/>
                </a:lnTo>
                <a:lnTo>
                  <a:pt x="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7" name="Freeform 285"/>
          <p:cNvSpPr/>
          <p:nvPr>
            <p:custDataLst>
              <p:tags r:id="rId82"/>
            </p:custDataLst>
          </p:nvPr>
        </p:nvSpPr>
        <p:spPr bwMode="auto">
          <a:xfrm>
            <a:off x="2933712" y="4016421"/>
            <a:ext cx="153152" cy="105697"/>
          </a:xfrm>
          <a:custGeom>
            <a:avLst/>
            <a:gdLst>
              <a:gd name="T0" fmla="*/ 16 w 142"/>
              <a:gd name="T1" fmla="*/ 0 h 98"/>
              <a:gd name="T2" fmla="*/ 0 w 142"/>
              <a:gd name="T3" fmla="*/ 4 h 98"/>
              <a:gd name="T4" fmla="*/ 80 w 142"/>
              <a:gd name="T5" fmla="*/ 98 h 98"/>
              <a:gd name="T6" fmla="*/ 88 w 142"/>
              <a:gd name="T7" fmla="*/ 84 h 98"/>
              <a:gd name="T8" fmla="*/ 68 w 142"/>
              <a:gd name="T9" fmla="*/ 6 h 98"/>
              <a:gd name="T10" fmla="*/ 76 w 142"/>
              <a:gd name="T11" fmla="*/ 6 h 98"/>
              <a:gd name="T12" fmla="*/ 76 w 142"/>
              <a:gd name="T13" fmla="*/ 6 h 98"/>
              <a:gd name="T14" fmla="*/ 142 w 142"/>
              <a:gd name="T15" fmla="*/ 6 h 98"/>
              <a:gd name="T16" fmla="*/ 136 w 142"/>
              <a:gd name="T17" fmla="*/ 0 h 98"/>
              <a:gd name="T18" fmla="*/ 16 w 142"/>
              <a:gd name="T1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98">
                <a:moveTo>
                  <a:pt x="16" y="0"/>
                </a:moveTo>
                <a:lnTo>
                  <a:pt x="0" y="4"/>
                </a:lnTo>
                <a:lnTo>
                  <a:pt x="80" y="98"/>
                </a:lnTo>
                <a:lnTo>
                  <a:pt x="88" y="84"/>
                </a:lnTo>
                <a:lnTo>
                  <a:pt x="68" y="6"/>
                </a:lnTo>
                <a:lnTo>
                  <a:pt x="76" y="6"/>
                </a:lnTo>
                <a:lnTo>
                  <a:pt x="76" y="6"/>
                </a:lnTo>
                <a:lnTo>
                  <a:pt x="142" y="6"/>
                </a:lnTo>
                <a:lnTo>
                  <a:pt x="136" y="0"/>
                </a:lnTo>
                <a:lnTo>
                  <a:pt x="16"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8" name="Freeform 286"/>
          <p:cNvSpPr/>
          <p:nvPr>
            <p:custDataLst>
              <p:tags r:id="rId83"/>
            </p:custDataLst>
          </p:nvPr>
        </p:nvSpPr>
        <p:spPr bwMode="auto">
          <a:xfrm>
            <a:off x="2933712" y="4016421"/>
            <a:ext cx="153152" cy="105697"/>
          </a:xfrm>
          <a:custGeom>
            <a:avLst/>
            <a:gdLst>
              <a:gd name="T0" fmla="*/ 16 w 142"/>
              <a:gd name="T1" fmla="*/ 0 h 98"/>
              <a:gd name="T2" fmla="*/ 0 w 142"/>
              <a:gd name="T3" fmla="*/ 4 h 98"/>
              <a:gd name="T4" fmla="*/ 80 w 142"/>
              <a:gd name="T5" fmla="*/ 98 h 98"/>
              <a:gd name="T6" fmla="*/ 88 w 142"/>
              <a:gd name="T7" fmla="*/ 84 h 98"/>
              <a:gd name="T8" fmla="*/ 68 w 142"/>
              <a:gd name="T9" fmla="*/ 6 h 98"/>
              <a:gd name="T10" fmla="*/ 76 w 142"/>
              <a:gd name="T11" fmla="*/ 6 h 98"/>
              <a:gd name="T12" fmla="*/ 76 w 142"/>
              <a:gd name="T13" fmla="*/ 6 h 98"/>
              <a:gd name="T14" fmla="*/ 142 w 142"/>
              <a:gd name="T15" fmla="*/ 6 h 98"/>
              <a:gd name="T16" fmla="*/ 136 w 142"/>
              <a:gd name="T17" fmla="*/ 0 h 98"/>
              <a:gd name="T18" fmla="*/ 16 w 142"/>
              <a:gd name="T1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98">
                <a:moveTo>
                  <a:pt x="16" y="0"/>
                </a:moveTo>
                <a:lnTo>
                  <a:pt x="0" y="4"/>
                </a:lnTo>
                <a:lnTo>
                  <a:pt x="80" y="98"/>
                </a:lnTo>
                <a:lnTo>
                  <a:pt x="88" y="84"/>
                </a:lnTo>
                <a:lnTo>
                  <a:pt x="68" y="6"/>
                </a:lnTo>
                <a:lnTo>
                  <a:pt x="76" y="6"/>
                </a:lnTo>
                <a:lnTo>
                  <a:pt x="76" y="6"/>
                </a:lnTo>
                <a:lnTo>
                  <a:pt x="142" y="6"/>
                </a:lnTo>
                <a:lnTo>
                  <a:pt x="136" y="0"/>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9" name="Freeform 287"/>
          <p:cNvSpPr/>
          <p:nvPr>
            <p:custDataLst>
              <p:tags r:id="rId84"/>
            </p:custDataLst>
          </p:nvPr>
        </p:nvSpPr>
        <p:spPr bwMode="auto">
          <a:xfrm>
            <a:off x="2892729" y="3968965"/>
            <a:ext cx="187665" cy="51769"/>
          </a:xfrm>
          <a:custGeom>
            <a:avLst/>
            <a:gdLst>
              <a:gd name="T0" fmla="*/ 16 w 174"/>
              <a:gd name="T1" fmla="*/ 0 h 48"/>
              <a:gd name="T2" fmla="*/ 16 w 174"/>
              <a:gd name="T3" fmla="*/ 0 h 48"/>
              <a:gd name="T4" fmla="*/ 0 w 174"/>
              <a:gd name="T5" fmla="*/ 6 h 48"/>
              <a:gd name="T6" fmla="*/ 38 w 174"/>
              <a:gd name="T7" fmla="*/ 48 h 48"/>
              <a:gd name="T8" fmla="*/ 54 w 174"/>
              <a:gd name="T9" fmla="*/ 44 h 48"/>
              <a:gd name="T10" fmla="*/ 174 w 174"/>
              <a:gd name="T11" fmla="*/ 44 h 48"/>
              <a:gd name="T12" fmla="*/ 130 w 174"/>
              <a:gd name="T13" fmla="*/ 0 h 48"/>
              <a:gd name="T14" fmla="*/ 16 w 174"/>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48">
                <a:moveTo>
                  <a:pt x="16" y="0"/>
                </a:moveTo>
                <a:lnTo>
                  <a:pt x="16" y="0"/>
                </a:lnTo>
                <a:lnTo>
                  <a:pt x="0" y="6"/>
                </a:lnTo>
                <a:lnTo>
                  <a:pt x="38" y="48"/>
                </a:lnTo>
                <a:lnTo>
                  <a:pt x="54" y="44"/>
                </a:lnTo>
                <a:lnTo>
                  <a:pt x="174" y="44"/>
                </a:lnTo>
                <a:lnTo>
                  <a:pt x="130" y="0"/>
                </a:lnTo>
                <a:lnTo>
                  <a:pt x="16" y="0"/>
                </a:ln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0" name="Freeform 288"/>
          <p:cNvSpPr/>
          <p:nvPr>
            <p:custDataLst>
              <p:tags r:id="rId85"/>
            </p:custDataLst>
          </p:nvPr>
        </p:nvSpPr>
        <p:spPr bwMode="auto">
          <a:xfrm>
            <a:off x="2892729" y="3968965"/>
            <a:ext cx="187665" cy="51769"/>
          </a:xfrm>
          <a:custGeom>
            <a:avLst/>
            <a:gdLst>
              <a:gd name="T0" fmla="*/ 16 w 174"/>
              <a:gd name="T1" fmla="*/ 0 h 48"/>
              <a:gd name="T2" fmla="*/ 16 w 174"/>
              <a:gd name="T3" fmla="*/ 0 h 48"/>
              <a:gd name="T4" fmla="*/ 0 w 174"/>
              <a:gd name="T5" fmla="*/ 6 h 48"/>
              <a:gd name="T6" fmla="*/ 38 w 174"/>
              <a:gd name="T7" fmla="*/ 48 h 48"/>
              <a:gd name="T8" fmla="*/ 54 w 174"/>
              <a:gd name="T9" fmla="*/ 44 h 48"/>
              <a:gd name="T10" fmla="*/ 174 w 174"/>
              <a:gd name="T11" fmla="*/ 44 h 48"/>
              <a:gd name="T12" fmla="*/ 130 w 174"/>
              <a:gd name="T13" fmla="*/ 0 h 48"/>
              <a:gd name="T14" fmla="*/ 16 w 174"/>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48">
                <a:moveTo>
                  <a:pt x="16" y="0"/>
                </a:moveTo>
                <a:lnTo>
                  <a:pt x="16" y="0"/>
                </a:lnTo>
                <a:lnTo>
                  <a:pt x="0" y="6"/>
                </a:lnTo>
                <a:lnTo>
                  <a:pt x="38" y="48"/>
                </a:lnTo>
                <a:lnTo>
                  <a:pt x="54" y="44"/>
                </a:lnTo>
                <a:lnTo>
                  <a:pt x="174" y="44"/>
                </a:lnTo>
                <a:lnTo>
                  <a:pt x="130" y="0"/>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1" name="Freeform 289"/>
          <p:cNvSpPr/>
          <p:nvPr>
            <p:custDataLst>
              <p:tags r:id="rId86"/>
            </p:custDataLst>
          </p:nvPr>
        </p:nvSpPr>
        <p:spPr bwMode="auto">
          <a:xfrm>
            <a:off x="3007052" y="4022891"/>
            <a:ext cx="25885" cy="84125"/>
          </a:xfrm>
          <a:custGeom>
            <a:avLst/>
            <a:gdLst>
              <a:gd name="T0" fmla="*/ 0 w 24"/>
              <a:gd name="T1" fmla="*/ 0 h 78"/>
              <a:gd name="T2" fmla="*/ 20 w 24"/>
              <a:gd name="T3" fmla="*/ 78 h 78"/>
              <a:gd name="T4" fmla="*/ 24 w 24"/>
              <a:gd name="T5" fmla="*/ 72 h 78"/>
              <a:gd name="T6" fmla="*/ 8 w 24"/>
              <a:gd name="T7" fmla="*/ 0 h 78"/>
              <a:gd name="T8" fmla="*/ 0 w 24"/>
              <a:gd name="T9" fmla="*/ 0 h 78"/>
            </a:gdLst>
            <a:ahLst/>
            <a:cxnLst>
              <a:cxn ang="0">
                <a:pos x="T0" y="T1"/>
              </a:cxn>
              <a:cxn ang="0">
                <a:pos x="T2" y="T3"/>
              </a:cxn>
              <a:cxn ang="0">
                <a:pos x="T4" y="T5"/>
              </a:cxn>
              <a:cxn ang="0">
                <a:pos x="T6" y="T7"/>
              </a:cxn>
              <a:cxn ang="0">
                <a:pos x="T8" y="T9"/>
              </a:cxn>
            </a:cxnLst>
            <a:rect l="0" t="0" r="r" b="b"/>
            <a:pathLst>
              <a:path w="24" h="78">
                <a:moveTo>
                  <a:pt x="0" y="0"/>
                </a:moveTo>
                <a:lnTo>
                  <a:pt x="20" y="78"/>
                </a:lnTo>
                <a:lnTo>
                  <a:pt x="24" y="72"/>
                </a:lnTo>
                <a:lnTo>
                  <a:pt x="8" y="0"/>
                </a:lnTo>
                <a:lnTo>
                  <a:pt x="0" y="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2" name="Freeform 290"/>
          <p:cNvSpPr/>
          <p:nvPr>
            <p:custDataLst>
              <p:tags r:id="rId87"/>
            </p:custDataLst>
          </p:nvPr>
        </p:nvSpPr>
        <p:spPr bwMode="auto">
          <a:xfrm>
            <a:off x="3007052" y="4022891"/>
            <a:ext cx="25885" cy="84125"/>
          </a:xfrm>
          <a:custGeom>
            <a:avLst/>
            <a:gdLst>
              <a:gd name="T0" fmla="*/ 0 w 24"/>
              <a:gd name="T1" fmla="*/ 0 h 78"/>
              <a:gd name="T2" fmla="*/ 20 w 24"/>
              <a:gd name="T3" fmla="*/ 78 h 78"/>
              <a:gd name="T4" fmla="*/ 24 w 24"/>
              <a:gd name="T5" fmla="*/ 72 h 78"/>
              <a:gd name="T6" fmla="*/ 8 w 24"/>
              <a:gd name="T7" fmla="*/ 0 h 78"/>
              <a:gd name="T8" fmla="*/ 0 w 24"/>
              <a:gd name="T9" fmla="*/ 0 h 78"/>
            </a:gdLst>
            <a:ahLst/>
            <a:cxnLst>
              <a:cxn ang="0">
                <a:pos x="T0" y="T1"/>
              </a:cxn>
              <a:cxn ang="0">
                <a:pos x="T2" y="T3"/>
              </a:cxn>
              <a:cxn ang="0">
                <a:pos x="T4" y="T5"/>
              </a:cxn>
              <a:cxn ang="0">
                <a:pos x="T6" y="T7"/>
              </a:cxn>
              <a:cxn ang="0">
                <a:pos x="T8" y="T9"/>
              </a:cxn>
            </a:cxnLst>
            <a:rect l="0" t="0" r="r" b="b"/>
            <a:pathLst>
              <a:path w="24" h="78">
                <a:moveTo>
                  <a:pt x="0" y="0"/>
                </a:moveTo>
                <a:lnTo>
                  <a:pt x="20" y="78"/>
                </a:lnTo>
                <a:lnTo>
                  <a:pt x="24" y="72"/>
                </a:lnTo>
                <a:lnTo>
                  <a:pt x="8"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3" name="Freeform 291"/>
          <p:cNvSpPr/>
          <p:nvPr>
            <p:custDataLst>
              <p:tags r:id="rId88"/>
            </p:custDataLst>
          </p:nvPr>
        </p:nvSpPr>
        <p:spPr bwMode="auto">
          <a:xfrm>
            <a:off x="3015680" y="4022891"/>
            <a:ext cx="71184" cy="77655"/>
          </a:xfrm>
          <a:custGeom>
            <a:avLst/>
            <a:gdLst>
              <a:gd name="T0" fmla="*/ 0 w 66"/>
              <a:gd name="T1" fmla="*/ 0 h 72"/>
              <a:gd name="T2" fmla="*/ 0 w 66"/>
              <a:gd name="T3" fmla="*/ 0 h 72"/>
              <a:gd name="T4" fmla="*/ 16 w 66"/>
              <a:gd name="T5" fmla="*/ 72 h 72"/>
              <a:gd name="T6" fmla="*/ 66 w 66"/>
              <a:gd name="T7" fmla="*/ 0 h 72"/>
              <a:gd name="T8" fmla="*/ 66 w 66"/>
              <a:gd name="T9" fmla="*/ 0 h 72"/>
              <a:gd name="T10" fmla="*/ 66 w 66"/>
              <a:gd name="T11" fmla="*/ 0 h 72"/>
              <a:gd name="T12" fmla="*/ 66 w 66"/>
              <a:gd name="T13" fmla="*/ 0 h 72"/>
              <a:gd name="T14" fmla="*/ 0 w 66"/>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2">
                <a:moveTo>
                  <a:pt x="0" y="0"/>
                </a:moveTo>
                <a:lnTo>
                  <a:pt x="0" y="0"/>
                </a:lnTo>
                <a:lnTo>
                  <a:pt x="16" y="72"/>
                </a:lnTo>
                <a:lnTo>
                  <a:pt x="66" y="0"/>
                </a:lnTo>
                <a:lnTo>
                  <a:pt x="66" y="0"/>
                </a:lnTo>
                <a:lnTo>
                  <a:pt x="66" y="0"/>
                </a:lnTo>
                <a:lnTo>
                  <a:pt x="66" y="0"/>
                </a:lnTo>
                <a:lnTo>
                  <a:pt x="0" y="0"/>
                </a:lnTo>
                <a:close/>
              </a:path>
            </a:pathLst>
          </a:custGeom>
          <a:solidFill>
            <a:srgbClr val="52B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4" name="Freeform 292"/>
          <p:cNvSpPr/>
          <p:nvPr>
            <p:custDataLst>
              <p:tags r:id="rId89"/>
            </p:custDataLst>
          </p:nvPr>
        </p:nvSpPr>
        <p:spPr bwMode="auto">
          <a:xfrm>
            <a:off x="3015680" y="4022891"/>
            <a:ext cx="71184" cy="77655"/>
          </a:xfrm>
          <a:custGeom>
            <a:avLst/>
            <a:gdLst>
              <a:gd name="T0" fmla="*/ 0 w 66"/>
              <a:gd name="T1" fmla="*/ 0 h 72"/>
              <a:gd name="T2" fmla="*/ 0 w 66"/>
              <a:gd name="T3" fmla="*/ 0 h 72"/>
              <a:gd name="T4" fmla="*/ 16 w 66"/>
              <a:gd name="T5" fmla="*/ 72 h 72"/>
              <a:gd name="T6" fmla="*/ 66 w 66"/>
              <a:gd name="T7" fmla="*/ 0 h 72"/>
              <a:gd name="T8" fmla="*/ 66 w 66"/>
              <a:gd name="T9" fmla="*/ 0 h 72"/>
              <a:gd name="T10" fmla="*/ 66 w 66"/>
              <a:gd name="T11" fmla="*/ 0 h 72"/>
              <a:gd name="T12" fmla="*/ 66 w 66"/>
              <a:gd name="T13" fmla="*/ 0 h 72"/>
              <a:gd name="T14" fmla="*/ 0 w 66"/>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2">
                <a:moveTo>
                  <a:pt x="0" y="0"/>
                </a:moveTo>
                <a:lnTo>
                  <a:pt x="0" y="0"/>
                </a:lnTo>
                <a:lnTo>
                  <a:pt x="16" y="72"/>
                </a:lnTo>
                <a:lnTo>
                  <a:pt x="66" y="0"/>
                </a:lnTo>
                <a:lnTo>
                  <a:pt x="66" y="0"/>
                </a:lnTo>
                <a:lnTo>
                  <a:pt x="66" y="0"/>
                </a:lnTo>
                <a:lnTo>
                  <a:pt x="6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5" name="Freeform 293"/>
          <p:cNvSpPr/>
          <p:nvPr>
            <p:custDataLst>
              <p:tags r:id="rId90"/>
            </p:custDataLst>
          </p:nvPr>
        </p:nvSpPr>
        <p:spPr bwMode="auto">
          <a:xfrm>
            <a:off x="3140792" y="3897781"/>
            <a:ext cx="122953" cy="71184"/>
          </a:xfrm>
          <a:custGeom>
            <a:avLst/>
            <a:gdLst>
              <a:gd name="T0" fmla="*/ 66 w 114"/>
              <a:gd name="T1" fmla="*/ 0 h 66"/>
              <a:gd name="T2" fmla="*/ 0 w 114"/>
              <a:gd name="T3" fmla="*/ 66 h 66"/>
              <a:gd name="T4" fmla="*/ 114 w 114"/>
              <a:gd name="T5" fmla="*/ 66 h 66"/>
              <a:gd name="T6" fmla="*/ 66 w 114"/>
              <a:gd name="T7" fmla="*/ 0 h 66"/>
            </a:gdLst>
            <a:ahLst/>
            <a:cxnLst>
              <a:cxn ang="0">
                <a:pos x="T0" y="T1"/>
              </a:cxn>
              <a:cxn ang="0">
                <a:pos x="T2" y="T3"/>
              </a:cxn>
              <a:cxn ang="0">
                <a:pos x="T4" y="T5"/>
              </a:cxn>
              <a:cxn ang="0">
                <a:pos x="T6" y="T7"/>
              </a:cxn>
            </a:cxnLst>
            <a:rect l="0" t="0" r="r" b="b"/>
            <a:pathLst>
              <a:path w="114" h="66">
                <a:moveTo>
                  <a:pt x="66" y="0"/>
                </a:moveTo>
                <a:lnTo>
                  <a:pt x="0" y="66"/>
                </a:lnTo>
                <a:lnTo>
                  <a:pt x="114" y="66"/>
                </a:lnTo>
                <a:lnTo>
                  <a:pt x="66"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6" name="Freeform 294"/>
          <p:cNvSpPr/>
          <p:nvPr>
            <p:custDataLst>
              <p:tags r:id="rId91"/>
            </p:custDataLst>
          </p:nvPr>
        </p:nvSpPr>
        <p:spPr bwMode="auto">
          <a:xfrm>
            <a:off x="3140792" y="3897781"/>
            <a:ext cx="122953" cy="71184"/>
          </a:xfrm>
          <a:custGeom>
            <a:avLst/>
            <a:gdLst>
              <a:gd name="T0" fmla="*/ 66 w 114"/>
              <a:gd name="T1" fmla="*/ 0 h 66"/>
              <a:gd name="T2" fmla="*/ 0 w 114"/>
              <a:gd name="T3" fmla="*/ 66 h 66"/>
              <a:gd name="T4" fmla="*/ 114 w 114"/>
              <a:gd name="T5" fmla="*/ 66 h 66"/>
              <a:gd name="T6" fmla="*/ 66 w 114"/>
              <a:gd name="T7" fmla="*/ 0 h 66"/>
            </a:gdLst>
            <a:ahLst/>
            <a:cxnLst>
              <a:cxn ang="0">
                <a:pos x="T0" y="T1"/>
              </a:cxn>
              <a:cxn ang="0">
                <a:pos x="T2" y="T3"/>
              </a:cxn>
              <a:cxn ang="0">
                <a:pos x="T4" y="T5"/>
              </a:cxn>
              <a:cxn ang="0">
                <a:pos x="T6" y="T7"/>
              </a:cxn>
            </a:cxnLst>
            <a:rect l="0" t="0" r="r" b="b"/>
            <a:pathLst>
              <a:path w="114" h="66">
                <a:moveTo>
                  <a:pt x="66" y="0"/>
                </a:moveTo>
                <a:lnTo>
                  <a:pt x="0" y="66"/>
                </a:lnTo>
                <a:lnTo>
                  <a:pt x="114" y="6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7" name="Freeform 295"/>
          <p:cNvSpPr/>
          <p:nvPr>
            <p:custDataLst>
              <p:tags r:id="rId92"/>
            </p:custDataLst>
          </p:nvPr>
        </p:nvSpPr>
        <p:spPr bwMode="auto">
          <a:xfrm>
            <a:off x="3086864" y="4016421"/>
            <a:ext cx="153152" cy="105697"/>
          </a:xfrm>
          <a:custGeom>
            <a:avLst/>
            <a:gdLst>
              <a:gd name="T0" fmla="*/ 6 w 142"/>
              <a:gd name="T1" fmla="*/ 0 h 98"/>
              <a:gd name="T2" fmla="*/ 0 w 142"/>
              <a:gd name="T3" fmla="*/ 6 h 98"/>
              <a:gd name="T4" fmla="*/ 68 w 142"/>
              <a:gd name="T5" fmla="*/ 6 h 98"/>
              <a:gd name="T6" fmla="*/ 50 w 142"/>
              <a:gd name="T7" fmla="*/ 78 h 98"/>
              <a:gd name="T8" fmla="*/ 62 w 142"/>
              <a:gd name="T9" fmla="*/ 98 h 98"/>
              <a:gd name="T10" fmla="*/ 142 w 142"/>
              <a:gd name="T11" fmla="*/ 6 h 98"/>
              <a:gd name="T12" fmla="*/ 124 w 142"/>
              <a:gd name="T13" fmla="*/ 0 h 98"/>
              <a:gd name="T14" fmla="*/ 6 w 142"/>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98">
                <a:moveTo>
                  <a:pt x="6" y="0"/>
                </a:moveTo>
                <a:lnTo>
                  <a:pt x="0" y="6"/>
                </a:lnTo>
                <a:lnTo>
                  <a:pt x="68" y="6"/>
                </a:lnTo>
                <a:lnTo>
                  <a:pt x="50" y="78"/>
                </a:lnTo>
                <a:lnTo>
                  <a:pt x="62" y="98"/>
                </a:lnTo>
                <a:lnTo>
                  <a:pt x="142" y="6"/>
                </a:lnTo>
                <a:lnTo>
                  <a:pt x="124" y="0"/>
                </a:lnTo>
                <a:lnTo>
                  <a:pt x="6"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8" name="Freeform 296"/>
          <p:cNvSpPr/>
          <p:nvPr>
            <p:custDataLst>
              <p:tags r:id="rId93"/>
            </p:custDataLst>
          </p:nvPr>
        </p:nvSpPr>
        <p:spPr bwMode="auto">
          <a:xfrm>
            <a:off x="3086864" y="4016421"/>
            <a:ext cx="153152" cy="105697"/>
          </a:xfrm>
          <a:custGeom>
            <a:avLst/>
            <a:gdLst>
              <a:gd name="T0" fmla="*/ 6 w 142"/>
              <a:gd name="T1" fmla="*/ 0 h 98"/>
              <a:gd name="T2" fmla="*/ 0 w 142"/>
              <a:gd name="T3" fmla="*/ 6 h 98"/>
              <a:gd name="T4" fmla="*/ 68 w 142"/>
              <a:gd name="T5" fmla="*/ 6 h 98"/>
              <a:gd name="T6" fmla="*/ 50 w 142"/>
              <a:gd name="T7" fmla="*/ 78 h 98"/>
              <a:gd name="T8" fmla="*/ 62 w 142"/>
              <a:gd name="T9" fmla="*/ 98 h 98"/>
              <a:gd name="T10" fmla="*/ 142 w 142"/>
              <a:gd name="T11" fmla="*/ 6 h 98"/>
              <a:gd name="T12" fmla="*/ 124 w 142"/>
              <a:gd name="T13" fmla="*/ 0 h 98"/>
              <a:gd name="T14" fmla="*/ 6 w 142"/>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98">
                <a:moveTo>
                  <a:pt x="6" y="0"/>
                </a:moveTo>
                <a:lnTo>
                  <a:pt x="0" y="6"/>
                </a:lnTo>
                <a:lnTo>
                  <a:pt x="68" y="6"/>
                </a:lnTo>
                <a:lnTo>
                  <a:pt x="50" y="78"/>
                </a:lnTo>
                <a:lnTo>
                  <a:pt x="62" y="98"/>
                </a:lnTo>
                <a:lnTo>
                  <a:pt x="142" y="6"/>
                </a:lnTo>
                <a:lnTo>
                  <a:pt x="124" y="0"/>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9" name="Freeform 297"/>
          <p:cNvSpPr/>
          <p:nvPr>
            <p:custDataLst>
              <p:tags r:id="rId94"/>
            </p:custDataLst>
          </p:nvPr>
        </p:nvSpPr>
        <p:spPr bwMode="auto">
          <a:xfrm>
            <a:off x="3093336" y="3968964"/>
            <a:ext cx="187665" cy="53927"/>
          </a:xfrm>
          <a:custGeom>
            <a:avLst/>
            <a:gdLst>
              <a:gd name="T0" fmla="*/ 44 w 174"/>
              <a:gd name="T1" fmla="*/ 0 h 50"/>
              <a:gd name="T2" fmla="*/ 0 w 174"/>
              <a:gd name="T3" fmla="*/ 44 h 50"/>
              <a:gd name="T4" fmla="*/ 118 w 174"/>
              <a:gd name="T5" fmla="*/ 44 h 50"/>
              <a:gd name="T6" fmla="*/ 136 w 174"/>
              <a:gd name="T7" fmla="*/ 50 h 50"/>
              <a:gd name="T8" fmla="*/ 174 w 174"/>
              <a:gd name="T9" fmla="*/ 6 h 50"/>
              <a:gd name="T10" fmla="*/ 158 w 174"/>
              <a:gd name="T11" fmla="*/ 0 h 50"/>
              <a:gd name="T12" fmla="*/ 44 w 174"/>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74" h="50">
                <a:moveTo>
                  <a:pt x="44" y="0"/>
                </a:moveTo>
                <a:lnTo>
                  <a:pt x="0" y="44"/>
                </a:lnTo>
                <a:lnTo>
                  <a:pt x="118" y="44"/>
                </a:lnTo>
                <a:lnTo>
                  <a:pt x="136" y="50"/>
                </a:lnTo>
                <a:lnTo>
                  <a:pt x="174" y="6"/>
                </a:lnTo>
                <a:lnTo>
                  <a:pt x="158" y="0"/>
                </a:lnTo>
                <a:lnTo>
                  <a:pt x="44" y="0"/>
                </a:ln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0" name="Freeform 298"/>
          <p:cNvSpPr/>
          <p:nvPr>
            <p:custDataLst>
              <p:tags r:id="rId95"/>
            </p:custDataLst>
          </p:nvPr>
        </p:nvSpPr>
        <p:spPr bwMode="auto">
          <a:xfrm>
            <a:off x="3093336" y="3968964"/>
            <a:ext cx="187665" cy="53927"/>
          </a:xfrm>
          <a:custGeom>
            <a:avLst/>
            <a:gdLst>
              <a:gd name="T0" fmla="*/ 44 w 174"/>
              <a:gd name="T1" fmla="*/ 0 h 50"/>
              <a:gd name="T2" fmla="*/ 0 w 174"/>
              <a:gd name="T3" fmla="*/ 44 h 50"/>
              <a:gd name="T4" fmla="*/ 118 w 174"/>
              <a:gd name="T5" fmla="*/ 44 h 50"/>
              <a:gd name="T6" fmla="*/ 136 w 174"/>
              <a:gd name="T7" fmla="*/ 50 h 50"/>
              <a:gd name="T8" fmla="*/ 174 w 174"/>
              <a:gd name="T9" fmla="*/ 6 h 50"/>
              <a:gd name="T10" fmla="*/ 158 w 174"/>
              <a:gd name="T11" fmla="*/ 0 h 50"/>
              <a:gd name="T12" fmla="*/ 44 w 174"/>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74" h="50">
                <a:moveTo>
                  <a:pt x="44" y="0"/>
                </a:moveTo>
                <a:lnTo>
                  <a:pt x="0" y="44"/>
                </a:lnTo>
                <a:lnTo>
                  <a:pt x="118" y="44"/>
                </a:lnTo>
                <a:lnTo>
                  <a:pt x="136" y="50"/>
                </a:lnTo>
                <a:lnTo>
                  <a:pt x="174" y="6"/>
                </a:lnTo>
                <a:lnTo>
                  <a:pt x="158" y="0"/>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1" name="Freeform 299"/>
          <p:cNvSpPr/>
          <p:nvPr>
            <p:custDataLst>
              <p:tags r:id="rId96"/>
            </p:custDataLst>
          </p:nvPr>
        </p:nvSpPr>
        <p:spPr bwMode="auto">
          <a:xfrm>
            <a:off x="3086865" y="4022891"/>
            <a:ext cx="73340" cy="77655"/>
          </a:xfrm>
          <a:custGeom>
            <a:avLst/>
            <a:gdLst>
              <a:gd name="T0" fmla="*/ 0 w 68"/>
              <a:gd name="T1" fmla="*/ 0 h 72"/>
              <a:gd name="T2" fmla="*/ 0 w 68"/>
              <a:gd name="T3" fmla="*/ 0 h 72"/>
              <a:gd name="T4" fmla="*/ 0 w 68"/>
              <a:gd name="T5" fmla="*/ 0 h 72"/>
              <a:gd name="T6" fmla="*/ 0 w 68"/>
              <a:gd name="T7" fmla="*/ 0 h 72"/>
              <a:gd name="T8" fmla="*/ 50 w 68"/>
              <a:gd name="T9" fmla="*/ 72 h 72"/>
              <a:gd name="T10" fmla="*/ 68 w 68"/>
              <a:gd name="T11" fmla="*/ 0 h 72"/>
              <a:gd name="T12" fmla="*/ 0 w 68"/>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68" h="72">
                <a:moveTo>
                  <a:pt x="0" y="0"/>
                </a:moveTo>
                <a:lnTo>
                  <a:pt x="0" y="0"/>
                </a:lnTo>
                <a:lnTo>
                  <a:pt x="0" y="0"/>
                </a:lnTo>
                <a:lnTo>
                  <a:pt x="0" y="0"/>
                </a:lnTo>
                <a:lnTo>
                  <a:pt x="50" y="72"/>
                </a:lnTo>
                <a:lnTo>
                  <a:pt x="68" y="0"/>
                </a:lnTo>
                <a:lnTo>
                  <a:pt x="0" y="0"/>
                </a:lnTo>
                <a:close/>
              </a:path>
            </a:pathLst>
          </a:custGeom>
          <a:solidFill>
            <a:srgbClr val="52B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2" name="Freeform 300"/>
          <p:cNvSpPr/>
          <p:nvPr>
            <p:custDataLst>
              <p:tags r:id="rId97"/>
            </p:custDataLst>
          </p:nvPr>
        </p:nvSpPr>
        <p:spPr bwMode="auto">
          <a:xfrm>
            <a:off x="3086865" y="4022891"/>
            <a:ext cx="73340" cy="77655"/>
          </a:xfrm>
          <a:custGeom>
            <a:avLst/>
            <a:gdLst>
              <a:gd name="T0" fmla="*/ 0 w 68"/>
              <a:gd name="T1" fmla="*/ 0 h 72"/>
              <a:gd name="T2" fmla="*/ 0 w 68"/>
              <a:gd name="T3" fmla="*/ 0 h 72"/>
              <a:gd name="T4" fmla="*/ 0 w 68"/>
              <a:gd name="T5" fmla="*/ 0 h 72"/>
              <a:gd name="T6" fmla="*/ 0 w 68"/>
              <a:gd name="T7" fmla="*/ 0 h 72"/>
              <a:gd name="T8" fmla="*/ 50 w 68"/>
              <a:gd name="T9" fmla="*/ 72 h 72"/>
              <a:gd name="T10" fmla="*/ 68 w 68"/>
              <a:gd name="T11" fmla="*/ 0 h 72"/>
              <a:gd name="T12" fmla="*/ 0 w 68"/>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68" h="72">
                <a:moveTo>
                  <a:pt x="0" y="0"/>
                </a:moveTo>
                <a:lnTo>
                  <a:pt x="0" y="0"/>
                </a:lnTo>
                <a:lnTo>
                  <a:pt x="0" y="0"/>
                </a:lnTo>
                <a:lnTo>
                  <a:pt x="0" y="0"/>
                </a:lnTo>
                <a:lnTo>
                  <a:pt x="50" y="72"/>
                </a:lnTo>
                <a:lnTo>
                  <a:pt x="68"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3" name="Rectangle 301"/>
          <p:cNvSpPr>
            <a:spLocks noChangeArrowheads="1"/>
          </p:cNvSpPr>
          <p:nvPr>
            <p:custDataLst>
              <p:tags r:id="rId98"/>
            </p:custDataLst>
          </p:nvPr>
        </p:nvSpPr>
        <p:spPr bwMode="auto">
          <a:xfrm>
            <a:off x="3086865" y="4022891"/>
            <a:ext cx="1079" cy="1079"/>
          </a:xfrm>
          <a:prstGeom prst="rect">
            <a:avLst/>
          </a:prstGeom>
          <a:solidFill>
            <a:srgbClr val="4EAE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04" name="Rectangle 302"/>
          <p:cNvSpPr>
            <a:spLocks noChangeArrowheads="1"/>
          </p:cNvSpPr>
          <p:nvPr>
            <p:custDataLst>
              <p:tags r:id="rId99"/>
            </p:custDataLst>
          </p:nvPr>
        </p:nvSpPr>
        <p:spPr bwMode="auto">
          <a:xfrm>
            <a:off x="3086865" y="4022891"/>
            <a:ext cx="1079" cy="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05" name="Freeform 303"/>
          <p:cNvSpPr/>
          <p:nvPr>
            <p:custDataLst>
              <p:tags r:id="rId100"/>
            </p:custDataLst>
          </p:nvPr>
        </p:nvSpPr>
        <p:spPr bwMode="auto">
          <a:xfrm>
            <a:off x="2909984" y="3895624"/>
            <a:ext cx="353760" cy="215708"/>
          </a:xfrm>
          <a:custGeom>
            <a:avLst/>
            <a:gdLst>
              <a:gd name="T0" fmla="*/ 228 w 328"/>
              <a:gd name="T1" fmla="*/ 200 h 200"/>
              <a:gd name="T2" fmla="*/ 328 w 328"/>
              <a:gd name="T3" fmla="*/ 70 h 200"/>
              <a:gd name="T4" fmla="*/ 286 w 328"/>
              <a:gd name="T5" fmla="*/ 8 h 200"/>
              <a:gd name="T6" fmla="*/ 286 w 328"/>
              <a:gd name="T7" fmla="*/ 8 h 200"/>
              <a:gd name="T8" fmla="*/ 278 w 328"/>
              <a:gd name="T9" fmla="*/ 2 h 200"/>
              <a:gd name="T10" fmla="*/ 270 w 328"/>
              <a:gd name="T11" fmla="*/ 0 h 200"/>
              <a:gd name="T12" fmla="*/ 58 w 328"/>
              <a:gd name="T13" fmla="*/ 0 h 200"/>
              <a:gd name="T14" fmla="*/ 58 w 328"/>
              <a:gd name="T15" fmla="*/ 0 h 200"/>
              <a:gd name="T16" fmla="*/ 50 w 328"/>
              <a:gd name="T17" fmla="*/ 2 h 200"/>
              <a:gd name="T18" fmla="*/ 42 w 328"/>
              <a:gd name="T19" fmla="*/ 8 h 200"/>
              <a:gd name="T20" fmla="*/ 0 w 328"/>
              <a:gd name="T21" fmla="*/ 68 h 200"/>
              <a:gd name="T22" fmla="*/ 102 w 328"/>
              <a:gd name="T23" fmla="*/ 200 h 200"/>
              <a:gd name="T24" fmla="*/ 164 w 328"/>
              <a:gd name="T25" fmla="*/ 118 h 200"/>
              <a:gd name="T26" fmla="*/ 164 w 328"/>
              <a:gd name="T27" fmla="*/ 118 h 200"/>
              <a:gd name="T28" fmla="*/ 228 w 328"/>
              <a:gd name="T29" fmla="*/ 200 h 200"/>
              <a:gd name="T30" fmla="*/ 228 w 328"/>
              <a:gd name="T31"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200">
                <a:moveTo>
                  <a:pt x="228" y="200"/>
                </a:moveTo>
                <a:lnTo>
                  <a:pt x="328" y="70"/>
                </a:lnTo>
                <a:lnTo>
                  <a:pt x="286" y="8"/>
                </a:lnTo>
                <a:lnTo>
                  <a:pt x="286" y="8"/>
                </a:lnTo>
                <a:lnTo>
                  <a:pt x="278" y="2"/>
                </a:lnTo>
                <a:lnTo>
                  <a:pt x="270" y="0"/>
                </a:lnTo>
                <a:lnTo>
                  <a:pt x="58" y="0"/>
                </a:lnTo>
                <a:lnTo>
                  <a:pt x="58" y="0"/>
                </a:lnTo>
                <a:lnTo>
                  <a:pt x="50" y="2"/>
                </a:lnTo>
                <a:lnTo>
                  <a:pt x="42" y="8"/>
                </a:lnTo>
                <a:lnTo>
                  <a:pt x="0" y="68"/>
                </a:lnTo>
                <a:lnTo>
                  <a:pt x="102" y="200"/>
                </a:lnTo>
                <a:lnTo>
                  <a:pt x="164" y="118"/>
                </a:lnTo>
                <a:lnTo>
                  <a:pt x="164" y="118"/>
                </a:lnTo>
                <a:lnTo>
                  <a:pt x="228" y="200"/>
                </a:lnTo>
                <a:lnTo>
                  <a:pt x="228" y="20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6" name="Freeform 304"/>
          <p:cNvSpPr/>
          <p:nvPr>
            <p:custDataLst>
              <p:tags r:id="rId101"/>
            </p:custDataLst>
          </p:nvPr>
        </p:nvSpPr>
        <p:spPr bwMode="auto">
          <a:xfrm>
            <a:off x="2979011" y="3908567"/>
            <a:ext cx="215708" cy="114325"/>
          </a:xfrm>
          <a:custGeom>
            <a:avLst/>
            <a:gdLst>
              <a:gd name="T0" fmla="*/ 196 w 200"/>
              <a:gd name="T1" fmla="*/ 0 h 106"/>
              <a:gd name="T2" fmla="*/ 4 w 200"/>
              <a:gd name="T3" fmla="*/ 0 h 106"/>
              <a:gd name="T4" fmla="*/ 4 w 200"/>
              <a:gd name="T5" fmla="*/ 0 h 106"/>
              <a:gd name="T6" fmla="*/ 2 w 200"/>
              <a:gd name="T7" fmla="*/ 0 h 106"/>
              <a:gd name="T8" fmla="*/ 0 w 200"/>
              <a:gd name="T9" fmla="*/ 2 h 106"/>
              <a:gd name="T10" fmla="*/ 0 w 200"/>
              <a:gd name="T11" fmla="*/ 4 h 106"/>
              <a:gd name="T12" fmla="*/ 2 w 200"/>
              <a:gd name="T13" fmla="*/ 6 h 106"/>
              <a:gd name="T14" fmla="*/ 100 w 200"/>
              <a:gd name="T15" fmla="*/ 106 h 106"/>
              <a:gd name="T16" fmla="*/ 198 w 200"/>
              <a:gd name="T17" fmla="*/ 6 h 106"/>
              <a:gd name="T18" fmla="*/ 198 w 200"/>
              <a:gd name="T19" fmla="*/ 6 h 106"/>
              <a:gd name="T20" fmla="*/ 200 w 200"/>
              <a:gd name="T21" fmla="*/ 4 h 106"/>
              <a:gd name="T22" fmla="*/ 200 w 200"/>
              <a:gd name="T23" fmla="*/ 2 h 106"/>
              <a:gd name="T24" fmla="*/ 198 w 200"/>
              <a:gd name="T25" fmla="*/ 0 h 106"/>
              <a:gd name="T26" fmla="*/ 196 w 200"/>
              <a:gd name="T27" fmla="*/ 0 h 106"/>
              <a:gd name="T28" fmla="*/ 196 w 200"/>
              <a:gd name="T2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0" h="106">
                <a:moveTo>
                  <a:pt x="196" y="0"/>
                </a:moveTo>
                <a:lnTo>
                  <a:pt x="4" y="0"/>
                </a:lnTo>
                <a:lnTo>
                  <a:pt x="4" y="0"/>
                </a:lnTo>
                <a:lnTo>
                  <a:pt x="2" y="0"/>
                </a:lnTo>
                <a:lnTo>
                  <a:pt x="0" y="2"/>
                </a:lnTo>
                <a:lnTo>
                  <a:pt x="0" y="4"/>
                </a:lnTo>
                <a:lnTo>
                  <a:pt x="2" y="6"/>
                </a:lnTo>
                <a:lnTo>
                  <a:pt x="100" y="106"/>
                </a:lnTo>
                <a:lnTo>
                  <a:pt x="198" y="6"/>
                </a:lnTo>
                <a:lnTo>
                  <a:pt x="198" y="6"/>
                </a:lnTo>
                <a:lnTo>
                  <a:pt x="200" y="4"/>
                </a:lnTo>
                <a:lnTo>
                  <a:pt x="200" y="2"/>
                </a:lnTo>
                <a:lnTo>
                  <a:pt x="198" y="0"/>
                </a:lnTo>
                <a:lnTo>
                  <a:pt x="196" y="0"/>
                </a:lnTo>
                <a:lnTo>
                  <a:pt x="196" y="0"/>
                </a:lnTo>
                <a:close/>
              </a:path>
            </a:pathLst>
          </a:custGeom>
          <a:solidFill>
            <a:srgbClr val="ADAD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7" name="Freeform 305"/>
          <p:cNvSpPr/>
          <p:nvPr>
            <p:custDataLst>
              <p:tags r:id="rId102"/>
            </p:custDataLst>
          </p:nvPr>
        </p:nvSpPr>
        <p:spPr bwMode="auto">
          <a:xfrm>
            <a:off x="2735261" y="3418911"/>
            <a:ext cx="92755" cy="189823"/>
          </a:xfrm>
          <a:custGeom>
            <a:avLst/>
            <a:gdLst>
              <a:gd name="T0" fmla="*/ 86 w 86"/>
              <a:gd name="T1" fmla="*/ 0 h 176"/>
              <a:gd name="T2" fmla="*/ 86 w 86"/>
              <a:gd name="T3" fmla="*/ 0 h 176"/>
              <a:gd name="T4" fmla="*/ 68 w 86"/>
              <a:gd name="T5" fmla="*/ 2 h 176"/>
              <a:gd name="T6" fmla="*/ 52 w 86"/>
              <a:gd name="T7" fmla="*/ 8 h 176"/>
              <a:gd name="T8" fmla="*/ 38 w 86"/>
              <a:gd name="T9" fmla="*/ 16 h 176"/>
              <a:gd name="T10" fmla="*/ 24 w 86"/>
              <a:gd name="T11" fmla="*/ 26 h 176"/>
              <a:gd name="T12" fmla="*/ 14 w 86"/>
              <a:gd name="T13" fmla="*/ 40 h 176"/>
              <a:gd name="T14" fmla="*/ 6 w 86"/>
              <a:gd name="T15" fmla="*/ 54 h 176"/>
              <a:gd name="T16" fmla="*/ 2 w 86"/>
              <a:gd name="T17" fmla="*/ 70 h 176"/>
              <a:gd name="T18" fmla="*/ 0 w 86"/>
              <a:gd name="T19" fmla="*/ 88 h 176"/>
              <a:gd name="T20" fmla="*/ 0 w 86"/>
              <a:gd name="T21" fmla="*/ 88 h 176"/>
              <a:gd name="T22" fmla="*/ 2 w 86"/>
              <a:gd name="T23" fmla="*/ 104 h 176"/>
              <a:gd name="T24" fmla="*/ 6 w 86"/>
              <a:gd name="T25" fmla="*/ 122 h 176"/>
              <a:gd name="T26" fmla="*/ 14 w 86"/>
              <a:gd name="T27" fmla="*/ 136 h 176"/>
              <a:gd name="T28" fmla="*/ 24 w 86"/>
              <a:gd name="T29" fmla="*/ 148 h 176"/>
              <a:gd name="T30" fmla="*/ 38 w 86"/>
              <a:gd name="T31" fmla="*/ 160 h 176"/>
              <a:gd name="T32" fmla="*/ 52 w 86"/>
              <a:gd name="T33" fmla="*/ 168 h 176"/>
              <a:gd name="T34" fmla="*/ 68 w 86"/>
              <a:gd name="T35" fmla="*/ 172 h 176"/>
              <a:gd name="T36" fmla="*/ 86 w 86"/>
              <a:gd name="T37" fmla="*/ 176 h 176"/>
              <a:gd name="T38" fmla="*/ 86 w 86"/>
              <a:gd name="T3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176">
                <a:moveTo>
                  <a:pt x="86" y="0"/>
                </a:moveTo>
                <a:lnTo>
                  <a:pt x="86" y="0"/>
                </a:lnTo>
                <a:lnTo>
                  <a:pt x="68" y="2"/>
                </a:lnTo>
                <a:lnTo>
                  <a:pt x="52" y="8"/>
                </a:lnTo>
                <a:lnTo>
                  <a:pt x="38" y="16"/>
                </a:lnTo>
                <a:lnTo>
                  <a:pt x="24" y="26"/>
                </a:lnTo>
                <a:lnTo>
                  <a:pt x="14" y="40"/>
                </a:lnTo>
                <a:lnTo>
                  <a:pt x="6" y="54"/>
                </a:lnTo>
                <a:lnTo>
                  <a:pt x="2" y="70"/>
                </a:lnTo>
                <a:lnTo>
                  <a:pt x="0" y="88"/>
                </a:lnTo>
                <a:lnTo>
                  <a:pt x="0" y="88"/>
                </a:lnTo>
                <a:lnTo>
                  <a:pt x="2" y="104"/>
                </a:lnTo>
                <a:lnTo>
                  <a:pt x="6" y="122"/>
                </a:lnTo>
                <a:lnTo>
                  <a:pt x="14" y="136"/>
                </a:lnTo>
                <a:lnTo>
                  <a:pt x="24" y="148"/>
                </a:lnTo>
                <a:lnTo>
                  <a:pt x="38" y="160"/>
                </a:lnTo>
                <a:lnTo>
                  <a:pt x="52" y="168"/>
                </a:lnTo>
                <a:lnTo>
                  <a:pt x="68" y="172"/>
                </a:lnTo>
                <a:lnTo>
                  <a:pt x="86" y="176"/>
                </a:lnTo>
                <a:lnTo>
                  <a:pt x="86" y="0"/>
                </a:lnTo>
                <a:close/>
              </a:path>
            </a:pathLst>
          </a:custGeom>
          <a:solidFill>
            <a:srgbClr val="FAA67A">
              <a:lumMod val="9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8" name="Freeform 306"/>
          <p:cNvSpPr/>
          <p:nvPr>
            <p:custDataLst>
              <p:tags r:id="rId103"/>
            </p:custDataLst>
          </p:nvPr>
        </p:nvSpPr>
        <p:spPr bwMode="auto">
          <a:xfrm>
            <a:off x="3347871" y="3418911"/>
            <a:ext cx="92755" cy="189823"/>
          </a:xfrm>
          <a:custGeom>
            <a:avLst/>
            <a:gdLst>
              <a:gd name="T0" fmla="*/ 0 w 86"/>
              <a:gd name="T1" fmla="*/ 0 h 176"/>
              <a:gd name="T2" fmla="*/ 0 w 86"/>
              <a:gd name="T3" fmla="*/ 0 h 176"/>
              <a:gd name="T4" fmla="*/ 18 w 86"/>
              <a:gd name="T5" fmla="*/ 2 h 176"/>
              <a:gd name="T6" fmla="*/ 34 w 86"/>
              <a:gd name="T7" fmla="*/ 8 h 176"/>
              <a:gd name="T8" fmla="*/ 48 w 86"/>
              <a:gd name="T9" fmla="*/ 16 h 176"/>
              <a:gd name="T10" fmla="*/ 60 w 86"/>
              <a:gd name="T11" fmla="*/ 26 h 176"/>
              <a:gd name="T12" fmla="*/ 70 w 86"/>
              <a:gd name="T13" fmla="*/ 40 h 176"/>
              <a:gd name="T14" fmla="*/ 78 w 86"/>
              <a:gd name="T15" fmla="*/ 54 h 176"/>
              <a:gd name="T16" fmla="*/ 84 w 86"/>
              <a:gd name="T17" fmla="*/ 70 h 176"/>
              <a:gd name="T18" fmla="*/ 86 w 86"/>
              <a:gd name="T19" fmla="*/ 88 h 176"/>
              <a:gd name="T20" fmla="*/ 86 w 86"/>
              <a:gd name="T21" fmla="*/ 88 h 176"/>
              <a:gd name="T22" fmla="*/ 84 w 86"/>
              <a:gd name="T23" fmla="*/ 106 h 176"/>
              <a:gd name="T24" fmla="*/ 78 w 86"/>
              <a:gd name="T25" fmla="*/ 122 h 176"/>
              <a:gd name="T26" fmla="*/ 70 w 86"/>
              <a:gd name="T27" fmla="*/ 136 h 176"/>
              <a:gd name="T28" fmla="*/ 60 w 86"/>
              <a:gd name="T29" fmla="*/ 150 h 176"/>
              <a:gd name="T30" fmla="*/ 48 w 86"/>
              <a:gd name="T31" fmla="*/ 160 h 176"/>
              <a:gd name="T32" fmla="*/ 34 w 86"/>
              <a:gd name="T33" fmla="*/ 168 h 176"/>
              <a:gd name="T34" fmla="*/ 18 w 86"/>
              <a:gd name="T35" fmla="*/ 174 h 176"/>
              <a:gd name="T36" fmla="*/ 0 w 86"/>
              <a:gd name="T37" fmla="*/ 176 h 176"/>
              <a:gd name="T38" fmla="*/ 0 w 86"/>
              <a:gd name="T3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176">
                <a:moveTo>
                  <a:pt x="0" y="0"/>
                </a:moveTo>
                <a:lnTo>
                  <a:pt x="0" y="0"/>
                </a:lnTo>
                <a:lnTo>
                  <a:pt x="18" y="2"/>
                </a:lnTo>
                <a:lnTo>
                  <a:pt x="34" y="8"/>
                </a:lnTo>
                <a:lnTo>
                  <a:pt x="48" y="16"/>
                </a:lnTo>
                <a:lnTo>
                  <a:pt x="60" y="26"/>
                </a:lnTo>
                <a:lnTo>
                  <a:pt x="70" y="40"/>
                </a:lnTo>
                <a:lnTo>
                  <a:pt x="78" y="54"/>
                </a:lnTo>
                <a:lnTo>
                  <a:pt x="84" y="70"/>
                </a:lnTo>
                <a:lnTo>
                  <a:pt x="86" y="88"/>
                </a:lnTo>
                <a:lnTo>
                  <a:pt x="86" y="88"/>
                </a:lnTo>
                <a:lnTo>
                  <a:pt x="84" y="106"/>
                </a:lnTo>
                <a:lnTo>
                  <a:pt x="78" y="122"/>
                </a:lnTo>
                <a:lnTo>
                  <a:pt x="70" y="136"/>
                </a:lnTo>
                <a:lnTo>
                  <a:pt x="60" y="150"/>
                </a:lnTo>
                <a:lnTo>
                  <a:pt x="48" y="160"/>
                </a:lnTo>
                <a:lnTo>
                  <a:pt x="34" y="168"/>
                </a:lnTo>
                <a:lnTo>
                  <a:pt x="18" y="174"/>
                </a:lnTo>
                <a:lnTo>
                  <a:pt x="0" y="176"/>
                </a:lnTo>
                <a:lnTo>
                  <a:pt x="0" y="0"/>
                </a:lnTo>
                <a:close/>
              </a:path>
            </a:pathLst>
          </a:custGeom>
          <a:solidFill>
            <a:srgbClr val="FAA67A">
              <a:lumMod val="9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9" name="Freeform 307"/>
          <p:cNvSpPr/>
          <p:nvPr>
            <p:custDataLst>
              <p:tags r:id="rId104"/>
            </p:custDataLst>
          </p:nvPr>
        </p:nvSpPr>
        <p:spPr bwMode="auto">
          <a:xfrm>
            <a:off x="2987639" y="3822282"/>
            <a:ext cx="198451" cy="200608"/>
          </a:xfrm>
          <a:custGeom>
            <a:avLst/>
            <a:gdLst>
              <a:gd name="T0" fmla="*/ 184 w 184"/>
              <a:gd name="T1" fmla="*/ 92 h 186"/>
              <a:gd name="T2" fmla="*/ 92 w 184"/>
              <a:gd name="T3" fmla="*/ 186 h 186"/>
              <a:gd name="T4" fmla="*/ 0 w 184"/>
              <a:gd name="T5" fmla="*/ 92 h 186"/>
              <a:gd name="T6" fmla="*/ 2 w 184"/>
              <a:gd name="T7" fmla="*/ 0 h 186"/>
              <a:gd name="T8" fmla="*/ 184 w 184"/>
              <a:gd name="T9" fmla="*/ 0 h 186"/>
              <a:gd name="T10" fmla="*/ 184 w 184"/>
              <a:gd name="T11" fmla="*/ 92 h 186"/>
            </a:gdLst>
            <a:ahLst/>
            <a:cxnLst>
              <a:cxn ang="0">
                <a:pos x="T0" y="T1"/>
              </a:cxn>
              <a:cxn ang="0">
                <a:pos x="T2" y="T3"/>
              </a:cxn>
              <a:cxn ang="0">
                <a:pos x="T4" y="T5"/>
              </a:cxn>
              <a:cxn ang="0">
                <a:pos x="T6" y="T7"/>
              </a:cxn>
              <a:cxn ang="0">
                <a:pos x="T8" y="T9"/>
              </a:cxn>
              <a:cxn ang="0">
                <a:pos x="T10" y="T11"/>
              </a:cxn>
            </a:cxnLst>
            <a:rect l="0" t="0" r="r" b="b"/>
            <a:pathLst>
              <a:path w="184" h="186">
                <a:moveTo>
                  <a:pt x="184" y="92"/>
                </a:moveTo>
                <a:lnTo>
                  <a:pt x="92" y="186"/>
                </a:lnTo>
                <a:lnTo>
                  <a:pt x="0" y="92"/>
                </a:lnTo>
                <a:lnTo>
                  <a:pt x="2" y="0"/>
                </a:lnTo>
                <a:lnTo>
                  <a:pt x="184" y="0"/>
                </a:lnTo>
                <a:lnTo>
                  <a:pt x="184" y="92"/>
                </a:lnTo>
                <a:close/>
              </a:path>
            </a:pathLst>
          </a:custGeom>
          <a:solidFill>
            <a:srgbClr val="FAA67A">
              <a:lumMod val="9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0" name="Freeform 308"/>
          <p:cNvSpPr/>
          <p:nvPr>
            <p:custDataLst>
              <p:tags r:id="rId105"/>
            </p:custDataLst>
          </p:nvPr>
        </p:nvSpPr>
        <p:spPr bwMode="auto">
          <a:xfrm>
            <a:off x="2806445" y="3216146"/>
            <a:ext cx="562996" cy="655751"/>
          </a:xfrm>
          <a:custGeom>
            <a:avLst/>
            <a:gdLst>
              <a:gd name="T0" fmla="*/ 0 w 522"/>
              <a:gd name="T1" fmla="*/ 0 h 608"/>
              <a:gd name="T2" fmla="*/ 24 w 522"/>
              <a:gd name="T3" fmla="*/ 426 h 608"/>
              <a:gd name="T4" fmla="*/ 24 w 522"/>
              <a:gd name="T5" fmla="*/ 426 h 608"/>
              <a:gd name="T6" fmla="*/ 24 w 522"/>
              <a:gd name="T7" fmla="*/ 440 h 608"/>
              <a:gd name="T8" fmla="*/ 26 w 522"/>
              <a:gd name="T9" fmla="*/ 456 h 608"/>
              <a:gd name="T10" fmla="*/ 30 w 522"/>
              <a:gd name="T11" fmla="*/ 470 h 608"/>
              <a:gd name="T12" fmla="*/ 34 w 522"/>
              <a:gd name="T13" fmla="*/ 482 h 608"/>
              <a:gd name="T14" fmla="*/ 48 w 522"/>
              <a:gd name="T15" fmla="*/ 508 h 608"/>
              <a:gd name="T16" fmla="*/ 62 w 522"/>
              <a:gd name="T17" fmla="*/ 528 h 608"/>
              <a:gd name="T18" fmla="*/ 80 w 522"/>
              <a:gd name="T19" fmla="*/ 548 h 608"/>
              <a:gd name="T20" fmla="*/ 98 w 522"/>
              <a:gd name="T21" fmla="*/ 564 h 608"/>
              <a:gd name="T22" fmla="*/ 132 w 522"/>
              <a:gd name="T23" fmla="*/ 590 h 608"/>
              <a:gd name="T24" fmla="*/ 132 w 522"/>
              <a:gd name="T25" fmla="*/ 590 h 608"/>
              <a:gd name="T26" fmla="*/ 146 w 522"/>
              <a:gd name="T27" fmla="*/ 598 h 608"/>
              <a:gd name="T28" fmla="*/ 160 w 522"/>
              <a:gd name="T29" fmla="*/ 604 h 608"/>
              <a:gd name="T30" fmla="*/ 176 w 522"/>
              <a:gd name="T31" fmla="*/ 606 h 608"/>
              <a:gd name="T32" fmla="*/ 190 w 522"/>
              <a:gd name="T33" fmla="*/ 608 h 608"/>
              <a:gd name="T34" fmla="*/ 330 w 522"/>
              <a:gd name="T35" fmla="*/ 608 h 608"/>
              <a:gd name="T36" fmla="*/ 330 w 522"/>
              <a:gd name="T37" fmla="*/ 608 h 608"/>
              <a:gd name="T38" fmla="*/ 344 w 522"/>
              <a:gd name="T39" fmla="*/ 608 h 608"/>
              <a:gd name="T40" fmla="*/ 360 w 522"/>
              <a:gd name="T41" fmla="*/ 604 h 608"/>
              <a:gd name="T42" fmla="*/ 374 w 522"/>
              <a:gd name="T43" fmla="*/ 598 h 608"/>
              <a:gd name="T44" fmla="*/ 386 w 522"/>
              <a:gd name="T45" fmla="*/ 592 h 608"/>
              <a:gd name="T46" fmla="*/ 386 w 522"/>
              <a:gd name="T47" fmla="*/ 592 h 608"/>
              <a:gd name="T48" fmla="*/ 402 w 522"/>
              <a:gd name="T49" fmla="*/ 580 h 608"/>
              <a:gd name="T50" fmla="*/ 420 w 522"/>
              <a:gd name="T51" fmla="*/ 566 h 608"/>
              <a:gd name="T52" fmla="*/ 440 w 522"/>
              <a:gd name="T53" fmla="*/ 550 h 608"/>
              <a:gd name="T54" fmla="*/ 456 w 522"/>
              <a:gd name="T55" fmla="*/ 530 h 608"/>
              <a:gd name="T56" fmla="*/ 472 w 522"/>
              <a:gd name="T57" fmla="*/ 508 h 608"/>
              <a:gd name="T58" fmla="*/ 480 w 522"/>
              <a:gd name="T59" fmla="*/ 496 h 608"/>
              <a:gd name="T60" fmla="*/ 486 w 522"/>
              <a:gd name="T61" fmla="*/ 484 h 608"/>
              <a:gd name="T62" fmla="*/ 490 w 522"/>
              <a:gd name="T63" fmla="*/ 470 h 608"/>
              <a:gd name="T64" fmla="*/ 494 w 522"/>
              <a:gd name="T65" fmla="*/ 456 h 608"/>
              <a:gd name="T66" fmla="*/ 496 w 522"/>
              <a:gd name="T67" fmla="*/ 442 h 608"/>
              <a:gd name="T68" fmla="*/ 498 w 522"/>
              <a:gd name="T69" fmla="*/ 426 h 608"/>
              <a:gd name="T70" fmla="*/ 522 w 522"/>
              <a:gd name="T71" fmla="*/ 0 h 608"/>
              <a:gd name="T72" fmla="*/ 0 w 522"/>
              <a:gd name="T73" fmla="*/ 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2" h="608">
                <a:moveTo>
                  <a:pt x="0" y="0"/>
                </a:moveTo>
                <a:lnTo>
                  <a:pt x="24" y="426"/>
                </a:lnTo>
                <a:lnTo>
                  <a:pt x="24" y="426"/>
                </a:lnTo>
                <a:lnTo>
                  <a:pt x="24" y="440"/>
                </a:lnTo>
                <a:lnTo>
                  <a:pt x="26" y="456"/>
                </a:lnTo>
                <a:lnTo>
                  <a:pt x="30" y="470"/>
                </a:lnTo>
                <a:lnTo>
                  <a:pt x="34" y="482"/>
                </a:lnTo>
                <a:lnTo>
                  <a:pt x="48" y="508"/>
                </a:lnTo>
                <a:lnTo>
                  <a:pt x="62" y="528"/>
                </a:lnTo>
                <a:lnTo>
                  <a:pt x="80" y="548"/>
                </a:lnTo>
                <a:lnTo>
                  <a:pt x="98" y="564"/>
                </a:lnTo>
                <a:lnTo>
                  <a:pt x="132" y="590"/>
                </a:lnTo>
                <a:lnTo>
                  <a:pt x="132" y="590"/>
                </a:lnTo>
                <a:lnTo>
                  <a:pt x="146" y="598"/>
                </a:lnTo>
                <a:lnTo>
                  <a:pt x="160" y="604"/>
                </a:lnTo>
                <a:lnTo>
                  <a:pt x="176" y="606"/>
                </a:lnTo>
                <a:lnTo>
                  <a:pt x="190" y="608"/>
                </a:lnTo>
                <a:lnTo>
                  <a:pt x="330" y="608"/>
                </a:lnTo>
                <a:lnTo>
                  <a:pt x="330" y="608"/>
                </a:lnTo>
                <a:lnTo>
                  <a:pt x="344" y="608"/>
                </a:lnTo>
                <a:lnTo>
                  <a:pt x="360" y="604"/>
                </a:lnTo>
                <a:lnTo>
                  <a:pt x="374" y="598"/>
                </a:lnTo>
                <a:lnTo>
                  <a:pt x="386" y="592"/>
                </a:lnTo>
                <a:lnTo>
                  <a:pt x="386" y="592"/>
                </a:lnTo>
                <a:lnTo>
                  <a:pt x="402" y="580"/>
                </a:lnTo>
                <a:lnTo>
                  <a:pt x="420" y="566"/>
                </a:lnTo>
                <a:lnTo>
                  <a:pt x="440" y="550"/>
                </a:lnTo>
                <a:lnTo>
                  <a:pt x="456" y="530"/>
                </a:lnTo>
                <a:lnTo>
                  <a:pt x="472" y="508"/>
                </a:lnTo>
                <a:lnTo>
                  <a:pt x="480" y="496"/>
                </a:lnTo>
                <a:lnTo>
                  <a:pt x="486" y="484"/>
                </a:lnTo>
                <a:lnTo>
                  <a:pt x="490" y="470"/>
                </a:lnTo>
                <a:lnTo>
                  <a:pt x="494" y="456"/>
                </a:lnTo>
                <a:lnTo>
                  <a:pt x="496" y="442"/>
                </a:lnTo>
                <a:lnTo>
                  <a:pt x="498" y="426"/>
                </a:lnTo>
                <a:lnTo>
                  <a:pt x="522" y="0"/>
                </a:lnTo>
                <a:lnTo>
                  <a:pt x="0" y="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2" name="Freeform 309"/>
          <p:cNvSpPr/>
          <p:nvPr>
            <p:custDataLst>
              <p:tags r:id="rId106"/>
            </p:custDataLst>
          </p:nvPr>
        </p:nvSpPr>
        <p:spPr bwMode="auto">
          <a:xfrm>
            <a:off x="2918613" y="3410282"/>
            <a:ext cx="58241" cy="58241"/>
          </a:xfrm>
          <a:custGeom>
            <a:avLst/>
            <a:gdLst>
              <a:gd name="T0" fmla="*/ 0 w 54"/>
              <a:gd name="T1" fmla="*/ 26 h 54"/>
              <a:gd name="T2" fmla="*/ 0 w 54"/>
              <a:gd name="T3" fmla="*/ 26 h 54"/>
              <a:gd name="T4" fmla="*/ 2 w 54"/>
              <a:gd name="T5" fmla="*/ 38 h 54"/>
              <a:gd name="T6" fmla="*/ 8 w 54"/>
              <a:gd name="T7" fmla="*/ 46 h 54"/>
              <a:gd name="T8" fmla="*/ 16 w 54"/>
              <a:gd name="T9" fmla="*/ 52 h 54"/>
              <a:gd name="T10" fmla="*/ 28 w 54"/>
              <a:gd name="T11" fmla="*/ 54 h 54"/>
              <a:gd name="T12" fmla="*/ 28 w 54"/>
              <a:gd name="T13" fmla="*/ 54 h 54"/>
              <a:gd name="T14" fmla="*/ 38 w 54"/>
              <a:gd name="T15" fmla="*/ 52 h 54"/>
              <a:gd name="T16" fmla="*/ 46 w 54"/>
              <a:gd name="T17" fmla="*/ 46 h 54"/>
              <a:gd name="T18" fmla="*/ 52 w 54"/>
              <a:gd name="T19" fmla="*/ 38 h 54"/>
              <a:gd name="T20" fmla="*/ 54 w 54"/>
              <a:gd name="T21" fmla="*/ 26 h 54"/>
              <a:gd name="T22" fmla="*/ 54 w 54"/>
              <a:gd name="T23" fmla="*/ 26 h 54"/>
              <a:gd name="T24" fmla="*/ 52 w 54"/>
              <a:gd name="T25" fmla="*/ 16 h 54"/>
              <a:gd name="T26" fmla="*/ 46 w 54"/>
              <a:gd name="T27" fmla="*/ 8 h 54"/>
              <a:gd name="T28" fmla="*/ 38 w 54"/>
              <a:gd name="T29" fmla="*/ 2 h 54"/>
              <a:gd name="T30" fmla="*/ 28 w 54"/>
              <a:gd name="T31" fmla="*/ 0 h 54"/>
              <a:gd name="T32" fmla="*/ 28 w 54"/>
              <a:gd name="T33" fmla="*/ 0 h 54"/>
              <a:gd name="T34" fmla="*/ 18 w 54"/>
              <a:gd name="T35" fmla="*/ 2 h 54"/>
              <a:gd name="T36" fmla="*/ 8 w 54"/>
              <a:gd name="T37" fmla="*/ 8 h 54"/>
              <a:gd name="T38" fmla="*/ 2 w 54"/>
              <a:gd name="T39" fmla="*/ 16 h 54"/>
              <a:gd name="T40" fmla="*/ 0 w 54"/>
              <a:gd name="T41" fmla="*/ 26 h 54"/>
              <a:gd name="T42" fmla="*/ 0 w 54"/>
              <a:gd name="T43"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4">
                <a:moveTo>
                  <a:pt x="0" y="26"/>
                </a:moveTo>
                <a:lnTo>
                  <a:pt x="0" y="26"/>
                </a:lnTo>
                <a:lnTo>
                  <a:pt x="2" y="38"/>
                </a:lnTo>
                <a:lnTo>
                  <a:pt x="8" y="46"/>
                </a:lnTo>
                <a:lnTo>
                  <a:pt x="16" y="52"/>
                </a:lnTo>
                <a:lnTo>
                  <a:pt x="28" y="54"/>
                </a:lnTo>
                <a:lnTo>
                  <a:pt x="28" y="54"/>
                </a:lnTo>
                <a:lnTo>
                  <a:pt x="38" y="52"/>
                </a:lnTo>
                <a:lnTo>
                  <a:pt x="46" y="46"/>
                </a:lnTo>
                <a:lnTo>
                  <a:pt x="52" y="38"/>
                </a:lnTo>
                <a:lnTo>
                  <a:pt x="54" y="26"/>
                </a:lnTo>
                <a:lnTo>
                  <a:pt x="54" y="26"/>
                </a:lnTo>
                <a:lnTo>
                  <a:pt x="52" y="16"/>
                </a:lnTo>
                <a:lnTo>
                  <a:pt x="46" y="8"/>
                </a:lnTo>
                <a:lnTo>
                  <a:pt x="38" y="2"/>
                </a:lnTo>
                <a:lnTo>
                  <a:pt x="28" y="0"/>
                </a:lnTo>
                <a:lnTo>
                  <a:pt x="28" y="0"/>
                </a:lnTo>
                <a:lnTo>
                  <a:pt x="18" y="2"/>
                </a:lnTo>
                <a:lnTo>
                  <a:pt x="8" y="8"/>
                </a:lnTo>
                <a:lnTo>
                  <a:pt x="2" y="16"/>
                </a:lnTo>
                <a:lnTo>
                  <a:pt x="0" y="26"/>
                </a:lnTo>
                <a:lnTo>
                  <a:pt x="0" y="26"/>
                </a:lnTo>
                <a:close/>
              </a:path>
            </a:pathLst>
          </a:custGeom>
          <a:solidFill>
            <a:srgbClr val="CE885B">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3" name="Freeform 310"/>
          <p:cNvSpPr/>
          <p:nvPr>
            <p:custDataLst>
              <p:tags r:id="rId107"/>
            </p:custDataLst>
          </p:nvPr>
        </p:nvSpPr>
        <p:spPr bwMode="auto">
          <a:xfrm>
            <a:off x="2907827" y="3535392"/>
            <a:ext cx="79812" cy="77655"/>
          </a:xfrm>
          <a:custGeom>
            <a:avLst/>
            <a:gdLst>
              <a:gd name="T0" fmla="*/ 0 w 74"/>
              <a:gd name="T1" fmla="*/ 36 h 72"/>
              <a:gd name="T2" fmla="*/ 0 w 74"/>
              <a:gd name="T3" fmla="*/ 36 h 72"/>
              <a:gd name="T4" fmla="*/ 2 w 74"/>
              <a:gd name="T5" fmla="*/ 44 h 72"/>
              <a:gd name="T6" fmla="*/ 4 w 74"/>
              <a:gd name="T7" fmla="*/ 50 h 72"/>
              <a:gd name="T8" fmla="*/ 6 w 74"/>
              <a:gd name="T9" fmla="*/ 56 h 72"/>
              <a:gd name="T10" fmla="*/ 12 w 74"/>
              <a:gd name="T11" fmla="*/ 62 h 72"/>
              <a:gd name="T12" fmla="*/ 16 w 74"/>
              <a:gd name="T13" fmla="*/ 66 h 72"/>
              <a:gd name="T14" fmla="*/ 22 w 74"/>
              <a:gd name="T15" fmla="*/ 70 h 72"/>
              <a:gd name="T16" fmla="*/ 30 w 74"/>
              <a:gd name="T17" fmla="*/ 72 h 72"/>
              <a:gd name="T18" fmla="*/ 38 w 74"/>
              <a:gd name="T19" fmla="*/ 72 h 72"/>
              <a:gd name="T20" fmla="*/ 38 w 74"/>
              <a:gd name="T21" fmla="*/ 72 h 72"/>
              <a:gd name="T22" fmla="*/ 44 w 74"/>
              <a:gd name="T23" fmla="*/ 72 h 72"/>
              <a:gd name="T24" fmla="*/ 52 w 74"/>
              <a:gd name="T25" fmla="*/ 70 h 72"/>
              <a:gd name="T26" fmla="*/ 58 w 74"/>
              <a:gd name="T27" fmla="*/ 66 h 72"/>
              <a:gd name="T28" fmla="*/ 64 w 74"/>
              <a:gd name="T29" fmla="*/ 62 h 72"/>
              <a:gd name="T30" fmla="*/ 68 w 74"/>
              <a:gd name="T31" fmla="*/ 56 h 72"/>
              <a:gd name="T32" fmla="*/ 70 w 74"/>
              <a:gd name="T33" fmla="*/ 50 h 72"/>
              <a:gd name="T34" fmla="*/ 74 w 74"/>
              <a:gd name="T35" fmla="*/ 44 h 72"/>
              <a:gd name="T36" fmla="*/ 74 w 74"/>
              <a:gd name="T37" fmla="*/ 36 h 72"/>
              <a:gd name="T38" fmla="*/ 74 w 74"/>
              <a:gd name="T39" fmla="*/ 36 h 72"/>
              <a:gd name="T40" fmla="*/ 74 w 74"/>
              <a:gd name="T41" fmla="*/ 28 h 72"/>
              <a:gd name="T42" fmla="*/ 70 w 74"/>
              <a:gd name="T43" fmla="*/ 22 h 72"/>
              <a:gd name="T44" fmla="*/ 68 w 74"/>
              <a:gd name="T45" fmla="*/ 16 h 72"/>
              <a:gd name="T46" fmla="*/ 64 w 74"/>
              <a:gd name="T47" fmla="*/ 10 h 72"/>
              <a:gd name="T48" fmla="*/ 58 w 74"/>
              <a:gd name="T49" fmla="*/ 6 h 72"/>
              <a:gd name="T50" fmla="*/ 52 w 74"/>
              <a:gd name="T51" fmla="*/ 2 h 72"/>
              <a:gd name="T52" fmla="*/ 44 w 74"/>
              <a:gd name="T53" fmla="*/ 0 h 72"/>
              <a:gd name="T54" fmla="*/ 38 w 74"/>
              <a:gd name="T55" fmla="*/ 0 h 72"/>
              <a:gd name="T56" fmla="*/ 38 w 74"/>
              <a:gd name="T57" fmla="*/ 0 h 72"/>
              <a:gd name="T58" fmla="*/ 30 w 74"/>
              <a:gd name="T59" fmla="*/ 0 h 72"/>
              <a:gd name="T60" fmla="*/ 24 w 74"/>
              <a:gd name="T61" fmla="*/ 2 h 72"/>
              <a:gd name="T62" fmla="*/ 16 w 74"/>
              <a:gd name="T63" fmla="*/ 6 h 72"/>
              <a:gd name="T64" fmla="*/ 12 w 74"/>
              <a:gd name="T65" fmla="*/ 10 h 72"/>
              <a:gd name="T66" fmla="*/ 6 w 74"/>
              <a:gd name="T67" fmla="*/ 16 h 72"/>
              <a:gd name="T68" fmla="*/ 4 w 74"/>
              <a:gd name="T69" fmla="*/ 22 h 72"/>
              <a:gd name="T70" fmla="*/ 2 w 74"/>
              <a:gd name="T71" fmla="*/ 28 h 72"/>
              <a:gd name="T72" fmla="*/ 0 w 74"/>
              <a:gd name="T73" fmla="*/ 36 h 72"/>
              <a:gd name="T74" fmla="*/ 0 w 74"/>
              <a:gd name="T75"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72">
                <a:moveTo>
                  <a:pt x="0" y="36"/>
                </a:moveTo>
                <a:lnTo>
                  <a:pt x="0" y="36"/>
                </a:lnTo>
                <a:lnTo>
                  <a:pt x="2" y="44"/>
                </a:lnTo>
                <a:lnTo>
                  <a:pt x="4" y="50"/>
                </a:lnTo>
                <a:lnTo>
                  <a:pt x="6" y="56"/>
                </a:lnTo>
                <a:lnTo>
                  <a:pt x="12" y="62"/>
                </a:lnTo>
                <a:lnTo>
                  <a:pt x="16" y="66"/>
                </a:lnTo>
                <a:lnTo>
                  <a:pt x="22" y="70"/>
                </a:lnTo>
                <a:lnTo>
                  <a:pt x="30" y="72"/>
                </a:lnTo>
                <a:lnTo>
                  <a:pt x="38" y="72"/>
                </a:lnTo>
                <a:lnTo>
                  <a:pt x="38" y="72"/>
                </a:lnTo>
                <a:lnTo>
                  <a:pt x="44" y="72"/>
                </a:lnTo>
                <a:lnTo>
                  <a:pt x="52" y="70"/>
                </a:lnTo>
                <a:lnTo>
                  <a:pt x="58" y="66"/>
                </a:lnTo>
                <a:lnTo>
                  <a:pt x="64" y="62"/>
                </a:lnTo>
                <a:lnTo>
                  <a:pt x="68" y="56"/>
                </a:lnTo>
                <a:lnTo>
                  <a:pt x="70" y="50"/>
                </a:lnTo>
                <a:lnTo>
                  <a:pt x="74" y="44"/>
                </a:lnTo>
                <a:lnTo>
                  <a:pt x="74" y="36"/>
                </a:lnTo>
                <a:lnTo>
                  <a:pt x="74" y="36"/>
                </a:lnTo>
                <a:lnTo>
                  <a:pt x="74" y="28"/>
                </a:lnTo>
                <a:lnTo>
                  <a:pt x="70" y="22"/>
                </a:lnTo>
                <a:lnTo>
                  <a:pt x="68" y="16"/>
                </a:lnTo>
                <a:lnTo>
                  <a:pt x="64" y="10"/>
                </a:lnTo>
                <a:lnTo>
                  <a:pt x="58" y="6"/>
                </a:lnTo>
                <a:lnTo>
                  <a:pt x="52" y="2"/>
                </a:lnTo>
                <a:lnTo>
                  <a:pt x="44" y="0"/>
                </a:lnTo>
                <a:lnTo>
                  <a:pt x="38" y="0"/>
                </a:lnTo>
                <a:lnTo>
                  <a:pt x="38" y="0"/>
                </a:lnTo>
                <a:lnTo>
                  <a:pt x="30" y="0"/>
                </a:lnTo>
                <a:lnTo>
                  <a:pt x="24" y="2"/>
                </a:lnTo>
                <a:lnTo>
                  <a:pt x="16" y="6"/>
                </a:lnTo>
                <a:lnTo>
                  <a:pt x="12" y="10"/>
                </a:lnTo>
                <a:lnTo>
                  <a:pt x="6" y="16"/>
                </a:lnTo>
                <a:lnTo>
                  <a:pt x="4" y="22"/>
                </a:lnTo>
                <a:lnTo>
                  <a:pt x="2" y="28"/>
                </a:lnTo>
                <a:lnTo>
                  <a:pt x="0" y="36"/>
                </a:lnTo>
                <a:lnTo>
                  <a:pt x="0" y="36"/>
                </a:lnTo>
                <a:close/>
              </a:path>
            </a:pathLst>
          </a:custGeom>
          <a:solidFill>
            <a:srgbClr val="FAA6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4" name="Freeform 311"/>
          <p:cNvSpPr/>
          <p:nvPr>
            <p:custDataLst>
              <p:tags r:id="rId108"/>
            </p:custDataLst>
          </p:nvPr>
        </p:nvSpPr>
        <p:spPr bwMode="auto">
          <a:xfrm>
            <a:off x="3199033" y="3410282"/>
            <a:ext cx="56084" cy="58241"/>
          </a:xfrm>
          <a:custGeom>
            <a:avLst/>
            <a:gdLst>
              <a:gd name="T0" fmla="*/ 0 w 52"/>
              <a:gd name="T1" fmla="*/ 26 h 54"/>
              <a:gd name="T2" fmla="*/ 0 w 52"/>
              <a:gd name="T3" fmla="*/ 26 h 54"/>
              <a:gd name="T4" fmla="*/ 2 w 52"/>
              <a:gd name="T5" fmla="*/ 38 h 54"/>
              <a:gd name="T6" fmla="*/ 8 w 52"/>
              <a:gd name="T7" fmla="*/ 46 h 54"/>
              <a:gd name="T8" fmla="*/ 16 w 52"/>
              <a:gd name="T9" fmla="*/ 52 h 54"/>
              <a:gd name="T10" fmla="*/ 26 w 52"/>
              <a:gd name="T11" fmla="*/ 54 h 54"/>
              <a:gd name="T12" fmla="*/ 26 w 52"/>
              <a:gd name="T13" fmla="*/ 54 h 54"/>
              <a:gd name="T14" fmla="*/ 36 w 52"/>
              <a:gd name="T15" fmla="*/ 52 h 54"/>
              <a:gd name="T16" fmla="*/ 44 w 52"/>
              <a:gd name="T17" fmla="*/ 46 h 54"/>
              <a:gd name="T18" fmla="*/ 50 w 52"/>
              <a:gd name="T19" fmla="*/ 38 h 54"/>
              <a:gd name="T20" fmla="*/ 52 w 52"/>
              <a:gd name="T21" fmla="*/ 28 h 54"/>
              <a:gd name="T22" fmla="*/ 52 w 52"/>
              <a:gd name="T23" fmla="*/ 28 h 54"/>
              <a:gd name="T24" fmla="*/ 50 w 52"/>
              <a:gd name="T25" fmla="*/ 16 h 54"/>
              <a:gd name="T26" fmla="*/ 44 w 52"/>
              <a:gd name="T27" fmla="*/ 8 h 54"/>
              <a:gd name="T28" fmla="*/ 36 w 52"/>
              <a:gd name="T29" fmla="*/ 2 h 54"/>
              <a:gd name="T30" fmla="*/ 26 w 52"/>
              <a:gd name="T31" fmla="*/ 0 h 54"/>
              <a:gd name="T32" fmla="*/ 26 w 52"/>
              <a:gd name="T33" fmla="*/ 0 h 54"/>
              <a:gd name="T34" fmla="*/ 16 w 52"/>
              <a:gd name="T35" fmla="*/ 2 h 54"/>
              <a:gd name="T36" fmla="*/ 8 w 52"/>
              <a:gd name="T37" fmla="*/ 8 h 54"/>
              <a:gd name="T38" fmla="*/ 2 w 52"/>
              <a:gd name="T39" fmla="*/ 16 h 54"/>
              <a:gd name="T40" fmla="*/ 0 w 52"/>
              <a:gd name="T41" fmla="*/ 26 h 54"/>
              <a:gd name="T42" fmla="*/ 0 w 52"/>
              <a:gd name="T43"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54">
                <a:moveTo>
                  <a:pt x="0" y="26"/>
                </a:moveTo>
                <a:lnTo>
                  <a:pt x="0" y="26"/>
                </a:lnTo>
                <a:lnTo>
                  <a:pt x="2" y="38"/>
                </a:lnTo>
                <a:lnTo>
                  <a:pt x="8" y="46"/>
                </a:lnTo>
                <a:lnTo>
                  <a:pt x="16" y="52"/>
                </a:lnTo>
                <a:lnTo>
                  <a:pt x="26" y="54"/>
                </a:lnTo>
                <a:lnTo>
                  <a:pt x="26" y="54"/>
                </a:lnTo>
                <a:lnTo>
                  <a:pt x="36" y="52"/>
                </a:lnTo>
                <a:lnTo>
                  <a:pt x="44" y="46"/>
                </a:lnTo>
                <a:lnTo>
                  <a:pt x="50" y="38"/>
                </a:lnTo>
                <a:lnTo>
                  <a:pt x="52" y="28"/>
                </a:lnTo>
                <a:lnTo>
                  <a:pt x="52" y="28"/>
                </a:lnTo>
                <a:lnTo>
                  <a:pt x="50" y="16"/>
                </a:lnTo>
                <a:lnTo>
                  <a:pt x="44" y="8"/>
                </a:lnTo>
                <a:lnTo>
                  <a:pt x="36" y="2"/>
                </a:lnTo>
                <a:lnTo>
                  <a:pt x="26" y="0"/>
                </a:lnTo>
                <a:lnTo>
                  <a:pt x="26" y="0"/>
                </a:lnTo>
                <a:lnTo>
                  <a:pt x="16" y="2"/>
                </a:lnTo>
                <a:lnTo>
                  <a:pt x="8" y="8"/>
                </a:lnTo>
                <a:lnTo>
                  <a:pt x="2" y="16"/>
                </a:lnTo>
                <a:lnTo>
                  <a:pt x="0" y="26"/>
                </a:lnTo>
                <a:lnTo>
                  <a:pt x="0" y="26"/>
                </a:lnTo>
                <a:close/>
              </a:path>
            </a:pathLst>
          </a:custGeom>
          <a:solidFill>
            <a:srgbClr val="CE885B">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5" name="Freeform 312"/>
          <p:cNvSpPr/>
          <p:nvPr>
            <p:custDataLst>
              <p:tags r:id="rId109"/>
            </p:custDataLst>
          </p:nvPr>
        </p:nvSpPr>
        <p:spPr bwMode="auto">
          <a:xfrm>
            <a:off x="3188247" y="3535392"/>
            <a:ext cx="77655" cy="77655"/>
          </a:xfrm>
          <a:custGeom>
            <a:avLst/>
            <a:gdLst>
              <a:gd name="T0" fmla="*/ 0 w 72"/>
              <a:gd name="T1" fmla="*/ 36 h 72"/>
              <a:gd name="T2" fmla="*/ 0 w 72"/>
              <a:gd name="T3" fmla="*/ 36 h 72"/>
              <a:gd name="T4" fmla="*/ 0 w 72"/>
              <a:gd name="T5" fmla="*/ 44 h 72"/>
              <a:gd name="T6" fmla="*/ 2 w 72"/>
              <a:gd name="T7" fmla="*/ 50 h 72"/>
              <a:gd name="T8" fmla="*/ 6 w 72"/>
              <a:gd name="T9" fmla="*/ 56 h 72"/>
              <a:gd name="T10" fmla="*/ 10 w 72"/>
              <a:gd name="T11" fmla="*/ 62 h 72"/>
              <a:gd name="T12" fmla="*/ 16 w 72"/>
              <a:gd name="T13" fmla="*/ 66 h 72"/>
              <a:gd name="T14" fmla="*/ 22 w 72"/>
              <a:gd name="T15" fmla="*/ 70 h 72"/>
              <a:gd name="T16" fmla="*/ 28 w 72"/>
              <a:gd name="T17" fmla="*/ 72 h 72"/>
              <a:gd name="T18" fmla="*/ 36 w 72"/>
              <a:gd name="T19" fmla="*/ 72 h 72"/>
              <a:gd name="T20" fmla="*/ 36 w 72"/>
              <a:gd name="T21" fmla="*/ 72 h 72"/>
              <a:gd name="T22" fmla="*/ 44 w 72"/>
              <a:gd name="T23" fmla="*/ 72 h 72"/>
              <a:gd name="T24" fmla="*/ 50 w 72"/>
              <a:gd name="T25" fmla="*/ 70 h 72"/>
              <a:gd name="T26" fmla="*/ 56 w 72"/>
              <a:gd name="T27" fmla="*/ 66 h 72"/>
              <a:gd name="T28" fmla="*/ 62 w 72"/>
              <a:gd name="T29" fmla="*/ 62 h 72"/>
              <a:gd name="T30" fmla="*/ 66 w 72"/>
              <a:gd name="T31" fmla="*/ 56 h 72"/>
              <a:gd name="T32" fmla="*/ 70 w 72"/>
              <a:gd name="T33" fmla="*/ 50 h 72"/>
              <a:gd name="T34" fmla="*/ 72 w 72"/>
              <a:gd name="T35" fmla="*/ 44 h 72"/>
              <a:gd name="T36" fmla="*/ 72 w 72"/>
              <a:gd name="T37" fmla="*/ 36 h 72"/>
              <a:gd name="T38" fmla="*/ 72 w 72"/>
              <a:gd name="T39" fmla="*/ 36 h 72"/>
              <a:gd name="T40" fmla="*/ 72 w 72"/>
              <a:gd name="T41" fmla="*/ 30 h 72"/>
              <a:gd name="T42" fmla="*/ 70 w 72"/>
              <a:gd name="T43" fmla="*/ 22 h 72"/>
              <a:gd name="T44" fmla="*/ 66 w 72"/>
              <a:gd name="T45" fmla="*/ 16 h 72"/>
              <a:gd name="T46" fmla="*/ 62 w 72"/>
              <a:gd name="T47" fmla="*/ 10 h 72"/>
              <a:gd name="T48" fmla="*/ 56 w 72"/>
              <a:gd name="T49" fmla="*/ 6 h 72"/>
              <a:gd name="T50" fmla="*/ 50 w 72"/>
              <a:gd name="T51" fmla="*/ 2 h 72"/>
              <a:gd name="T52" fmla="*/ 44 w 72"/>
              <a:gd name="T53" fmla="*/ 0 h 72"/>
              <a:gd name="T54" fmla="*/ 36 w 72"/>
              <a:gd name="T55" fmla="*/ 0 h 72"/>
              <a:gd name="T56" fmla="*/ 36 w 72"/>
              <a:gd name="T57" fmla="*/ 0 h 72"/>
              <a:gd name="T58" fmla="*/ 28 w 72"/>
              <a:gd name="T59" fmla="*/ 0 h 72"/>
              <a:gd name="T60" fmla="*/ 22 w 72"/>
              <a:gd name="T61" fmla="*/ 2 h 72"/>
              <a:gd name="T62" fmla="*/ 16 w 72"/>
              <a:gd name="T63" fmla="*/ 6 h 72"/>
              <a:gd name="T64" fmla="*/ 10 w 72"/>
              <a:gd name="T65" fmla="*/ 10 h 72"/>
              <a:gd name="T66" fmla="*/ 6 w 72"/>
              <a:gd name="T67" fmla="*/ 16 h 72"/>
              <a:gd name="T68" fmla="*/ 2 w 72"/>
              <a:gd name="T69" fmla="*/ 22 h 72"/>
              <a:gd name="T70" fmla="*/ 0 w 72"/>
              <a:gd name="T71" fmla="*/ 30 h 72"/>
              <a:gd name="T72" fmla="*/ 0 w 72"/>
              <a:gd name="T73" fmla="*/ 36 h 72"/>
              <a:gd name="T74" fmla="*/ 0 w 72"/>
              <a:gd name="T75"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72">
                <a:moveTo>
                  <a:pt x="0" y="36"/>
                </a:moveTo>
                <a:lnTo>
                  <a:pt x="0" y="36"/>
                </a:lnTo>
                <a:lnTo>
                  <a:pt x="0" y="44"/>
                </a:lnTo>
                <a:lnTo>
                  <a:pt x="2" y="50"/>
                </a:lnTo>
                <a:lnTo>
                  <a:pt x="6" y="56"/>
                </a:lnTo>
                <a:lnTo>
                  <a:pt x="10" y="62"/>
                </a:lnTo>
                <a:lnTo>
                  <a:pt x="16" y="66"/>
                </a:lnTo>
                <a:lnTo>
                  <a:pt x="22" y="70"/>
                </a:lnTo>
                <a:lnTo>
                  <a:pt x="28" y="72"/>
                </a:lnTo>
                <a:lnTo>
                  <a:pt x="36" y="72"/>
                </a:lnTo>
                <a:lnTo>
                  <a:pt x="36" y="72"/>
                </a:lnTo>
                <a:lnTo>
                  <a:pt x="44" y="72"/>
                </a:lnTo>
                <a:lnTo>
                  <a:pt x="50" y="70"/>
                </a:lnTo>
                <a:lnTo>
                  <a:pt x="56" y="66"/>
                </a:lnTo>
                <a:lnTo>
                  <a:pt x="62" y="62"/>
                </a:lnTo>
                <a:lnTo>
                  <a:pt x="66" y="56"/>
                </a:lnTo>
                <a:lnTo>
                  <a:pt x="70" y="50"/>
                </a:lnTo>
                <a:lnTo>
                  <a:pt x="72" y="44"/>
                </a:lnTo>
                <a:lnTo>
                  <a:pt x="72" y="36"/>
                </a:lnTo>
                <a:lnTo>
                  <a:pt x="72" y="36"/>
                </a:lnTo>
                <a:lnTo>
                  <a:pt x="72" y="30"/>
                </a:lnTo>
                <a:lnTo>
                  <a:pt x="70" y="22"/>
                </a:lnTo>
                <a:lnTo>
                  <a:pt x="66" y="16"/>
                </a:lnTo>
                <a:lnTo>
                  <a:pt x="62" y="10"/>
                </a:lnTo>
                <a:lnTo>
                  <a:pt x="56" y="6"/>
                </a:lnTo>
                <a:lnTo>
                  <a:pt x="50" y="2"/>
                </a:lnTo>
                <a:lnTo>
                  <a:pt x="44" y="0"/>
                </a:lnTo>
                <a:lnTo>
                  <a:pt x="36" y="0"/>
                </a:lnTo>
                <a:lnTo>
                  <a:pt x="36" y="0"/>
                </a:lnTo>
                <a:lnTo>
                  <a:pt x="28" y="0"/>
                </a:lnTo>
                <a:lnTo>
                  <a:pt x="22" y="2"/>
                </a:lnTo>
                <a:lnTo>
                  <a:pt x="16" y="6"/>
                </a:lnTo>
                <a:lnTo>
                  <a:pt x="10" y="10"/>
                </a:lnTo>
                <a:lnTo>
                  <a:pt x="6" y="16"/>
                </a:lnTo>
                <a:lnTo>
                  <a:pt x="2" y="22"/>
                </a:lnTo>
                <a:lnTo>
                  <a:pt x="0" y="30"/>
                </a:lnTo>
                <a:lnTo>
                  <a:pt x="0" y="36"/>
                </a:lnTo>
                <a:lnTo>
                  <a:pt x="0" y="36"/>
                </a:lnTo>
                <a:close/>
              </a:path>
            </a:pathLst>
          </a:custGeom>
          <a:solidFill>
            <a:srgbClr val="FAA6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6" name="Freeform 313"/>
          <p:cNvSpPr/>
          <p:nvPr>
            <p:custDataLst>
              <p:tags r:id="rId110"/>
            </p:custDataLst>
          </p:nvPr>
        </p:nvSpPr>
        <p:spPr bwMode="auto">
          <a:xfrm>
            <a:off x="3048038" y="3436167"/>
            <a:ext cx="84125" cy="235121"/>
          </a:xfrm>
          <a:custGeom>
            <a:avLst/>
            <a:gdLst>
              <a:gd name="T0" fmla="*/ 38 w 78"/>
              <a:gd name="T1" fmla="*/ 218 h 218"/>
              <a:gd name="T2" fmla="*/ 38 w 78"/>
              <a:gd name="T3" fmla="*/ 218 h 218"/>
              <a:gd name="T4" fmla="*/ 30 w 78"/>
              <a:gd name="T5" fmla="*/ 216 h 218"/>
              <a:gd name="T6" fmla="*/ 24 w 78"/>
              <a:gd name="T7" fmla="*/ 214 h 218"/>
              <a:gd name="T8" fmla="*/ 16 w 78"/>
              <a:gd name="T9" fmla="*/ 210 h 218"/>
              <a:gd name="T10" fmla="*/ 12 w 78"/>
              <a:gd name="T11" fmla="*/ 206 h 218"/>
              <a:gd name="T12" fmla="*/ 6 w 78"/>
              <a:gd name="T13" fmla="*/ 200 h 218"/>
              <a:gd name="T14" fmla="*/ 2 w 78"/>
              <a:gd name="T15" fmla="*/ 194 h 218"/>
              <a:gd name="T16" fmla="*/ 0 w 78"/>
              <a:gd name="T17" fmla="*/ 186 h 218"/>
              <a:gd name="T18" fmla="*/ 0 w 78"/>
              <a:gd name="T19" fmla="*/ 178 h 218"/>
              <a:gd name="T20" fmla="*/ 0 w 78"/>
              <a:gd name="T21" fmla="*/ 40 h 218"/>
              <a:gd name="T22" fmla="*/ 0 w 78"/>
              <a:gd name="T23" fmla="*/ 40 h 218"/>
              <a:gd name="T24" fmla="*/ 0 w 78"/>
              <a:gd name="T25" fmla="*/ 32 h 218"/>
              <a:gd name="T26" fmla="*/ 2 w 78"/>
              <a:gd name="T27" fmla="*/ 24 h 218"/>
              <a:gd name="T28" fmla="*/ 6 w 78"/>
              <a:gd name="T29" fmla="*/ 18 h 218"/>
              <a:gd name="T30" fmla="*/ 12 w 78"/>
              <a:gd name="T31" fmla="*/ 12 h 218"/>
              <a:gd name="T32" fmla="*/ 18 w 78"/>
              <a:gd name="T33" fmla="*/ 6 h 218"/>
              <a:gd name="T34" fmla="*/ 24 w 78"/>
              <a:gd name="T35" fmla="*/ 4 h 218"/>
              <a:gd name="T36" fmla="*/ 32 w 78"/>
              <a:gd name="T37" fmla="*/ 0 h 218"/>
              <a:gd name="T38" fmla="*/ 38 w 78"/>
              <a:gd name="T39" fmla="*/ 0 h 218"/>
              <a:gd name="T40" fmla="*/ 38 w 78"/>
              <a:gd name="T41" fmla="*/ 0 h 218"/>
              <a:gd name="T42" fmla="*/ 46 w 78"/>
              <a:gd name="T43" fmla="*/ 0 h 218"/>
              <a:gd name="T44" fmla="*/ 54 w 78"/>
              <a:gd name="T45" fmla="*/ 4 h 218"/>
              <a:gd name="T46" fmla="*/ 60 w 78"/>
              <a:gd name="T47" fmla="*/ 6 h 218"/>
              <a:gd name="T48" fmla="*/ 66 w 78"/>
              <a:gd name="T49" fmla="*/ 12 h 218"/>
              <a:gd name="T50" fmla="*/ 72 w 78"/>
              <a:gd name="T51" fmla="*/ 18 h 218"/>
              <a:gd name="T52" fmla="*/ 74 w 78"/>
              <a:gd name="T53" fmla="*/ 24 h 218"/>
              <a:gd name="T54" fmla="*/ 78 w 78"/>
              <a:gd name="T55" fmla="*/ 32 h 218"/>
              <a:gd name="T56" fmla="*/ 78 w 78"/>
              <a:gd name="T57" fmla="*/ 40 h 218"/>
              <a:gd name="T58" fmla="*/ 78 w 78"/>
              <a:gd name="T59" fmla="*/ 178 h 218"/>
              <a:gd name="T60" fmla="*/ 78 w 78"/>
              <a:gd name="T61" fmla="*/ 178 h 218"/>
              <a:gd name="T62" fmla="*/ 78 w 78"/>
              <a:gd name="T63" fmla="*/ 186 h 218"/>
              <a:gd name="T64" fmla="*/ 74 w 78"/>
              <a:gd name="T65" fmla="*/ 194 h 218"/>
              <a:gd name="T66" fmla="*/ 72 w 78"/>
              <a:gd name="T67" fmla="*/ 200 h 218"/>
              <a:gd name="T68" fmla="*/ 66 w 78"/>
              <a:gd name="T69" fmla="*/ 206 h 218"/>
              <a:gd name="T70" fmla="*/ 60 w 78"/>
              <a:gd name="T71" fmla="*/ 210 h 218"/>
              <a:gd name="T72" fmla="*/ 54 w 78"/>
              <a:gd name="T73" fmla="*/ 214 h 218"/>
              <a:gd name="T74" fmla="*/ 46 w 78"/>
              <a:gd name="T75" fmla="*/ 216 h 218"/>
              <a:gd name="T76" fmla="*/ 38 w 78"/>
              <a:gd name="T77" fmla="*/ 218 h 218"/>
              <a:gd name="T78" fmla="*/ 38 w 78"/>
              <a:gd name="T79"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 h="218">
                <a:moveTo>
                  <a:pt x="38" y="218"/>
                </a:moveTo>
                <a:lnTo>
                  <a:pt x="38" y="218"/>
                </a:lnTo>
                <a:lnTo>
                  <a:pt x="30" y="216"/>
                </a:lnTo>
                <a:lnTo>
                  <a:pt x="24" y="214"/>
                </a:lnTo>
                <a:lnTo>
                  <a:pt x="16" y="210"/>
                </a:lnTo>
                <a:lnTo>
                  <a:pt x="12" y="206"/>
                </a:lnTo>
                <a:lnTo>
                  <a:pt x="6" y="200"/>
                </a:lnTo>
                <a:lnTo>
                  <a:pt x="2" y="194"/>
                </a:lnTo>
                <a:lnTo>
                  <a:pt x="0" y="186"/>
                </a:lnTo>
                <a:lnTo>
                  <a:pt x="0" y="178"/>
                </a:lnTo>
                <a:lnTo>
                  <a:pt x="0" y="40"/>
                </a:lnTo>
                <a:lnTo>
                  <a:pt x="0" y="40"/>
                </a:lnTo>
                <a:lnTo>
                  <a:pt x="0" y="32"/>
                </a:lnTo>
                <a:lnTo>
                  <a:pt x="2" y="24"/>
                </a:lnTo>
                <a:lnTo>
                  <a:pt x="6" y="18"/>
                </a:lnTo>
                <a:lnTo>
                  <a:pt x="12" y="12"/>
                </a:lnTo>
                <a:lnTo>
                  <a:pt x="18" y="6"/>
                </a:lnTo>
                <a:lnTo>
                  <a:pt x="24" y="4"/>
                </a:lnTo>
                <a:lnTo>
                  <a:pt x="32" y="0"/>
                </a:lnTo>
                <a:lnTo>
                  <a:pt x="38" y="0"/>
                </a:lnTo>
                <a:lnTo>
                  <a:pt x="38" y="0"/>
                </a:lnTo>
                <a:lnTo>
                  <a:pt x="46" y="0"/>
                </a:lnTo>
                <a:lnTo>
                  <a:pt x="54" y="4"/>
                </a:lnTo>
                <a:lnTo>
                  <a:pt x="60" y="6"/>
                </a:lnTo>
                <a:lnTo>
                  <a:pt x="66" y="12"/>
                </a:lnTo>
                <a:lnTo>
                  <a:pt x="72" y="18"/>
                </a:lnTo>
                <a:lnTo>
                  <a:pt x="74" y="24"/>
                </a:lnTo>
                <a:lnTo>
                  <a:pt x="78" y="32"/>
                </a:lnTo>
                <a:lnTo>
                  <a:pt x="78" y="40"/>
                </a:lnTo>
                <a:lnTo>
                  <a:pt x="78" y="178"/>
                </a:lnTo>
                <a:lnTo>
                  <a:pt x="78" y="178"/>
                </a:lnTo>
                <a:lnTo>
                  <a:pt x="78" y="186"/>
                </a:lnTo>
                <a:lnTo>
                  <a:pt x="74" y="194"/>
                </a:lnTo>
                <a:lnTo>
                  <a:pt x="72" y="200"/>
                </a:lnTo>
                <a:lnTo>
                  <a:pt x="66" y="206"/>
                </a:lnTo>
                <a:lnTo>
                  <a:pt x="60" y="210"/>
                </a:lnTo>
                <a:lnTo>
                  <a:pt x="54" y="214"/>
                </a:lnTo>
                <a:lnTo>
                  <a:pt x="46" y="216"/>
                </a:lnTo>
                <a:lnTo>
                  <a:pt x="38" y="218"/>
                </a:lnTo>
                <a:lnTo>
                  <a:pt x="38" y="218"/>
                </a:lnTo>
                <a:close/>
              </a:path>
            </a:pathLst>
          </a:custGeom>
          <a:solidFill>
            <a:srgbClr val="FAA67A">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7" name="Freeform 314"/>
          <p:cNvSpPr/>
          <p:nvPr>
            <p:custDataLst>
              <p:tags r:id="rId111"/>
            </p:custDataLst>
          </p:nvPr>
        </p:nvSpPr>
        <p:spPr bwMode="auto">
          <a:xfrm>
            <a:off x="3071764" y="3058679"/>
            <a:ext cx="310619" cy="476713"/>
          </a:xfrm>
          <a:custGeom>
            <a:avLst/>
            <a:gdLst>
              <a:gd name="T0" fmla="*/ 32 w 288"/>
              <a:gd name="T1" fmla="*/ 0 h 442"/>
              <a:gd name="T2" fmla="*/ 32 w 288"/>
              <a:gd name="T3" fmla="*/ 0 h 442"/>
              <a:gd name="T4" fmla="*/ 68 w 288"/>
              <a:gd name="T5" fmla="*/ 2 h 442"/>
              <a:gd name="T6" fmla="*/ 102 w 288"/>
              <a:gd name="T7" fmla="*/ 6 h 442"/>
              <a:gd name="T8" fmla="*/ 132 w 288"/>
              <a:gd name="T9" fmla="*/ 12 h 442"/>
              <a:gd name="T10" fmla="*/ 158 w 288"/>
              <a:gd name="T11" fmla="*/ 20 h 442"/>
              <a:gd name="T12" fmla="*/ 182 w 288"/>
              <a:gd name="T13" fmla="*/ 30 h 442"/>
              <a:gd name="T14" fmla="*/ 202 w 288"/>
              <a:gd name="T15" fmla="*/ 40 h 442"/>
              <a:gd name="T16" fmla="*/ 218 w 288"/>
              <a:gd name="T17" fmla="*/ 54 h 442"/>
              <a:gd name="T18" fmla="*/ 234 w 288"/>
              <a:gd name="T19" fmla="*/ 66 h 442"/>
              <a:gd name="T20" fmla="*/ 246 w 288"/>
              <a:gd name="T21" fmla="*/ 80 h 442"/>
              <a:gd name="T22" fmla="*/ 256 w 288"/>
              <a:gd name="T23" fmla="*/ 92 h 442"/>
              <a:gd name="T24" fmla="*/ 264 w 288"/>
              <a:gd name="T25" fmla="*/ 106 h 442"/>
              <a:gd name="T26" fmla="*/ 272 w 288"/>
              <a:gd name="T27" fmla="*/ 120 h 442"/>
              <a:gd name="T28" fmla="*/ 282 w 288"/>
              <a:gd name="T29" fmla="*/ 144 h 442"/>
              <a:gd name="T30" fmla="*/ 286 w 288"/>
              <a:gd name="T31" fmla="*/ 162 h 442"/>
              <a:gd name="T32" fmla="*/ 286 w 288"/>
              <a:gd name="T33" fmla="*/ 162 h 442"/>
              <a:gd name="T34" fmla="*/ 288 w 288"/>
              <a:gd name="T35" fmla="*/ 164 h 442"/>
              <a:gd name="T36" fmla="*/ 288 w 288"/>
              <a:gd name="T37" fmla="*/ 164 h 442"/>
              <a:gd name="T38" fmla="*/ 288 w 288"/>
              <a:gd name="T39" fmla="*/ 170 h 442"/>
              <a:gd name="T40" fmla="*/ 288 w 288"/>
              <a:gd name="T41" fmla="*/ 170 h 442"/>
              <a:gd name="T42" fmla="*/ 288 w 288"/>
              <a:gd name="T43" fmla="*/ 172 h 442"/>
              <a:gd name="T44" fmla="*/ 278 w 288"/>
              <a:gd name="T45" fmla="*/ 442 h 442"/>
              <a:gd name="T46" fmla="*/ 278 w 288"/>
              <a:gd name="T47" fmla="*/ 442 h 442"/>
              <a:gd name="T48" fmla="*/ 258 w 288"/>
              <a:gd name="T49" fmla="*/ 442 h 442"/>
              <a:gd name="T50" fmla="*/ 258 w 288"/>
              <a:gd name="T51" fmla="*/ 212 h 442"/>
              <a:gd name="T52" fmla="*/ 258 w 288"/>
              <a:gd name="T53" fmla="*/ 212 h 442"/>
              <a:gd name="T54" fmla="*/ 258 w 288"/>
              <a:gd name="T55" fmla="*/ 200 h 442"/>
              <a:gd name="T56" fmla="*/ 254 w 288"/>
              <a:gd name="T57" fmla="*/ 190 h 442"/>
              <a:gd name="T58" fmla="*/ 248 w 288"/>
              <a:gd name="T59" fmla="*/ 180 h 442"/>
              <a:gd name="T60" fmla="*/ 242 w 288"/>
              <a:gd name="T61" fmla="*/ 172 h 442"/>
              <a:gd name="T62" fmla="*/ 234 w 288"/>
              <a:gd name="T63" fmla="*/ 164 h 442"/>
              <a:gd name="T64" fmla="*/ 224 w 288"/>
              <a:gd name="T65" fmla="*/ 158 h 442"/>
              <a:gd name="T66" fmla="*/ 212 w 288"/>
              <a:gd name="T67" fmla="*/ 156 h 442"/>
              <a:gd name="T68" fmla="*/ 200 w 288"/>
              <a:gd name="T69" fmla="*/ 154 h 442"/>
              <a:gd name="T70" fmla="*/ 200 w 288"/>
              <a:gd name="T71" fmla="*/ 154 h 442"/>
              <a:gd name="T72" fmla="*/ 152 w 288"/>
              <a:gd name="T73" fmla="*/ 166 h 442"/>
              <a:gd name="T74" fmla="*/ 100 w 288"/>
              <a:gd name="T75" fmla="*/ 172 h 442"/>
              <a:gd name="T76" fmla="*/ 50 w 288"/>
              <a:gd name="T77" fmla="*/ 176 h 442"/>
              <a:gd name="T78" fmla="*/ 0 w 288"/>
              <a:gd name="T79" fmla="*/ 178 h 442"/>
              <a:gd name="T80" fmla="*/ 0 w 288"/>
              <a:gd name="T81" fmla="*/ 56 h 442"/>
              <a:gd name="T82" fmla="*/ 0 w 288"/>
              <a:gd name="T83" fmla="*/ 56 h 442"/>
              <a:gd name="T84" fmla="*/ 32 w 288"/>
              <a:gd name="T85" fmla="*/ 56 h 442"/>
              <a:gd name="T86" fmla="*/ 32 w 288"/>
              <a:gd name="T87"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8" h="442">
                <a:moveTo>
                  <a:pt x="32" y="0"/>
                </a:moveTo>
                <a:lnTo>
                  <a:pt x="32" y="0"/>
                </a:lnTo>
                <a:lnTo>
                  <a:pt x="68" y="2"/>
                </a:lnTo>
                <a:lnTo>
                  <a:pt x="102" y="6"/>
                </a:lnTo>
                <a:lnTo>
                  <a:pt x="132" y="12"/>
                </a:lnTo>
                <a:lnTo>
                  <a:pt x="158" y="20"/>
                </a:lnTo>
                <a:lnTo>
                  <a:pt x="182" y="30"/>
                </a:lnTo>
                <a:lnTo>
                  <a:pt x="202" y="40"/>
                </a:lnTo>
                <a:lnTo>
                  <a:pt x="218" y="54"/>
                </a:lnTo>
                <a:lnTo>
                  <a:pt x="234" y="66"/>
                </a:lnTo>
                <a:lnTo>
                  <a:pt x="246" y="80"/>
                </a:lnTo>
                <a:lnTo>
                  <a:pt x="256" y="92"/>
                </a:lnTo>
                <a:lnTo>
                  <a:pt x="264" y="106"/>
                </a:lnTo>
                <a:lnTo>
                  <a:pt x="272" y="120"/>
                </a:lnTo>
                <a:lnTo>
                  <a:pt x="282" y="144"/>
                </a:lnTo>
                <a:lnTo>
                  <a:pt x="286" y="162"/>
                </a:lnTo>
                <a:lnTo>
                  <a:pt x="286" y="162"/>
                </a:lnTo>
                <a:lnTo>
                  <a:pt x="288" y="164"/>
                </a:lnTo>
                <a:lnTo>
                  <a:pt x="288" y="164"/>
                </a:lnTo>
                <a:lnTo>
                  <a:pt x="288" y="170"/>
                </a:lnTo>
                <a:lnTo>
                  <a:pt x="288" y="170"/>
                </a:lnTo>
                <a:lnTo>
                  <a:pt x="288" y="172"/>
                </a:lnTo>
                <a:lnTo>
                  <a:pt x="278" y="442"/>
                </a:lnTo>
                <a:lnTo>
                  <a:pt x="278" y="442"/>
                </a:lnTo>
                <a:lnTo>
                  <a:pt x="258" y="442"/>
                </a:lnTo>
                <a:lnTo>
                  <a:pt x="258" y="212"/>
                </a:lnTo>
                <a:lnTo>
                  <a:pt x="258" y="212"/>
                </a:lnTo>
                <a:lnTo>
                  <a:pt x="258" y="200"/>
                </a:lnTo>
                <a:lnTo>
                  <a:pt x="254" y="190"/>
                </a:lnTo>
                <a:lnTo>
                  <a:pt x="248" y="180"/>
                </a:lnTo>
                <a:lnTo>
                  <a:pt x="242" y="172"/>
                </a:lnTo>
                <a:lnTo>
                  <a:pt x="234" y="164"/>
                </a:lnTo>
                <a:lnTo>
                  <a:pt x="224" y="158"/>
                </a:lnTo>
                <a:lnTo>
                  <a:pt x="212" y="156"/>
                </a:lnTo>
                <a:lnTo>
                  <a:pt x="200" y="154"/>
                </a:lnTo>
                <a:lnTo>
                  <a:pt x="200" y="154"/>
                </a:lnTo>
                <a:lnTo>
                  <a:pt x="152" y="166"/>
                </a:lnTo>
                <a:lnTo>
                  <a:pt x="100" y="172"/>
                </a:lnTo>
                <a:lnTo>
                  <a:pt x="50" y="176"/>
                </a:lnTo>
                <a:lnTo>
                  <a:pt x="0" y="178"/>
                </a:lnTo>
                <a:lnTo>
                  <a:pt x="0" y="56"/>
                </a:lnTo>
                <a:lnTo>
                  <a:pt x="0" y="56"/>
                </a:lnTo>
                <a:lnTo>
                  <a:pt x="32" y="56"/>
                </a:lnTo>
                <a:lnTo>
                  <a:pt x="32" y="0"/>
                </a:lnTo>
                <a:close/>
              </a:path>
            </a:pathLst>
          </a:custGeom>
          <a:solidFill>
            <a:srgbClr val="CE885B">
              <a:lumMod val="75000"/>
            </a:srgbClr>
          </a:solidFill>
          <a:ln>
            <a:noFill/>
          </a:ln>
        </p:spPr>
        <p:txBody>
          <a:bodyPr vert="horz" wrap="square" lIns="91440" tIns="45720" rIns="91440" bIns="45720" numCol="1" anchor="t" anchorCtr="0" compatLnSpc="1"/>
          <a:p>
            <a:endParaRPr lang="zh-CN" altLang="en-US"/>
          </a:p>
        </p:txBody>
      </p:sp>
      <p:sp>
        <p:nvSpPr>
          <p:cNvPr id="118" name="Freeform 315"/>
          <p:cNvSpPr/>
          <p:nvPr>
            <p:custDataLst>
              <p:tags r:id="rId112"/>
            </p:custDataLst>
          </p:nvPr>
        </p:nvSpPr>
        <p:spPr bwMode="auto">
          <a:xfrm>
            <a:off x="2793502" y="3058679"/>
            <a:ext cx="429257" cy="476713"/>
          </a:xfrm>
          <a:custGeom>
            <a:avLst/>
            <a:gdLst>
              <a:gd name="T0" fmla="*/ 296 w 398"/>
              <a:gd name="T1" fmla="*/ 0 h 442"/>
              <a:gd name="T2" fmla="*/ 256 w 398"/>
              <a:gd name="T3" fmla="*/ 0 h 442"/>
              <a:gd name="T4" fmla="*/ 256 w 398"/>
              <a:gd name="T5" fmla="*/ 0 h 442"/>
              <a:gd name="T6" fmla="*/ 220 w 398"/>
              <a:gd name="T7" fmla="*/ 2 h 442"/>
              <a:gd name="T8" fmla="*/ 186 w 398"/>
              <a:gd name="T9" fmla="*/ 6 h 442"/>
              <a:gd name="T10" fmla="*/ 156 w 398"/>
              <a:gd name="T11" fmla="*/ 12 h 442"/>
              <a:gd name="T12" fmla="*/ 130 w 398"/>
              <a:gd name="T13" fmla="*/ 20 h 442"/>
              <a:gd name="T14" fmla="*/ 106 w 398"/>
              <a:gd name="T15" fmla="*/ 30 h 442"/>
              <a:gd name="T16" fmla="*/ 86 w 398"/>
              <a:gd name="T17" fmla="*/ 40 h 442"/>
              <a:gd name="T18" fmla="*/ 70 w 398"/>
              <a:gd name="T19" fmla="*/ 52 h 442"/>
              <a:gd name="T20" fmla="*/ 54 w 398"/>
              <a:gd name="T21" fmla="*/ 66 h 442"/>
              <a:gd name="T22" fmla="*/ 42 w 398"/>
              <a:gd name="T23" fmla="*/ 78 h 442"/>
              <a:gd name="T24" fmla="*/ 32 w 398"/>
              <a:gd name="T25" fmla="*/ 92 h 442"/>
              <a:gd name="T26" fmla="*/ 22 w 398"/>
              <a:gd name="T27" fmla="*/ 106 h 442"/>
              <a:gd name="T28" fmla="*/ 16 w 398"/>
              <a:gd name="T29" fmla="*/ 118 h 442"/>
              <a:gd name="T30" fmla="*/ 6 w 398"/>
              <a:gd name="T31" fmla="*/ 142 h 442"/>
              <a:gd name="T32" fmla="*/ 2 w 398"/>
              <a:gd name="T33" fmla="*/ 162 h 442"/>
              <a:gd name="T34" fmla="*/ 2 w 398"/>
              <a:gd name="T35" fmla="*/ 162 h 442"/>
              <a:gd name="T36" fmla="*/ 0 w 398"/>
              <a:gd name="T37" fmla="*/ 164 h 442"/>
              <a:gd name="T38" fmla="*/ 0 w 398"/>
              <a:gd name="T39" fmla="*/ 164 h 442"/>
              <a:gd name="T40" fmla="*/ 0 w 398"/>
              <a:gd name="T41" fmla="*/ 168 h 442"/>
              <a:gd name="T42" fmla="*/ 0 w 398"/>
              <a:gd name="T43" fmla="*/ 168 h 442"/>
              <a:gd name="T44" fmla="*/ 0 w 398"/>
              <a:gd name="T45" fmla="*/ 172 h 442"/>
              <a:gd name="T46" fmla="*/ 10 w 398"/>
              <a:gd name="T47" fmla="*/ 442 h 442"/>
              <a:gd name="T48" fmla="*/ 10 w 398"/>
              <a:gd name="T49" fmla="*/ 442 h 442"/>
              <a:gd name="T50" fmla="*/ 28 w 398"/>
              <a:gd name="T51" fmla="*/ 442 h 442"/>
              <a:gd name="T52" fmla="*/ 28 w 398"/>
              <a:gd name="T53" fmla="*/ 212 h 442"/>
              <a:gd name="T54" fmla="*/ 28 w 398"/>
              <a:gd name="T55" fmla="*/ 212 h 442"/>
              <a:gd name="T56" fmla="*/ 30 w 398"/>
              <a:gd name="T57" fmla="*/ 200 h 442"/>
              <a:gd name="T58" fmla="*/ 34 w 398"/>
              <a:gd name="T59" fmla="*/ 190 h 442"/>
              <a:gd name="T60" fmla="*/ 38 w 398"/>
              <a:gd name="T61" fmla="*/ 180 h 442"/>
              <a:gd name="T62" fmla="*/ 46 w 398"/>
              <a:gd name="T63" fmla="*/ 170 h 442"/>
              <a:gd name="T64" fmla="*/ 54 w 398"/>
              <a:gd name="T65" fmla="*/ 164 h 442"/>
              <a:gd name="T66" fmla="*/ 64 w 398"/>
              <a:gd name="T67" fmla="*/ 158 h 442"/>
              <a:gd name="T68" fmla="*/ 76 w 398"/>
              <a:gd name="T69" fmla="*/ 154 h 442"/>
              <a:gd name="T70" fmla="*/ 88 w 398"/>
              <a:gd name="T71" fmla="*/ 154 h 442"/>
              <a:gd name="T72" fmla="*/ 88 w 398"/>
              <a:gd name="T73" fmla="*/ 154 h 442"/>
              <a:gd name="T74" fmla="*/ 130 w 398"/>
              <a:gd name="T75" fmla="*/ 164 h 442"/>
              <a:gd name="T76" fmla="*/ 172 w 398"/>
              <a:gd name="T77" fmla="*/ 170 h 442"/>
              <a:gd name="T78" fmla="*/ 214 w 398"/>
              <a:gd name="T79" fmla="*/ 176 h 442"/>
              <a:gd name="T80" fmla="*/ 256 w 398"/>
              <a:gd name="T81" fmla="*/ 178 h 442"/>
              <a:gd name="T82" fmla="*/ 256 w 398"/>
              <a:gd name="T83" fmla="*/ 178 h 442"/>
              <a:gd name="T84" fmla="*/ 268 w 398"/>
              <a:gd name="T85" fmla="*/ 178 h 442"/>
              <a:gd name="T86" fmla="*/ 302 w 398"/>
              <a:gd name="T87" fmla="*/ 178 h 442"/>
              <a:gd name="T88" fmla="*/ 302 w 398"/>
              <a:gd name="T89" fmla="*/ 178 h 442"/>
              <a:gd name="T90" fmla="*/ 324 w 398"/>
              <a:gd name="T91" fmla="*/ 174 h 442"/>
              <a:gd name="T92" fmla="*/ 346 w 398"/>
              <a:gd name="T93" fmla="*/ 168 h 442"/>
              <a:gd name="T94" fmla="*/ 362 w 398"/>
              <a:gd name="T95" fmla="*/ 158 h 442"/>
              <a:gd name="T96" fmla="*/ 376 w 398"/>
              <a:gd name="T97" fmla="*/ 148 h 442"/>
              <a:gd name="T98" fmla="*/ 386 w 398"/>
              <a:gd name="T99" fmla="*/ 134 h 442"/>
              <a:gd name="T100" fmla="*/ 394 w 398"/>
              <a:gd name="T101" fmla="*/ 118 h 442"/>
              <a:gd name="T102" fmla="*/ 398 w 398"/>
              <a:gd name="T103" fmla="*/ 102 h 442"/>
              <a:gd name="T104" fmla="*/ 398 w 398"/>
              <a:gd name="T105" fmla="*/ 86 h 442"/>
              <a:gd name="T106" fmla="*/ 396 w 398"/>
              <a:gd name="T107" fmla="*/ 70 h 442"/>
              <a:gd name="T108" fmla="*/ 392 w 398"/>
              <a:gd name="T109" fmla="*/ 54 h 442"/>
              <a:gd name="T110" fmla="*/ 382 w 398"/>
              <a:gd name="T111" fmla="*/ 40 h 442"/>
              <a:gd name="T112" fmla="*/ 372 w 398"/>
              <a:gd name="T113" fmla="*/ 28 h 442"/>
              <a:gd name="T114" fmla="*/ 356 w 398"/>
              <a:gd name="T115" fmla="*/ 16 h 442"/>
              <a:gd name="T116" fmla="*/ 340 w 398"/>
              <a:gd name="T117" fmla="*/ 8 h 442"/>
              <a:gd name="T118" fmla="*/ 318 w 398"/>
              <a:gd name="T119" fmla="*/ 2 h 442"/>
              <a:gd name="T120" fmla="*/ 296 w 398"/>
              <a:gd name="T121" fmla="*/ 0 h 442"/>
              <a:gd name="T122" fmla="*/ 296 w 398"/>
              <a:gd name="T123"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8" h="442">
                <a:moveTo>
                  <a:pt x="296" y="0"/>
                </a:moveTo>
                <a:lnTo>
                  <a:pt x="256" y="0"/>
                </a:lnTo>
                <a:lnTo>
                  <a:pt x="256" y="0"/>
                </a:lnTo>
                <a:lnTo>
                  <a:pt x="220" y="2"/>
                </a:lnTo>
                <a:lnTo>
                  <a:pt x="186" y="6"/>
                </a:lnTo>
                <a:lnTo>
                  <a:pt x="156" y="12"/>
                </a:lnTo>
                <a:lnTo>
                  <a:pt x="130" y="20"/>
                </a:lnTo>
                <a:lnTo>
                  <a:pt x="106" y="30"/>
                </a:lnTo>
                <a:lnTo>
                  <a:pt x="86" y="40"/>
                </a:lnTo>
                <a:lnTo>
                  <a:pt x="70" y="52"/>
                </a:lnTo>
                <a:lnTo>
                  <a:pt x="54" y="66"/>
                </a:lnTo>
                <a:lnTo>
                  <a:pt x="42" y="78"/>
                </a:lnTo>
                <a:lnTo>
                  <a:pt x="32" y="92"/>
                </a:lnTo>
                <a:lnTo>
                  <a:pt x="22" y="106"/>
                </a:lnTo>
                <a:lnTo>
                  <a:pt x="16" y="118"/>
                </a:lnTo>
                <a:lnTo>
                  <a:pt x="6" y="142"/>
                </a:lnTo>
                <a:lnTo>
                  <a:pt x="2" y="162"/>
                </a:lnTo>
                <a:lnTo>
                  <a:pt x="2" y="162"/>
                </a:lnTo>
                <a:lnTo>
                  <a:pt x="0" y="164"/>
                </a:lnTo>
                <a:lnTo>
                  <a:pt x="0" y="164"/>
                </a:lnTo>
                <a:lnTo>
                  <a:pt x="0" y="168"/>
                </a:lnTo>
                <a:lnTo>
                  <a:pt x="0" y="168"/>
                </a:lnTo>
                <a:lnTo>
                  <a:pt x="0" y="172"/>
                </a:lnTo>
                <a:lnTo>
                  <a:pt x="10" y="442"/>
                </a:lnTo>
                <a:lnTo>
                  <a:pt x="10" y="442"/>
                </a:lnTo>
                <a:lnTo>
                  <a:pt x="28" y="442"/>
                </a:lnTo>
                <a:lnTo>
                  <a:pt x="28" y="212"/>
                </a:lnTo>
                <a:lnTo>
                  <a:pt x="28" y="212"/>
                </a:lnTo>
                <a:lnTo>
                  <a:pt x="30" y="200"/>
                </a:lnTo>
                <a:lnTo>
                  <a:pt x="34" y="190"/>
                </a:lnTo>
                <a:lnTo>
                  <a:pt x="38" y="180"/>
                </a:lnTo>
                <a:lnTo>
                  <a:pt x="46" y="170"/>
                </a:lnTo>
                <a:lnTo>
                  <a:pt x="54" y="164"/>
                </a:lnTo>
                <a:lnTo>
                  <a:pt x="64" y="158"/>
                </a:lnTo>
                <a:lnTo>
                  <a:pt x="76" y="154"/>
                </a:lnTo>
                <a:lnTo>
                  <a:pt x="88" y="154"/>
                </a:lnTo>
                <a:lnTo>
                  <a:pt x="88" y="154"/>
                </a:lnTo>
                <a:lnTo>
                  <a:pt x="130" y="164"/>
                </a:lnTo>
                <a:lnTo>
                  <a:pt x="172" y="170"/>
                </a:lnTo>
                <a:lnTo>
                  <a:pt x="214" y="176"/>
                </a:lnTo>
                <a:lnTo>
                  <a:pt x="256" y="178"/>
                </a:lnTo>
                <a:lnTo>
                  <a:pt x="256" y="178"/>
                </a:lnTo>
                <a:lnTo>
                  <a:pt x="268" y="178"/>
                </a:lnTo>
                <a:lnTo>
                  <a:pt x="302" y="178"/>
                </a:lnTo>
                <a:lnTo>
                  <a:pt x="302" y="178"/>
                </a:lnTo>
                <a:lnTo>
                  <a:pt x="324" y="174"/>
                </a:lnTo>
                <a:lnTo>
                  <a:pt x="346" y="168"/>
                </a:lnTo>
                <a:lnTo>
                  <a:pt x="362" y="158"/>
                </a:lnTo>
                <a:lnTo>
                  <a:pt x="376" y="148"/>
                </a:lnTo>
                <a:lnTo>
                  <a:pt x="386" y="134"/>
                </a:lnTo>
                <a:lnTo>
                  <a:pt x="394" y="118"/>
                </a:lnTo>
                <a:lnTo>
                  <a:pt x="398" y="102"/>
                </a:lnTo>
                <a:lnTo>
                  <a:pt x="398" y="86"/>
                </a:lnTo>
                <a:lnTo>
                  <a:pt x="396" y="70"/>
                </a:lnTo>
                <a:lnTo>
                  <a:pt x="392" y="54"/>
                </a:lnTo>
                <a:lnTo>
                  <a:pt x="382" y="40"/>
                </a:lnTo>
                <a:lnTo>
                  <a:pt x="372" y="28"/>
                </a:lnTo>
                <a:lnTo>
                  <a:pt x="356" y="16"/>
                </a:lnTo>
                <a:lnTo>
                  <a:pt x="340" y="8"/>
                </a:lnTo>
                <a:lnTo>
                  <a:pt x="318" y="2"/>
                </a:lnTo>
                <a:lnTo>
                  <a:pt x="296" y="0"/>
                </a:lnTo>
                <a:lnTo>
                  <a:pt x="296" y="0"/>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19" name="Freeform 316"/>
          <p:cNvSpPr/>
          <p:nvPr>
            <p:custDataLst>
              <p:tags r:id="rId113"/>
            </p:custDataLst>
          </p:nvPr>
        </p:nvSpPr>
        <p:spPr bwMode="auto">
          <a:xfrm>
            <a:off x="3009210" y="3727372"/>
            <a:ext cx="168252" cy="47456"/>
          </a:xfrm>
          <a:custGeom>
            <a:avLst/>
            <a:gdLst>
              <a:gd name="T0" fmla="*/ 156 w 156"/>
              <a:gd name="T1" fmla="*/ 0 h 44"/>
              <a:gd name="T2" fmla="*/ 0 w 156"/>
              <a:gd name="T3" fmla="*/ 0 h 44"/>
              <a:gd name="T4" fmla="*/ 0 w 156"/>
              <a:gd name="T5" fmla="*/ 0 h 44"/>
              <a:gd name="T6" fmla="*/ 0 w 156"/>
              <a:gd name="T7" fmla="*/ 8 h 44"/>
              <a:gd name="T8" fmla="*/ 2 w 156"/>
              <a:gd name="T9" fmla="*/ 16 h 44"/>
              <a:gd name="T10" fmla="*/ 8 w 156"/>
              <a:gd name="T11" fmla="*/ 24 h 44"/>
              <a:gd name="T12" fmla="*/ 12 w 156"/>
              <a:gd name="T13" fmla="*/ 32 h 44"/>
              <a:gd name="T14" fmla="*/ 20 w 156"/>
              <a:gd name="T15" fmla="*/ 36 h 44"/>
              <a:gd name="T16" fmla="*/ 26 w 156"/>
              <a:gd name="T17" fmla="*/ 40 h 44"/>
              <a:gd name="T18" fmla="*/ 36 w 156"/>
              <a:gd name="T19" fmla="*/ 44 h 44"/>
              <a:gd name="T20" fmla="*/ 44 w 156"/>
              <a:gd name="T21" fmla="*/ 44 h 44"/>
              <a:gd name="T22" fmla="*/ 112 w 156"/>
              <a:gd name="T23" fmla="*/ 44 h 44"/>
              <a:gd name="T24" fmla="*/ 112 w 156"/>
              <a:gd name="T25" fmla="*/ 44 h 44"/>
              <a:gd name="T26" fmla="*/ 120 w 156"/>
              <a:gd name="T27" fmla="*/ 44 h 44"/>
              <a:gd name="T28" fmla="*/ 128 w 156"/>
              <a:gd name="T29" fmla="*/ 40 h 44"/>
              <a:gd name="T30" fmla="*/ 136 w 156"/>
              <a:gd name="T31" fmla="*/ 36 h 44"/>
              <a:gd name="T32" fmla="*/ 142 w 156"/>
              <a:gd name="T33" fmla="*/ 32 h 44"/>
              <a:gd name="T34" fmla="*/ 148 w 156"/>
              <a:gd name="T35" fmla="*/ 24 h 44"/>
              <a:gd name="T36" fmla="*/ 152 w 156"/>
              <a:gd name="T37" fmla="*/ 16 h 44"/>
              <a:gd name="T38" fmla="*/ 156 w 156"/>
              <a:gd name="T39" fmla="*/ 8 h 44"/>
              <a:gd name="T40" fmla="*/ 156 w 156"/>
              <a:gd name="T41" fmla="*/ 0 h 44"/>
              <a:gd name="T42" fmla="*/ 156 w 156"/>
              <a:gd name="T4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6" h="44">
                <a:moveTo>
                  <a:pt x="156" y="0"/>
                </a:moveTo>
                <a:lnTo>
                  <a:pt x="0" y="0"/>
                </a:lnTo>
                <a:lnTo>
                  <a:pt x="0" y="0"/>
                </a:lnTo>
                <a:lnTo>
                  <a:pt x="0" y="8"/>
                </a:lnTo>
                <a:lnTo>
                  <a:pt x="2" y="16"/>
                </a:lnTo>
                <a:lnTo>
                  <a:pt x="8" y="24"/>
                </a:lnTo>
                <a:lnTo>
                  <a:pt x="12" y="32"/>
                </a:lnTo>
                <a:lnTo>
                  <a:pt x="20" y="36"/>
                </a:lnTo>
                <a:lnTo>
                  <a:pt x="26" y="40"/>
                </a:lnTo>
                <a:lnTo>
                  <a:pt x="36" y="44"/>
                </a:lnTo>
                <a:lnTo>
                  <a:pt x="44" y="44"/>
                </a:lnTo>
                <a:lnTo>
                  <a:pt x="112" y="44"/>
                </a:lnTo>
                <a:lnTo>
                  <a:pt x="112" y="44"/>
                </a:lnTo>
                <a:lnTo>
                  <a:pt x="120" y="44"/>
                </a:lnTo>
                <a:lnTo>
                  <a:pt x="128" y="40"/>
                </a:lnTo>
                <a:lnTo>
                  <a:pt x="136" y="36"/>
                </a:lnTo>
                <a:lnTo>
                  <a:pt x="142" y="32"/>
                </a:lnTo>
                <a:lnTo>
                  <a:pt x="148" y="24"/>
                </a:lnTo>
                <a:lnTo>
                  <a:pt x="152" y="16"/>
                </a:lnTo>
                <a:lnTo>
                  <a:pt x="156" y="8"/>
                </a:lnTo>
                <a:lnTo>
                  <a:pt x="156" y="0"/>
                </a:lnTo>
                <a:lnTo>
                  <a:pt x="156" y="0"/>
                </a:lnTo>
                <a:close/>
              </a:path>
            </a:pathLst>
          </a:custGeom>
          <a:solidFill>
            <a:srgbClr val="FAA6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0" name="Freeform 317"/>
          <p:cNvSpPr/>
          <p:nvPr>
            <p:custDataLst>
              <p:tags r:id="rId114"/>
            </p:custDataLst>
          </p:nvPr>
        </p:nvSpPr>
        <p:spPr bwMode="auto">
          <a:xfrm>
            <a:off x="3259431" y="4318411"/>
            <a:ext cx="202765" cy="230807"/>
          </a:xfrm>
          <a:custGeom>
            <a:avLst/>
            <a:gdLst>
              <a:gd name="T0" fmla="*/ 188 w 188"/>
              <a:gd name="T1" fmla="*/ 214 h 214"/>
              <a:gd name="T2" fmla="*/ 0 w 188"/>
              <a:gd name="T3" fmla="*/ 214 h 214"/>
              <a:gd name="T4" fmla="*/ 0 w 188"/>
              <a:gd name="T5" fmla="*/ 0 h 214"/>
              <a:gd name="T6" fmla="*/ 188 w 188"/>
              <a:gd name="T7" fmla="*/ 2 h 214"/>
              <a:gd name="T8" fmla="*/ 188 w 188"/>
              <a:gd name="T9" fmla="*/ 214 h 214"/>
            </a:gdLst>
            <a:ahLst/>
            <a:cxnLst>
              <a:cxn ang="0">
                <a:pos x="T0" y="T1"/>
              </a:cxn>
              <a:cxn ang="0">
                <a:pos x="T2" y="T3"/>
              </a:cxn>
              <a:cxn ang="0">
                <a:pos x="T4" y="T5"/>
              </a:cxn>
              <a:cxn ang="0">
                <a:pos x="T6" y="T7"/>
              </a:cxn>
              <a:cxn ang="0">
                <a:pos x="T8" y="T9"/>
              </a:cxn>
            </a:cxnLst>
            <a:rect l="0" t="0" r="r" b="b"/>
            <a:pathLst>
              <a:path w="188" h="214">
                <a:moveTo>
                  <a:pt x="188" y="214"/>
                </a:moveTo>
                <a:lnTo>
                  <a:pt x="0" y="214"/>
                </a:lnTo>
                <a:lnTo>
                  <a:pt x="0" y="0"/>
                </a:lnTo>
                <a:lnTo>
                  <a:pt x="188" y="2"/>
                </a:lnTo>
                <a:lnTo>
                  <a:pt x="188" y="214"/>
                </a:lnTo>
                <a:close/>
              </a:path>
            </a:pathLst>
          </a:custGeom>
          <a:solidFill>
            <a:srgbClr val="DC5126"/>
          </a:solidFill>
          <a:ln>
            <a:noFill/>
          </a:ln>
        </p:spPr>
        <p:txBody>
          <a:bodyPr vert="horz" wrap="square" lIns="91440" tIns="45720" rIns="91440" bIns="45720" numCol="1" anchor="t" anchorCtr="0" compatLnSpc="1"/>
          <a:p>
            <a:endParaRPr lang="zh-CN" altLang="en-US"/>
          </a:p>
        </p:txBody>
      </p:sp>
      <p:sp>
        <p:nvSpPr>
          <p:cNvPr id="121" name="Freeform 318"/>
          <p:cNvSpPr/>
          <p:nvPr>
            <p:custDataLst>
              <p:tags r:id="rId115"/>
            </p:custDataLst>
          </p:nvPr>
        </p:nvSpPr>
        <p:spPr bwMode="auto">
          <a:xfrm>
            <a:off x="2562695" y="4014263"/>
            <a:ext cx="213551" cy="230807"/>
          </a:xfrm>
          <a:custGeom>
            <a:avLst/>
            <a:gdLst>
              <a:gd name="T0" fmla="*/ 0 w 198"/>
              <a:gd name="T1" fmla="*/ 214 h 214"/>
              <a:gd name="T2" fmla="*/ 0 w 198"/>
              <a:gd name="T3" fmla="*/ 214 h 214"/>
              <a:gd name="T4" fmla="*/ 0 w 198"/>
              <a:gd name="T5" fmla="*/ 208 h 214"/>
              <a:gd name="T6" fmla="*/ 4 w 198"/>
              <a:gd name="T7" fmla="*/ 190 h 214"/>
              <a:gd name="T8" fmla="*/ 12 w 198"/>
              <a:gd name="T9" fmla="*/ 164 h 214"/>
              <a:gd name="T10" fmla="*/ 20 w 198"/>
              <a:gd name="T11" fmla="*/ 148 h 214"/>
              <a:gd name="T12" fmla="*/ 28 w 198"/>
              <a:gd name="T13" fmla="*/ 132 h 214"/>
              <a:gd name="T14" fmla="*/ 38 w 198"/>
              <a:gd name="T15" fmla="*/ 116 h 214"/>
              <a:gd name="T16" fmla="*/ 52 w 198"/>
              <a:gd name="T17" fmla="*/ 98 h 214"/>
              <a:gd name="T18" fmla="*/ 68 w 198"/>
              <a:gd name="T19" fmla="*/ 80 h 214"/>
              <a:gd name="T20" fmla="*/ 86 w 198"/>
              <a:gd name="T21" fmla="*/ 62 h 214"/>
              <a:gd name="T22" fmla="*/ 108 w 198"/>
              <a:gd name="T23" fmla="*/ 46 h 214"/>
              <a:gd name="T24" fmla="*/ 134 w 198"/>
              <a:gd name="T25" fmla="*/ 30 h 214"/>
              <a:gd name="T26" fmla="*/ 164 w 198"/>
              <a:gd name="T27" fmla="*/ 14 h 214"/>
              <a:gd name="T28" fmla="*/ 198 w 198"/>
              <a:gd name="T29" fmla="*/ 0 h 214"/>
              <a:gd name="T30" fmla="*/ 198 w 198"/>
              <a:gd name="T31" fmla="*/ 214 h 214"/>
              <a:gd name="T32" fmla="*/ 0 w 198"/>
              <a:gd name="T33" fmla="*/ 214 h 214"/>
              <a:gd name="T34" fmla="*/ 0 w 198"/>
              <a:gd name="T35"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214">
                <a:moveTo>
                  <a:pt x="0" y="214"/>
                </a:moveTo>
                <a:lnTo>
                  <a:pt x="0" y="214"/>
                </a:lnTo>
                <a:lnTo>
                  <a:pt x="0" y="208"/>
                </a:lnTo>
                <a:lnTo>
                  <a:pt x="4" y="190"/>
                </a:lnTo>
                <a:lnTo>
                  <a:pt x="12" y="164"/>
                </a:lnTo>
                <a:lnTo>
                  <a:pt x="20" y="148"/>
                </a:lnTo>
                <a:lnTo>
                  <a:pt x="28" y="132"/>
                </a:lnTo>
                <a:lnTo>
                  <a:pt x="38" y="116"/>
                </a:lnTo>
                <a:lnTo>
                  <a:pt x="52" y="98"/>
                </a:lnTo>
                <a:lnTo>
                  <a:pt x="68" y="80"/>
                </a:lnTo>
                <a:lnTo>
                  <a:pt x="86" y="62"/>
                </a:lnTo>
                <a:lnTo>
                  <a:pt x="108" y="46"/>
                </a:lnTo>
                <a:lnTo>
                  <a:pt x="134" y="30"/>
                </a:lnTo>
                <a:lnTo>
                  <a:pt x="164" y="14"/>
                </a:lnTo>
                <a:lnTo>
                  <a:pt x="198" y="0"/>
                </a:lnTo>
                <a:lnTo>
                  <a:pt x="198" y="214"/>
                </a:lnTo>
                <a:lnTo>
                  <a:pt x="0" y="214"/>
                </a:lnTo>
                <a:lnTo>
                  <a:pt x="0" y="214"/>
                </a:lnTo>
                <a:close/>
              </a:path>
            </a:pathLst>
          </a:custGeom>
          <a:solidFill>
            <a:srgbClr val="ACACAC">
              <a:lumMod val="20000"/>
              <a:lumOff val="80000"/>
            </a:srgbClr>
          </a:solidFill>
          <a:ln>
            <a:noFill/>
          </a:ln>
        </p:spPr>
        <p:txBody>
          <a:bodyPr vert="horz" wrap="square" lIns="91440" tIns="45720" rIns="91440" bIns="45720" numCol="1" anchor="t" anchorCtr="0" compatLnSpc="1"/>
          <a:p>
            <a:endParaRPr lang="zh-CN" altLang="en-US"/>
          </a:p>
        </p:txBody>
      </p:sp>
      <p:sp>
        <p:nvSpPr>
          <p:cNvPr id="122" name="Freeform 320"/>
          <p:cNvSpPr/>
          <p:nvPr>
            <p:custDataLst>
              <p:tags r:id="rId116"/>
            </p:custDataLst>
          </p:nvPr>
        </p:nvSpPr>
        <p:spPr bwMode="auto">
          <a:xfrm>
            <a:off x="4316398" y="4577260"/>
            <a:ext cx="478871" cy="478871"/>
          </a:xfrm>
          <a:custGeom>
            <a:avLst/>
            <a:gdLst>
              <a:gd name="T0" fmla="*/ 0 w 444"/>
              <a:gd name="T1" fmla="*/ 222 h 444"/>
              <a:gd name="T2" fmla="*/ 4 w 444"/>
              <a:gd name="T3" fmla="*/ 266 h 444"/>
              <a:gd name="T4" fmla="*/ 16 w 444"/>
              <a:gd name="T5" fmla="*/ 308 h 444"/>
              <a:gd name="T6" fmla="*/ 38 w 444"/>
              <a:gd name="T7" fmla="*/ 346 h 444"/>
              <a:gd name="T8" fmla="*/ 64 w 444"/>
              <a:gd name="T9" fmla="*/ 378 h 444"/>
              <a:gd name="T10" fmla="*/ 98 w 444"/>
              <a:gd name="T11" fmla="*/ 406 h 444"/>
              <a:gd name="T12" fmla="*/ 134 w 444"/>
              <a:gd name="T13" fmla="*/ 426 h 444"/>
              <a:gd name="T14" fmla="*/ 176 w 444"/>
              <a:gd name="T15" fmla="*/ 440 h 444"/>
              <a:gd name="T16" fmla="*/ 222 w 444"/>
              <a:gd name="T17" fmla="*/ 444 h 444"/>
              <a:gd name="T18" fmla="*/ 244 w 444"/>
              <a:gd name="T19" fmla="*/ 442 h 444"/>
              <a:gd name="T20" fmla="*/ 288 w 444"/>
              <a:gd name="T21" fmla="*/ 434 h 444"/>
              <a:gd name="T22" fmla="*/ 328 w 444"/>
              <a:gd name="T23" fmla="*/ 416 h 444"/>
              <a:gd name="T24" fmla="*/ 362 w 444"/>
              <a:gd name="T25" fmla="*/ 392 h 444"/>
              <a:gd name="T26" fmla="*/ 392 w 444"/>
              <a:gd name="T27" fmla="*/ 362 h 444"/>
              <a:gd name="T28" fmla="*/ 416 w 444"/>
              <a:gd name="T29" fmla="*/ 328 h 444"/>
              <a:gd name="T30" fmla="*/ 434 w 444"/>
              <a:gd name="T31" fmla="*/ 288 h 444"/>
              <a:gd name="T32" fmla="*/ 442 w 444"/>
              <a:gd name="T33" fmla="*/ 244 h 444"/>
              <a:gd name="T34" fmla="*/ 444 w 444"/>
              <a:gd name="T35" fmla="*/ 222 h 444"/>
              <a:gd name="T36" fmla="*/ 438 w 444"/>
              <a:gd name="T37" fmla="*/ 178 h 444"/>
              <a:gd name="T38" fmla="*/ 426 w 444"/>
              <a:gd name="T39" fmla="*/ 136 h 444"/>
              <a:gd name="T40" fmla="*/ 406 w 444"/>
              <a:gd name="T41" fmla="*/ 98 h 444"/>
              <a:gd name="T42" fmla="*/ 378 w 444"/>
              <a:gd name="T43" fmla="*/ 64 h 444"/>
              <a:gd name="T44" fmla="*/ 346 w 444"/>
              <a:gd name="T45" fmla="*/ 38 h 444"/>
              <a:gd name="T46" fmla="*/ 308 w 444"/>
              <a:gd name="T47" fmla="*/ 18 h 444"/>
              <a:gd name="T48" fmla="*/ 266 w 444"/>
              <a:gd name="T49" fmla="*/ 4 h 444"/>
              <a:gd name="T50" fmla="*/ 222 w 444"/>
              <a:gd name="T51" fmla="*/ 0 h 444"/>
              <a:gd name="T52" fmla="*/ 198 w 444"/>
              <a:gd name="T53" fmla="*/ 0 h 444"/>
              <a:gd name="T54" fmla="*/ 156 w 444"/>
              <a:gd name="T55" fmla="*/ 10 h 444"/>
              <a:gd name="T56" fmla="*/ 116 w 444"/>
              <a:gd name="T57" fmla="*/ 26 h 444"/>
              <a:gd name="T58" fmla="*/ 80 w 444"/>
              <a:gd name="T59" fmla="*/ 50 h 444"/>
              <a:gd name="T60" fmla="*/ 50 w 444"/>
              <a:gd name="T61" fmla="*/ 80 h 444"/>
              <a:gd name="T62" fmla="*/ 26 w 444"/>
              <a:gd name="T63" fmla="*/ 116 h 444"/>
              <a:gd name="T64" fmla="*/ 10 w 444"/>
              <a:gd name="T65" fmla="*/ 156 h 444"/>
              <a:gd name="T66" fmla="*/ 0 w 444"/>
              <a:gd name="T67" fmla="*/ 198 h 444"/>
              <a:gd name="T68" fmla="*/ 0 w 444"/>
              <a:gd name="T69" fmla="*/ 22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444">
                <a:moveTo>
                  <a:pt x="0" y="222"/>
                </a:moveTo>
                <a:lnTo>
                  <a:pt x="0" y="222"/>
                </a:lnTo>
                <a:lnTo>
                  <a:pt x="0" y="244"/>
                </a:lnTo>
                <a:lnTo>
                  <a:pt x="4" y="266"/>
                </a:lnTo>
                <a:lnTo>
                  <a:pt x="10" y="288"/>
                </a:lnTo>
                <a:lnTo>
                  <a:pt x="16" y="308"/>
                </a:lnTo>
                <a:lnTo>
                  <a:pt x="26" y="328"/>
                </a:lnTo>
                <a:lnTo>
                  <a:pt x="38" y="346"/>
                </a:lnTo>
                <a:lnTo>
                  <a:pt x="50" y="362"/>
                </a:lnTo>
                <a:lnTo>
                  <a:pt x="64" y="378"/>
                </a:lnTo>
                <a:lnTo>
                  <a:pt x="80" y="392"/>
                </a:lnTo>
                <a:lnTo>
                  <a:pt x="98" y="406"/>
                </a:lnTo>
                <a:lnTo>
                  <a:pt x="116" y="416"/>
                </a:lnTo>
                <a:lnTo>
                  <a:pt x="134" y="426"/>
                </a:lnTo>
                <a:lnTo>
                  <a:pt x="156" y="434"/>
                </a:lnTo>
                <a:lnTo>
                  <a:pt x="176" y="440"/>
                </a:lnTo>
                <a:lnTo>
                  <a:pt x="198" y="442"/>
                </a:lnTo>
                <a:lnTo>
                  <a:pt x="222" y="444"/>
                </a:lnTo>
                <a:lnTo>
                  <a:pt x="222" y="444"/>
                </a:lnTo>
                <a:lnTo>
                  <a:pt x="244" y="442"/>
                </a:lnTo>
                <a:lnTo>
                  <a:pt x="266" y="440"/>
                </a:lnTo>
                <a:lnTo>
                  <a:pt x="288" y="434"/>
                </a:lnTo>
                <a:lnTo>
                  <a:pt x="308" y="426"/>
                </a:lnTo>
                <a:lnTo>
                  <a:pt x="328" y="416"/>
                </a:lnTo>
                <a:lnTo>
                  <a:pt x="346" y="406"/>
                </a:lnTo>
                <a:lnTo>
                  <a:pt x="362" y="392"/>
                </a:lnTo>
                <a:lnTo>
                  <a:pt x="378" y="378"/>
                </a:lnTo>
                <a:lnTo>
                  <a:pt x="392" y="362"/>
                </a:lnTo>
                <a:lnTo>
                  <a:pt x="406" y="346"/>
                </a:lnTo>
                <a:lnTo>
                  <a:pt x="416" y="328"/>
                </a:lnTo>
                <a:lnTo>
                  <a:pt x="426" y="308"/>
                </a:lnTo>
                <a:lnTo>
                  <a:pt x="434" y="288"/>
                </a:lnTo>
                <a:lnTo>
                  <a:pt x="438" y="266"/>
                </a:lnTo>
                <a:lnTo>
                  <a:pt x="442" y="244"/>
                </a:lnTo>
                <a:lnTo>
                  <a:pt x="444" y="222"/>
                </a:lnTo>
                <a:lnTo>
                  <a:pt x="444" y="222"/>
                </a:lnTo>
                <a:lnTo>
                  <a:pt x="442" y="200"/>
                </a:lnTo>
                <a:lnTo>
                  <a:pt x="438" y="178"/>
                </a:lnTo>
                <a:lnTo>
                  <a:pt x="434" y="156"/>
                </a:lnTo>
                <a:lnTo>
                  <a:pt x="426" y="136"/>
                </a:lnTo>
                <a:lnTo>
                  <a:pt x="416" y="116"/>
                </a:lnTo>
                <a:lnTo>
                  <a:pt x="406" y="98"/>
                </a:lnTo>
                <a:lnTo>
                  <a:pt x="392" y="80"/>
                </a:lnTo>
                <a:lnTo>
                  <a:pt x="378" y="64"/>
                </a:lnTo>
                <a:lnTo>
                  <a:pt x="362" y="50"/>
                </a:lnTo>
                <a:lnTo>
                  <a:pt x="346" y="38"/>
                </a:lnTo>
                <a:lnTo>
                  <a:pt x="328" y="26"/>
                </a:lnTo>
                <a:lnTo>
                  <a:pt x="308" y="18"/>
                </a:lnTo>
                <a:lnTo>
                  <a:pt x="288" y="10"/>
                </a:lnTo>
                <a:lnTo>
                  <a:pt x="266" y="4"/>
                </a:lnTo>
                <a:lnTo>
                  <a:pt x="244" y="0"/>
                </a:lnTo>
                <a:lnTo>
                  <a:pt x="222" y="0"/>
                </a:lnTo>
                <a:lnTo>
                  <a:pt x="222" y="0"/>
                </a:lnTo>
                <a:lnTo>
                  <a:pt x="198" y="0"/>
                </a:lnTo>
                <a:lnTo>
                  <a:pt x="176" y="4"/>
                </a:lnTo>
                <a:lnTo>
                  <a:pt x="156" y="10"/>
                </a:lnTo>
                <a:lnTo>
                  <a:pt x="136" y="18"/>
                </a:lnTo>
                <a:lnTo>
                  <a:pt x="116" y="26"/>
                </a:lnTo>
                <a:lnTo>
                  <a:pt x="98" y="38"/>
                </a:lnTo>
                <a:lnTo>
                  <a:pt x="80" y="50"/>
                </a:lnTo>
                <a:lnTo>
                  <a:pt x="64" y="64"/>
                </a:lnTo>
                <a:lnTo>
                  <a:pt x="50" y="80"/>
                </a:lnTo>
                <a:lnTo>
                  <a:pt x="38" y="98"/>
                </a:lnTo>
                <a:lnTo>
                  <a:pt x="26" y="116"/>
                </a:lnTo>
                <a:lnTo>
                  <a:pt x="16" y="136"/>
                </a:lnTo>
                <a:lnTo>
                  <a:pt x="10" y="156"/>
                </a:lnTo>
                <a:lnTo>
                  <a:pt x="4" y="176"/>
                </a:lnTo>
                <a:lnTo>
                  <a:pt x="0" y="198"/>
                </a:lnTo>
                <a:lnTo>
                  <a:pt x="0" y="222"/>
                </a:lnTo>
                <a:lnTo>
                  <a:pt x="0" y="222"/>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123" name="Freeform 321"/>
          <p:cNvSpPr/>
          <p:nvPr>
            <p:custDataLst>
              <p:tags r:id="rId117"/>
            </p:custDataLst>
          </p:nvPr>
        </p:nvSpPr>
        <p:spPr bwMode="auto">
          <a:xfrm>
            <a:off x="3565735" y="5681682"/>
            <a:ext cx="470243" cy="213551"/>
          </a:xfrm>
          <a:custGeom>
            <a:avLst/>
            <a:gdLst>
              <a:gd name="T0" fmla="*/ 28 w 436"/>
              <a:gd name="T1" fmla="*/ 196 h 198"/>
              <a:gd name="T2" fmla="*/ 204 w 436"/>
              <a:gd name="T3" fmla="*/ 198 h 198"/>
              <a:gd name="T4" fmla="*/ 296 w 436"/>
              <a:gd name="T5" fmla="*/ 168 h 198"/>
              <a:gd name="T6" fmla="*/ 296 w 436"/>
              <a:gd name="T7" fmla="*/ 198 h 198"/>
              <a:gd name="T8" fmla="*/ 434 w 436"/>
              <a:gd name="T9" fmla="*/ 198 h 198"/>
              <a:gd name="T10" fmla="*/ 436 w 436"/>
              <a:gd name="T11" fmla="*/ 0 h 198"/>
              <a:gd name="T12" fmla="*/ 254 w 436"/>
              <a:gd name="T13" fmla="*/ 0 h 198"/>
              <a:gd name="T14" fmla="*/ 204 w 436"/>
              <a:gd name="T15" fmla="*/ 72 h 198"/>
              <a:gd name="T16" fmla="*/ 40 w 436"/>
              <a:gd name="T17" fmla="*/ 108 h 198"/>
              <a:gd name="T18" fmla="*/ 40 w 436"/>
              <a:gd name="T19" fmla="*/ 108 h 198"/>
              <a:gd name="T20" fmla="*/ 16 w 436"/>
              <a:gd name="T21" fmla="*/ 116 h 198"/>
              <a:gd name="T22" fmla="*/ 8 w 436"/>
              <a:gd name="T23" fmla="*/ 120 h 198"/>
              <a:gd name="T24" fmla="*/ 4 w 436"/>
              <a:gd name="T25" fmla="*/ 126 h 198"/>
              <a:gd name="T26" fmla="*/ 2 w 436"/>
              <a:gd name="T27" fmla="*/ 134 h 198"/>
              <a:gd name="T28" fmla="*/ 0 w 436"/>
              <a:gd name="T29" fmla="*/ 142 h 198"/>
              <a:gd name="T30" fmla="*/ 0 w 436"/>
              <a:gd name="T31" fmla="*/ 168 h 198"/>
              <a:gd name="T32" fmla="*/ 0 w 436"/>
              <a:gd name="T33" fmla="*/ 168 h 198"/>
              <a:gd name="T34" fmla="*/ 2 w 436"/>
              <a:gd name="T35" fmla="*/ 180 h 198"/>
              <a:gd name="T36" fmla="*/ 8 w 436"/>
              <a:gd name="T37" fmla="*/ 188 h 198"/>
              <a:gd name="T38" fmla="*/ 18 w 436"/>
              <a:gd name="T39" fmla="*/ 194 h 198"/>
              <a:gd name="T40" fmla="*/ 28 w 436"/>
              <a:gd name="T41" fmla="*/ 196 h 198"/>
              <a:gd name="T42" fmla="*/ 28 w 436"/>
              <a:gd name="T43" fmla="*/ 19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6" h="198">
                <a:moveTo>
                  <a:pt x="28" y="196"/>
                </a:moveTo>
                <a:lnTo>
                  <a:pt x="204" y="198"/>
                </a:lnTo>
                <a:lnTo>
                  <a:pt x="296" y="168"/>
                </a:lnTo>
                <a:lnTo>
                  <a:pt x="296" y="198"/>
                </a:lnTo>
                <a:lnTo>
                  <a:pt x="434" y="198"/>
                </a:lnTo>
                <a:lnTo>
                  <a:pt x="436" y="0"/>
                </a:lnTo>
                <a:lnTo>
                  <a:pt x="254" y="0"/>
                </a:lnTo>
                <a:lnTo>
                  <a:pt x="204" y="72"/>
                </a:lnTo>
                <a:lnTo>
                  <a:pt x="40" y="108"/>
                </a:lnTo>
                <a:lnTo>
                  <a:pt x="40" y="108"/>
                </a:lnTo>
                <a:lnTo>
                  <a:pt x="16" y="116"/>
                </a:lnTo>
                <a:lnTo>
                  <a:pt x="8" y="120"/>
                </a:lnTo>
                <a:lnTo>
                  <a:pt x="4" y="126"/>
                </a:lnTo>
                <a:lnTo>
                  <a:pt x="2" y="134"/>
                </a:lnTo>
                <a:lnTo>
                  <a:pt x="0" y="142"/>
                </a:lnTo>
                <a:lnTo>
                  <a:pt x="0" y="168"/>
                </a:lnTo>
                <a:lnTo>
                  <a:pt x="0" y="168"/>
                </a:lnTo>
                <a:lnTo>
                  <a:pt x="2" y="180"/>
                </a:lnTo>
                <a:lnTo>
                  <a:pt x="8" y="188"/>
                </a:lnTo>
                <a:lnTo>
                  <a:pt x="18" y="194"/>
                </a:lnTo>
                <a:lnTo>
                  <a:pt x="28" y="196"/>
                </a:lnTo>
                <a:lnTo>
                  <a:pt x="28" y="196"/>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4" name="Freeform 322"/>
          <p:cNvSpPr/>
          <p:nvPr>
            <p:custDataLst>
              <p:tags r:id="rId118"/>
            </p:custDataLst>
          </p:nvPr>
        </p:nvSpPr>
        <p:spPr bwMode="auto">
          <a:xfrm>
            <a:off x="3792229" y="4754141"/>
            <a:ext cx="720463" cy="990097"/>
          </a:xfrm>
          <a:custGeom>
            <a:avLst/>
            <a:gdLst>
              <a:gd name="T0" fmla="*/ 230 w 668"/>
              <a:gd name="T1" fmla="*/ 918 h 918"/>
              <a:gd name="T2" fmla="*/ 0 w 668"/>
              <a:gd name="T3" fmla="*/ 918 h 918"/>
              <a:gd name="T4" fmla="*/ 0 w 668"/>
              <a:gd name="T5" fmla="*/ 228 h 918"/>
              <a:gd name="T6" fmla="*/ 0 w 668"/>
              <a:gd name="T7" fmla="*/ 228 h 918"/>
              <a:gd name="T8" fmla="*/ 2 w 668"/>
              <a:gd name="T9" fmla="*/ 204 h 918"/>
              <a:gd name="T10" fmla="*/ 4 w 668"/>
              <a:gd name="T11" fmla="*/ 182 h 918"/>
              <a:gd name="T12" fmla="*/ 10 w 668"/>
              <a:gd name="T13" fmla="*/ 160 h 918"/>
              <a:gd name="T14" fmla="*/ 18 w 668"/>
              <a:gd name="T15" fmla="*/ 138 h 918"/>
              <a:gd name="T16" fmla="*/ 28 w 668"/>
              <a:gd name="T17" fmla="*/ 118 h 918"/>
              <a:gd name="T18" fmla="*/ 38 w 668"/>
              <a:gd name="T19" fmla="*/ 100 h 918"/>
              <a:gd name="T20" fmla="*/ 52 w 668"/>
              <a:gd name="T21" fmla="*/ 82 h 918"/>
              <a:gd name="T22" fmla="*/ 66 w 668"/>
              <a:gd name="T23" fmla="*/ 66 h 918"/>
              <a:gd name="T24" fmla="*/ 84 w 668"/>
              <a:gd name="T25" fmla="*/ 52 h 918"/>
              <a:gd name="T26" fmla="*/ 100 w 668"/>
              <a:gd name="T27" fmla="*/ 38 h 918"/>
              <a:gd name="T28" fmla="*/ 120 w 668"/>
              <a:gd name="T29" fmla="*/ 26 h 918"/>
              <a:gd name="T30" fmla="*/ 140 w 668"/>
              <a:gd name="T31" fmla="*/ 18 h 918"/>
              <a:gd name="T32" fmla="*/ 160 w 668"/>
              <a:gd name="T33" fmla="*/ 10 h 918"/>
              <a:gd name="T34" fmla="*/ 182 w 668"/>
              <a:gd name="T35" fmla="*/ 4 h 918"/>
              <a:gd name="T36" fmla="*/ 204 w 668"/>
              <a:gd name="T37" fmla="*/ 0 h 918"/>
              <a:gd name="T38" fmla="*/ 228 w 668"/>
              <a:gd name="T39" fmla="*/ 0 h 918"/>
              <a:gd name="T40" fmla="*/ 668 w 668"/>
              <a:gd name="T41" fmla="*/ 0 h 918"/>
              <a:gd name="T42" fmla="*/ 668 w 668"/>
              <a:gd name="T43" fmla="*/ 230 h 918"/>
              <a:gd name="T44" fmla="*/ 230 w 668"/>
              <a:gd name="T45" fmla="*/ 230 h 918"/>
              <a:gd name="T46" fmla="*/ 230 w 668"/>
              <a:gd name="T47" fmla="*/ 918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8" h="918">
                <a:moveTo>
                  <a:pt x="230" y="918"/>
                </a:moveTo>
                <a:lnTo>
                  <a:pt x="0" y="918"/>
                </a:lnTo>
                <a:lnTo>
                  <a:pt x="0" y="228"/>
                </a:lnTo>
                <a:lnTo>
                  <a:pt x="0" y="228"/>
                </a:lnTo>
                <a:lnTo>
                  <a:pt x="2" y="204"/>
                </a:lnTo>
                <a:lnTo>
                  <a:pt x="4" y="182"/>
                </a:lnTo>
                <a:lnTo>
                  <a:pt x="10" y="160"/>
                </a:lnTo>
                <a:lnTo>
                  <a:pt x="18" y="138"/>
                </a:lnTo>
                <a:lnTo>
                  <a:pt x="28" y="118"/>
                </a:lnTo>
                <a:lnTo>
                  <a:pt x="38" y="100"/>
                </a:lnTo>
                <a:lnTo>
                  <a:pt x="52" y="82"/>
                </a:lnTo>
                <a:lnTo>
                  <a:pt x="66" y="66"/>
                </a:lnTo>
                <a:lnTo>
                  <a:pt x="84" y="52"/>
                </a:lnTo>
                <a:lnTo>
                  <a:pt x="100" y="38"/>
                </a:lnTo>
                <a:lnTo>
                  <a:pt x="120" y="26"/>
                </a:lnTo>
                <a:lnTo>
                  <a:pt x="140" y="18"/>
                </a:lnTo>
                <a:lnTo>
                  <a:pt x="160" y="10"/>
                </a:lnTo>
                <a:lnTo>
                  <a:pt x="182" y="4"/>
                </a:lnTo>
                <a:lnTo>
                  <a:pt x="204" y="0"/>
                </a:lnTo>
                <a:lnTo>
                  <a:pt x="228" y="0"/>
                </a:lnTo>
                <a:lnTo>
                  <a:pt x="668" y="0"/>
                </a:lnTo>
                <a:lnTo>
                  <a:pt x="668" y="230"/>
                </a:lnTo>
                <a:lnTo>
                  <a:pt x="230" y="230"/>
                </a:lnTo>
                <a:lnTo>
                  <a:pt x="230" y="918"/>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125" name="Freeform 323"/>
          <p:cNvSpPr/>
          <p:nvPr>
            <p:custDataLst>
              <p:tags r:id="rId119"/>
            </p:custDataLst>
          </p:nvPr>
        </p:nvSpPr>
        <p:spPr bwMode="auto">
          <a:xfrm>
            <a:off x="4247371" y="3962493"/>
            <a:ext cx="142367" cy="314933"/>
          </a:xfrm>
          <a:custGeom>
            <a:avLst/>
            <a:gdLst>
              <a:gd name="T0" fmla="*/ 72 w 132"/>
              <a:gd name="T1" fmla="*/ 0 h 292"/>
              <a:gd name="T2" fmla="*/ 72 w 132"/>
              <a:gd name="T3" fmla="*/ 0 h 292"/>
              <a:gd name="T4" fmla="*/ 70 w 132"/>
              <a:gd name="T5" fmla="*/ 2 h 292"/>
              <a:gd name="T6" fmla="*/ 62 w 132"/>
              <a:gd name="T7" fmla="*/ 8 h 292"/>
              <a:gd name="T8" fmla="*/ 50 w 132"/>
              <a:gd name="T9" fmla="*/ 22 h 292"/>
              <a:gd name="T10" fmla="*/ 36 w 132"/>
              <a:gd name="T11" fmla="*/ 42 h 292"/>
              <a:gd name="T12" fmla="*/ 30 w 132"/>
              <a:gd name="T13" fmla="*/ 56 h 292"/>
              <a:gd name="T14" fmla="*/ 22 w 132"/>
              <a:gd name="T15" fmla="*/ 72 h 292"/>
              <a:gd name="T16" fmla="*/ 16 w 132"/>
              <a:gd name="T17" fmla="*/ 92 h 292"/>
              <a:gd name="T18" fmla="*/ 10 w 132"/>
              <a:gd name="T19" fmla="*/ 114 h 292"/>
              <a:gd name="T20" fmla="*/ 6 w 132"/>
              <a:gd name="T21" fmla="*/ 138 h 292"/>
              <a:gd name="T22" fmla="*/ 2 w 132"/>
              <a:gd name="T23" fmla="*/ 168 h 292"/>
              <a:gd name="T24" fmla="*/ 0 w 132"/>
              <a:gd name="T25" fmla="*/ 198 h 292"/>
              <a:gd name="T26" fmla="*/ 0 w 132"/>
              <a:gd name="T27" fmla="*/ 234 h 292"/>
              <a:gd name="T28" fmla="*/ 0 w 132"/>
              <a:gd name="T29" fmla="*/ 234 h 292"/>
              <a:gd name="T30" fmla="*/ 0 w 132"/>
              <a:gd name="T31" fmla="*/ 262 h 292"/>
              <a:gd name="T32" fmla="*/ 6 w 132"/>
              <a:gd name="T33" fmla="*/ 280 h 292"/>
              <a:gd name="T34" fmla="*/ 8 w 132"/>
              <a:gd name="T35" fmla="*/ 286 h 292"/>
              <a:gd name="T36" fmla="*/ 12 w 132"/>
              <a:gd name="T37" fmla="*/ 290 h 292"/>
              <a:gd name="T38" fmla="*/ 16 w 132"/>
              <a:gd name="T39" fmla="*/ 292 h 292"/>
              <a:gd name="T40" fmla="*/ 20 w 132"/>
              <a:gd name="T41" fmla="*/ 292 h 292"/>
              <a:gd name="T42" fmla="*/ 24 w 132"/>
              <a:gd name="T43" fmla="*/ 292 h 292"/>
              <a:gd name="T44" fmla="*/ 30 w 132"/>
              <a:gd name="T45" fmla="*/ 290 h 292"/>
              <a:gd name="T46" fmla="*/ 42 w 132"/>
              <a:gd name="T47" fmla="*/ 282 h 292"/>
              <a:gd name="T48" fmla="*/ 54 w 132"/>
              <a:gd name="T49" fmla="*/ 270 h 292"/>
              <a:gd name="T50" fmla="*/ 66 w 132"/>
              <a:gd name="T51" fmla="*/ 256 h 292"/>
              <a:gd name="T52" fmla="*/ 90 w 132"/>
              <a:gd name="T53" fmla="*/ 222 h 292"/>
              <a:gd name="T54" fmla="*/ 110 w 132"/>
              <a:gd name="T55" fmla="*/ 186 h 292"/>
              <a:gd name="T56" fmla="*/ 132 w 132"/>
              <a:gd name="T57" fmla="*/ 150 h 292"/>
              <a:gd name="T58" fmla="*/ 72 w 132"/>
              <a:gd name="T59"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 h="292">
                <a:moveTo>
                  <a:pt x="72" y="0"/>
                </a:moveTo>
                <a:lnTo>
                  <a:pt x="72" y="0"/>
                </a:lnTo>
                <a:lnTo>
                  <a:pt x="70" y="2"/>
                </a:lnTo>
                <a:lnTo>
                  <a:pt x="62" y="8"/>
                </a:lnTo>
                <a:lnTo>
                  <a:pt x="50" y="22"/>
                </a:lnTo>
                <a:lnTo>
                  <a:pt x="36" y="42"/>
                </a:lnTo>
                <a:lnTo>
                  <a:pt x="30" y="56"/>
                </a:lnTo>
                <a:lnTo>
                  <a:pt x="22" y="72"/>
                </a:lnTo>
                <a:lnTo>
                  <a:pt x="16" y="92"/>
                </a:lnTo>
                <a:lnTo>
                  <a:pt x="10" y="114"/>
                </a:lnTo>
                <a:lnTo>
                  <a:pt x="6" y="138"/>
                </a:lnTo>
                <a:lnTo>
                  <a:pt x="2" y="168"/>
                </a:lnTo>
                <a:lnTo>
                  <a:pt x="0" y="198"/>
                </a:lnTo>
                <a:lnTo>
                  <a:pt x="0" y="234"/>
                </a:lnTo>
                <a:lnTo>
                  <a:pt x="0" y="234"/>
                </a:lnTo>
                <a:lnTo>
                  <a:pt x="0" y="262"/>
                </a:lnTo>
                <a:lnTo>
                  <a:pt x="6" y="280"/>
                </a:lnTo>
                <a:lnTo>
                  <a:pt x="8" y="286"/>
                </a:lnTo>
                <a:lnTo>
                  <a:pt x="12" y="290"/>
                </a:lnTo>
                <a:lnTo>
                  <a:pt x="16" y="292"/>
                </a:lnTo>
                <a:lnTo>
                  <a:pt x="20" y="292"/>
                </a:lnTo>
                <a:lnTo>
                  <a:pt x="24" y="292"/>
                </a:lnTo>
                <a:lnTo>
                  <a:pt x="30" y="290"/>
                </a:lnTo>
                <a:lnTo>
                  <a:pt x="42" y="282"/>
                </a:lnTo>
                <a:lnTo>
                  <a:pt x="54" y="270"/>
                </a:lnTo>
                <a:lnTo>
                  <a:pt x="66" y="256"/>
                </a:lnTo>
                <a:lnTo>
                  <a:pt x="90" y="222"/>
                </a:lnTo>
                <a:lnTo>
                  <a:pt x="110" y="186"/>
                </a:lnTo>
                <a:lnTo>
                  <a:pt x="132" y="150"/>
                </a:lnTo>
                <a:lnTo>
                  <a:pt x="72" y="0"/>
                </a:lnTo>
                <a:close/>
              </a:path>
            </a:pathLst>
          </a:custGeom>
          <a:solidFill>
            <a:srgbClr val="4EAEE6">
              <a:lumMod val="75000"/>
              <a:lumOff val="2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6" name="Freeform 324"/>
          <p:cNvSpPr/>
          <p:nvPr>
            <p:custDataLst>
              <p:tags r:id="rId120"/>
            </p:custDataLst>
          </p:nvPr>
        </p:nvSpPr>
        <p:spPr bwMode="auto">
          <a:xfrm>
            <a:off x="4353067" y="3647560"/>
            <a:ext cx="248064" cy="627709"/>
          </a:xfrm>
          <a:custGeom>
            <a:avLst/>
            <a:gdLst>
              <a:gd name="T0" fmla="*/ 0 w 230"/>
              <a:gd name="T1" fmla="*/ 582 h 582"/>
              <a:gd name="T2" fmla="*/ 228 w 230"/>
              <a:gd name="T3" fmla="*/ 582 h 582"/>
              <a:gd name="T4" fmla="*/ 230 w 230"/>
              <a:gd name="T5" fmla="*/ 0 h 582"/>
              <a:gd name="T6" fmla="*/ 0 w 230"/>
              <a:gd name="T7" fmla="*/ 0 h 582"/>
              <a:gd name="T8" fmla="*/ 0 w 230"/>
              <a:gd name="T9" fmla="*/ 582 h 582"/>
            </a:gdLst>
            <a:ahLst/>
            <a:cxnLst>
              <a:cxn ang="0">
                <a:pos x="T0" y="T1"/>
              </a:cxn>
              <a:cxn ang="0">
                <a:pos x="T2" y="T3"/>
              </a:cxn>
              <a:cxn ang="0">
                <a:pos x="T4" y="T5"/>
              </a:cxn>
              <a:cxn ang="0">
                <a:pos x="T6" y="T7"/>
              </a:cxn>
              <a:cxn ang="0">
                <a:pos x="T8" y="T9"/>
              </a:cxn>
            </a:cxnLst>
            <a:rect l="0" t="0" r="r" b="b"/>
            <a:pathLst>
              <a:path w="230" h="582">
                <a:moveTo>
                  <a:pt x="0" y="582"/>
                </a:moveTo>
                <a:lnTo>
                  <a:pt x="228" y="582"/>
                </a:lnTo>
                <a:lnTo>
                  <a:pt x="230" y="0"/>
                </a:lnTo>
                <a:lnTo>
                  <a:pt x="0" y="0"/>
                </a:lnTo>
                <a:lnTo>
                  <a:pt x="0" y="582"/>
                </a:lnTo>
                <a:close/>
              </a:path>
            </a:pathLst>
          </a:custGeom>
          <a:solidFill>
            <a:srgbClr val="FAA67A">
              <a:lumMod val="9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7" name="Freeform 325"/>
          <p:cNvSpPr/>
          <p:nvPr>
            <p:custDataLst>
              <p:tags r:id="rId121"/>
            </p:custDataLst>
          </p:nvPr>
        </p:nvSpPr>
        <p:spPr bwMode="auto">
          <a:xfrm>
            <a:off x="4025192" y="3196732"/>
            <a:ext cx="157467" cy="450829"/>
          </a:xfrm>
          <a:custGeom>
            <a:avLst/>
            <a:gdLst>
              <a:gd name="T0" fmla="*/ 146 w 146"/>
              <a:gd name="T1" fmla="*/ 0 h 418"/>
              <a:gd name="T2" fmla="*/ 146 w 146"/>
              <a:gd name="T3" fmla="*/ 418 h 418"/>
              <a:gd name="T4" fmla="*/ 38 w 146"/>
              <a:gd name="T5" fmla="*/ 418 h 418"/>
              <a:gd name="T6" fmla="*/ 38 w 146"/>
              <a:gd name="T7" fmla="*/ 418 h 418"/>
              <a:gd name="T8" fmla="*/ 28 w 146"/>
              <a:gd name="T9" fmla="*/ 418 h 418"/>
              <a:gd name="T10" fmla="*/ 20 w 146"/>
              <a:gd name="T11" fmla="*/ 414 h 418"/>
              <a:gd name="T12" fmla="*/ 12 w 146"/>
              <a:gd name="T13" fmla="*/ 408 h 418"/>
              <a:gd name="T14" fmla="*/ 6 w 146"/>
              <a:gd name="T15" fmla="*/ 402 h 418"/>
              <a:gd name="T16" fmla="*/ 2 w 146"/>
              <a:gd name="T17" fmla="*/ 394 h 418"/>
              <a:gd name="T18" fmla="*/ 0 w 146"/>
              <a:gd name="T19" fmla="*/ 384 h 418"/>
              <a:gd name="T20" fmla="*/ 0 w 146"/>
              <a:gd name="T21" fmla="*/ 374 h 418"/>
              <a:gd name="T22" fmla="*/ 2 w 146"/>
              <a:gd name="T23" fmla="*/ 366 h 418"/>
              <a:gd name="T24" fmla="*/ 146 w 146"/>
              <a:gd name="T25"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418">
                <a:moveTo>
                  <a:pt x="146" y="0"/>
                </a:moveTo>
                <a:lnTo>
                  <a:pt x="146" y="418"/>
                </a:lnTo>
                <a:lnTo>
                  <a:pt x="38" y="418"/>
                </a:lnTo>
                <a:lnTo>
                  <a:pt x="38" y="418"/>
                </a:lnTo>
                <a:lnTo>
                  <a:pt x="28" y="418"/>
                </a:lnTo>
                <a:lnTo>
                  <a:pt x="20" y="414"/>
                </a:lnTo>
                <a:lnTo>
                  <a:pt x="12" y="408"/>
                </a:lnTo>
                <a:lnTo>
                  <a:pt x="6" y="402"/>
                </a:lnTo>
                <a:lnTo>
                  <a:pt x="2" y="394"/>
                </a:lnTo>
                <a:lnTo>
                  <a:pt x="0" y="384"/>
                </a:lnTo>
                <a:lnTo>
                  <a:pt x="0" y="374"/>
                </a:lnTo>
                <a:lnTo>
                  <a:pt x="2" y="366"/>
                </a:lnTo>
                <a:lnTo>
                  <a:pt x="146" y="0"/>
                </a:lnTo>
                <a:close/>
              </a:path>
            </a:pathLst>
          </a:custGeom>
          <a:solidFill>
            <a:srgbClr val="FAA67A">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8" name="Freeform 326"/>
          <p:cNvSpPr/>
          <p:nvPr>
            <p:custDataLst>
              <p:tags r:id="rId122"/>
            </p:custDataLst>
          </p:nvPr>
        </p:nvSpPr>
        <p:spPr bwMode="auto">
          <a:xfrm>
            <a:off x="4113633" y="3058679"/>
            <a:ext cx="677321" cy="679479"/>
          </a:xfrm>
          <a:custGeom>
            <a:avLst/>
            <a:gdLst>
              <a:gd name="T0" fmla="*/ 628 w 628"/>
              <a:gd name="T1" fmla="*/ 316 h 630"/>
              <a:gd name="T2" fmla="*/ 622 w 628"/>
              <a:gd name="T3" fmla="*/ 380 h 630"/>
              <a:gd name="T4" fmla="*/ 604 w 628"/>
              <a:gd name="T5" fmla="*/ 438 h 630"/>
              <a:gd name="T6" fmla="*/ 576 w 628"/>
              <a:gd name="T7" fmla="*/ 492 h 630"/>
              <a:gd name="T8" fmla="*/ 536 w 628"/>
              <a:gd name="T9" fmla="*/ 538 h 630"/>
              <a:gd name="T10" fmla="*/ 490 w 628"/>
              <a:gd name="T11" fmla="*/ 576 h 630"/>
              <a:gd name="T12" fmla="*/ 436 w 628"/>
              <a:gd name="T13" fmla="*/ 606 h 630"/>
              <a:gd name="T14" fmla="*/ 378 w 628"/>
              <a:gd name="T15" fmla="*/ 624 h 630"/>
              <a:gd name="T16" fmla="*/ 314 w 628"/>
              <a:gd name="T17" fmla="*/ 630 h 630"/>
              <a:gd name="T18" fmla="*/ 282 w 628"/>
              <a:gd name="T19" fmla="*/ 628 h 630"/>
              <a:gd name="T20" fmla="*/ 220 w 628"/>
              <a:gd name="T21" fmla="*/ 616 h 630"/>
              <a:gd name="T22" fmla="*/ 164 w 628"/>
              <a:gd name="T23" fmla="*/ 592 h 630"/>
              <a:gd name="T24" fmla="*/ 114 w 628"/>
              <a:gd name="T25" fmla="*/ 558 h 630"/>
              <a:gd name="T26" fmla="*/ 72 w 628"/>
              <a:gd name="T27" fmla="*/ 516 h 630"/>
              <a:gd name="T28" fmla="*/ 38 w 628"/>
              <a:gd name="T29" fmla="*/ 466 h 630"/>
              <a:gd name="T30" fmla="*/ 14 w 628"/>
              <a:gd name="T31" fmla="*/ 408 h 630"/>
              <a:gd name="T32" fmla="*/ 2 w 628"/>
              <a:gd name="T33" fmla="*/ 348 h 630"/>
              <a:gd name="T34" fmla="*/ 0 w 628"/>
              <a:gd name="T35" fmla="*/ 316 h 630"/>
              <a:gd name="T36" fmla="*/ 6 w 628"/>
              <a:gd name="T37" fmla="*/ 252 h 630"/>
              <a:gd name="T38" fmla="*/ 24 w 628"/>
              <a:gd name="T39" fmla="*/ 192 h 630"/>
              <a:gd name="T40" fmla="*/ 54 w 628"/>
              <a:gd name="T41" fmla="*/ 140 h 630"/>
              <a:gd name="T42" fmla="*/ 92 w 628"/>
              <a:gd name="T43" fmla="*/ 92 h 630"/>
              <a:gd name="T44" fmla="*/ 138 w 628"/>
              <a:gd name="T45" fmla="*/ 54 h 630"/>
              <a:gd name="T46" fmla="*/ 192 w 628"/>
              <a:gd name="T47" fmla="*/ 26 h 630"/>
              <a:gd name="T48" fmla="*/ 250 w 628"/>
              <a:gd name="T49" fmla="*/ 8 h 630"/>
              <a:gd name="T50" fmla="*/ 314 w 628"/>
              <a:gd name="T51" fmla="*/ 0 h 630"/>
              <a:gd name="T52" fmla="*/ 346 w 628"/>
              <a:gd name="T53" fmla="*/ 2 h 630"/>
              <a:gd name="T54" fmla="*/ 408 w 628"/>
              <a:gd name="T55" fmla="*/ 14 h 630"/>
              <a:gd name="T56" fmla="*/ 464 w 628"/>
              <a:gd name="T57" fmla="*/ 38 h 630"/>
              <a:gd name="T58" fmla="*/ 514 w 628"/>
              <a:gd name="T59" fmla="*/ 72 h 630"/>
              <a:gd name="T60" fmla="*/ 558 w 628"/>
              <a:gd name="T61" fmla="*/ 116 h 630"/>
              <a:gd name="T62" fmla="*/ 592 w 628"/>
              <a:gd name="T63" fmla="*/ 166 h 630"/>
              <a:gd name="T64" fmla="*/ 614 w 628"/>
              <a:gd name="T65" fmla="*/ 222 h 630"/>
              <a:gd name="T66" fmla="*/ 628 w 628"/>
              <a:gd name="T67" fmla="*/ 284 h 630"/>
              <a:gd name="T68" fmla="*/ 628 w 628"/>
              <a:gd name="T69" fmla="*/ 316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8" h="630">
                <a:moveTo>
                  <a:pt x="628" y="316"/>
                </a:moveTo>
                <a:lnTo>
                  <a:pt x="628" y="316"/>
                </a:lnTo>
                <a:lnTo>
                  <a:pt x="628" y="348"/>
                </a:lnTo>
                <a:lnTo>
                  <a:pt x="622" y="380"/>
                </a:lnTo>
                <a:lnTo>
                  <a:pt x="614" y="410"/>
                </a:lnTo>
                <a:lnTo>
                  <a:pt x="604" y="438"/>
                </a:lnTo>
                <a:lnTo>
                  <a:pt x="590" y="466"/>
                </a:lnTo>
                <a:lnTo>
                  <a:pt x="576" y="492"/>
                </a:lnTo>
                <a:lnTo>
                  <a:pt x="556" y="516"/>
                </a:lnTo>
                <a:lnTo>
                  <a:pt x="536" y="538"/>
                </a:lnTo>
                <a:lnTo>
                  <a:pt x="514" y="558"/>
                </a:lnTo>
                <a:lnTo>
                  <a:pt x="490" y="576"/>
                </a:lnTo>
                <a:lnTo>
                  <a:pt x="464" y="592"/>
                </a:lnTo>
                <a:lnTo>
                  <a:pt x="436" y="606"/>
                </a:lnTo>
                <a:lnTo>
                  <a:pt x="408" y="616"/>
                </a:lnTo>
                <a:lnTo>
                  <a:pt x="378" y="624"/>
                </a:lnTo>
                <a:lnTo>
                  <a:pt x="346" y="628"/>
                </a:lnTo>
                <a:lnTo>
                  <a:pt x="314" y="630"/>
                </a:lnTo>
                <a:lnTo>
                  <a:pt x="314" y="630"/>
                </a:lnTo>
                <a:lnTo>
                  <a:pt x="282" y="628"/>
                </a:lnTo>
                <a:lnTo>
                  <a:pt x="250" y="624"/>
                </a:lnTo>
                <a:lnTo>
                  <a:pt x="220" y="616"/>
                </a:lnTo>
                <a:lnTo>
                  <a:pt x="192" y="606"/>
                </a:lnTo>
                <a:lnTo>
                  <a:pt x="164" y="592"/>
                </a:lnTo>
                <a:lnTo>
                  <a:pt x="138" y="576"/>
                </a:lnTo>
                <a:lnTo>
                  <a:pt x="114" y="558"/>
                </a:lnTo>
                <a:lnTo>
                  <a:pt x="92" y="538"/>
                </a:lnTo>
                <a:lnTo>
                  <a:pt x="72" y="516"/>
                </a:lnTo>
                <a:lnTo>
                  <a:pt x="54" y="492"/>
                </a:lnTo>
                <a:lnTo>
                  <a:pt x="38" y="466"/>
                </a:lnTo>
                <a:lnTo>
                  <a:pt x="24" y="438"/>
                </a:lnTo>
                <a:lnTo>
                  <a:pt x="14" y="408"/>
                </a:lnTo>
                <a:lnTo>
                  <a:pt x="6" y="378"/>
                </a:lnTo>
                <a:lnTo>
                  <a:pt x="2" y="348"/>
                </a:lnTo>
                <a:lnTo>
                  <a:pt x="0" y="316"/>
                </a:lnTo>
                <a:lnTo>
                  <a:pt x="0" y="316"/>
                </a:lnTo>
                <a:lnTo>
                  <a:pt x="2" y="284"/>
                </a:lnTo>
                <a:lnTo>
                  <a:pt x="6" y="252"/>
                </a:lnTo>
                <a:lnTo>
                  <a:pt x="14" y="222"/>
                </a:lnTo>
                <a:lnTo>
                  <a:pt x="24" y="192"/>
                </a:lnTo>
                <a:lnTo>
                  <a:pt x="38" y="166"/>
                </a:lnTo>
                <a:lnTo>
                  <a:pt x="54" y="140"/>
                </a:lnTo>
                <a:lnTo>
                  <a:pt x="72" y="116"/>
                </a:lnTo>
                <a:lnTo>
                  <a:pt x="92" y="92"/>
                </a:lnTo>
                <a:lnTo>
                  <a:pt x="114" y="72"/>
                </a:lnTo>
                <a:lnTo>
                  <a:pt x="138" y="54"/>
                </a:lnTo>
                <a:lnTo>
                  <a:pt x="164" y="38"/>
                </a:lnTo>
                <a:lnTo>
                  <a:pt x="192" y="26"/>
                </a:lnTo>
                <a:lnTo>
                  <a:pt x="220" y="14"/>
                </a:lnTo>
                <a:lnTo>
                  <a:pt x="250" y="8"/>
                </a:lnTo>
                <a:lnTo>
                  <a:pt x="282" y="2"/>
                </a:lnTo>
                <a:lnTo>
                  <a:pt x="314" y="0"/>
                </a:lnTo>
                <a:lnTo>
                  <a:pt x="314" y="0"/>
                </a:lnTo>
                <a:lnTo>
                  <a:pt x="346" y="2"/>
                </a:lnTo>
                <a:lnTo>
                  <a:pt x="378" y="8"/>
                </a:lnTo>
                <a:lnTo>
                  <a:pt x="408" y="14"/>
                </a:lnTo>
                <a:lnTo>
                  <a:pt x="436" y="26"/>
                </a:lnTo>
                <a:lnTo>
                  <a:pt x="464" y="38"/>
                </a:lnTo>
                <a:lnTo>
                  <a:pt x="490" y="54"/>
                </a:lnTo>
                <a:lnTo>
                  <a:pt x="514" y="72"/>
                </a:lnTo>
                <a:lnTo>
                  <a:pt x="536" y="94"/>
                </a:lnTo>
                <a:lnTo>
                  <a:pt x="558" y="116"/>
                </a:lnTo>
                <a:lnTo>
                  <a:pt x="576" y="140"/>
                </a:lnTo>
                <a:lnTo>
                  <a:pt x="592" y="166"/>
                </a:lnTo>
                <a:lnTo>
                  <a:pt x="604" y="194"/>
                </a:lnTo>
                <a:lnTo>
                  <a:pt x="614" y="222"/>
                </a:lnTo>
                <a:lnTo>
                  <a:pt x="622" y="252"/>
                </a:lnTo>
                <a:lnTo>
                  <a:pt x="628" y="284"/>
                </a:lnTo>
                <a:lnTo>
                  <a:pt x="628" y="316"/>
                </a:lnTo>
                <a:lnTo>
                  <a:pt x="628" y="316"/>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9" name="Freeform 327"/>
          <p:cNvSpPr/>
          <p:nvPr>
            <p:custDataLst>
              <p:tags r:id="rId123"/>
            </p:custDataLst>
          </p:nvPr>
        </p:nvSpPr>
        <p:spPr bwMode="auto">
          <a:xfrm>
            <a:off x="4113632" y="3399497"/>
            <a:ext cx="532797" cy="435729"/>
          </a:xfrm>
          <a:custGeom>
            <a:avLst/>
            <a:gdLst>
              <a:gd name="T0" fmla="*/ 102 w 494"/>
              <a:gd name="T1" fmla="*/ 404 h 404"/>
              <a:gd name="T2" fmla="*/ 102 w 494"/>
              <a:gd name="T3" fmla="*/ 404 h 404"/>
              <a:gd name="T4" fmla="*/ 122 w 494"/>
              <a:gd name="T5" fmla="*/ 402 h 404"/>
              <a:gd name="T6" fmla="*/ 148 w 494"/>
              <a:gd name="T7" fmla="*/ 398 h 404"/>
              <a:gd name="T8" fmla="*/ 176 w 494"/>
              <a:gd name="T9" fmla="*/ 390 h 404"/>
              <a:gd name="T10" fmla="*/ 206 w 494"/>
              <a:gd name="T11" fmla="*/ 382 h 404"/>
              <a:gd name="T12" fmla="*/ 270 w 494"/>
              <a:gd name="T13" fmla="*/ 358 h 404"/>
              <a:gd name="T14" fmla="*/ 336 w 494"/>
              <a:gd name="T15" fmla="*/ 332 h 404"/>
              <a:gd name="T16" fmla="*/ 396 w 494"/>
              <a:gd name="T17" fmla="*/ 306 h 404"/>
              <a:gd name="T18" fmla="*/ 446 w 494"/>
              <a:gd name="T19" fmla="*/ 282 h 404"/>
              <a:gd name="T20" fmla="*/ 494 w 494"/>
              <a:gd name="T21" fmla="*/ 260 h 404"/>
              <a:gd name="T22" fmla="*/ 0 w 494"/>
              <a:gd name="T23" fmla="*/ 0 h 404"/>
              <a:gd name="T24" fmla="*/ 0 w 494"/>
              <a:gd name="T25" fmla="*/ 302 h 404"/>
              <a:gd name="T26" fmla="*/ 0 w 494"/>
              <a:gd name="T27" fmla="*/ 302 h 404"/>
              <a:gd name="T28" fmla="*/ 2 w 494"/>
              <a:gd name="T29" fmla="*/ 322 h 404"/>
              <a:gd name="T30" fmla="*/ 8 w 494"/>
              <a:gd name="T31" fmla="*/ 342 h 404"/>
              <a:gd name="T32" fmla="*/ 16 w 494"/>
              <a:gd name="T33" fmla="*/ 360 h 404"/>
              <a:gd name="T34" fmla="*/ 30 w 494"/>
              <a:gd name="T35" fmla="*/ 374 h 404"/>
              <a:gd name="T36" fmla="*/ 44 w 494"/>
              <a:gd name="T37" fmla="*/ 386 h 404"/>
              <a:gd name="T38" fmla="*/ 62 w 494"/>
              <a:gd name="T39" fmla="*/ 396 h 404"/>
              <a:gd name="T40" fmla="*/ 80 w 494"/>
              <a:gd name="T41" fmla="*/ 402 h 404"/>
              <a:gd name="T42" fmla="*/ 102 w 494"/>
              <a:gd name="T43" fmla="*/ 404 h 404"/>
              <a:gd name="T44" fmla="*/ 102 w 494"/>
              <a:gd name="T45"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4" h="404">
                <a:moveTo>
                  <a:pt x="102" y="404"/>
                </a:moveTo>
                <a:lnTo>
                  <a:pt x="102" y="404"/>
                </a:lnTo>
                <a:lnTo>
                  <a:pt x="122" y="402"/>
                </a:lnTo>
                <a:lnTo>
                  <a:pt x="148" y="398"/>
                </a:lnTo>
                <a:lnTo>
                  <a:pt x="176" y="390"/>
                </a:lnTo>
                <a:lnTo>
                  <a:pt x="206" y="382"/>
                </a:lnTo>
                <a:lnTo>
                  <a:pt x="270" y="358"/>
                </a:lnTo>
                <a:lnTo>
                  <a:pt x="336" y="332"/>
                </a:lnTo>
                <a:lnTo>
                  <a:pt x="396" y="306"/>
                </a:lnTo>
                <a:lnTo>
                  <a:pt x="446" y="282"/>
                </a:lnTo>
                <a:lnTo>
                  <a:pt x="494" y="260"/>
                </a:lnTo>
                <a:lnTo>
                  <a:pt x="0" y="0"/>
                </a:lnTo>
                <a:lnTo>
                  <a:pt x="0" y="302"/>
                </a:lnTo>
                <a:lnTo>
                  <a:pt x="0" y="302"/>
                </a:lnTo>
                <a:lnTo>
                  <a:pt x="2" y="322"/>
                </a:lnTo>
                <a:lnTo>
                  <a:pt x="8" y="342"/>
                </a:lnTo>
                <a:lnTo>
                  <a:pt x="16" y="360"/>
                </a:lnTo>
                <a:lnTo>
                  <a:pt x="30" y="374"/>
                </a:lnTo>
                <a:lnTo>
                  <a:pt x="44" y="386"/>
                </a:lnTo>
                <a:lnTo>
                  <a:pt x="62" y="396"/>
                </a:lnTo>
                <a:lnTo>
                  <a:pt x="80" y="402"/>
                </a:lnTo>
                <a:lnTo>
                  <a:pt x="102" y="404"/>
                </a:lnTo>
                <a:lnTo>
                  <a:pt x="102" y="404"/>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0" name="Freeform 328"/>
          <p:cNvSpPr/>
          <p:nvPr>
            <p:custDataLst>
              <p:tags r:id="rId124"/>
            </p:custDataLst>
          </p:nvPr>
        </p:nvSpPr>
        <p:spPr bwMode="auto">
          <a:xfrm>
            <a:off x="4165401" y="3058679"/>
            <a:ext cx="625552" cy="651436"/>
          </a:xfrm>
          <a:custGeom>
            <a:avLst/>
            <a:gdLst>
              <a:gd name="T0" fmla="*/ 296 w 580"/>
              <a:gd name="T1" fmla="*/ 2 h 604"/>
              <a:gd name="T2" fmla="*/ 350 w 580"/>
              <a:gd name="T3" fmla="*/ 12 h 604"/>
              <a:gd name="T4" fmla="*/ 400 w 580"/>
              <a:gd name="T5" fmla="*/ 30 h 604"/>
              <a:gd name="T6" fmla="*/ 446 w 580"/>
              <a:gd name="T7" fmla="*/ 58 h 604"/>
              <a:gd name="T8" fmla="*/ 486 w 580"/>
              <a:gd name="T9" fmla="*/ 92 h 604"/>
              <a:gd name="T10" fmla="*/ 522 w 580"/>
              <a:gd name="T11" fmla="*/ 132 h 604"/>
              <a:gd name="T12" fmla="*/ 548 w 580"/>
              <a:gd name="T13" fmla="*/ 178 h 604"/>
              <a:gd name="T14" fmla="*/ 568 w 580"/>
              <a:gd name="T15" fmla="*/ 228 h 604"/>
              <a:gd name="T16" fmla="*/ 580 w 580"/>
              <a:gd name="T17" fmla="*/ 280 h 604"/>
              <a:gd name="T18" fmla="*/ 580 w 580"/>
              <a:gd name="T19" fmla="*/ 304 h 604"/>
              <a:gd name="T20" fmla="*/ 578 w 580"/>
              <a:gd name="T21" fmla="*/ 350 h 604"/>
              <a:gd name="T22" fmla="*/ 568 w 580"/>
              <a:gd name="T23" fmla="*/ 396 h 604"/>
              <a:gd name="T24" fmla="*/ 552 w 580"/>
              <a:gd name="T25" fmla="*/ 440 h 604"/>
              <a:gd name="T26" fmla="*/ 530 w 580"/>
              <a:gd name="T27" fmla="*/ 484 h 604"/>
              <a:gd name="T28" fmla="*/ 500 w 580"/>
              <a:gd name="T29" fmla="*/ 524 h 604"/>
              <a:gd name="T30" fmla="*/ 464 w 580"/>
              <a:gd name="T31" fmla="*/ 560 h 604"/>
              <a:gd name="T32" fmla="*/ 422 w 580"/>
              <a:gd name="T33" fmla="*/ 590 h 604"/>
              <a:gd name="T34" fmla="*/ 326 w 580"/>
              <a:gd name="T35" fmla="*/ 454 h 604"/>
              <a:gd name="T36" fmla="*/ 218 w 580"/>
              <a:gd name="T37" fmla="*/ 420 h 604"/>
              <a:gd name="T38" fmla="*/ 218 w 580"/>
              <a:gd name="T39" fmla="*/ 274 h 604"/>
              <a:gd name="T40" fmla="*/ 216 w 580"/>
              <a:gd name="T41" fmla="*/ 248 h 604"/>
              <a:gd name="T42" fmla="*/ 208 w 580"/>
              <a:gd name="T43" fmla="*/ 224 h 604"/>
              <a:gd name="T44" fmla="*/ 182 w 580"/>
              <a:gd name="T45" fmla="*/ 184 h 604"/>
              <a:gd name="T46" fmla="*/ 142 w 580"/>
              <a:gd name="T47" fmla="*/ 158 h 604"/>
              <a:gd name="T48" fmla="*/ 118 w 580"/>
              <a:gd name="T49" fmla="*/ 150 h 604"/>
              <a:gd name="T50" fmla="*/ 94 w 580"/>
              <a:gd name="T51" fmla="*/ 148 h 604"/>
              <a:gd name="T52" fmla="*/ 0 w 580"/>
              <a:gd name="T53" fmla="*/ 148 h 604"/>
              <a:gd name="T54" fmla="*/ 26 w 580"/>
              <a:gd name="T55" fmla="*/ 114 h 604"/>
              <a:gd name="T56" fmla="*/ 54 w 580"/>
              <a:gd name="T57" fmla="*/ 82 h 604"/>
              <a:gd name="T58" fmla="*/ 88 w 580"/>
              <a:gd name="T59" fmla="*/ 56 h 604"/>
              <a:gd name="T60" fmla="*/ 124 w 580"/>
              <a:gd name="T61" fmla="*/ 34 h 604"/>
              <a:gd name="T62" fmla="*/ 164 w 580"/>
              <a:gd name="T63" fmla="*/ 18 h 604"/>
              <a:gd name="T64" fmla="*/ 206 w 580"/>
              <a:gd name="T65" fmla="*/ 6 h 604"/>
              <a:gd name="T66" fmla="*/ 250 w 580"/>
              <a:gd name="T67" fmla="*/ 2 h 604"/>
              <a:gd name="T68" fmla="*/ 296 w 580"/>
              <a:gd name="T69" fmla="*/ 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0" h="604">
                <a:moveTo>
                  <a:pt x="296" y="2"/>
                </a:moveTo>
                <a:lnTo>
                  <a:pt x="296" y="2"/>
                </a:lnTo>
                <a:lnTo>
                  <a:pt x="324" y="6"/>
                </a:lnTo>
                <a:lnTo>
                  <a:pt x="350" y="12"/>
                </a:lnTo>
                <a:lnTo>
                  <a:pt x="376" y="20"/>
                </a:lnTo>
                <a:lnTo>
                  <a:pt x="400" y="30"/>
                </a:lnTo>
                <a:lnTo>
                  <a:pt x="424" y="44"/>
                </a:lnTo>
                <a:lnTo>
                  <a:pt x="446" y="58"/>
                </a:lnTo>
                <a:lnTo>
                  <a:pt x="468" y="74"/>
                </a:lnTo>
                <a:lnTo>
                  <a:pt x="486" y="92"/>
                </a:lnTo>
                <a:lnTo>
                  <a:pt x="506" y="110"/>
                </a:lnTo>
                <a:lnTo>
                  <a:pt x="522" y="132"/>
                </a:lnTo>
                <a:lnTo>
                  <a:pt x="536" y="154"/>
                </a:lnTo>
                <a:lnTo>
                  <a:pt x="548" y="178"/>
                </a:lnTo>
                <a:lnTo>
                  <a:pt x="560" y="202"/>
                </a:lnTo>
                <a:lnTo>
                  <a:pt x="568" y="228"/>
                </a:lnTo>
                <a:lnTo>
                  <a:pt x="574" y="254"/>
                </a:lnTo>
                <a:lnTo>
                  <a:pt x="580" y="280"/>
                </a:lnTo>
                <a:lnTo>
                  <a:pt x="580" y="280"/>
                </a:lnTo>
                <a:lnTo>
                  <a:pt x="580" y="304"/>
                </a:lnTo>
                <a:lnTo>
                  <a:pt x="580" y="326"/>
                </a:lnTo>
                <a:lnTo>
                  <a:pt x="578" y="350"/>
                </a:lnTo>
                <a:lnTo>
                  <a:pt x="574" y="374"/>
                </a:lnTo>
                <a:lnTo>
                  <a:pt x="568" y="396"/>
                </a:lnTo>
                <a:lnTo>
                  <a:pt x="562" y="418"/>
                </a:lnTo>
                <a:lnTo>
                  <a:pt x="552" y="440"/>
                </a:lnTo>
                <a:lnTo>
                  <a:pt x="542" y="462"/>
                </a:lnTo>
                <a:lnTo>
                  <a:pt x="530" y="484"/>
                </a:lnTo>
                <a:lnTo>
                  <a:pt x="516" y="504"/>
                </a:lnTo>
                <a:lnTo>
                  <a:pt x="500" y="524"/>
                </a:lnTo>
                <a:lnTo>
                  <a:pt x="484" y="542"/>
                </a:lnTo>
                <a:lnTo>
                  <a:pt x="464" y="560"/>
                </a:lnTo>
                <a:lnTo>
                  <a:pt x="444" y="576"/>
                </a:lnTo>
                <a:lnTo>
                  <a:pt x="422" y="590"/>
                </a:lnTo>
                <a:lnTo>
                  <a:pt x="400" y="604"/>
                </a:lnTo>
                <a:lnTo>
                  <a:pt x="326" y="454"/>
                </a:lnTo>
                <a:lnTo>
                  <a:pt x="326" y="420"/>
                </a:lnTo>
                <a:lnTo>
                  <a:pt x="218" y="420"/>
                </a:lnTo>
                <a:lnTo>
                  <a:pt x="218" y="274"/>
                </a:lnTo>
                <a:lnTo>
                  <a:pt x="218" y="274"/>
                </a:lnTo>
                <a:lnTo>
                  <a:pt x="218" y="260"/>
                </a:lnTo>
                <a:lnTo>
                  <a:pt x="216" y="248"/>
                </a:lnTo>
                <a:lnTo>
                  <a:pt x="212" y="236"/>
                </a:lnTo>
                <a:lnTo>
                  <a:pt x="208" y="224"/>
                </a:lnTo>
                <a:lnTo>
                  <a:pt x="198" y="204"/>
                </a:lnTo>
                <a:lnTo>
                  <a:pt x="182" y="184"/>
                </a:lnTo>
                <a:lnTo>
                  <a:pt x="164" y="170"/>
                </a:lnTo>
                <a:lnTo>
                  <a:pt x="142" y="158"/>
                </a:lnTo>
                <a:lnTo>
                  <a:pt x="130" y="154"/>
                </a:lnTo>
                <a:lnTo>
                  <a:pt x="118" y="150"/>
                </a:lnTo>
                <a:lnTo>
                  <a:pt x="106" y="148"/>
                </a:lnTo>
                <a:lnTo>
                  <a:pt x="94" y="148"/>
                </a:lnTo>
                <a:lnTo>
                  <a:pt x="0" y="148"/>
                </a:lnTo>
                <a:lnTo>
                  <a:pt x="0" y="148"/>
                </a:lnTo>
                <a:lnTo>
                  <a:pt x="12" y="130"/>
                </a:lnTo>
                <a:lnTo>
                  <a:pt x="26" y="114"/>
                </a:lnTo>
                <a:lnTo>
                  <a:pt x="40" y="98"/>
                </a:lnTo>
                <a:lnTo>
                  <a:pt x="54" y="82"/>
                </a:lnTo>
                <a:lnTo>
                  <a:pt x="70" y="70"/>
                </a:lnTo>
                <a:lnTo>
                  <a:pt x="88" y="56"/>
                </a:lnTo>
                <a:lnTo>
                  <a:pt x="106" y="44"/>
                </a:lnTo>
                <a:lnTo>
                  <a:pt x="124" y="34"/>
                </a:lnTo>
                <a:lnTo>
                  <a:pt x="144" y="26"/>
                </a:lnTo>
                <a:lnTo>
                  <a:pt x="164" y="18"/>
                </a:lnTo>
                <a:lnTo>
                  <a:pt x="184" y="12"/>
                </a:lnTo>
                <a:lnTo>
                  <a:pt x="206" y="6"/>
                </a:lnTo>
                <a:lnTo>
                  <a:pt x="228" y="4"/>
                </a:lnTo>
                <a:lnTo>
                  <a:pt x="250" y="2"/>
                </a:lnTo>
                <a:lnTo>
                  <a:pt x="274" y="0"/>
                </a:lnTo>
                <a:lnTo>
                  <a:pt x="296" y="2"/>
                </a:lnTo>
                <a:lnTo>
                  <a:pt x="296" y="2"/>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31" name="Freeform 330"/>
          <p:cNvSpPr/>
          <p:nvPr>
            <p:custDataLst>
              <p:tags r:id="rId125"/>
            </p:custDataLst>
          </p:nvPr>
        </p:nvSpPr>
        <p:spPr bwMode="auto">
          <a:xfrm>
            <a:off x="4195601" y="3384397"/>
            <a:ext cx="60399" cy="62555"/>
          </a:xfrm>
          <a:custGeom>
            <a:avLst/>
            <a:gdLst>
              <a:gd name="T0" fmla="*/ 56 w 56"/>
              <a:gd name="T1" fmla="*/ 28 h 58"/>
              <a:gd name="T2" fmla="*/ 56 w 56"/>
              <a:gd name="T3" fmla="*/ 28 h 58"/>
              <a:gd name="T4" fmla="*/ 54 w 56"/>
              <a:gd name="T5" fmla="*/ 40 h 58"/>
              <a:gd name="T6" fmla="*/ 48 w 56"/>
              <a:gd name="T7" fmla="*/ 48 h 58"/>
              <a:gd name="T8" fmla="*/ 40 w 56"/>
              <a:gd name="T9" fmla="*/ 56 h 58"/>
              <a:gd name="T10" fmla="*/ 28 w 56"/>
              <a:gd name="T11" fmla="*/ 58 h 58"/>
              <a:gd name="T12" fmla="*/ 28 w 56"/>
              <a:gd name="T13" fmla="*/ 58 h 58"/>
              <a:gd name="T14" fmla="*/ 16 w 56"/>
              <a:gd name="T15" fmla="*/ 56 h 58"/>
              <a:gd name="T16" fmla="*/ 8 w 56"/>
              <a:gd name="T17" fmla="*/ 48 h 58"/>
              <a:gd name="T18" fmla="*/ 2 w 56"/>
              <a:gd name="T19" fmla="*/ 40 h 58"/>
              <a:gd name="T20" fmla="*/ 0 w 56"/>
              <a:gd name="T21" fmla="*/ 28 h 58"/>
              <a:gd name="T22" fmla="*/ 0 w 56"/>
              <a:gd name="T23" fmla="*/ 28 h 58"/>
              <a:gd name="T24" fmla="*/ 2 w 56"/>
              <a:gd name="T25" fmla="*/ 18 h 58"/>
              <a:gd name="T26" fmla="*/ 8 w 56"/>
              <a:gd name="T27" fmla="*/ 8 h 58"/>
              <a:gd name="T28" fmla="*/ 16 w 56"/>
              <a:gd name="T29" fmla="*/ 2 h 58"/>
              <a:gd name="T30" fmla="*/ 28 w 56"/>
              <a:gd name="T31" fmla="*/ 0 h 58"/>
              <a:gd name="T32" fmla="*/ 28 w 56"/>
              <a:gd name="T33" fmla="*/ 0 h 58"/>
              <a:gd name="T34" fmla="*/ 40 w 56"/>
              <a:gd name="T35" fmla="*/ 2 h 58"/>
              <a:gd name="T36" fmla="*/ 48 w 56"/>
              <a:gd name="T37" fmla="*/ 8 h 58"/>
              <a:gd name="T38" fmla="*/ 54 w 56"/>
              <a:gd name="T39" fmla="*/ 18 h 58"/>
              <a:gd name="T40" fmla="*/ 56 w 56"/>
              <a:gd name="T41" fmla="*/ 28 h 58"/>
              <a:gd name="T42" fmla="*/ 56 w 56"/>
              <a:gd name="T43" fmla="*/ 2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8">
                <a:moveTo>
                  <a:pt x="56" y="28"/>
                </a:moveTo>
                <a:lnTo>
                  <a:pt x="56" y="28"/>
                </a:lnTo>
                <a:lnTo>
                  <a:pt x="54" y="40"/>
                </a:lnTo>
                <a:lnTo>
                  <a:pt x="48" y="48"/>
                </a:lnTo>
                <a:lnTo>
                  <a:pt x="40" y="56"/>
                </a:lnTo>
                <a:lnTo>
                  <a:pt x="28" y="58"/>
                </a:lnTo>
                <a:lnTo>
                  <a:pt x="28" y="58"/>
                </a:lnTo>
                <a:lnTo>
                  <a:pt x="16" y="56"/>
                </a:lnTo>
                <a:lnTo>
                  <a:pt x="8" y="48"/>
                </a:lnTo>
                <a:lnTo>
                  <a:pt x="2" y="40"/>
                </a:lnTo>
                <a:lnTo>
                  <a:pt x="0" y="28"/>
                </a:lnTo>
                <a:lnTo>
                  <a:pt x="0" y="28"/>
                </a:lnTo>
                <a:lnTo>
                  <a:pt x="2" y="18"/>
                </a:lnTo>
                <a:lnTo>
                  <a:pt x="8" y="8"/>
                </a:lnTo>
                <a:lnTo>
                  <a:pt x="16" y="2"/>
                </a:lnTo>
                <a:lnTo>
                  <a:pt x="28" y="0"/>
                </a:lnTo>
                <a:lnTo>
                  <a:pt x="28" y="0"/>
                </a:lnTo>
                <a:lnTo>
                  <a:pt x="40" y="2"/>
                </a:lnTo>
                <a:lnTo>
                  <a:pt x="48" y="8"/>
                </a:lnTo>
                <a:lnTo>
                  <a:pt x="54" y="18"/>
                </a:lnTo>
                <a:lnTo>
                  <a:pt x="56" y="28"/>
                </a:lnTo>
                <a:lnTo>
                  <a:pt x="56" y="28"/>
                </a:lnTo>
                <a:close/>
              </a:path>
            </a:pathLst>
          </a:custGeom>
          <a:solidFill>
            <a:srgbClr val="CE885B">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2" name="Freeform 331"/>
          <p:cNvSpPr/>
          <p:nvPr>
            <p:custDataLst>
              <p:tags r:id="rId126"/>
            </p:custDataLst>
          </p:nvPr>
        </p:nvSpPr>
        <p:spPr bwMode="auto">
          <a:xfrm>
            <a:off x="4182659" y="3520293"/>
            <a:ext cx="86283" cy="86283"/>
          </a:xfrm>
          <a:custGeom>
            <a:avLst/>
            <a:gdLst>
              <a:gd name="T0" fmla="*/ 80 w 80"/>
              <a:gd name="T1" fmla="*/ 40 h 80"/>
              <a:gd name="T2" fmla="*/ 80 w 80"/>
              <a:gd name="T3" fmla="*/ 40 h 80"/>
              <a:gd name="T4" fmla="*/ 80 w 80"/>
              <a:gd name="T5" fmla="*/ 48 h 80"/>
              <a:gd name="T6" fmla="*/ 76 w 80"/>
              <a:gd name="T7" fmla="*/ 56 h 80"/>
              <a:gd name="T8" fmla="*/ 74 w 80"/>
              <a:gd name="T9" fmla="*/ 62 h 80"/>
              <a:gd name="T10" fmla="*/ 68 w 80"/>
              <a:gd name="T11" fmla="*/ 68 h 80"/>
              <a:gd name="T12" fmla="*/ 62 w 80"/>
              <a:gd name="T13" fmla="*/ 74 h 80"/>
              <a:gd name="T14" fmla="*/ 56 w 80"/>
              <a:gd name="T15" fmla="*/ 76 h 80"/>
              <a:gd name="T16" fmla="*/ 48 w 80"/>
              <a:gd name="T17" fmla="*/ 80 h 80"/>
              <a:gd name="T18" fmla="*/ 40 w 80"/>
              <a:gd name="T19" fmla="*/ 80 h 80"/>
              <a:gd name="T20" fmla="*/ 40 w 80"/>
              <a:gd name="T21" fmla="*/ 80 h 80"/>
              <a:gd name="T22" fmla="*/ 32 w 80"/>
              <a:gd name="T23" fmla="*/ 80 h 80"/>
              <a:gd name="T24" fmla="*/ 24 w 80"/>
              <a:gd name="T25" fmla="*/ 76 h 80"/>
              <a:gd name="T26" fmla="*/ 18 w 80"/>
              <a:gd name="T27" fmla="*/ 74 h 80"/>
              <a:gd name="T28" fmla="*/ 12 w 80"/>
              <a:gd name="T29" fmla="*/ 68 h 80"/>
              <a:gd name="T30" fmla="*/ 6 w 80"/>
              <a:gd name="T31" fmla="*/ 62 h 80"/>
              <a:gd name="T32" fmla="*/ 4 w 80"/>
              <a:gd name="T33" fmla="*/ 56 h 80"/>
              <a:gd name="T34" fmla="*/ 0 w 80"/>
              <a:gd name="T35" fmla="*/ 48 h 80"/>
              <a:gd name="T36" fmla="*/ 0 w 80"/>
              <a:gd name="T37" fmla="*/ 40 h 80"/>
              <a:gd name="T38" fmla="*/ 0 w 80"/>
              <a:gd name="T39" fmla="*/ 40 h 80"/>
              <a:gd name="T40" fmla="*/ 0 w 80"/>
              <a:gd name="T41" fmla="*/ 32 h 80"/>
              <a:gd name="T42" fmla="*/ 4 w 80"/>
              <a:gd name="T43" fmla="*/ 24 h 80"/>
              <a:gd name="T44" fmla="*/ 6 w 80"/>
              <a:gd name="T45" fmla="*/ 18 h 80"/>
              <a:gd name="T46" fmla="*/ 12 w 80"/>
              <a:gd name="T47" fmla="*/ 12 h 80"/>
              <a:gd name="T48" fmla="*/ 18 w 80"/>
              <a:gd name="T49" fmla="*/ 6 h 80"/>
              <a:gd name="T50" fmla="*/ 24 w 80"/>
              <a:gd name="T51" fmla="*/ 2 h 80"/>
              <a:gd name="T52" fmla="*/ 32 w 80"/>
              <a:gd name="T53" fmla="*/ 0 h 80"/>
              <a:gd name="T54" fmla="*/ 40 w 80"/>
              <a:gd name="T55" fmla="*/ 0 h 80"/>
              <a:gd name="T56" fmla="*/ 40 w 80"/>
              <a:gd name="T57" fmla="*/ 0 h 80"/>
              <a:gd name="T58" fmla="*/ 48 w 80"/>
              <a:gd name="T59" fmla="*/ 0 h 80"/>
              <a:gd name="T60" fmla="*/ 56 w 80"/>
              <a:gd name="T61" fmla="*/ 4 h 80"/>
              <a:gd name="T62" fmla="*/ 62 w 80"/>
              <a:gd name="T63" fmla="*/ 6 h 80"/>
              <a:gd name="T64" fmla="*/ 68 w 80"/>
              <a:gd name="T65" fmla="*/ 12 h 80"/>
              <a:gd name="T66" fmla="*/ 74 w 80"/>
              <a:gd name="T67" fmla="*/ 18 h 80"/>
              <a:gd name="T68" fmla="*/ 76 w 80"/>
              <a:gd name="T69" fmla="*/ 24 h 80"/>
              <a:gd name="T70" fmla="*/ 80 w 80"/>
              <a:gd name="T71" fmla="*/ 32 h 80"/>
              <a:gd name="T72" fmla="*/ 80 w 80"/>
              <a:gd name="T73" fmla="*/ 40 h 80"/>
              <a:gd name="T74" fmla="*/ 80 w 80"/>
              <a:gd name="T75"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80">
                <a:moveTo>
                  <a:pt x="80" y="40"/>
                </a:moveTo>
                <a:lnTo>
                  <a:pt x="80" y="40"/>
                </a:lnTo>
                <a:lnTo>
                  <a:pt x="80" y="48"/>
                </a:lnTo>
                <a:lnTo>
                  <a:pt x="76" y="56"/>
                </a:lnTo>
                <a:lnTo>
                  <a:pt x="74" y="62"/>
                </a:lnTo>
                <a:lnTo>
                  <a:pt x="68" y="68"/>
                </a:lnTo>
                <a:lnTo>
                  <a:pt x="62" y="74"/>
                </a:lnTo>
                <a:lnTo>
                  <a:pt x="56" y="76"/>
                </a:lnTo>
                <a:lnTo>
                  <a:pt x="48" y="80"/>
                </a:lnTo>
                <a:lnTo>
                  <a:pt x="40" y="80"/>
                </a:lnTo>
                <a:lnTo>
                  <a:pt x="40" y="80"/>
                </a:lnTo>
                <a:lnTo>
                  <a:pt x="32" y="80"/>
                </a:lnTo>
                <a:lnTo>
                  <a:pt x="24" y="76"/>
                </a:lnTo>
                <a:lnTo>
                  <a:pt x="18" y="74"/>
                </a:lnTo>
                <a:lnTo>
                  <a:pt x="12" y="68"/>
                </a:lnTo>
                <a:lnTo>
                  <a:pt x="6" y="62"/>
                </a:lnTo>
                <a:lnTo>
                  <a:pt x="4" y="56"/>
                </a:lnTo>
                <a:lnTo>
                  <a:pt x="0" y="48"/>
                </a:lnTo>
                <a:lnTo>
                  <a:pt x="0" y="40"/>
                </a:lnTo>
                <a:lnTo>
                  <a:pt x="0" y="40"/>
                </a:lnTo>
                <a:lnTo>
                  <a:pt x="0" y="32"/>
                </a:lnTo>
                <a:lnTo>
                  <a:pt x="4" y="24"/>
                </a:lnTo>
                <a:lnTo>
                  <a:pt x="6" y="18"/>
                </a:lnTo>
                <a:lnTo>
                  <a:pt x="12" y="12"/>
                </a:lnTo>
                <a:lnTo>
                  <a:pt x="18" y="6"/>
                </a:lnTo>
                <a:lnTo>
                  <a:pt x="24" y="2"/>
                </a:lnTo>
                <a:lnTo>
                  <a:pt x="32" y="0"/>
                </a:lnTo>
                <a:lnTo>
                  <a:pt x="40" y="0"/>
                </a:lnTo>
                <a:lnTo>
                  <a:pt x="40" y="0"/>
                </a:lnTo>
                <a:lnTo>
                  <a:pt x="48" y="0"/>
                </a:lnTo>
                <a:lnTo>
                  <a:pt x="56" y="4"/>
                </a:lnTo>
                <a:lnTo>
                  <a:pt x="62" y="6"/>
                </a:lnTo>
                <a:lnTo>
                  <a:pt x="68" y="12"/>
                </a:lnTo>
                <a:lnTo>
                  <a:pt x="74" y="18"/>
                </a:lnTo>
                <a:lnTo>
                  <a:pt x="76" y="24"/>
                </a:lnTo>
                <a:lnTo>
                  <a:pt x="80" y="32"/>
                </a:lnTo>
                <a:lnTo>
                  <a:pt x="80" y="40"/>
                </a:lnTo>
                <a:lnTo>
                  <a:pt x="80" y="40"/>
                </a:lnTo>
                <a:close/>
              </a:path>
            </a:pathLst>
          </a:custGeom>
          <a:solidFill>
            <a:srgbClr val="FAA6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3" name="Freeform 332"/>
          <p:cNvSpPr/>
          <p:nvPr>
            <p:custDataLst>
              <p:tags r:id="rId127"/>
            </p:custDataLst>
          </p:nvPr>
        </p:nvSpPr>
        <p:spPr bwMode="auto">
          <a:xfrm>
            <a:off x="4117945" y="3058678"/>
            <a:ext cx="360232" cy="159624"/>
          </a:xfrm>
          <a:custGeom>
            <a:avLst/>
            <a:gdLst>
              <a:gd name="T0" fmla="*/ 334 w 334"/>
              <a:gd name="T1" fmla="*/ 0 h 148"/>
              <a:gd name="T2" fmla="*/ 334 w 334"/>
              <a:gd name="T3" fmla="*/ 148 h 148"/>
              <a:gd name="T4" fmla="*/ 44 w 334"/>
              <a:gd name="T5" fmla="*/ 148 h 148"/>
              <a:gd name="T6" fmla="*/ 42 w 334"/>
              <a:gd name="T7" fmla="*/ 148 h 148"/>
              <a:gd name="T8" fmla="*/ 42 w 334"/>
              <a:gd name="T9" fmla="*/ 148 h 148"/>
              <a:gd name="T10" fmla="*/ 30 w 334"/>
              <a:gd name="T11" fmla="*/ 140 h 148"/>
              <a:gd name="T12" fmla="*/ 20 w 334"/>
              <a:gd name="T13" fmla="*/ 130 h 148"/>
              <a:gd name="T14" fmla="*/ 12 w 334"/>
              <a:gd name="T15" fmla="*/ 120 h 148"/>
              <a:gd name="T16" fmla="*/ 6 w 334"/>
              <a:gd name="T17" fmla="*/ 110 h 148"/>
              <a:gd name="T18" fmla="*/ 2 w 334"/>
              <a:gd name="T19" fmla="*/ 98 h 148"/>
              <a:gd name="T20" fmla="*/ 0 w 334"/>
              <a:gd name="T21" fmla="*/ 86 h 148"/>
              <a:gd name="T22" fmla="*/ 0 w 334"/>
              <a:gd name="T23" fmla="*/ 72 h 148"/>
              <a:gd name="T24" fmla="*/ 2 w 334"/>
              <a:gd name="T25" fmla="*/ 60 h 148"/>
              <a:gd name="T26" fmla="*/ 6 w 334"/>
              <a:gd name="T27" fmla="*/ 48 h 148"/>
              <a:gd name="T28" fmla="*/ 12 w 334"/>
              <a:gd name="T29" fmla="*/ 38 h 148"/>
              <a:gd name="T30" fmla="*/ 18 w 334"/>
              <a:gd name="T31" fmla="*/ 28 h 148"/>
              <a:gd name="T32" fmla="*/ 28 w 334"/>
              <a:gd name="T33" fmla="*/ 18 h 148"/>
              <a:gd name="T34" fmla="*/ 38 w 334"/>
              <a:gd name="T35" fmla="*/ 12 h 148"/>
              <a:gd name="T36" fmla="*/ 50 w 334"/>
              <a:gd name="T37" fmla="*/ 6 h 148"/>
              <a:gd name="T38" fmla="*/ 62 w 334"/>
              <a:gd name="T39" fmla="*/ 2 h 148"/>
              <a:gd name="T40" fmla="*/ 78 w 334"/>
              <a:gd name="T41" fmla="*/ 0 h 148"/>
              <a:gd name="T42" fmla="*/ 334 w 334"/>
              <a:gd name="T43"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4" h="148">
                <a:moveTo>
                  <a:pt x="334" y="0"/>
                </a:moveTo>
                <a:lnTo>
                  <a:pt x="334" y="148"/>
                </a:lnTo>
                <a:lnTo>
                  <a:pt x="44" y="148"/>
                </a:lnTo>
                <a:lnTo>
                  <a:pt x="42" y="148"/>
                </a:lnTo>
                <a:lnTo>
                  <a:pt x="42" y="148"/>
                </a:lnTo>
                <a:lnTo>
                  <a:pt x="30" y="140"/>
                </a:lnTo>
                <a:lnTo>
                  <a:pt x="20" y="130"/>
                </a:lnTo>
                <a:lnTo>
                  <a:pt x="12" y="120"/>
                </a:lnTo>
                <a:lnTo>
                  <a:pt x="6" y="110"/>
                </a:lnTo>
                <a:lnTo>
                  <a:pt x="2" y="98"/>
                </a:lnTo>
                <a:lnTo>
                  <a:pt x="0" y="86"/>
                </a:lnTo>
                <a:lnTo>
                  <a:pt x="0" y="72"/>
                </a:lnTo>
                <a:lnTo>
                  <a:pt x="2" y="60"/>
                </a:lnTo>
                <a:lnTo>
                  <a:pt x="6" y="48"/>
                </a:lnTo>
                <a:lnTo>
                  <a:pt x="12" y="38"/>
                </a:lnTo>
                <a:lnTo>
                  <a:pt x="18" y="28"/>
                </a:lnTo>
                <a:lnTo>
                  <a:pt x="28" y="18"/>
                </a:lnTo>
                <a:lnTo>
                  <a:pt x="38" y="12"/>
                </a:lnTo>
                <a:lnTo>
                  <a:pt x="50" y="6"/>
                </a:lnTo>
                <a:lnTo>
                  <a:pt x="62" y="2"/>
                </a:lnTo>
                <a:lnTo>
                  <a:pt x="78" y="0"/>
                </a:lnTo>
                <a:lnTo>
                  <a:pt x="334" y="0"/>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34" name="Freeform 333"/>
          <p:cNvSpPr/>
          <p:nvPr>
            <p:custDataLst>
              <p:tags r:id="rId128"/>
            </p:custDataLst>
          </p:nvPr>
        </p:nvSpPr>
        <p:spPr bwMode="auto">
          <a:xfrm>
            <a:off x="4320711" y="3869739"/>
            <a:ext cx="317091" cy="295519"/>
          </a:xfrm>
          <a:custGeom>
            <a:avLst/>
            <a:gdLst>
              <a:gd name="T0" fmla="*/ 0 w 294"/>
              <a:gd name="T1" fmla="*/ 172 h 274"/>
              <a:gd name="T2" fmla="*/ 266 w 294"/>
              <a:gd name="T3" fmla="*/ 0 h 274"/>
              <a:gd name="T4" fmla="*/ 294 w 294"/>
              <a:gd name="T5" fmla="*/ 82 h 274"/>
              <a:gd name="T6" fmla="*/ 30 w 294"/>
              <a:gd name="T7" fmla="*/ 274 h 274"/>
              <a:gd name="T8" fmla="*/ 0 w 294"/>
              <a:gd name="T9" fmla="*/ 172 h 274"/>
            </a:gdLst>
            <a:ahLst/>
            <a:cxnLst>
              <a:cxn ang="0">
                <a:pos x="T0" y="T1"/>
              </a:cxn>
              <a:cxn ang="0">
                <a:pos x="T2" y="T3"/>
              </a:cxn>
              <a:cxn ang="0">
                <a:pos x="T4" y="T5"/>
              </a:cxn>
              <a:cxn ang="0">
                <a:pos x="T6" y="T7"/>
              </a:cxn>
              <a:cxn ang="0">
                <a:pos x="T8" y="T9"/>
              </a:cxn>
            </a:cxnLst>
            <a:rect l="0" t="0" r="r" b="b"/>
            <a:pathLst>
              <a:path w="294" h="274">
                <a:moveTo>
                  <a:pt x="0" y="172"/>
                </a:moveTo>
                <a:lnTo>
                  <a:pt x="266" y="0"/>
                </a:lnTo>
                <a:lnTo>
                  <a:pt x="294" y="82"/>
                </a:lnTo>
                <a:lnTo>
                  <a:pt x="30" y="274"/>
                </a:lnTo>
                <a:lnTo>
                  <a:pt x="0" y="172"/>
                </a:lnTo>
                <a:close/>
              </a:path>
            </a:pathLst>
          </a:custGeom>
          <a:solidFill>
            <a:srgbClr val="ACAC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5" name="Freeform 334"/>
          <p:cNvSpPr/>
          <p:nvPr>
            <p:custDataLst>
              <p:tags r:id="rId129"/>
            </p:custDataLst>
          </p:nvPr>
        </p:nvSpPr>
        <p:spPr bwMode="auto">
          <a:xfrm>
            <a:off x="4320711" y="3776985"/>
            <a:ext cx="317091" cy="293363"/>
          </a:xfrm>
          <a:custGeom>
            <a:avLst/>
            <a:gdLst>
              <a:gd name="T0" fmla="*/ 0 w 294"/>
              <a:gd name="T1" fmla="*/ 172 h 272"/>
              <a:gd name="T2" fmla="*/ 266 w 294"/>
              <a:gd name="T3" fmla="*/ 0 h 272"/>
              <a:gd name="T4" fmla="*/ 294 w 294"/>
              <a:gd name="T5" fmla="*/ 82 h 272"/>
              <a:gd name="T6" fmla="*/ 30 w 294"/>
              <a:gd name="T7" fmla="*/ 272 h 272"/>
              <a:gd name="T8" fmla="*/ 0 w 294"/>
              <a:gd name="T9" fmla="*/ 172 h 272"/>
            </a:gdLst>
            <a:ahLst/>
            <a:cxnLst>
              <a:cxn ang="0">
                <a:pos x="T0" y="T1"/>
              </a:cxn>
              <a:cxn ang="0">
                <a:pos x="T2" y="T3"/>
              </a:cxn>
              <a:cxn ang="0">
                <a:pos x="T4" y="T5"/>
              </a:cxn>
              <a:cxn ang="0">
                <a:pos x="T6" y="T7"/>
              </a:cxn>
              <a:cxn ang="0">
                <a:pos x="T8" y="T9"/>
              </a:cxn>
            </a:cxnLst>
            <a:rect l="0" t="0" r="r" b="b"/>
            <a:pathLst>
              <a:path w="294" h="272">
                <a:moveTo>
                  <a:pt x="0" y="172"/>
                </a:moveTo>
                <a:lnTo>
                  <a:pt x="266" y="0"/>
                </a:lnTo>
                <a:lnTo>
                  <a:pt x="294" y="82"/>
                </a:lnTo>
                <a:lnTo>
                  <a:pt x="30" y="272"/>
                </a:lnTo>
                <a:lnTo>
                  <a:pt x="0" y="172"/>
                </a:lnTo>
                <a:close/>
              </a:path>
            </a:pathLst>
          </a:custGeom>
          <a:solidFill>
            <a:srgbClr val="FFFFFF"/>
          </a:solidFill>
          <a:ln>
            <a:noFill/>
          </a:ln>
        </p:spPr>
        <p:txBody>
          <a:bodyPr vert="horz" wrap="square" lIns="91440" tIns="45720" rIns="91440" bIns="45720" numCol="1" anchor="t" anchorCtr="0" compatLnSpc="1"/>
          <a:p>
            <a:endParaRPr lang="zh-CN" altLang="en-US"/>
          </a:p>
        </p:txBody>
      </p:sp>
      <p:sp>
        <p:nvSpPr>
          <p:cNvPr id="136" name="Freeform 335"/>
          <p:cNvSpPr/>
          <p:nvPr>
            <p:custDataLst>
              <p:tags r:id="rId130"/>
            </p:custDataLst>
          </p:nvPr>
        </p:nvSpPr>
        <p:spPr bwMode="auto">
          <a:xfrm>
            <a:off x="3481610" y="4406850"/>
            <a:ext cx="444357" cy="135896"/>
          </a:xfrm>
          <a:custGeom>
            <a:avLst/>
            <a:gdLst>
              <a:gd name="T0" fmla="*/ 366 w 412"/>
              <a:gd name="T1" fmla="*/ 0 h 126"/>
              <a:gd name="T2" fmla="*/ 214 w 412"/>
              <a:gd name="T3" fmla="*/ 0 h 126"/>
              <a:gd name="T4" fmla="*/ 28 w 412"/>
              <a:gd name="T5" fmla="*/ 60 h 126"/>
              <a:gd name="T6" fmla="*/ 28 w 412"/>
              <a:gd name="T7" fmla="*/ 60 h 126"/>
              <a:gd name="T8" fmla="*/ 18 w 412"/>
              <a:gd name="T9" fmla="*/ 70 h 126"/>
              <a:gd name="T10" fmla="*/ 10 w 412"/>
              <a:gd name="T11" fmla="*/ 80 h 126"/>
              <a:gd name="T12" fmla="*/ 2 w 412"/>
              <a:gd name="T13" fmla="*/ 92 h 126"/>
              <a:gd name="T14" fmla="*/ 0 w 412"/>
              <a:gd name="T15" fmla="*/ 98 h 126"/>
              <a:gd name="T16" fmla="*/ 0 w 412"/>
              <a:gd name="T17" fmla="*/ 104 h 126"/>
              <a:gd name="T18" fmla="*/ 2 w 412"/>
              <a:gd name="T19" fmla="*/ 110 h 126"/>
              <a:gd name="T20" fmla="*/ 4 w 412"/>
              <a:gd name="T21" fmla="*/ 114 h 126"/>
              <a:gd name="T22" fmla="*/ 10 w 412"/>
              <a:gd name="T23" fmla="*/ 120 h 126"/>
              <a:gd name="T24" fmla="*/ 20 w 412"/>
              <a:gd name="T25" fmla="*/ 122 h 126"/>
              <a:gd name="T26" fmla="*/ 32 w 412"/>
              <a:gd name="T27" fmla="*/ 124 h 126"/>
              <a:gd name="T28" fmla="*/ 46 w 412"/>
              <a:gd name="T29" fmla="*/ 126 h 126"/>
              <a:gd name="T30" fmla="*/ 46 w 412"/>
              <a:gd name="T31" fmla="*/ 126 h 126"/>
              <a:gd name="T32" fmla="*/ 412 w 412"/>
              <a:gd name="T33" fmla="*/ 126 h 126"/>
              <a:gd name="T34" fmla="*/ 366 w 412"/>
              <a:gd name="T35"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2" h="126">
                <a:moveTo>
                  <a:pt x="366" y="0"/>
                </a:moveTo>
                <a:lnTo>
                  <a:pt x="214" y="0"/>
                </a:lnTo>
                <a:lnTo>
                  <a:pt x="28" y="60"/>
                </a:lnTo>
                <a:lnTo>
                  <a:pt x="28" y="60"/>
                </a:lnTo>
                <a:lnTo>
                  <a:pt x="18" y="70"/>
                </a:lnTo>
                <a:lnTo>
                  <a:pt x="10" y="80"/>
                </a:lnTo>
                <a:lnTo>
                  <a:pt x="2" y="92"/>
                </a:lnTo>
                <a:lnTo>
                  <a:pt x="0" y="98"/>
                </a:lnTo>
                <a:lnTo>
                  <a:pt x="0" y="104"/>
                </a:lnTo>
                <a:lnTo>
                  <a:pt x="2" y="110"/>
                </a:lnTo>
                <a:lnTo>
                  <a:pt x="4" y="114"/>
                </a:lnTo>
                <a:lnTo>
                  <a:pt x="10" y="120"/>
                </a:lnTo>
                <a:lnTo>
                  <a:pt x="20" y="122"/>
                </a:lnTo>
                <a:lnTo>
                  <a:pt x="32" y="124"/>
                </a:lnTo>
                <a:lnTo>
                  <a:pt x="46" y="126"/>
                </a:lnTo>
                <a:lnTo>
                  <a:pt x="46" y="126"/>
                </a:lnTo>
                <a:lnTo>
                  <a:pt x="412" y="126"/>
                </a:lnTo>
                <a:lnTo>
                  <a:pt x="366" y="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7" name="Freeform 336"/>
          <p:cNvSpPr/>
          <p:nvPr>
            <p:custDataLst>
              <p:tags r:id="rId131"/>
            </p:custDataLst>
          </p:nvPr>
        </p:nvSpPr>
        <p:spPr bwMode="auto">
          <a:xfrm>
            <a:off x="4243056" y="3869739"/>
            <a:ext cx="580253" cy="1078537"/>
          </a:xfrm>
          <a:custGeom>
            <a:avLst/>
            <a:gdLst>
              <a:gd name="T0" fmla="*/ 56 w 538"/>
              <a:gd name="T1" fmla="*/ 998 h 1000"/>
              <a:gd name="T2" fmla="*/ 530 w 538"/>
              <a:gd name="T3" fmla="*/ 1000 h 1000"/>
              <a:gd name="T4" fmla="*/ 530 w 538"/>
              <a:gd name="T5" fmla="*/ 1000 h 1000"/>
              <a:gd name="T6" fmla="*/ 534 w 538"/>
              <a:gd name="T7" fmla="*/ 998 h 1000"/>
              <a:gd name="T8" fmla="*/ 536 w 538"/>
              <a:gd name="T9" fmla="*/ 996 h 1000"/>
              <a:gd name="T10" fmla="*/ 538 w 538"/>
              <a:gd name="T11" fmla="*/ 994 h 1000"/>
              <a:gd name="T12" fmla="*/ 538 w 538"/>
              <a:gd name="T13" fmla="*/ 990 h 1000"/>
              <a:gd name="T14" fmla="*/ 512 w 538"/>
              <a:gd name="T15" fmla="*/ 656 h 1000"/>
              <a:gd name="T16" fmla="*/ 512 w 538"/>
              <a:gd name="T17" fmla="*/ 226 h 1000"/>
              <a:gd name="T18" fmla="*/ 512 w 538"/>
              <a:gd name="T19" fmla="*/ 226 h 1000"/>
              <a:gd name="T20" fmla="*/ 510 w 538"/>
              <a:gd name="T21" fmla="*/ 186 h 1000"/>
              <a:gd name="T22" fmla="*/ 504 w 538"/>
              <a:gd name="T23" fmla="*/ 148 h 1000"/>
              <a:gd name="T24" fmla="*/ 494 w 538"/>
              <a:gd name="T25" fmla="*/ 114 h 1000"/>
              <a:gd name="T26" fmla="*/ 488 w 538"/>
              <a:gd name="T27" fmla="*/ 98 h 1000"/>
              <a:gd name="T28" fmla="*/ 482 w 538"/>
              <a:gd name="T29" fmla="*/ 82 h 1000"/>
              <a:gd name="T30" fmla="*/ 472 w 538"/>
              <a:gd name="T31" fmla="*/ 68 h 1000"/>
              <a:gd name="T32" fmla="*/ 464 w 538"/>
              <a:gd name="T33" fmla="*/ 54 h 1000"/>
              <a:gd name="T34" fmla="*/ 454 w 538"/>
              <a:gd name="T35" fmla="*/ 42 h 1000"/>
              <a:gd name="T36" fmla="*/ 442 w 538"/>
              <a:gd name="T37" fmla="*/ 32 h 1000"/>
              <a:gd name="T38" fmla="*/ 430 w 538"/>
              <a:gd name="T39" fmla="*/ 22 h 1000"/>
              <a:gd name="T40" fmla="*/ 416 w 538"/>
              <a:gd name="T41" fmla="*/ 14 h 1000"/>
              <a:gd name="T42" fmla="*/ 402 w 538"/>
              <a:gd name="T43" fmla="*/ 6 h 1000"/>
              <a:gd name="T44" fmla="*/ 386 w 538"/>
              <a:gd name="T45" fmla="*/ 0 h 1000"/>
              <a:gd name="T46" fmla="*/ 362 w 538"/>
              <a:gd name="T47" fmla="*/ 0 h 1000"/>
              <a:gd name="T48" fmla="*/ 2 w 538"/>
              <a:gd name="T49" fmla="*/ 320 h 1000"/>
              <a:gd name="T50" fmla="*/ 0 w 538"/>
              <a:gd name="T51" fmla="*/ 902 h 1000"/>
              <a:gd name="T52" fmla="*/ 0 w 538"/>
              <a:gd name="T53" fmla="*/ 902 h 1000"/>
              <a:gd name="T54" fmla="*/ 0 w 538"/>
              <a:gd name="T55" fmla="*/ 922 h 1000"/>
              <a:gd name="T56" fmla="*/ 0 w 538"/>
              <a:gd name="T57" fmla="*/ 940 h 1000"/>
              <a:gd name="T58" fmla="*/ 4 w 538"/>
              <a:gd name="T59" fmla="*/ 956 h 1000"/>
              <a:gd name="T60" fmla="*/ 8 w 538"/>
              <a:gd name="T61" fmla="*/ 970 h 1000"/>
              <a:gd name="T62" fmla="*/ 16 w 538"/>
              <a:gd name="T63" fmla="*/ 982 h 1000"/>
              <a:gd name="T64" fmla="*/ 26 w 538"/>
              <a:gd name="T65" fmla="*/ 992 h 1000"/>
              <a:gd name="T66" fmla="*/ 40 w 538"/>
              <a:gd name="T67" fmla="*/ 996 h 1000"/>
              <a:gd name="T68" fmla="*/ 56 w 538"/>
              <a:gd name="T69" fmla="*/ 998 h 1000"/>
              <a:gd name="T70" fmla="*/ 56 w 538"/>
              <a:gd name="T71" fmla="*/ 998 h 1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8" h="1000">
                <a:moveTo>
                  <a:pt x="56" y="998"/>
                </a:moveTo>
                <a:lnTo>
                  <a:pt x="530" y="1000"/>
                </a:lnTo>
                <a:lnTo>
                  <a:pt x="530" y="1000"/>
                </a:lnTo>
                <a:lnTo>
                  <a:pt x="534" y="998"/>
                </a:lnTo>
                <a:lnTo>
                  <a:pt x="536" y="996"/>
                </a:lnTo>
                <a:lnTo>
                  <a:pt x="538" y="994"/>
                </a:lnTo>
                <a:lnTo>
                  <a:pt x="538" y="990"/>
                </a:lnTo>
                <a:lnTo>
                  <a:pt x="512" y="656"/>
                </a:lnTo>
                <a:lnTo>
                  <a:pt x="512" y="226"/>
                </a:lnTo>
                <a:lnTo>
                  <a:pt x="512" y="226"/>
                </a:lnTo>
                <a:lnTo>
                  <a:pt x="510" y="186"/>
                </a:lnTo>
                <a:lnTo>
                  <a:pt x="504" y="148"/>
                </a:lnTo>
                <a:lnTo>
                  <a:pt x="494" y="114"/>
                </a:lnTo>
                <a:lnTo>
                  <a:pt x="488" y="98"/>
                </a:lnTo>
                <a:lnTo>
                  <a:pt x="482" y="82"/>
                </a:lnTo>
                <a:lnTo>
                  <a:pt x="472" y="68"/>
                </a:lnTo>
                <a:lnTo>
                  <a:pt x="464" y="54"/>
                </a:lnTo>
                <a:lnTo>
                  <a:pt x="454" y="42"/>
                </a:lnTo>
                <a:lnTo>
                  <a:pt x="442" y="32"/>
                </a:lnTo>
                <a:lnTo>
                  <a:pt x="430" y="22"/>
                </a:lnTo>
                <a:lnTo>
                  <a:pt x="416" y="14"/>
                </a:lnTo>
                <a:lnTo>
                  <a:pt x="402" y="6"/>
                </a:lnTo>
                <a:lnTo>
                  <a:pt x="386" y="0"/>
                </a:lnTo>
                <a:lnTo>
                  <a:pt x="362" y="0"/>
                </a:lnTo>
                <a:lnTo>
                  <a:pt x="2" y="320"/>
                </a:lnTo>
                <a:lnTo>
                  <a:pt x="0" y="902"/>
                </a:lnTo>
                <a:lnTo>
                  <a:pt x="0" y="902"/>
                </a:lnTo>
                <a:lnTo>
                  <a:pt x="0" y="922"/>
                </a:lnTo>
                <a:lnTo>
                  <a:pt x="0" y="940"/>
                </a:lnTo>
                <a:lnTo>
                  <a:pt x="4" y="956"/>
                </a:lnTo>
                <a:lnTo>
                  <a:pt x="8" y="970"/>
                </a:lnTo>
                <a:lnTo>
                  <a:pt x="16" y="982"/>
                </a:lnTo>
                <a:lnTo>
                  <a:pt x="26" y="992"/>
                </a:lnTo>
                <a:lnTo>
                  <a:pt x="40" y="996"/>
                </a:lnTo>
                <a:lnTo>
                  <a:pt x="56" y="998"/>
                </a:lnTo>
                <a:lnTo>
                  <a:pt x="56" y="998"/>
                </a:lnTo>
                <a:close/>
              </a:path>
            </a:pathLst>
          </a:custGeom>
          <a:solidFill>
            <a:srgbClr val="ACACAC">
              <a:lumMod val="50000"/>
            </a:srgbClr>
          </a:solidFill>
          <a:ln>
            <a:noFill/>
          </a:ln>
        </p:spPr>
        <p:txBody>
          <a:bodyPr vert="horz" wrap="square" lIns="91440" tIns="45720" rIns="91440" bIns="45720" numCol="1" anchor="t" anchorCtr="0" compatLnSpc="1"/>
          <a:p>
            <a:endParaRPr lang="zh-CN" altLang="en-US"/>
          </a:p>
        </p:txBody>
      </p:sp>
      <p:sp>
        <p:nvSpPr>
          <p:cNvPr id="138" name="Freeform 337"/>
          <p:cNvSpPr/>
          <p:nvPr>
            <p:custDataLst>
              <p:tags r:id="rId132"/>
            </p:custDataLst>
          </p:nvPr>
        </p:nvSpPr>
        <p:spPr bwMode="auto">
          <a:xfrm>
            <a:off x="4245213" y="3807184"/>
            <a:ext cx="424944" cy="407687"/>
          </a:xfrm>
          <a:custGeom>
            <a:avLst/>
            <a:gdLst>
              <a:gd name="T0" fmla="*/ 372 w 394"/>
              <a:gd name="T1" fmla="*/ 0 h 378"/>
              <a:gd name="T2" fmla="*/ 394 w 394"/>
              <a:gd name="T3" fmla="*/ 62 h 378"/>
              <a:gd name="T4" fmla="*/ 302 w 394"/>
              <a:gd name="T5" fmla="*/ 176 h 378"/>
              <a:gd name="T6" fmla="*/ 230 w 394"/>
              <a:gd name="T7" fmla="*/ 172 h 378"/>
              <a:gd name="T8" fmla="*/ 218 w 394"/>
              <a:gd name="T9" fmla="*/ 234 h 378"/>
              <a:gd name="T10" fmla="*/ 0 w 394"/>
              <a:gd name="T11" fmla="*/ 378 h 378"/>
              <a:gd name="T12" fmla="*/ 372 w 394"/>
              <a:gd name="T13" fmla="*/ 0 h 378"/>
            </a:gdLst>
            <a:ahLst/>
            <a:cxnLst>
              <a:cxn ang="0">
                <a:pos x="T0" y="T1"/>
              </a:cxn>
              <a:cxn ang="0">
                <a:pos x="T2" y="T3"/>
              </a:cxn>
              <a:cxn ang="0">
                <a:pos x="T4" y="T5"/>
              </a:cxn>
              <a:cxn ang="0">
                <a:pos x="T6" y="T7"/>
              </a:cxn>
              <a:cxn ang="0">
                <a:pos x="T8" y="T9"/>
              </a:cxn>
              <a:cxn ang="0">
                <a:pos x="T10" y="T11"/>
              </a:cxn>
              <a:cxn ang="0">
                <a:pos x="T12" y="T13"/>
              </a:cxn>
            </a:cxnLst>
            <a:rect l="0" t="0" r="r" b="b"/>
            <a:pathLst>
              <a:path w="394" h="378">
                <a:moveTo>
                  <a:pt x="372" y="0"/>
                </a:moveTo>
                <a:lnTo>
                  <a:pt x="394" y="62"/>
                </a:lnTo>
                <a:lnTo>
                  <a:pt x="302" y="176"/>
                </a:lnTo>
                <a:lnTo>
                  <a:pt x="230" y="172"/>
                </a:lnTo>
                <a:lnTo>
                  <a:pt x="218" y="234"/>
                </a:lnTo>
                <a:lnTo>
                  <a:pt x="0" y="378"/>
                </a:lnTo>
                <a:lnTo>
                  <a:pt x="372" y="0"/>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9" name="Freeform 338"/>
          <p:cNvSpPr/>
          <p:nvPr>
            <p:custDataLst>
              <p:tags r:id="rId133"/>
            </p:custDataLst>
          </p:nvPr>
        </p:nvSpPr>
        <p:spPr bwMode="auto">
          <a:xfrm>
            <a:off x="3803013" y="4005635"/>
            <a:ext cx="953427" cy="571625"/>
          </a:xfrm>
          <a:custGeom>
            <a:avLst/>
            <a:gdLst>
              <a:gd name="T0" fmla="*/ 436 w 884"/>
              <a:gd name="T1" fmla="*/ 530 h 530"/>
              <a:gd name="T2" fmla="*/ 834 w 884"/>
              <a:gd name="T3" fmla="*/ 194 h 530"/>
              <a:gd name="T4" fmla="*/ 834 w 884"/>
              <a:gd name="T5" fmla="*/ 194 h 530"/>
              <a:gd name="T6" fmla="*/ 850 w 884"/>
              <a:gd name="T7" fmla="*/ 180 h 530"/>
              <a:gd name="T8" fmla="*/ 864 w 884"/>
              <a:gd name="T9" fmla="*/ 166 h 530"/>
              <a:gd name="T10" fmla="*/ 874 w 884"/>
              <a:gd name="T11" fmla="*/ 148 h 530"/>
              <a:gd name="T12" fmla="*/ 880 w 884"/>
              <a:gd name="T13" fmla="*/ 128 h 530"/>
              <a:gd name="T14" fmla="*/ 884 w 884"/>
              <a:gd name="T15" fmla="*/ 108 h 530"/>
              <a:gd name="T16" fmla="*/ 882 w 884"/>
              <a:gd name="T17" fmla="*/ 88 h 530"/>
              <a:gd name="T18" fmla="*/ 878 w 884"/>
              <a:gd name="T19" fmla="*/ 68 h 530"/>
              <a:gd name="T20" fmla="*/ 868 w 884"/>
              <a:gd name="T21" fmla="*/ 50 h 530"/>
              <a:gd name="T22" fmla="*/ 868 w 884"/>
              <a:gd name="T23" fmla="*/ 50 h 530"/>
              <a:gd name="T24" fmla="*/ 856 w 884"/>
              <a:gd name="T25" fmla="*/ 32 h 530"/>
              <a:gd name="T26" fmla="*/ 840 w 884"/>
              <a:gd name="T27" fmla="*/ 20 h 530"/>
              <a:gd name="T28" fmla="*/ 824 w 884"/>
              <a:gd name="T29" fmla="*/ 10 h 530"/>
              <a:gd name="T30" fmla="*/ 804 w 884"/>
              <a:gd name="T31" fmla="*/ 2 h 530"/>
              <a:gd name="T32" fmla="*/ 784 w 884"/>
              <a:gd name="T33" fmla="*/ 0 h 530"/>
              <a:gd name="T34" fmla="*/ 764 w 884"/>
              <a:gd name="T35" fmla="*/ 0 h 530"/>
              <a:gd name="T36" fmla="*/ 744 w 884"/>
              <a:gd name="T37" fmla="*/ 6 h 530"/>
              <a:gd name="T38" fmla="*/ 726 w 884"/>
              <a:gd name="T39" fmla="*/ 14 h 530"/>
              <a:gd name="T40" fmla="*/ 366 w 884"/>
              <a:gd name="T41" fmla="*/ 328 h 530"/>
              <a:gd name="T42" fmla="*/ 0 w 884"/>
              <a:gd name="T43" fmla="*/ 328 h 530"/>
              <a:gd name="T44" fmla="*/ 0 w 884"/>
              <a:gd name="T45" fmla="*/ 530 h 530"/>
              <a:gd name="T46" fmla="*/ 436 w 884"/>
              <a:gd name="T47" fmla="*/ 53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4" h="530">
                <a:moveTo>
                  <a:pt x="436" y="530"/>
                </a:moveTo>
                <a:lnTo>
                  <a:pt x="834" y="194"/>
                </a:lnTo>
                <a:lnTo>
                  <a:pt x="834" y="194"/>
                </a:lnTo>
                <a:lnTo>
                  <a:pt x="850" y="180"/>
                </a:lnTo>
                <a:lnTo>
                  <a:pt x="864" y="166"/>
                </a:lnTo>
                <a:lnTo>
                  <a:pt x="874" y="148"/>
                </a:lnTo>
                <a:lnTo>
                  <a:pt x="880" y="128"/>
                </a:lnTo>
                <a:lnTo>
                  <a:pt x="884" y="108"/>
                </a:lnTo>
                <a:lnTo>
                  <a:pt x="882" y="88"/>
                </a:lnTo>
                <a:lnTo>
                  <a:pt x="878" y="68"/>
                </a:lnTo>
                <a:lnTo>
                  <a:pt x="868" y="50"/>
                </a:lnTo>
                <a:lnTo>
                  <a:pt x="868" y="50"/>
                </a:lnTo>
                <a:lnTo>
                  <a:pt x="856" y="32"/>
                </a:lnTo>
                <a:lnTo>
                  <a:pt x="840" y="20"/>
                </a:lnTo>
                <a:lnTo>
                  <a:pt x="824" y="10"/>
                </a:lnTo>
                <a:lnTo>
                  <a:pt x="804" y="2"/>
                </a:lnTo>
                <a:lnTo>
                  <a:pt x="784" y="0"/>
                </a:lnTo>
                <a:lnTo>
                  <a:pt x="764" y="0"/>
                </a:lnTo>
                <a:lnTo>
                  <a:pt x="744" y="6"/>
                </a:lnTo>
                <a:lnTo>
                  <a:pt x="726" y="14"/>
                </a:lnTo>
                <a:lnTo>
                  <a:pt x="366" y="328"/>
                </a:lnTo>
                <a:lnTo>
                  <a:pt x="0" y="328"/>
                </a:lnTo>
                <a:lnTo>
                  <a:pt x="0" y="530"/>
                </a:lnTo>
                <a:lnTo>
                  <a:pt x="436" y="530"/>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140" name="Freeform 341"/>
          <p:cNvSpPr/>
          <p:nvPr>
            <p:custDataLst>
              <p:tags r:id="rId134"/>
            </p:custDataLst>
          </p:nvPr>
        </p:nvSpPr>
        <p:spPr bwMode="auto">
          <a:xfrm>
            <a:off x="4089904" y="5185555"/>
            <a:ext cx="90597" cy="709677"/>
          </a:xfrm>
          <a:custGeom>
            <a:avLst/>
            <a:gdLst>
              <a:gd name="T0" fmla="*/ 0 w 84"/>
              <a:gd name="T1" fmla="*/ 658 h 658"/>
              <a:gd name="T2" fmla="*/ 82 w 84"/>
              <a:gd name="T3" fmla="*/ 658 h 658"/>
              <a:gd name="T4" fmla="*/ 84 w 84"/>
              <a:gd name="T5" fmla="*/ 0 h 658"/>
              <a:gd name="T6" fmla="*/ 0 w 84"/>
              <a:gd name="T7" fmla="*/ 0 h 658"/>
              <a:gd name="T8" fmla="*/ 0 w 84"/>
              <a:gd name="T9" fmla="*/ 658 h 658"/>
            </a:gdLst>
            <a:ahLst/>
            <a:cxnLst>
              <a:cxn ang="0">
                <a:pos x="T0" y="T1"/>
              </a:cxn>
              <a:cxn ang="0">
                <a:pos x="T2" y="T3"/>
              </a:cxn>
              <a:cxn ang="0">
                <a:pos x="T4" y="T5"/>
              </a:cxn>
              <a:cxn ang="0">
                <a:pos x="T6" y="T7"/>
              </a:cxn>
              <a:cxn ang="0">
                <a:pos x="T8" y="T9"/>
              </a:cxn>
            </a:cxnLst>
            <a:rect l="0" t="0" r="r" b="b"/>
            <a:pathLst>
              <a:path w="84" h="658">
                <a:moveTo>
                  <a:pt x="0" y="658"/>
                </a:moveTo>
                <a:lnTo>
                  <a:pt x="82" y="658"/>
                </a:lnTo>
                <a:lnTo>
                  <a:pt x="84" y="0"/>
                </a:lnTo>
                <a:lnTo>
                  <a:pt x="0" y="0"/>
                </a:lnTo>
                <a:lnTo>
                  <a:pt x="0" y="658"/>
                </a:lnTo>
                <a:close/>
              </a:path>
            </a:pathLst>
          </a:custGeom>
          <a:solidFill>
            <a:srgbClr val="FFFFFF">
              <a:lumMod val="85000"/>
            </a:srgbClr>
          </a:solidFill>
          <a:ln>
            <a:noFill/>
          </a:ln>
        </p:spPr>
        <p:txBody>
          <a:bodyPr vert="horz" wrap="square" lIns="91440" tIns="45720" rIns="91440" bIns="45720" numCol="1" anchor="t" anchorCtr="0" compatLnSpc="1"/>
          <a:p>
            <a:endParaRPr lang="zh-CN" altLang="en-US"/>
          </a:p>
        </p:txBody>
      </p:sp>
      <p:sp>
        <p:nvSpPr>
          <p:cNvPr id="141" name="Freeform 342"/>
          <p:cNvSpPr/>
          <p:nvPr>
            <p:custDataLst>
              <p:tags r:id="rId135"/>
            </p:custDataLst>
          </p:nvPr>
        </p:nvSpPr>
        <p:spPr bwMode="auto">
          <a:xfrm>
            <a:off x="4007935" y="5010832"/>
            <a:ext cx="793804" cy="176880"/>
          </a:xfrm>
          <a:custGeom>
            <a:avLst/>
            <a:gdLst>
              <a:gd name="T0" fmla="*/ 0 w 736"/>
              <a:gd name="T1" fmla="*/ 164 h 164"/>
              <a:gd name="T2" fmla="*/ 726 w 736"/>
              <a:gd name="T3" fmla="*/ 164 h 164"/>
              <a:gd name="T4" fmla="*/ 726 w 736"/>
              <a:gd name="T5" fmla="*/ 164 h 164"/>
              <a:gd name="T6" fmla="*/ 730 w 736"/>
              <a:gd name="T7" fmla="*/ 164 h 164"/>
              <a:gd name="T8" fmla="*/ 734 w 736"/>
              <a:gd name="T9" fmla="*/ 160 h 164"/>
              <a:gd name="T10" fmla="*/ 736 w 736"/>
              <a:gd name="T11" fmla="*/ 158 h 164"/>
              <a:gd name="T12" fmla="*/ 736 w 736"/>
              <a:gd name="T13" fmla="*/ 154 h 164"/>
              <a:gd name="T14" fmla="*/ 736 w 736"/>
              <a:gd name="T15" fmla="*/ 12 h 164"/>
              <a:gd name="T16" fmla="*/ 736 w 736"/>
              <a:gd name="T17" fmla="*/ 12 h 164"/>
              <a:gd name="T18" fmla="*/ 736 w 736"/>
              <a:gd name="T19" fmla="*/ 8 h 164"/>
              <a:gd name="T20" fmla="*/ 734 w 736"/>
              <a:gd name="T21" fmla="*/ 4 h 164"/>
              <a:gd name="T22" fmla="*/ 730 w 736"/>
              <a:gd name="T23" fmla="*/ 2 h 164"/>
              <a:gd name="T24" fmla="*/ 726 w 736"/>
              <a:gd name="T25" fmla="*/ 2 h 164"/>
              <a:gd name="T26" fmla="*/ 0 w 736"/>
              <a:gd name="T27" fmla="*/ 0 h 164"/>
              <a:gd name="T28" fmla="*/ 0 w 736"/>
              <a:gd name="T2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6" h="164">
                <a:moveTo>
                  <a:pt x="0" y="164"/>
                </a:moveTo>
                <a:lnTo>
                  <a:pt x="726" y="164"/>
                </a:lnTo>
                <a:lnTo>
                  <a:pt x="726" y="164"/>
                </a:lnTo>
                <a:lnTo>
                  <a:pt x="730" y="164"/>
                </a:lnTo>
                <a:lnTo>
                  <a:pt x="734" y="160"/>
                </a:lnTo>
                <a:lnTo>
                  <a:pt x="736" y="158"/>
                </a:lnTo>
                <a:lnTo>
                  <a:pt x="736" y="154"/>
                </a:lnTo>
                <a:lnTo>
                  <a:pt x="736" y="12"/>
                </a:lnTo>
                <a:lnTo>
                  <a:pt x="736" y="12"/>
                </a:lnTo>
                <a:lnTo>
                  <a:pt x="736" y="8"/>
                </a:lnTo>
                <a:lnTo>
                  <a:pt x="734" y="4"/>
                </a:lnTo>
                <a:lnTo>
                  <a:pt x="730" y="2"/>
                </a:lnTo>
                <a:lnTo>
                  <a:pt x="726" y="2"/>
                </a:lnTo>
                <a:lnTo>
                  <a:pt x="0" y="0"/>
                </a:lnTo>
                <a:lnTo>
                  <a:pt x="0" y="164"/>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2" name="Freeform 343"/>
          <p:cNvSpPr/>
          <p:nvPr>
            <p:custDataLst>
              <p:tags r:id="rId136"/>
            </p:custDataLst>
          </p:nvPr>
        </p:nvSpPr>
        <p:spPr bwMode="auto">
          <a:xfrm>
            <a:off x="3962636" y="5010832"/>
            <a:ext cx="509069" cy="176880"/>
          </a:xfrm>
          <a:custGeom>
            <a:avLst/>
            <a:gdLst>
              <a:gd name="T0" fmla="*/ 472 w 472"/>
              <a:gd name="T1" fmla="*/ 82 h 164"/>
              <a:gd name="T2" fmla="*/ 472 w 472"/>
              <a:gd name="T3" fmla="*/ 82 h 164"/>
              <a:gd name="T4" fmla="*/ 470 w 472"/>
              <a:gd name="T5" fmla="*/ 98 h 164"/>
              <a:gd name="T6" fmla="*/ 466 w 472"/>
              <a:gd name="T7" fmla="*/ 114 h 164"/>
              <a:gd name="T8" fmla="*/ 458 w 472"/>
              <a:gd name="T9" fmla="*/ 128 h 164"/>
              <a:gd name="T10" fmla="*/ 448 w 472"/>
              <a:gd name="T11" fmla="*/ 140 h 164"/>
              <a:gd name="T12" fmla="*/ 436 w 472"/>
              <a:gd name="T13" fmla="*/ 150 h 164"/>
              <a:gd name="T14" fmla="*/ 422 w 472"/>
              <a:gd name="T15" fmla="*/ 158 h 164"/>
              <a:gd name="T16" fmla="*/ 408 w 472"/>
              <a:gd name="T17" fmla="*/ 162 h 164"/>
              <a:gd name="T18" fmla="*/ 390 w 472"/>
              <a:gd name="T19" fmla="*/ 164 h 164"/>
              <a:gd name="T20" fmla="*/ 62 w 472"/>
              <a:gd name="T21" fmla="*/ 164 h 164"/>
              <a:gd name="T22" fmla="*/ 62 w 472"/>
              <a:gd name="T23" fmla="*/ 164 h 164"/>
              <a:gd name="T24" fmla="*/ 50 w 472"/>
              <a:gd name="T25" fmla="*/ 162 h 164"/>
              <a:gd name="T26" fmla="*/ 38 w 472"/>
              <a:gd name="T27" fmla="*/ 158 h 164"/>
              <a:gd name="T28" fmla="*/ 28 w 472"/>
              <a:gd name="T29" fmla="*/ 152 h 164"/>
              <a:gd name="T30" fmla="*/ 18 w 472"/>
              <a:gd name="T31" fmla="*/ 146 h 164"/>
              <a:gd name="T32" fmla="*/ 10 w 472"/>
              <a:gd name="T33" fmla="*/ 136 h 164"/>
              <a:gd name="T34" fmla="*/ 6 w 472"/>
              <a:gd name="T35" fmla="*/ 126 h 164"/>
              <a:gd name="T36" fmla="*/ 2 w 472"/>
              <a:gd name="T37" fmla="*/ 114 h 164"/>
              <a:gd name="T38" fmla="*/ 0 w 472"/>
              <a:gd name="T39" fmla="*/ 102 h 164"/>
              <a:gd name="T40" fmla="*/ 0 w 472"/>
              <a:gd name="T41" fmla="*/ 62 h 164"/>
              <a:gd name="T42" fmla="*/ 0 w 472"/>
              <a:gd name="T43" fmla="*/ 62 h 164"/>
              <a:gd name="T44" fmla="*/ 2 w 472"/>
              <a:gd name="T45" fmla="*/ 50 h 164"/>
              <a:gd name="T46" fmla="*/ 6 w 472"/>
              <a:gd name="T47" fmla="*/ 38 h 164"/>
              <a:gd name="T48" fmla="*/ 10 w 472"/>
              <a:gd name="T49" fmla="*/ 28 h 164"/>
              <a:gd name="T50" fmla="*/ 18 w 472"/>
              <a:gd name="T51" fmla="*/ 20 h 164"/>
              <a:gd name="T52" fmla="*/ 28 w 472"/>
              <a:gd name="T53" fmla="*/ 12 h 164"/>
              <a:gd name="T54" fmla="*/ 38 w 472"/>
              <a:gd name="T55" fmla="*/ 6 h 164"/>
              <a:gd name="T56" fmla="*/ 50 w 472"/>
              <a:gd name="T57" fmla="*/ 2 h 164"/>
              <a:gd name="T58" fmla="*/ 62 w 472"/>
              <a:gd name="T59" fmla="*/ 0 h 164"/>
              <a:gd name="T60" fmla="*/ 390 w 472"/>
              <a:gd name="T61" fmla="*/ 2 h 164"/>
              <a:gd name="T62" fmla="*/ 390 w 472"/>
              <a:gd name="T63" fmla="*/ 2 h 164"/>
              <a:gd name="T64" fmla="*/ 408 w 472"/>
              <a:gd name="T65" fmla="*/ 2 h 164"/>
              <a:gd name="T66" fmla="*/ 422 w 472"/>
              <a:gd name="T67" fmla="*/ 8 h 164"/>
              <a:gd name="T68" fmla="*/ 436 w 472"/>
              <a:gd name="T69" fmla="*/ 16 h 164"/>
              <a:gd name="T70" fmla="*/ 448 w 472"/>
              <a:gd name="T71" fmla="*/ 24 h 164"/>
              <a:gd name="T72" fmla="*/ 458 w 472"/>
              <a:gd name="T73" fmla="*/ 36 h 164"/>
              <a:gd name="T74" fmla="*/ 466 w 472"/>
              <a:gd name="T75" fmla="*/ 50 h 164"/>
              <a:gd name="T76" fmla="*/ 470 w 472"/>
              <a:gd name="T77" fmla="*/ 66 h 164"/>
              <a:gd name="T78" fmla="*/ 472 w 472"/>
              <a:gd name="T79" fmla="*/ 82 h 164"/>
              <a:gd name="T80" fmla="*/ 472 w 472"/>
              <a:gd name="T81" fmla="*/ 8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2" h="164">
                <a:moveTo>
                  <a:pt x="472" y="82"/>
                </a:moveTo>
                <a:lnTo>
                  <a:pt x="472" y="82"/>
                </a:lnTo>
                <a:lnTo>
                  <a:pt x="470" y="98"/>
                </a:lnTo>
                <a:lnTo>
                  <a:pt x="466" y="114"/>
                </a:lnTo>
                <a:lnTo>
                  <a:pt x="458" y="128"/>
                </a:lnTo>
                <a:lnTo>
                  <a:pt x="448" y="140"/>
                </a:lnTo>
                <a:lnTo>
                  <a:pt x="436" y="150"/>
                </a:lnTo>
                <a:lnTo>
                  <a:pt x="422" y="158"/>
                </a:lnTo>
                <a:lnTo>
                  <a:pt x="408" y="162"/>
                </a:lnTo>
                <a:lnTo>
                  <a:pt x="390" y="164"/>
                </a:lnTo>
                <a:lnTo>
                  <a:pt x="62" y="164"/>
                </a:lnTo>
                <a:lnTo>
                  <a:pt x="62" y="164"/>
                </a:lnTo>
                <a:lnTo>
                  <a:pt x="50" y="162"/>
                </a:lnTo>
                <a:lnTo>
                  <a:pt x="38" y="158"/>
                </a:lnTo>
                <a:lnTo>
                  <a:pt x="28" y="152"/>
                </a:lnTo>
                <a:lnTo>
                  <a:pt x="18" y="146"/>
                </a:lnTo>
                <a:lnTo>
                  <a:pt x="10" y="136"/>
                </a:lnTo>
                <a:lnTo>
                  <a:pt x="6" y="126"/>
                </a:lnTo>
                <a:lnTo>
                  <a:pt x="2" y="114"/>
                </a:lnTo>
                <a:lnTo>
                  <a:pt x="0" y="102"/>
                </a:lnTo>
                <a:lnTo>
                  <a:pt x="0" y="62"/>
                </a:lnTo>
                <a:lnTo>
                  <a:pt x="0" y="62"/>
                </a:lnTo>
                <a:lnTo>
                  <a:pt x="2" y="50"/>
                </a:lnTo>
                <a:lnTo>
                  <a:pt x="6" y="38"/>
                </a:lnTo>
                <a:lnTo>
                  <a:pt x="10" y="28"/>
                </a:lnTo>
                <a:lnTo>
                  <a:pt x="18" y="20"/>
                </a:lnTo>
                <a:lnTo>
                  <a:pt x="28" y="12"/>
                </a:lnTo>
                <a:lnTo>
                  <a:pt x="38" y="6"/>
                </a:lnTo>
                <a:lnTo>
                  <a:pt x="50" y="2"/>
                </a:lnTo>
                <a:lnTo>
                  <a:pt x="62" y="0"/>
                </a:lnTo>
                <a:lnTo>
                  <a:pt x="390" y="2"/>
                </a:lnTo>
                <a:lnTo>
                  <a:pt x="390" y="2"/>
                </a:lnTo>
                <a:lnTo>
                  <a:pt x="408" y="2"/>
                </a:lnTo>
                <a:lnTo>
                  <a:pt x="422" y="8"/>
                </a:lnTo>
                <a:lnTo>
                  <a:pt x="436" y="16"/>
                </a:lnTo>
                <a:lnTo>
                  <a:pt x="448" y="24"/>
                </a:lnTo>
                <a:lnTo>
                  <a:pt x="458" y="36"/>
                </a:lnTo>
                <a:lnTo>
                  <a:pt x="466" y="50"/>
                </a:lnTo>
                <a:lnTo>
                  <a:pt x="470" y="66"/>
                </a:lnTo>
                <a:lnTo>
                  <a:pt x="472" y="82"/>
                </a:lnTo>
                <a:lnTo>
                  <a:pt x="472" y="82"/>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3" name="Freeform 344"/>
          <p:cNvSpPr/>
          <p:nvPr>
            <p:custDataLst>
              <p:tags r:id="rId137"/>
            </p:custDataLst>
          </p:nvPr>
        </p:nvSpPr>
        <p:spPr bwMode="auto">
          <a:xfrm>
            <a:off x="4001464" y="5045346"/>
            <a:ext cx="800275" cy="142367"/>
          </a:xfrm>
          <a:custGeom>
            <a:avLst/>
            <a:gdLst>
              <a:gd name="T0" fmla="*/ 742 w 742"/>
              <a:gd name="T1" fmla="*/ 32 h 132"/>
              <a:gd name="T2" fmla="*/ 742 w 742"/>
              <a:gd name="T3" fmla="*/ 70 h 132"/>
              <a:gd name="T4" fmla="*/ 742 w 742"/>
              <a:gd name="T5" fmla="*/ 70 h 132"/>
              <a:gd name="T6" fmla="*/ 740 w 742"/>
              <a:gd name="T7" fmla="*/ 82 h 132"/>
              <a:gd name="T8" fmla="*/ 738 w 742"/>
              <a:gd name="T9" fmla="*/ 94 h 132"/>
              <a:gd name="T10" fmla="*/ 732 w 742"/>
              <a:gd name="T11" fmla="*/ 104 h 132"/>
              <a:gd name="T12" fmla="*/ 724 w 742"/>
              <a:gd name="T13" fmla="*/ 114 h 132"/>
              <a:gd name="T14" fmla="*/ 714 w 742"/>
              <a:gd name="T15" fmla="*/ 122 h 132"/>
              <a:gd name="T16" fmla="*/ 704 w 742"/>
              <a:gd name="T17" fmla="*/ 126 h 132"/>
              <a:gd name="T18" fmla="*/ 692 w 742"/>
              <a:gd name="T19" fmla="*/ 130 h 132"/>
              <a:gd name="T20" fmla="*/ 680 w 742"/>
              <a:gd name="T21" fmla="*/ 132 h 132"/>
              <a:gd name="T22" fmla="*/ 354 w 742"/>
              <a:gd name="T23" fmla="*/ 132 h 132"/>
              <a:gd name="T24" fmla="*/ 26 w 742"/>
              <a:gd name="T25" fmla="*/ 132 h 132"/>
              <a:gd name="T26" fmla="*/ 6 w 742"/>
              <a:gd name="T27" fmla="*/ 132 h 132"/>
              <a:gd name="T28" fmla="*/ 6 w 742"/>
              <a:gd name="T29" fmla="*/ 128 h 132"/>
              <a:gd name="T30" fmla="*/ 6 w 742"/>
              <a:gd name="T31" fmla="*/ 128 h 132"/>
              <a:gd name="T32" fmla="*/ 0 w 742"/>
              <a:gd name="T33" fmla="*/ 126 h 132"/>
              <a:gd name="T34" fmla="*/ 0 w 742"/>
              <a:gd name="T35" fmla="*/ 0 h 132"/>
              <a:gd name="T36" fmla="*/ 734 w 742"/>
              <a:gd name="T37" fmla="*/ 0 h 132"/>
              <a:gd name="T38" fmla="*/ 734 w 742"/>
              <a:gd name="T39" fmla="*/ 0 h 132"/>
              <a:gd name="T40" fmla="*/ 740 w 742"/>
              <a:gd name="T41" fmla="*/ 14 h 132"/>
              <a:gd name="T42" fmla="*/ 742 w 742"/>
              <a:gd name="T43" fmla="*/ 22 h 132"/>
              <a:gd name="T44" fmla="*/ 742 w 742"/>
              <a:gd name="T45" fmla="*/ 32 h 132"/>
              <a:gd name="T46" fmla="*/ 742 w 742"/>
              <a:gd name="T47" fmla="*/ 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2" h="132">
                <a:moveTo>
                  <a:pt x="742" y="32"/>
                </a:moveTo>
                <a:lnTo>
                  <a:pt x="742" y="70"/>
                </a:lnTo>
                <a:lnTo>
                  <a:pt x="742" y="70"/>
                </a:lnTo>
                <a:lnTo>
                  <a:pt x="740" y="82"/>
                </a:lnTo>
                <a:lnTo>
                  <a:pt x="738" y="94"/>
                </a:lnTo>
                <a:lnTo>
                  <a:pt x="732" y="104"/>
                </a:lnTo>
                <a:lnTo>
                  <a:pt x="724" y="114"/>
                </a:lnTo>
                <a:lnTo>
                  <a:pt x="714" y="122"/>
                </a:lnTo>
                <a:lnTo>
                  <a:pt x="704" y="126"/>
                </a:lnTo>
                <a:lnTo>
                  <a:pt x="692" y="130"/>
                </a:lnTo>
                <a:lnTo>
                  <a:pt x="680" y="132"/>
                </a:lnTo>
                <a:lnTo>
                  <a:pt x="354" y="132"/>
                </a:lnTo>
                <a:lnTo>
                  <a:pt x="26" y="132"/>
                </a:lnTo>
                <a:lnTo>
                  <a:pt x="6" y="132"/>
                </a:lnTo>
                <a:lnTo>
                  <a:pt x="6" y="128"/>
                </a:lnTo>
                <a:lnTo>
                  <a:pt x="6" y="128"/>
                </a:lnTo>
                <a:lnTo>
                  <a:pt x="0" y="126"/>
                </a:lnTo>
                <a:lnTo>
                  <a:pt x="0" y="0"/>
                </a:lnTo>
                <a:lnTo>
                  <a:pt x="734" y="0"/>
                </a:lnTo>
                <a:lnTo>
                  <a:pt x="734" y="0"/>
                </a:lnTo>
                <a:lnTo>
                  <a:pt x="740" y="14"/>
                </a:lnTo>
                <a:lnTo>
                  <a:pt x="742" y="22"/>
                </a:lnTo>
                <a:lnTo>
                  <a:pt x="742" y="32"/>
                </a:lnTo>
                <a:lnTo>
                  <a:pt x="742" y="32"/>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44" name="Freeform 345"/>
          <p:cNvSpPr/>
          <p:nvPr>
            <p:custDataLst>
              <p:tags r:id="rId138"/>
            </p:custDataLst>
          </p:nvPr>
        </p:nvSpPr>
        <p:spPr bwMode="auto">
          <a:xfrm>
            <a:off x="2614466" y="5043188"/>
            <a:ext cx="944799" cy="144524"/>
          </a:xfrm>
          <a:custGeom>
            <a:avLst/>
            <a:gdLst>
              <a:gd name="T0" fmla="*/ 876 w 876"/>
              <a:gd name="T1" fmla="*/ 134 h 134"/>
              <a:gd name="T2" fmla="*/ 0 w 876"/>
              <a:gd name="T3" fmla="*/ 132 h 134"/>
              <a:gd name="T4" fmla="*/ 0 w 876"/>
              <a:gd name="T5" fmla="*/ 0 h 134"/>
              <a:gd name="T6" fmla="*/ 876 w 876"/>
              <a:gd name="T7" fmla="*/ 2 h 134"/>
              <a:gd name="T8" fmla="*/ 876 w 876"/>
              <a:gd name="T9" fmla="*/ 134 h 134"/>
            </a:gdLst>
            <a:ahLst/>
            <a:cxnLst>
              <a:cxn ang="0">
                <a:pos x="T0" y="T1"/>
              </a:cxn>
              <a:cxn ang="0">
                <a:pos x="T2" y="T3"/>
              </a:cxn>
              <a:cxn ang="0">
                <a:pos x="T4" y="T5"/>
              </a:cxn>
              <a:cxn ang="0">
                <a:pos x="T6" y="T7"/>
              </a:cxn>
              <a:cxn ang="0">
                <a:pos x="T8" y="T9"/>
              </a:cxn>
            </a:cxnLst>
            <a:rect l="0" t="0" r="r" b="b"/>
            <a:pathLst>
              <a:path w="876" h="134">
                <a:moveTo>
                  <a:pt x="876" y="134"/>
                </a:moveTo>
                <a:lnTo>
                  <a:pt x="0" y="132"/>
                </a:lnTo>
                <a:lnTo>
                  <a:pt x="0" y="0"/>
                </a:lnTo>
                <a:lnTo>
                  <a:pt x="876" y="2"/>
                </a:lnTo>
                <a:lnTo>
                  <a:pt x="876" y="134"/>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45" name="Freeform 347"/>
          <p:cNvSpPr/>
          <p:nvPr>
            <p:custDataLst>
              <p:tags r:id="rId139"/>
            </p:custDataLst>
          </p:nvPr>
        </p:nvSpPr>
        <p:spPr bwMode="auto">
          <a:xfrm>
            <a:off x="1134711" y="4236442"/>
            <a:ext cx="418472" cy="946956"/>
          </a:xfrm>
          <a:custGeom>
            <a:avLst/>
            <a:gdLst>
              <a:gd name="T0" fmla="*/ 74 w 388"/>
              <a:gd name="T1" fmla="*/ 740 h 878"/>
              <a:gd name="T2" fmla="*/ 74 w 388"/>
              <a:gd name="T3" fmla="*/ 0 h 878"/>
              <a:gd name="T4" fmla="*/ 2 w 388"/>
              <a:gd name="T5" fmla="*/ 0 h 878"/>
              <a:gd name="T6" fmla="*/ 0 w 388"/>
              <a:gd name="T7" fmla="*/ 738 h 878"/>
              <a:gd name="T8" fmla="*/ 0 w 388"/>
              <a:gd name="T9" fmla="*/ 738 h 878"/>
              <a:gd name="T10" fmla="*/ 2 w 388"/>
              <a:gd name="T11" fmla="*/ 752 h 878"/>
              <a:gd name="T12" fmla="*/ 4 w 388"/>
              <a:gd name="T13" fmla="*/ 766 h 878"/>
              <a:gd name="T14" fmla="*/ 6 w 388"/>
              <a:gd name="T15" fmla="*/ 778 h 878"/>
              <a:gd name="T16" fmla="*/ 12 w 388"/>
              <a:gd name="T17" fmla="*/ 792 h 878"/>
              <a:gd name="T18" fmla="*/ 18 w 388"/>
              <a:gd name="T19" fmla="*/ 804 h 878"/>
              <a:gd name="T20" fmla="*/ 24 w 388"/>
              <a:gd name="T21" fmla="*/ 816 h 878"/>
              <a:gd name="T22" fmla="*/ 32 w 388"/>
              <a:gd name="T23" fmla="*/ 826 h 878"/>
              <a:gd name="T24" fmla="*/ 42 w 388"/>
              <a:gd name="T25" fmla="*/ 836 h 878"/>
              <a:gd name="T26" fmla="*/ 52 w 388"/>
              <a:gd name="T27" fmla="*/ 846 h 878"/>
              <a:gd name="T28" fmla="*/ 62 w 388"/>
              <a:gd name="T29" fmla="*/ 854 h 878"/>
              <a:gd name="T30" fmla="*/ 74 w 388"/>
              <a:gd name="T31" fmla="*/ 860 h 878"/>
              <a:gd name="T32" fmla="*/ 86 w 388"/>
              <a:gd name="T33" fmla="*/ 866 h 878"/>
              <a:gd name="T34" fmla="*/ 98 w 388"/>
              <a:gd name="T35" fmla="*/ 870 h 878"/>
              <a:gd name="T36" fmla="*/ 112 w 388"/>
              <a:gd name="T37" fmla="*/ 874 h 878"/>
              <a:gd name="T38" fmla="*/ 126 w 388"/>
              <a:gd name="T39" fmla="*/ 876 h 878"/>
              <a:gd name="T40" fmla="*/ 140 w 388"/>
              <a:gd name="T41" fmla="*/ 878 h 878"/>
              <a:gd name="T42" fmla="*/ 388 w 388"/>
              <a:gd name="T43" fmla="*/ 878 h 878"/>
              <a:gd name="T44" fmla="*/ 388 w 388"/>
              <a:gd name="T45" fmla="*/ 824 h 878"/>
              <a:gd name="T46" fmla="*/ 158 w 388"/>
              <a:gd name="T47" fmla="*/ 824 h 878"/>
              <a:gd name="T48" fmla="*/ 158 w 388"/>
              <a:gd name="T49" fmla="*/ 824 h 878"/>
              <a:gd name="T50" fmla="*/ 140 w 388"/>
              <a:gd name="T51" fmla="*/ 822 h 878"/>
              <a:gd name="T52" fmla="*/ 126 w 388"/>
              <a:gd name="T53" fmla="*/ 818 h 878"/>
              <a:gd name="T54" fmla="*/ 110 w 388"/>
              <a:gd name="T55" fmla="*/ 810 h 878"/>
              <a:gd name="T56" fmla="*/ 98 w 388"/>
              <a:gd name="T57" fmla="*/ 800 h 878"/>
              <a:gd name="T58" fmla="*/ 88 w 388"/>
              <a:gd name="T59" fmla="*/ 786 h 878"/>
              <a:gd name="T60" fmla="*/ 80 w 388"/>
              <a:gd name="T61" fmla="*/ 772 h 878"/>
              <a:gd name="T62" fmla="*/ 76 w 388"/>
              <a:gd name="T63" fmla="*/ 756 h 878"/>
              <a:gd name="T64" fmla="*/ 74 w 388"/>
              <a:gd name="T65" fmla="*/ 740 h 878"/>
              <a:gd name="T66" fmla="*/ 74 w 388"/>
              <a:gd name="T67" fmla="*/ 740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878">
                <a:moveTo>
                  <a:pt x="74" y="740"/>
                </a:moveTo>
                <a:lnTo>
                  <a:pt x="74" y="0"/>
                </a:lnTo>
                <a:lnTo>
                  <a:pt x="2" y="0"/>
                </a:lnTo>
                <a:lnTo>
                  <a:pt x="0" y="738"/>
                </a:lnTo>
                <a:lnTo>
                  <a:pt x="0" y="738"/>
                </a:lnTo>
                <a:lnTo>
                  <a:pt x="2" y="752"/>
                </a:lnTo>
                <a:lnTo>
                  <a:pt x="4" y="766"/>
                </a:lnTo>
                <a:lnTo>
                  <a:pt x="6" y="778"/>
                </a:lnTo>
                <a:lnTo>
                  <a:pt x="12" y="792"/>
                </a:lnTo>
                <a:lnTo>
                  <a:pt x="18" y="804"/>
                </a:lnTo>
                <a:lnTo>
                  <a:pt x="24" y="816"/>
                </a:lnTo>
                <a:lnTo>
                  <a:pt x="32" y="826"/>
                </a:lnTo>
                <a:lnTo>
                  <a:pt x="42" y="836"/>
                </a:lnTo>
                <a:lnTo>
                  <a:pt x="52" y="846"/>
                </a:lnTo>
                <a:lnTo>
                  <a:pt x="62" y="854"/>
                </a:lnTo>
                <a:lnTo>
                  <a:pt x="74" y="860"/>
                </a:lnTo>
                <a:lnTo>
                  <a:pt x="86" y="866"/>
                </a:lnTo>
                <a:lnTo>
                  <a:pt x="98" y="870"/>
                </a:lnTo>
                <a:lnTo>
                  <a:pt x="112" y="874"/>
                </a:lnTo>
                <a:lnTo>
                  <a:pt x="126" y="876"/>
                </a:lnTo>
                <a:lnTo>
                  <a:pt x="140" y="878"/>
                </a:lnTo>
                <a:lnTo>
                  <a:pt x="388" y="878"/>
                </a:lnTo>
                <a:lnTo>
                  <a:pt x="388" y="824"/>
                </a:lnTo>
                <a:lnTo>
                  <a:pt x="158" y="824"/>
                </a:lnTo>
                <a:lnTo>
                  <a:pt x="158" y="824"/>
                </a:lnTo>
                <a:lnTo>
                  <a:pt x="140" y="822"/>
                </a:lnTo>
                <a:lnTo>
                  <a:pt x="126" y="818"/>
                </a:lnTo>
                <a:lnTo>
                  <a:pt x="110" y="810"/>
                </a:lnTo>
                <a:lnTo>
                  <a:pt x="98" y="800"/>
                </a:lnTo>
                <a:lnTo>
                  <a:pt x="88" y="786"/>
                </a:lnTo>
                <a:lnTo>
                  <a:pt x="80" y="772"/>
                </a:lnTo>
                <a:lnTo>
                  <a:pt x="76" y="756"/>
                </a:lnTo>
                <a:lnTo>
                  <a:pt x="74" y="740"/>
                </a:lnTo>
                <a:lnTo>
                  <a:pt x="74" y="740"/>
                </a:lnTo>
                <a:close/>
              </a:path>
            </a:pathLst>
          </a:custGeom>
          <a:solidFill>
            <a:srgbClr val="FFFFFF">
              <a:lumMod val="85000"/>
            </a:srgbClr>
          </a:solidFill>
          <a:ln>
            <a:noFill/>
          </a:ln>
        </p:spPr>
        <p:txBody>
          <a:bodyPr vert="horz" wrap="square" lIns="91440" tIns="45720" rIns="91440" bIns="45720" numCol="1" anchor="t" anchorCtr="0" compatLnSpc="1"/>
          <a:p>
            <a:endParaRPr lang="zh-CN" altLang="en-US"/>
          </a:p>
        </p:txBody>
      </p:sp>
      <p:sp>
        <p:nvSpPr>
          <p:cNvPr id="146" name="Freeform 348"/>
          <p:cNvSpPr/>
          <p:nvPr>
            <p:custDataLst>
              <p:tags r:id="rId140"/>
            </p:custDataLst>
          </p:nvPr>
        </p:nvSpPr>
        <p:spPr bwMode="auto">
          <a:xfrm>
            <a:off x="1380618" y="4575103"/>
            <a:ext cx="478871" cy="478871"/>
          </a:xfrm>
          <a:custGeom>
            <a:avLst/>
            <a:gdLst>
              <a:gd name="T0" fmla="*/ 444 w 444"/>
              <a:gd name="T1" fmla="*/ 222 h 444"/>
              <a:gd name="T2" fmla="*/ 438 w 444"/>
              <a:gd name="T3" fmla="*/ 266 h 444"/>
              <a:gd name="T4" fmla="*/ 426 w 444"/>
              <a:gd name="T5" fmla="*/ 308 h 444"/>
              <a:gd name="T6" fmla="*/ 406 w 444"/>
              <a:gd name="T7" fmla="*/ 346 h 444"/>
              <a:gd name="T8" fmla="*/ 378 w 444"/>
              <a:gd name="T9" fmla="*/ 378 h 444"/>
              <a:gd name="T10" fmla="*/ 346 w 444"/>
              <a:gd name="T11" fmla="*/ 406 h 444"/>
              <a:gd name="T12" fmla="*/ 308 w 444"/>
              <a:gd name="T13" fmla="*/ 426 h 444"/>
              <a:gd name="T14" fmla="*/ 266 w 444"/>
              <a:gd name="T15" fmla="*/ 440 h 444"/>
              <a:gd name="T16" fmla="*/ 222 w 444"/>
              <a:gd name="T17" fmla="*/ 444 h 444"/>
              <a:gd name="T18" fmla="*/ 198 w 444"/>
              <a:gd name="T19" fmla="*/ 442 h 444"/>
              <a:gd name="T20" fmla="*/ 156 w 444"/>
              <a:gd name="T21" fmla="*/ 434 h 444"/>
              <a:gd name="T22" fmla="*/ 116 w 444"/>
              <a:gd name="T23" fmla="*/ 418 h 444"/>
              <a:gd name="T24" fmla="*/ 80 w 444"/>
              <a:gd name="T25" fmla="*/ 394 h 444"/>
              <a:gd name="T26" fmla="*/ 50 w 444"/>
              <a:gd name="T27" fmla="*/ 364 h 444"/>
              <a:gd name="T28" fmla="*/ 26 w 444"/>
              <a:gd name="T29" fmla="*/ 328 h 444"/>
              <a:gd name="T30" fmla="*/ 10 w 444"/>
              <a:gd name="T31" fmla="*/ 288 h 444"/>
              <a:gd name="T32" fmla="*/ 0 w 444"/>
              <a:gd name="T33" fmla="*/ 244 h 444"/>
              <a:gd name="T34" fmla="*/ 0 w 444"/>
              <a:gd name="T35" fmla="*/ 222 h 444"/>
              <a:gd name="T36" fmla="*/ 4 w 444"/>
              <a:gd name="T37" fmla="*/ 178 h 444"/>
              <a:gd name="T38" fmla="*/ 16 w 444"/>
              <a:gd name="T39" fmla="*/ 136 h 444"/>
              <a:gd name="T40" fmla="*/ 38 w 444"/>
              <a:gd name="T41" fmla="*/ 98 h 444"/>
              <a:gd name="T42" fmla="*/ 64 w 444"/>
              <a:gd name="T43" fmla="*/ 64 h 444"/>
              <a:gd name="T44" fmla="*/ 98 w 444"/>
              <a:gd name="T45" fmla="*/ 38 h 444"/>
              <a:gd name="T46" fmla="*/ 134 w 444"/>
              <a:gd name="T47" fmla="*/ 18 h 444"/>
              <a:gd name="T48" fmla="*/ 176 w 444"/>
              <a:gd name="T49" fmla="*/ 4 h 444"/>
              <a:gd name="T50" fmla="*/ 222 w 444"/>
              <a:gd name="T51" fmla="*/ 0 h 444"/>
              <a:gd name="T52" fmla="*/ 244 w 444"/>
              <a:gd name="T53" fmla="*/ 2 h 444"/>
              <a:gd name="T54" fmla="*/ 288 w 444"/>
              <a:gd name="T55" fmla="*/ 10 h 444"/>
              <a:gd name="T56" fmla="*/ 328 w 444"/>
              <a:gd name="T57" fmla="*/ 26 h 444"/>
              <a:gd name="T58" fmla="*/ 362 w 444"/>
              <a:gd name="T59" fmla="*/ 50 h 444"/>
              <a:gd name="T60" fmla="*/ 392 w 444"/>
              <a:gd name="T61" fmla="*/ 80 h 444"/>
              <a:gd name="T62" fmla="*/ 416 w 444"/>
              <a:gd name="T63" fmla="*/ 116 h 444"/>
              <a:gd name="T64" fmla="*/ 434 w 444"/>
              <a:gd name="T65" fmla="*/ 156 h 444"/>
              <a:gd name="T66" fmla="*/ 442 w 444"/>
              <a:gd name="T67" fmla="*/ 200 h 444"/>
              <a:gd name="T68" fmla="*/ 444 w 444"/>
              <a:gd name="T69" fmla="*/ 22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444">
                <a:moveTo>
                  <a:pt x="444" y="222"/>
                </a:moveTo>
                <a:lnTo>
                  <a:pt x="444" y="222"/>
                </a:lnTo>
                <a:lnTo>
                  <a:pt x="442" y="244"/>
                </a:lnTo>
                <a:lnTo>
                  <a:pt x="438" y="266"/>
                </a:lnTo>
                <a:lnTo>
                  <a:pt x="434" y="288"/>
                </a:lnTo>
                <a:lnTo>
                  <a:pt x="426" y="308"/>
                </a:lnTo>
                <a:lnTo>
                  <a:pt x="416" y="328"/>
                </a:lnTo>
                <a:lnTo>
                  <a:pt x="406" y="346"/>
                </a:lnTo>
                <a:lnTo>
                  <a:pt x="392" y="364"/>
                </a:lnTo>
                <a:lnTo>
                  <a:pt x="378" y="378"/>
                </a:lnTo>
                <a:lnTo>
                  <a:pt x="362" y="394"/>
                </a:lnTo>
                <a:lnTo>
                  <a:pt x="346" y="406"/>
                </a:lnTo>
                <a:lnTo>
                  <a:pt x="326" y="418"/>
                </a:lnTo>
                <a:lnTo>
                  <a:pt x="308" y="426"/>
                </a:lnTo>
                <a:lnTo>
                  <a:pt x="288" y="434"/>
                </a:lnTo>
                <a:lnTo>
                  <a:pt x="266" y="440"/>
                </a:lnTo>
                <a:lnTo>
                  <a:pt x="244" y="442"/>
                </a:lnTo>
                <a:lnTo>
                  <a:pt x="222" y="444"/>
                </a:lnTo>
                <a:lnTo>
                  <a:pt x="222" y="444"/>
                </a:lnTo>
                <a:lnTo>
                  <a:pt x="198" y="442"/>
                </a:lnTo>
                <a:lnTo>
                  <a:pt x="176" y="440"/>
                </a:lnTo>
                <a:lnTo>
                  <a:pt x="156" y="434"/>
                </a:lnTo>
                <a:lnTo>
                  <a:pt x="134" y="426"/>
                </a:lnTo>
                <a:lnTo>
                  <a:pt x="116" y="418"/>
                </a:lnTo>
                <a:lnTo>
                  <a:pt x="98" y="406"/>
                </a:lnTo>
                <a:lnTo>
                  <a:pt x="80" y="394"/>
                </a:lnTo>
                <a:lnTo>
                  <a:pt x="64" y="378"/>
                </a:lnTo>
                <a:lnTo>
                  <a:pt x="50" y="364"/>
                </a:lnTo>
                <a:lnTo>
                  <a:pt x="38" y="346"/>
                </a:lnTo>
                <a:lnTo>
                  <a:pt x="26" y="328"/>
                </a:lnTo>
                <a:lnTo>
                  <a:pt x="16" y="308"/>
                </a:lnTo>
                <a:lnTo>
                  <a:pt x="10" y="288"/>
                </a:lnTo>
                <a:lnTo>
                  <a:pt x="4" y="266"/>
                </a:lnTo>
                <a:lnTo>
                  <a:pt x="0" y="244"/>
                </a:lnTo>
                <a:lnTo>
                  <a:pt x="0" y="222"/>
                </a:lnTo>
                <a:lnTo>
                  <a:pt x="0" y="222"/>
                </a:lnTo>
                <a:lnTo>
                  <a:pt x="0" y="200"/>
                </a:lnTo>
                <a:lnTo>
                  <a:pt x="4" y="178"/>
                </a:lnTo>
                <a:lnTo>
                  <a:pt x="10" y="156"/>
                </a:lnTo>
                <a:lnTo>
                  <a:pt x="16" y="136"/>
                </a:lnTo>
                <a:lnTo>
                  <a:pt x="26" y="116"/>
                </a:lnTo>
                <a:lnTo>
                  <a:pt x="38" y="98"/>
                </a:lnTo>
                <a:lnTo>
                  <a:pt x="50" y="80"/>
                </a:lnTo>
                <a:lnTo>
                  <a:pt x="64" y="64"/>
                </a:lnTo>
                <a:lnTo>
                  <a:pt x="80" y="50"/>
                </a:lnTo>
                <a:lnTo>
                  <a:pt x="98" y="38"/>
                </a:lnTo>
                <a:lnTo>
                  <a:pt x="116" y="26"/>
                </a:lnTo>
                <a:lnTo>
                  <a:pt x="134" y="18"/>
                </a:lnTo>
                <a:lnTo>
                  <a:pt x="156" y="10"/>
                </a:lnTo>
                <a:lnTo>
                  <a:pt x="176" y="4"/>
                </a:lnTo>
                <a:lnTo>
                  <a:pt x="198" y="2"/>
                </a:lnTo>
                <a:lnTo>
                  <a:pt x="222" y="0"/>
                </a:lnTo>
                <a:lnTo>
                  <a:pt x="222" y="0"/>
                </a:lnTo>
                <a:lnTo>
                  <a:pt x="244" y="2"/>
                </a:lnTo>
                <a:lnTo>
                  <a:pt x="266" y="4"/>
                </a:lnTo>
                <a:lnTo>
                  <a:pt x="288" y="10"/>
                </a:lnTo>
                <a:lnTo>
                  <a:pt x="308" y="18"/>
                </a:lnTo>
                <a:lnTo>
                  <a:pt x="328" y="26"/>
                </a:lnTo>
                <a:lnTo>
                  <a:pt x="346" y="38"/>
                </a:lnTo>
                <a:lnTo>
                  <a:pt x="362" y="50"/>
                </a:lnTo>
                <a:lnTo>
                  <a:pt x="378" y="66"/>
                </a:lnTo>
                <a:lnTo>
                  <a:pt x="392" y="80"/>
                </a:lnTo>
                <a:lnTo>
                  <a:pt x="406" y="98"/>
                </a:lnTo>
                <a:lnTo>
                  <a:pt x="416" y="116"/>
                </a:lnTo>
                <a:lnTo>
                  <a:pt x="426" y="136"/>
                </a:lnTo>
                <a:lnTo>
                  <a:pt x="434" y="156"/>
                </a:lnTo>
                <a:lnTo>
                  <a:pt x="438" y="178"/>
                </a:lnTo>
                <a:lnTo>
                  <a:pt x="442" y="200"/>
                </a:lnTo>
                <a:lnTo>
                  <a:pt x="444" y="222"/>
                </a:lnTo>
                <a:lnTo>
                  <a:pt x="444" y="222"/>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147" name="Freeform 349"/>
          <p:cNvSpPr/>
          <p:nvPr>
            <p:custDataLst>
              <p:tags r:id="rId141"/>
            </p:custDataLst>
          </p:nvPr>
        </p:nvSpPr>
        <p:spPr bwMode="auto">
          <a:xfrm>
            <a:off x="2137751" y="5681682"/>
            <a:ext cx="470243" cy="211393"/>
          </a:xfrm>
          <a:custGeom>
            <a:avLst/>
            <a:gdLst>
              <a:gd name="T0" fmla="*/ 406 w 436"/>
              <a:gd name="T1" fmla="*/ 196 h 196"/>
              <a:gd name="T2" fmla="*/ 232 w 436"/>
              <a:gd name="T3" fmla="*/ 196 h 196"/>
              <a:gd name="T4" fmla="*/ 138 w 436"/>
              <a:gd name="T5" fmla="*/ 168 h 196"/>
              <a:gd name="T6" fmla="*/ 138 w 436"/>
              <a:gd name="T7" fmla="*/ 196 h 196"/>
              <a:gd name="T8" fmla="*/ 0 w 436"/>
              <a:gd name="T9" fmla="*/ 196 h 196"/>
              <a:gd name="T10" fmla="*/ 0 w 436"/>
              <a:gd name="T11" fmla="*/ 0 h 196"/>
              <a:gd name="T12" fmla="*/ 182 w 436"/>
              <a:gd name="T13" fmla="*/ 0 h 196"/>
              <a:gd name="T14" fmla="*/ 232 w 436"/>
              <a:gd name="T15" fmla="*/ 72 h 196"/>
              <a:gd name="T16" fmla="*/ 396 w 436"/>
              <a:gd name="T17" fmla="*/ 106 h 196"/>
              <a:gd name="T18" fmla="*/ 396 w 436"/>
              <a:gd name="T19" fmla="*/ 106 h 196"/>
              <a:gd name="T20" fmla="*/ 420 w 436"/>
              <a:gd name="T21" fmla="*/ 116 h 196"/>
              <a:gd name="T22" fmla="*/ 426 w 436"/>
              <a:gd name="T23" fmla="*/ 120 h 196"/>
              <a:gd name="T24" fmla="*/ 432 w 436"/>
              <a:gd name="T25" fmla="*/ 126 h 196"/>
              <a:gd name="T26" fmla="*/ 434 w 436"/>
              <a:gd name="T27" fmla="*/ 132 h 196"/>
              <a:gd name="T28" fmla="*/ 436 w 436"/>
              <a:gd name="T29" fmla="*/ 142 h 196"/>
              <a:gd name="T30" fmla="*/ 436 w 436"/>
              <a:gd name="T31" fmla="*/ 168 h 196"/>
              <a:gd name="T32" fmla="*/ 436 w 436"/>
              <a:gd name="T33" fmla="*/ 168 h 196"/>
              <a:gd name="T34" fmla="*/ 434 w 436"/>
              <a:gd name="T35" fmla="*/ 178 h 196"/>
              <a:gd name="T36" fmla="*/ 428 w 436"/>
              <a:gd name="T37" fmla="*/ 188 h 196"/>
              <a:gd name="T38" fmla="*/ 418 w 436"/>
              <a:gd name="T39" fmla="*/ 194 h 196"/>
              <a:gd name="T40" fmla="*/ 406 w 436"/>
              <a:gd name="T41" fmla="*/ 196 h 196"/>
              <a:gd name="T42" fmla="*/ 406 w 436"/>
              <a:gd name="T43"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6" h="196">
                <a:moveTo>
                  <a:pt x="406" y="196"/>
                </a:moveTo>
                <a:lnTo>
                  <a:pt x="232" y="196"/>
                </a:lnTo>
                <a:lnTo>
                  <a:pt x="138" y="168"/>
                </a:lnTo>
                <a:lnTo>
                  <a:pt x="138" y="196"/>
                </a:lnTo>
                <a:lnTo>
                  <a:pt x="0" y="196"/>
                </a:lnTo>
                <a:lnTo>
                  <a:pt x="0" y="0"/>
                </a:lnTo>
                <a:lnTo>
                  <a:pt x="182" y="0"/>
                </a:lnTo>
                <a:lnTo>
                  <a:pt x="232" y="72"/>
                </a:lnTo>
                <a:lnTo>
                  <a:pt x="396" y="106"/>
                </a:lnTo>
                <a:lnTo>
                  <a:pt x="396" y="106"/>
                </a:lnTo>
                <a:lnTo>
                  <a:pt x="420" y="116"/>
                </a:lnTo>
                <a:lnTo>
                  <a:pt x="426" y="120"/>
                </a:lnTo>
                <a:lnTo>
                  <a:pt x="432" y="126"/>
                </a:lnTo>
                <a:lnTo>
                  <a:pt x="434" y="132"/>
                </a:lnTo>
                <a:lnTo>
                  <a:pt x="436" y="142"/>
                </a:lnTo>
                <a:lnTo>
                  <a:pt x="436" y="168"/>
                </a:lnTo>
                <a:lnTo>
                  <a:pt x="436" y="168"/>
                </a:lnTo>
                <a:lnTo>
                  <a:pt x="434" y="178"/>
                </a:lnTo>
                <a:lnTo>
                  <a:pt x="428" y="188"/>
                </a:lnTo>
                <a:lnTo>
                  <a:pt x="418" y="194"/>
                </a:lnTo>
                <a:lnTo>
                  <a:pt x="406" y="196"/>
                </a:lnTo>
                <a:lnTo>
                  <a:pt x="406" y="196"/>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8" name="Freeform 350"/>
          <p:cNvSpPr/>
          <p:nvPr>
            <p:custDataLst>
              <p:tags r:id="rId142"/>
            </p:custDataLst>
          </p:nvPr>
        </p:nvSpPr>
        <p:spPr bwMode="auto">
          <a:xfrm>
            <a:off x="1661038" y="4751983"/>
            <a:ext cx="720463" cy="990097"/>
          </a:xfrm>
          <a:custGeom>
            <a:avLst/>
            <a:gdLst>
              <a:gd name="T0" fmla="*/ 668 w 668"/>
              <a:gd name="T1" fmla="*/ 918 h 918"/>
              <a:gd name="T2" fmla="*/ 438 w 668"/>
              <a:gd name="T3" fmla="*/ 918 h 918"/>
              <a:gd name="T4" fmla="*/ 438 w 668"/>
              <a:gd name="T5" fmla="*/ 232 h 918"/>
              <a:gd name="T6" fmla="*/ 0 w 668"/>
              <a:gd name="T7" fmla="*/ 230 h 918"/>
              <a:gd name="T8" fmla="*/ 0 w 668"/>
              <a:gd name="T9" fmla="*/ 0 h 918"/>
              <a:gd name="T10" fmla="*/ 440 w 668"/>
              <a:gd name="T11" fmla="*/ 0 h 918"/>
              <a:gd name="T12" fmla="*/ 440 w 668"/>
              <a:gd name="T13" fmla="*/ 0 h 918"/>
              <a:gd name="T14" fmla="*/ 464 w 668"/>
              <a:gd name="T15" fmla="*/ 2 h 918"/>
              <a:gd name="T16" fmla="*/ 486 w 668"/>
              <a:gd name="T17" fmla="*/ 4 h 918"/>
              <a:gd name="T18" fmla="*/ 508 w 668"/>
              <a:gd name="T19" fmla="*/ 10 h 918"/>
              <a:gd name="T20" fmla="*/ 530 w 668"/>
              <a:gd name="T21" fmla="*/ 18 h 918"/>
              <a:gd name="T22" fmla="*/ 550 w 668"/>
              <a:gd name="T23" fmla="*/ 28 h 918"/>
              <a:gd name="T24" fmla="*/ 568 w 668"/>
              <a:gd name="T25" fmla="*/ 40 h 918"/>
              <a:gd name="T26" fmla="*/ 586 w 668"/>
              <a:gd name="T27" fmla="*/ 52 h 918"/>
              <a:gd name="T28" fmla="*/ 602 w 668"/>
              <a:gd name="T29" fmla="*/ 68 h 918"/>
              <a:gd name="T30" fmla="*/ 616 w 668"/>
              <a:gd name="T31" fmla="*/ 84 h 918"/>
              <a:gd name="T32" fmla="*/ 630 w 668"/>
              <a:gd name="T33" fmla="*/ 102 h 918"/>
              <a:gd name="T34" fmla="*/ 642 w 668"/>
              <a:gd name="T35" fmla="*/ 120 h 918"/>
              <a:gd name="T36" fmla="*/ 650 w 668"/>
              <a:gd name="T37" fmla="*/ 140 h 918"/>
              <a:gd name="T38" fmla="*/ 658 w 668"/>
              <a:gd name="T39" fmla="*/ 160 h 918"/>
              <a:gd name="T40" fmla="*/ 664 w 668"/>
              <a:gd name="T41" fmla="*/ 182 h 918"/>
              <a:gd name="T42" fmla="*/ 668 w 668"/>
              <a:gd name="T43" fmla="*/ 206 h 918"/>
              <a:gd name="T44" fmla="*/ 668 w 668"/>
              <a:gd name="T45" fmla="*/ 228 h 918"/>
              <a:gd name="T46" fmla="*/ 668 w 668"/>
              <a:gd name="T47" fmla="*/ 918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8" h="918">
                <a:moveTo>
                  <a:pt x="668" y="918"/>
                </a:moveTo>
                <a:lnTo>
                  <a:pt x="438" y="918"/>
                </a:lnTo>
                <a:lnTo>
                  <a:pt x="438" y="232"/>
                </a:lnTo>
                <a:lnTo>
                  <a:pt x="0" y="230"/>
                </a:lnTo>
                <a:lnTo>
                  <a:pt x="0" y="0"/>
                </a:lnTo>
                <a:lnTo>
                  <a:pt x="440" y="0"/>
                </a:lnTo>
                <a:lnTo>
                  <a:pt x="440" y="0"/>
                </a:lnTo>
                <a:lnTo>
                  <a:pt x="464" y="2"/>
                </a:lnTo>
                <a:lnTo>
                  <a:pt x="486" y="4"/>
                </a:lnTo>
                <a:lnTo>
                  <a:pt x="508" y="10"/>
                </a:lnTo>
                <a:lnTo>
                  <a:pt x="530" y="18"/>
                </a:lnTo>
                <a:lnTo>
                  <a:pt x="550" y="28"/>
                </a:lnTo>
                <a:lnTo>
                  <a:pt x="568" y="40"/>
                </a:lnTo>
                <a:lnTo>
                  <a:pt x="586" y="52"/>
                </a:lnTo>
                <a:lnTo>
                  <a:pt x="602" y="68"/>
                </a:lnTo>
                <a:lnTo>
                  <a:pt x="616" y="84"/>
                </a:lnTo>
                <a:lnTo>
                  <a:pt x="630" y="102"/>
                </a:lnTo>
                <a:lnTo>
                  <a:pt x="642" y="120"/>
                </a:lnTo>
                <a:lnTo>
                  <a:pt x="650" y="140"/>
                </a:lnTo>
                <a:lnTo>
                  <a:pt x="658" y="160"/>
                </a:lnTo>
                <a:lnTo>
                  <a:pt x="664" y="182"/>
                </a:lnTo>
                <a:lnTo>
                  <a:pt x="668" y="206"/>
                </a:lnTo>
                <a:lnTo>
                  <a:pt x="668" y="228"/>
                </a:lnTo>
                <a:lnTo>
                  <a:pt x="668" y="918"/>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149" name="Freeform 351"/>
          <p:cNvSpPr/>
          <p:nvPr>
            <p:custDataLst>
              <p:tags r:id="rId143"/>
            </p:custDataLst>
          </p:nvPr>
        </p:nvSpPr>
        <p:spPr bwMode="auto">
          <a:xfrm>
            <a:off x="1786149" y="3960336"/>
            <a:ext cx="142367" cy="317091"/>
          </a:xfrm>
          <a:custGeom>
            <a:avLst/>
            <a:gdLst>
              <a:gd name="T0" fmla="*/ 58 w 132"/>
              <a:gd name="T1" fmla="*/ 0 h 294"/>
              <a:gd name="T2" fmla="*/ 58 w 132"/>
              <a:gd name="T3" fmla="*/ 0 h 294"/>
              <a:gd name="T4" fmla="*/ 62 w 132"/>
              <a:gd name="T5" fmla="*/ 2 h 294"/>
              <a:gd name="T6" fmla="*/ 70 w 132"/>
              <a:gd name="T7" fmla="*/ 8 h 294"/>
              <a:gd name="T8" fmla="*/ 82 w 132"/>
              <a:gd name="T9" fmla="*/ 22 h 294"/>
              <a:gd name="T10" fmla="*/ 96 w 132"/>
              <a:gd name="T11" fmla="*/ 42 h 294"/>
              <a:gd name="T12" fmla="*/ 102 w 132"/>
              <a:gd name="T13" fmla="*/ 56 h 294"/>
              <a:gd name="T14" fmla="*/ 108 w 132"/>
              <a:gd name="T15" fmla="*/ 74 h 294"/>
              <a:gd name="T16" fmla="*/ 116 w 132"/>
              <a:gd name="T17" fmla="*/ 92 h 294"/>
              <a:gd name="T18" fmla="*/ 120 w 132"/>
              <a:gd name="T19" fmla="*/ 114 h 294"/>
              <a:gd name="T20" fmla="*/ 126 w 132"/>
              <a:gd name="T21" fmla="*/ 140 h 294"/>
              <a:gd name="T22" fmla="*/ 128 w 132"/>
              <a:gd name="T23" fmla="*/ 168 h 294"/>
              <a:gd name="T24" fmla="*/ 132 w 132"/>
              <a:gd name="T25" fmla="*/ 200 h 294"/>
              <a:gd name="T26" fmla="*/ 132 w 132"/>
              <a:gd name="T27" fmla="*/ 234 h 294"/>
              <a:gd name="T28" fmla="*/ 132 w 132"/>
              <a:gd name="T29" fmla="*/ 234 h 294"/>
              <a:gd name="T30" fmla="*/ 130 w 132"/>
              <a:gd name="T31" fmla="*/ 262 h 294"/>
              <a:gd name="T32" fmla="*/ 126 w 132"/>
              <a:gd name="T33" fmla="*/ 280 h 294"/>
              <a:gd name="T34" fmla="*/ 124 w 132"/>
              <a:gd name="T35" fmla="*/ 286 h 294"/>
              <a:gd name="T36" fmla="*/ 120 w 132"/>
              <a:gd name="T37" fmla="*/ 290 h 294"/>
              <a:gd name="T38" fmla="*/ 116 w 132"/>
              <a:gd name="T39" fmla="*/ 292 h 294"/>
              <a:gd name="T40" fmla="*/ 112 w 132"/>
              <a:gd name="T41" fmla="*/ 294 h 294"/>
              <a:gd name="T42" fmla="*/ 106 w 132"/>
              <a:gd name="T43" fmla="*/ 292 h 294"/>
              <a:gd name="T44" fmla="*/ 102 w 132"/>
              <a:gd name="T45" fmla="*/ 290 h 294"/>
              <a:gd name="T46" fmla="*/ 90 w 132"/>
              <a:gd name="T47" fmla="*/ 282 h 294"/>
              <a:gd name="T48" fmla="*/ 78 w 132"/>
              <a:gd name="T49" fmla="*/ 270 h 294"/>
              <a:gd name="T50" fmla="*/ 66 w 132"/>
              <a:gd name="T51" fmla="*/ 256 h 294"/>
              <a:gd name="T52" fmla="*/ 42 w 132"/>
              <a:gd name="T53" fmla="*/ 222 h 294"/>
              <a:gd name="T54" fmla="*/ 20 w 132"/>
              <a:gd name="T55" fmla="*/ 188 h 294"/>
              <a:gd name="T56" fmla="*/ 0 w 132"/>
              <a:gd name="T57" fmla="*/ 150 h 294"/>
              <a:gd name="T58" fmla="*/ 58 w 132"/>
              <a:gd name="T59"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 h="294">
                <a:moveTo>
                  <a:pt x="58" y="0"/>
                </a:moveTo>
                <a:lnTo>
                  <a:pt x="58" y="0"/>
                </a:lnTo>
                <a:lnTo>
                  <a:pt x="62" y="2"/>
                </a:lnTo>
                <a:lnTo>
                  <a:pt x="70" y="8"/>
                </a:lnTo>
                <a:lnTo>
                  <a:pt x="82" y="22"/>
                </a:lnTo>
                <a:lnTo>
                  <a:pt x="96" y="42"/>
                </a:lnTo>
                <a:lnTo>
                  <a:pt x="102" y="56"/>
                </a:lnTo>
                <a:lnTo>
                  <a:pt x="108" y="74"/>
                </a:lnTo>
                <a:lnTo>
                  <a:pt x="116" y="92"/>
                </a:lnTo>
                <a:lnTo>
                  <a:pt x="120" y="114"/>
                </a:lnTo>
                <a:lnTo>
                  <a:pt x="126" y="140"/>
                </a:lnTo>
                <a:lnTo>
                  <a:pt x="128" y="168"/>
                </a:lnTo>
                <a:lnTo>
                  <a:pt x="132" y="200"/>
                </a:lnTo>
                <a:lnTo>
                  <a:pt x="132" y="234"/>
                </a:lnTo>
                <a:lnTo>
                  <a:pt x="132" y="234"/>
                </a:lnTo>
                <a:lnTo>
                  <a:pt x="130" y="262"/>
                </a:lnTo>
                <a:lnTo>
                  <a:pt x="126" y="280"/>
                </a:lnTo>
                <a:lnTo>
                  <a:pt x="124" y="286"/>
                </a:lnTo>
                <a:lnTo>
                  <a:pt x="120" y="290"/>
                </a:lnTo>
                <a:lnTo>
                  <a:pt x="116" y="292"/>
                </a:lnTo>
                <a:lnTo>
                  <a:pt x="112" y="294"/>
                </a:lnTo>
                <a:lnTo>
                  <a:pt x="106" y="292"/>
                </a:lnTo>
                <a:lnTo>
                  <a:pt x="102" y="290"/>
                </a:lnTo>
                <a:lnTo>
                  <a:pt x="90" y="282"/>
                </a:lnTo>
                <a:lnTo>
                  <a:pt x="78" y="270"/>
                </a:lnTo>
                <a:lnTo>
                  <a:pt x="66" y="256"/>
                </a:lnTo>
                <a:lnTo>
                  <a:pt x="42" y="222"/>
                </a:lnTo>
                <a:lnTo>
                  <a:pt x="20" y="188"/>
                </a:lnTo>
                <a:lnTo>
                  <a:pt x="0" y="150"/>
                </a:lnTo>
                <a:lnTo>
                  <a:pt x="58" y="0"/>
                </a:lnTo>
                <a:close/>
              </a:path>
            </a:pathLst>
          </a:custGeom>
          <a:solidFill>
            <a:srgbClr val="4EAEE6">
              <a:lumMod val="75000"/>
              <a:lumOff val="2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0" name="Rectangle 352"/>
          <p:cNvSpPr>
            <a:spLocks noChangeArrowheads="1"/>
          </p:cNvSpPr>
          <p:nvPr>
            <p:custDataLst>
              <p:tags r:id="rId144"/>
            </p:custDataLst>
          </p:nvPr>
        </p:nvSpPr>
        <p:spPr bwMode="auto">
          <a:xfrm>
            <a:off x="1574755" y="3647560"/>
            <a:ext cx="248064" cy="625552"/>
          </a:xfrm>
          <a:prstGeom prst="rect">
            <a:avLst/>
          </a:prstGeom>
          <a:solidFill>
            <a:srgbClr val="FAA67A">
              <a:lumMod val="9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51" name="Freeform 353"/>
          <p:cNvSpPr/>
          <p:nvPr>
            <p:custDataLst>
              <p:tags r:id="rId145"/>
            </p:custDataLst>
          </p:nvPr>
        </p:nvSpPr>
        <p:spPr bwMode="auto">
          <a:xfrm>
            <a:off x="1993227" y="3196732"/>
            <a:ext cx="157467" cy="450829"/>
          </a:xfrm>
          <a:custGeom>
            <a:avLst/>
            <a:gdLst>
              <a:gd name="T0" fmla="*/ 0 w 146"/>
              <a:gd name="T1" fmla="*/ 0 h 418"/>
              <a:gd name="T2" fmla="*/ 0 w 146"/>
              <a:gd name="T3" fmla="*/ 418 h 418"/>
              <a:gd name="T4" fmla="*/ 108 w 146"/>
              <a:gd name="T5" fmla="*/ 418 h 418"/>
              <a:gd name="T6" fmla="*/ 108 w 146"/>
              <a:gd name="T7" fmla="*/ 418 h 418"/>
              <a:gd name="T8" fmla="*/ 118 w 146"/>
              <a:gd name="T9" fmla="*/ 416 h 418"/>
              <a:gd name="T10" fmla="*/ 126 w 146"/>
              <a:gd name="T11" fmla="*/ 412 h 418"/>
              <a:gd name="T12" fmla="*/ 134 w 146"/>
              <a:gd name="T13" fmla="*/ 408 h 418"/>
              <a:gd name="T14" fmla="*/ 140 w 146"/>
              <a:gd name="T15" fmla="*/ 400 h 418"/>
              <a:gd name="T16" fmla="*/ 144 w 146"/>
              <a:gd name="T17" fmla="*/ 392 h 418"/>
              <a:gd name="T18" fmla="*/ 146 w 146"/>
              <a:gd name="T19" fmla="*/ 384 h 418"/>
              <a:gd name="T20" fmla="*/ 146 w 146"/>
              <a:gd name="T21" fmla="*/ 374 h 418"/>
              <a:gd name="T22" fmla="*/ 144 w 146"/>
              <a:gd name="T23" fmla="*/ 364 h 418"/>
              <a:gd name="T24" fmla="*/ 0 w 146"/>
              <a:gd name="T25"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418">
                <a:moveTo>
                  <a:pt x="0" y="0"/>
                </a:moveTo>
                <a:lnTo>
                  <a:pt x="0" y="418"/>
                </a:lnTo>
                <a:lnTo>
                  <a:pt x="108" y="418"/>
                </a:lnTo>
                <a:lnTo>
                  <a:pt x="108" y="418"/>
                </a:lnTo>
                <a:lnTo>
                  <a:pt x="118" y="416"/>
                </a:lnTo>
                <a:lnTo>
                  <a:pt x="126" y="412"/>
                </a:lnTo>
                <a:lnTo>
                  <a:pt x="134" y="408"/>
                </a:lnTo>
                <a:lnTo>
                  <a:pt x="140" y="400"/>
                </a:lnTo>
                <a:lnTo>
                  <a:pt x="144" y="392"/>
                </a:lnTo>
                <a:lnTo>
                  <a:pt x="146" y="384"/>
                </a:lnTo>
                <a:lnTo>
                  <a:pt x="146" y="374"/>
                </a:lnTo>
                <a:lnTo>
                  <a:pt x="144" y="364"/>
                </a:lnTo>
                <a:lnTo>
                  <a:pt x="0" y="0"/>
                </a:lnTo>
                <a:close/>
              </a:path>
            </a:pathLst>
          </a:custGeom>
          <a:solidFill>
            <a:srgbClr val="FAA67A">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2" name="Freeform 354"/>
          <p:cNvSpPr/>
          <p:nvPr>
            <p:custDataLst>
              <p:tags r:id="rId146"/>
            </p:custDataLst>
          </p:nvPr>
        </p:nvSpPr>
        <p:spPr bwMode="auto">
          <a:xfrm>
            <a:off x="1384933" y="3058679"/>
            <a:ext cx="677321" cy="677321"/>
          </a:xfrm>
          <a:custGeom>
            <a:avLst/>
            <a:gdLst>
              <a:gd name="T0" fmla="*/ 0 w 628"/>
              <a:gd name="T1" fmla="*/ 314 h 628"/>
              <a:gd name="T2" fmla="*/ 6 w 628"/>
              <a:gd name="T3" fmla="*/ 378 h 628"/>
              <a:gd name="T4" fmla="*/ 24 w 628"/>
              <a:gd name="T5" fmla="*/ 436 h 628"/>
              <a:gd name="T6" fmla="*/ 52 w 628"/>
              <a:gd name="T7" fmla="*/ 490 h 628"/>
              <a:gd name="T8" fmla="*/ 92 w 628"/>
              <a:gd name="T9" fmla="*/ 536 h 628"/>
              <a:gd name="T10" fmla="*/ 138 w 628"/>
              <a:gd name="T11" fmla="*/ 574 h 628"/>
              <a:gd name="T12" fmla="*/ 192 w 628"/>
              <a:gd name="T13" fmla="*/ 604 h 628"/>
              <a:gd name="T14" fmla="*/ 250 w 628"/>
              <a:gd name="T15" fmla="*/ 622 h 628"/>
              <a:gd name="T16" fmla="*/ 314 w 628"/>
              <a:gd name="T17" fmla="*/ 628 h 628"/>
              <a:gd name="T18" fmla="*/ 346 w 628"/>
              <a:gd name="T19" fmla="*/ 628 h 628"/>
              <a:gd name="T20" fmla="*/ 408 w 628"/>
              <a:gd name="T21" fmla="*/ 614 h 628"/>
              <a:gd name="T22" fmla="*/ 464 w 628"/>
              <a:gd name="T23" fmla="*/ 590 h 628"/>
              <a:gd name="T24" fmla="*/ 514 w 628"/>
              <a:gd name="T25" fmla="*/ 556 h 628"/>
              <a:gd name="T26" fmla="*/ 556 w 628"/>
              <a:gd name="T27" fmla="*/ 514 h 628"/>
              <a:gd name="T28" fmla="*/ 590 w 628"/>
              <a:gd name="T29" fmla="*/ 464 h 628"/>
              <a:gd name="T30" fmla="*/ 614 w 628"/>
              <a:gd name="T31" fmla="*/ 408 h 628"/>
              <a:gd name="T32" fmla="*/ 628 w 628"/>
              <a:gd name="T33" fmla="*/ 346 h 628"/>
              <a:gd name="T34" fmla="*/ 628 w 628"/>
              <a:gd name="T35" fmla="*/ 314 h 628"/>
              <a:gd name="T36" fmla="*/ 622 w 628"/>
              <a:gd name="T37" fmla="*/ 250 h 628"/>
              <a:gd name="T38" fmla="*/ 604 w 628"/>
              <a:gd name="T39" fmla="*/ 192 h 628"/>
              <a:gd name="T40" fmla="*/ 576 w 628"/>
              <a:gd name="T41" fmla="*/ 138 h 628"/>
              <a:gd name="T42" fmla="*/ 536 w 628"/>
              <a:gd name="T43" fmla="*/ 92 h 628"/>
              <a:gd name="T44" fmla="*/ 490 w 628"/>
              <a:gd name="T45" fmla="*/ 54 h 628"/>
              <a:gd name="T46" fmla="*/ 436 w 628"/>
              <a:gd name="T47" fmla="*/ 24 h 628"/>
              <a:gd name="T48" fmla="*/ 378 w 628"/>
              <a:gd name="T49" fmla="*/ 6 h 628"/>
              <a:gd name="T50" fmla="*/ 314 w 628"/>
              <a:gd name="T51" fmla="*/ 0 h 628"/>
              <a:gd name="T52" fmla="*/ 282 w 628"/>
              <a:gd name="T53" fmla="*/ 0 h 628"/>
              <a:gd name="T54" fmla="*/ 220 w 628"/>
              <a:gd name="T55" fmla="*/ 14 h 628"/>
              <a:gd name="T56" fmla="*/ 164 w 628"/>
              <a:gd name="T57" fmla="*/ 38 h 628"/>
              <a:gd name="T58" fmla="*/ 114 w 628"/>
              <a:gd name="T59" fmla="*/ 70 h 628"/>
              <a:gd name="T60" fmla="*/ 72 w 628"/>
              <a:gd name="T61" fmla="*/ 114 h 628"/>
              <a:gd name="T62" fmla="*/ 38 w 628"/>
              <a:gd name="T63" fmla="*/ 164 h 628"/>
              <a:gd name="T64" fmla="*/ 14 w 628"/>
              <a:gd name="T65" fmla="*/ 220 h 628"/>
              <a:gd name="T66" fmla="*/ 2 w 628"/>
              <a:gd name="T67" fmla="*/ 282 h 628"/>
              <a:gd name="T68" fmla="*/ 0 w 628"/>
              <a:gd name="T69" fmla="*/ 314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8" h="628">
                <a:moveTo>
                  <a:pt x="0" y="314"/>
                </a:moveTo>
                <a:lnTo>
                  <a:pt x="0" y="314"/>
                </a:lnTo>
                <a:lnTo>
                  <a:pt x="0" y="346"/>
                </a:lnTo>
                <a:lnTo>
                  <a:pt x="6" y="378"/>
                </a:lnTo>
                <a:lnTo>
                  <a:pt x="14" y="408"/>
                </a:lnTo>
                <a:lnTo>
                  <a:pt x="24" y="436"/>
                </a:lnTo>
                <a:lnTo>
                  <a:pt x="38" y="464"/>
                </a:lnTo>
                <a:lnTo>
                  <a:pt x="52" y="490"/>
                </a:lnTo>
                <a:lnTo>
                  <a:pt x="72" y="514"/>
                </a:lnTo>
                <a:lnTo>
                  <a:pt x="92" y="536"/>
                </a:lnTo>
                <a:lnTo>
                  <a:pt x="114" y="556"/>
                </a:lnTo>
                <a:lnTo>
                  <a:pt x="138" y="574"/>
                </a:lnTo>
                <a:lnTo>
                  <a:pt x="164" y="590"/>
                </a:lnTo>
                <a:lnTo>
                  <a:pt x="192" y="604"/>
                </a:lnTo>
                <a:lnTo>
                  <a:pt x="220" y="614"/>
                </a:lnTo>
                <a:lnTo>
                  <a:pt x="250" y="622"/>
                </a:lnTo>
                <a:lnTo>
                  <a:pt x="282" y="626"/>
                </a:lnTo>
                <a:lnTo>
                  <a:pt x="314" y="628"/>
                </a:lnTo>
                <a:lnTo>
                  <a:pt x="314" y="628"/>
                </a:lnTo>
                <a:lnTo>
                  <a:pt x="346" y="628"/>
                </a:lnTo>
                <a:lnTo>
                  <a:pt x="378" y="622"/>
                </a:lnTo>
                <a:lnTo>
                  <a:pt x="408" y="614"/>
                </a:lnTo>
                <a:lnTo>
                  <a:pt x="436" y="604"/>
                </a:lnTo>
                <a:lnTo>
                  <a:pt x="464" y="590"/>
                </a:lnTo>
                <a:lnTo>
                  <a:pt x="490" y="574"/>
                </a:lnTo>
                <a:lnTo>
                  <a:pt x="514" y="556"/>
                </a:lnTo>
                <a:lnTo>
                  <a:pt x="536" y="536"/>
                </a:lnTo>
                <a:lnTo>
                  <a:pt x="556" y="514"/>
                </a:lnTo>
                <a:lnTo>
                  <a:pt x="574" y="490"/>
                </a:lnTo>
                <a:lnTo>
                  <a:pt x="590" y="464"/>
                </a:lnTo>
                <a:lnTo>
                  <a:pt x="604" y="436"/>
                </a:lnTo>
                <a:lnTo>
                  <a:pt x="614" y="408"/>
                </a:lnTo>
                <a:lnTo>
                  <a:pt x="622" y="378"/>
                </a:lnTo>
                <a:lnTo>
                  <a:pt x="628" y="346"/>
                </a:lnTo>
                <a:lnTo>
                  <a:pt x="628" y="314"/>
                </a:lnTo>
                <a:lnTo>
                  <a:pt x="628" y="314"/>
                </a:lnTo>
                <a:lnTo>
                  <a:pt x="628" y="282"/>
                </a:lnTo>
                <a:lnTo>
                  <a:pt x="622" y="250"/>
                </a:lnTo>
                <a:lnTo>
                  <a:pt x="614" y="220"/>
                </a:lnTo>
                <a:lnTo>
                  <a:pt x="604" y="192"/>
                </a:lnTo>
                <a:lnTo>
                  <a:pt x="590" y="164"/>
                </a:lnTo>
                <a:lnTo>
                  <a:pt x="576" y="138"/>
                </a:lnTo>
                <a:lnTo>
                  <a:pt x="558" y="114"/>
                </a:lnTo>
                <a:lnTo>
                  <a:pt x="536" y="92"/>
                </a:lnTo>
                <a:lnTo>
                  <a:pt x="514" y="72"/>
                </a:lnTo>
                <a:lnTo>
                  <a:pt x="490" y="54"/>
                </a:lnTo>
                <a:lnTo>
                  <a:pt x="464" y="38"/>
                </a:lnTo>
                <a:lnTo>
                  <a:pt x="436" y="24"/>
                </a:lnTo>
                <a:lnTo>
                  <a:pt x="408" y="14"/>
                </a:lnTo>
                <a:lnTo>
                  <a:pt x="378" y="6"/>
                </a:lnTo>
                <a:lnTo>
                  <a:pt x="346" y="0"/>
                </a:lnTo>
                <a:lnTo>
                  <a:pt x="314" y="0"/>
                </a:lnTo>
                <a:lnTo>
                  <a:pt x="314" y="0"/>
                </a:lnTo>
                <a:lnTo>
                  <a:pt x="282" y="0"/>
                </a:lnTo>
                <a:lnTo>
                  <a:pt x="250" y="6"/>
                </a:lnTo>
                <a:lnTo>
                  <a:pt x="220" y="14"/>
                </a:lnTo>
                <a:lnTo>
                  <a:pt x="192" y="24"/>
                </a:lnTo>
                <a:lnTo>
                  <a:pt x="164" y="38"/>
                </a:lnTo>
                <a:lnTo>
                  <a:pt x="138" y="52"/>
                </a:lnTo>
                <a:lnTo>
                  <a:pt x="114" y="70"/>
                </a:lnTo>
                <a:lnTo>
                  <a:pt x="92" y="92"/>
                </a:lnTo>
                <a:lnTo>
                  <a:pt x="72" y="114"/>
                </a:lnTo>
                <a:lnTo>
                  <a:pt x="54" y="138"/>
                </a:lnTo>
                <a:lnTo>
                  <a:pt x="38" y="164"/>
                </a:lnTo>
                <a:lnTo>
                  <a:pt x="24" y="192"/>
                </a:lnTo>
                <a:lnTo>
                  <a:pt x="14" y="220"/>
                </a:lnTo>
                <a:lnTo>
                  <a:pt x="6" y="250"/>
                </a:lnTo>
                <a:lnTo>
                  <a:pt x="2" y="282"/>
                </a:lnTo>
                <a:lnTo>
                  <a:pt x="0" y="314"/>
                </a:lnTo>
                <a:lnTo>
                  <a:pt x="0" y="314"/>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3" name="Freeform 355"/>
          <p:cNvSpPr/>
          <p:nvPr>
            <p:custDataLst>
              <p:tags r:id="rId147"/>
            </p:custDataLst>
          </p:nvPr>
        </p:nvSpPr>
        <p:spPr bwMode="auto">
          <a:xfrm>
            <a:off x="1529456" y="3397341"/>
            <a:ext cx="532797" cy="435729"/>
          </a:xfrm>
          <a:custGeom>
            <a:avLst/>
            <a:gdLst>
              <a:gd name="T0" fmla="*/ 392 w 494"/>
              <a:gd name="T1" fmla="*/ 404 h 404"/>
              <a:gd name="T2" fmla="*/ 392 w 494"/>
              <a:gd name="T3" fmla="*/ 404 h 404"/>
              <a:gd name="T4" fmla="*/ 372 w 494"/>
              <a:gd name="T5" fmla="*/ 404 h 404"/>
              <a:gd name="T6" fmla="*/ 346 w 494"/>
              <a:gd name="T7" fmla="*/ 398 h 404"/>
              <a:gd name="T8" fmla="*/ 318 w 494"/>
              <a:gd name="T9" fmla="*/ 392 h 404"/>
              <a:gd name="T10" fmla="*/ 288 w 494"/>
              <a:gd name="T11" fmla="*/ 382 h 404"/>
              <a:gd name="T12" fmla="*/ 224 w 494"/>
              <a:gd name="T13" fmla="*/ 358 h 404"/>
              <a:gd name="T14" fmla="*/ 158 w 494"/>
              <a:gd name="T15" fmla="*/ 332 h 404"/>
              <a:gd name="T16" fmla="*/ 98 w 494"/>
              <a:gd name="T17" fmla="*/ 306 h 404"/>
              <a:gd name="T18" fmla="*/ 46 w 494"/>
              <a:gd name="T19" fmla="*/ 282 h 404"/>
              <a:gd name="T20" fmla="*/ 0 w 494"/>
              <a:gd name="T21" fmla="*/ 260 h 404"/>
              <a:gd name="T22" fmla="*/ 494 w 494"/>
              <a:gd name="T23" fmla="*/ 0 h 404"/>
              <a:gd name="T24" fmla="*/ 494 w 494"/>
              <a:gd name="T25" fmla="*/ 304 h 404"/>
              <a:gd name="T26" fmla="*/ 494 w 494"/>
              <a:gd name="T27" fmla="*/ 304 h 404"/>
              <a:gd name="T28" fmla="*/ 492 w 494"/>
              <a:gd name="T29" fmla="*/ 324 h 404"/>
              <a:gd name="T30" fmla="*/ 486 w 494"/>
              <a:gd name="T31" fmla="*/ 342 h 404"/>
              <a:gd name="T32" fmla="*/ 478 w 494"/>
              <a:gd name="T33" fmla="*/ 360 h 404"/>
              <a:gd name="T34" fmla="*/ 464 w 494"/>
              <a:gd name="T35" fmla="*/ 376 h 404"/>
              <a:gd name="T36" fmla="*/ 450 w 494"/>
              <a:gd name="T37" fmla="*/ 388 h 404"/>
              <a:gd name="T38" fmla="*/ 432 w 494"/>
              <a:gd name="T39" fmla="*/ 398 h 404"/>
              <a:gd name="T40" fmla="*/ 414 w 494"/>
              <a:gd name="T41" fmla="*/ 402 h 404"/>
              <a:gd name="T42" fmla="*/ 392 w 494"/>
              <a:gd name="T43" fmla="*/ 404 h 404"/>
              <a:gd name="T44" fmla="*/ 392 w 494"/>
              <a:gd name="T45"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4" h="404">
                <a:moveTo>
                  <a:pt x="392" y="404"/>
                </a:moveTo>
                <a:lnTo>
                  <a:pt x="392" y="404"/>
                </a:lnTo>
                <a:lnTo>
                  <a:pt x="372" y="404"/>
                </a:lnTo>
                <a:lnTo>
                  <a:pt x="346" y="398"/>
                </a:lnTo>
                <a:lnTo>
                  <a:pt x="318" y="392"/>
                </a:lnTo>
                <a:lnTo>
                  <a:pt x="288" y="382"/>
                </a:lnTo>
                <a:lnTo>
                  <a:pt x="224" y="358"/>
                </a:lnTo>
                <a:lnTo>
                  <a:pt x="158" y="332"/>
                </a:lnTo>
                <a:lnTo>
                  <a:pt x="98" y="306"/>
                </a:lnTo>
                <a:lnTo>
                  <a:pt x="46" y="282"/>
                </a:lnTo>
                <a:lnTo>
                  <a:pt x="0" y="260"/>
                </a:lnTo>
                <a:lnTo>
                  <a:pt x="494" y="0"/>
                </a:lnTo>
                <a:lnTo>
                  <a:pt x="494" y="304"/>
                </a:lnTo>
                <a:lnTo>
                  <a:pt x="494" y="304"/>
                </a:lnTo>
                <a:lnTo>
                  <a:pt x="492" y="324"/>
                </a:lnTo>
                <a:lnTo>
                  <a:pt x="486" y="342"/>
                </a:lnTo>
                <a:lnTo>
                  <a:pt x="478" y="360"/>
                </a:lnTo>
                <a:lnTo>
                  <a:pt x="464" y="376"/>
                </a:lnTo>
                <a:lnTo>
                  <a:pt x="450" y="388"/>
                </a:lnTo>
                <a:lnTo>
                  <a:pt x="432" y="398"/>
                </a:lnTo>
                <a:lnTo>
                  <a:pt x="414" y="402"/>
                </a:lnTo>
                <a:lnTo>
                  <a:pt x="392" y="404"/>
                </a:lnTo>
                <a:lnTo>
                  <a:pt x="392" y="404"/>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4" name="Freeform 356"/>
          <p:cNvSpPr/>
          <p:nvPr>
            <p:custDataLst>
              <p:tags r:id="rId148"/>
            </p:custDataLst>
          </p:nvPr>
        </p:nvSpPr>
        <p:spPr bwMode="auto">
          <a:xfrm>
            <a:off x="1384932" y="3058678"/>
            <a:ext cx="625552" cy="649280"/>
          </a:xfrm>
          <a:custGeom>
            <a:avLst/>
            <a:gdLst>
              <a:gd name="T0" fmla="*/ 284 w 580"/>
              <a:gd name="T1" fmla="*/ 0 h 602"/>
              <a:gd name="T2" fmla="*/ 230 w 580"/>
              <a:gd name="T3" fmla="*/ 10 h 602"/>
              <a:gd name="T4" fmla="*/ 180 w 580"/>
              <a:gd name="T5" fmla="*/ 30 h 602"/>
              <a:gd name="T6" fmla="*/ 134 w 580"/>
              <a:gd name="T7" fmla="*/ 56 h 602"/>
              <a:gd name="T8" fmla="*/ 94 w 580"/>
              <a:gd name="T9" fmla="*/ 90 h 602"/>
              <a:gd name="T10" fmla="*/ 60 w 580"/>
              <a:gd name="T11" fmla="*/ 130 h 602"/>
              <a:gd name="T12" fmla="*/ 32 w 580"/>
              <a:gd name="T13" fmla="*/ 176 h 602"/>
              <a:gd name="T14" fmla="*/ 12 w 580"/>
              <a:gd name="T15" fmla="*/ 226 h 602"/>
              <a:gd name="T16" fmla="*/ 2 w 580"/>
              <a:gd name="T17" fmla="*/ 278 h 602"/>
              <a:gd name="T18" fmla="*/ 0 w 580"/>
              <a:gd name="T19" fmla="*/ 302 h 602"/>
              <a:gd name="T20" fmla="*/ 2 w 580"/>
              <a:gd name="T21" fmla="*/ 348 h 602"/>
              <a:gd name="T22" fmla="*/ 12 w 580"/>
              <a:gd name="T23" fmla="*/ 394 h 602"/>
              <a:gd name="T24" fmla="*/ 28 w 580"/>
              <a:gd name="T25" fmla="*/ 440 h 602"/>
              <a:gd name="T26" fmla="*/ 50 w 580"/>
              <a:gd name="T27" fmla="*/ 482 h 602"/>
              <a:gd name="T28" fmla="*/ 80 w 580"/>
              <a:gd name="T29" fmla="*/ 522 h 602"/>
              <a:gd name="T30" fmla="*/ 116 w 580"/>
              <a:gd name="T31" fmla="*/ 558 h 602"/>
              <a:gd name="T32" fmla="*/ 158 w 580"/>
              <a:gd name="T33" fmla="*/ 590 h 602"/>
              <a:gd name="T34" fmla="*/ 254 w 580"/>
              <a:gd name="T35" fmla="*/ 452 h 602"/>
              <a:gd name="T36" fmla="*/ 362 w 580"/>
              <a:gd name="T37" fmla="*/ 418 h 602"/>
              <a:gd name="T38" fmla="*/ 362 w 580"/>
              <a:gd name="T39" fmla="*/ 272 h 602"/>
              <a:gd name="T40" fmla="*/ 364 w 580"/>
              <a:gd name="T41" fmla="*/ 246 h 602"/>
              <a:gd name="T42" fmla="*/ 372 w 580"/>
              <a:gd name="T43" fmla="*/ 224 h 602"/>
              <a:gd name="T44" fmla="*/ 398 w 580"/>
              <a:gd name="T45" fmla="*/ 184 h 602"/>
              <a:gd name="T46" fmla="*/ 438 w 580"/>
              <a:gd name="T47" fmla="*/ 156 h 602"/>
              <a:gd name="T48" fmla="*/ 462 w 580"/>
              <a:gd name="T49" fmla="*/ 150 h 602"/>
              <a:gd name="T50" fmla="*/ 488 w 580"/>
              <a:gd name="T51" fmla="*/ 146 h 602"/>
              <a:gd name="T52" fmla="*/ 580 w 580"/>
              <a:gd name="T53" fmla="*/ 146 h 602"/>
              <a:gd name="T54" fmla="*/ 556 w 580"/>
              <a:gd name="T55" fmla="*/ 112 h 602"/>
              <a:gd name="T56" fmla="*/ 526 w 580"/>
              <a:gd name="T57" fmla="*/ 82 h 602"/>
              <a:gd name="T58" fmla="*/ 492 w 580"/>
              <a:gd name="T59" fmla="*/ 56 h 602"/>
              <a:gd name="T60" fmla="*/ 456 w 580"/>
              <a:gd name="T61" fmla="*/ 34 h 602"/>
              <a:gd name="T62" fmla="*/ 416 w 580"/>
              <a:gd name="T63" fmla="*/ 16 h 602"/>
              <a:gd name="T64" fmla="*/ 374 w 580"/>
              <a:gd name="T65" fmla="*/ 6 h 602"/>
              <a:gd name="T66" fmla="*/ 330 w 580"/>
              <a:gd name="T67" fmla="*/ 0 h 602"/>
              <a:gd name="T68" fmla="*/ 284 w 580"/>
              <a:gd name="T69" fmla="*/ 0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0" h="602">
                <a:moveTo>
                  <a:pt x="284" y="0"/>
                </a:moveTo>
                <a:lnTo>
                  <a:pt x="284" y="0"/>
                </a:lnTo>
                <a:lnTo>
                  <a:pt x="258" y="4"/>
                </a:lnTo>
                <a:lnTo>
                  <a:pt x="230" y="10"/>
                </a:lnTo>
                <a:lnTo>
                  <a:pt x="204" y="18"/>
                </a:lnTo>
                <a:lnTo>
                  <a:pt x="180" y="30"/>
                </a:lnTo>
                <a:lnTo>
                  <a:pt x="156" y="42"/>
                </a:lnTo>
                <a:lnTo>
                  <a:pt x="134" y="56"/>
                </a:lnTo>
                <a:lnTo>
                  <a:pt x="114" y="72"/>
                </a:lnTo>
                <a:lnTo>
                  <a:pt x="94" y="90"/>
                </a:lnTo>
                <a:lnTo>
                  <a:pt x="76" y="108"/>
                </a:lnTo>
                <a:lnTo>
                  <a:pt x="60" y="130"/>
                </a:lnTo>
                <a:lnTo>
                  <a:pt x="44" y="152"/>
                </a:lnTo>
                <a:lnTo>
                  <a:pt x="32" y="176"/>
                </a:lnTo>
                <a:lnTo>
                  <a:pt x="20" y="200"/>
                </a:lnTo>
                <a:lnTo>
                  <a:pt x="12" y="226"/>
                </a:lnTo>
                <a:lnTo>
                  <a:pt x="6" y="252"/>
                </a:lnTo>
                <a:lnTo>
                  <a:pt x="2" y="278"/>
                </a:lnTo>
                <a:lnTo>
                  <a:pt x="2" y="278"/>
                </a:lnTo>
                <a:lnTo>
                  <a:pt x="0" y="302"/>
                </a:lnTo>
                <a:lnTo>
                  <a:pt x="0" y="324"/>
                </a:lnTo>
                <a:lnTo>
                  <a:pt x="2" y="348"/>
                </a:lnTo>
                <a:lnTo>
                  <a:pt x="6" y="372"/>
                </a:lnTo>
                <a:lnTo>
                  <a:pt x="12" y="394"/>
                </a:lnTo>
                <a:lnTo>
                  <a:pt x="18" y="416"/>
                </a:lnTo>
                <a:lnTo>
                  <a:pt x="28" y="440"/>
                </a:lnTo>
                <a:lnTo>
                  <a:pt x="38" y="460"/>
                </a:lnTo>
                <a:lnTo>
                  <a:pt x="50" y="482"/>
                </a:lnTo>
                <a:lnTo>
                  <a:pt x="64" y="502"/>
                </a:lnTo>
                <a:lnTo>
                  <a:pt x="80" y="522"/>
                </a:lnTo>
                <a:lnTo>
                  <a:pt x="96" y="540"/>
                </a:lnTo>
                <a:lnTo>
                  <a:pt x="116" y="558"/>
                </a:lnTo>
                <a:lnTo>
                  <a:pt x="136" y="574"/>
                </a:lnTo>
                <a:lnTo>
                  <a:pt x="158" y="590"/>
                </a:lnTo>
                <a:lnTo>
                  <a:pt x="180" y="602"/>
                </a:lnTo>
                <a:lnTo>
                  <a:pt x="254" y="452"/>
                </a:lnTo>
                <a:lnTo>
                  <a:pt x="254" y="418"/>
                </a:lnTo>
                <a:lnTo>
                  <a:pt x="362" y="418"/>
                </a:lnTo>
                <a:lnTo>
                  <a:pt x="362" y="272"/>
                </a:lnTo>
                <a:lnTo>
                  <a:pt x="362" y="272"/>
                </a:lnTo>
                <a:lnTo>
                  <a:pt x="362" y="260"/>
                </a:lnTo>
                <a:lnTo>
                  <a:pt x="364" y="246"/>
                </a:lnTo>
                <a:lnTo>
                  <a:pt x="368" y="234"/>
                </a:lnTo>
                <a:lnTo>
                  <a:pt x="372" y="224"/>
                </a:lnTo>
                <a:lnTo>
                  <a:pt x="384" y="202"/>
                </a:lnTo>
                <a:lnTo>
                  <a:pt x="398" y="184"/>
                </a:lnTo>
                <a:lnTo>
                  <a:pt x="418" y="168"/>
                </a:lnTo>
                <a:lnTo>
                  <a:pt x="438" y="156"/>
                </a:lnTo>
                <a:lnTo>
                  <a:pt x="450" y="152"/>
                </a:lnTo>
                <a:lnTo>
                  <a:pt x="462" y="150"/>
                </a:lnTo>
                <a:lnTo>
                  <a:pt x="474" y="148"/>
                </a:lnTo>
                <a:lnTo>
                  <a:pt x="488" y="146"/>
                </a:lnTo>
                <a:lnTo>
                  <a:pt x="580" y="146"/>
                </a:lnTo>
                <a:lnTo>
                  <a:pt x="580" y="146"/>
                </a:lnTo>
                <a:lnTo>
                  <a:pt x="568" y="130"/>
                </a:lnTo>
                <a:lnTo>
                  <a:pt x="556" y="112"/>
                </a:lnTo>
                <a:lnTo>
                  <a:pt x="542" y="96"/>
                </a:lnTo>
                <a:lnTo>
                  <a:pt x="526" y="82"/>
                </a:lnTo>
                <a:lnTo>
                  <a:pt x="510" y="68"/>
                </a:lnTo>
                <a:lnTo>
                  <a:pt x="492" y="56"/>
                </a:lnTo>
                <a:lnTo>
                  <a:pt x="476" y="44"/>
                </a:lnTo>
                <a:lnTo>
                  <a:pt x="456" y="34"/>
                </a:lnTo>
                <a:lnTo>
                  <a:pt x="436" y="24"/>
                </a:lnTo>
                <a:lnTo>
                  <a:pt x="416" y="16"/>
                </a:lnTo>
                <a:lnTo>
                  <a:pt x="396" y="10"/>
                </a:lnTo>
                <a:lnTo>
                  <a:pt x="374" y="6"/>
                </a:lnTo>
                <a:lnTo>
                  <a:pt x="352" y="2"/>
                </a:lnTo>
                <a:lnTo>
                  <a:pt x="330" y="0"/>
                </a:lnTo>
                <a:lnTo>
                  <a:pt x="308" y="0"/>
                </a:lnTo>
                <a:lnTo>
                  <a:pt x="284" y="0"/>
                </a:lnTo>
                <a:lnTo>
                  <a:pt x="284" y="0"/>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55" name="Freeform 357"/>
          <p:cNvSpPr/>
          <p:nvPr>
            <p:custDataLst>
              <p:tags r:id="rId149"/>
            </p:custDataLst>
          </p:nvPr>
        </p:nvSpPr>
        <p:spPr bwMode="auto">
          <a:xfrm>
            <a:off x="1620054" y="3395183"/>
            <a:ext cx="79812" cy="161780"/>
          </a:xfrm>
          <a:custGeom>
            <a:avLst/>
            <a:gdLst>
              <a:gd name="T0" fmla="*/ 74 w 74"/>
              <a:gd name="T1" fmla="*/ 0 h 150"/>
              <a:gd name="T2" fmla="*/ 74 w 74"/>
              <a:gd name="T3" fmla="*/ 0 h 150"/>
              <a:gd name="T4" fmla="*/ 58 w 74"/>
              <a:gd name="T5" fmla="*/ 2 h 150"/>
              <a:gd name="T6" fmla="*/ 46 w 74"/>
              <a:gd name="T7" fmla="*/ 6 h 150"/>
              <a:gd name="T8" fmla="*/ 32 w 74"/>
              <a:gd name="T9" fmla="*/ 14 h 150"/>
              <a:gd name="T10" fmla="*/ 22 w 74"/>
              <a:gd name="T11" fmla="*/ 22 h 150"/>
              <a:gd name="T12" fmla="*/ 12 w 74"/>
              <a:gd name="T13" fmla="*/ 34 h 150"/>
              <a:gd name="T14" fmla="*/ 6 w 74"/>
              <a:gd name="T15" fmla="*/ 46 h 150"/>
              <a:gd name="T16" fmla="*/ 2 w 74"/>
              <a:gd name="T17" fmla="*/ 60 h 150"/>
              <a:gd name="T18" fmla="*/ 0 w 74"/>
              <a:gd name="T19" fmla="*/ 76 h 150"/>
              <a:gd name="T20" fmla="*/ 0 w 74"/>
              <a:gd name="T21" fmla="*/ 76 h 150"/>
              <a:gd name="T22" fmla="*/ 2 w 74"/>
              <a:gd name="T23" fmla="*/ 90 h 150"/>
              <a:gd name="T24" fmla="*/ 6 w 74"/>
              <a:gd name="T25" fmla="*/ 104 h 150"/>
              <a:gd name="T26" fmla="*/ 12 w 74"/>
              <a:gd name="T27" fmla="*/ 116 h 150"/>
              <a:gd name="T28" fmla="*/ 22 w 74"/>
              <a:gd name="T29" fmla="*/ 128 h 150"/>
              <a:gd name="T30" fmla="*/ 32 w 74"/>
              <a:gd name="T31" fmla="*/ 138 h 150"/>
              <a:gd name="T32" fmla="*/ 46 w 74"/>
              <a:gd name="T33" fmla="*/ 144 h 150"/>
              <a:gd name="T34" fmla="*/ 58 w 74"/>
              <a:gd name="T35" fmla="*/ 148 h 150"/>
              <a:gd name="T36" fmla="*/ 74 w 74"/>
              <a:gd name="T37" fmla="*/ 150 h 150"/>
              <a:gd name="T38" fmla="*/ 74 w 74"/>
              <a:gd name="T3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150">
                <a:moveTo>
                  <a:pt x="74" y="0"/>
                </a:moveTo>
                <a:lnTo>
                  <a:pt x="74" y="0"/>
                </a:lnTo>
                <a:lnTo>
                  <a:pt x="58" y="2"/>
                </a:lnTo>
                <a:lnTo>
                  <a:pt x="46" y="6"/>
                </a:lnTo>
                <a:lnTo>
                  <a:pt x="32" y="14"/>
                </a:lnTo>
                <a:lnTo>
                  <a:pt x="22" y="22"/>
                </a:lnTo>
                <a:lnTo>
                  <a:pt x="12" y="34"/>
                </a:lnTo>
                <a:lnTo>
                  <a:pt x="6" y="46"/>
                </a:lnTo>
                <a:lnTo>
                  <a:pt x="2" y="60"/>
                </a:lnTo>
                <a:lnTo>
                  <a:pt x="0" y="76"/>
                </a:lnTo>
                <a:lnTo>
                  <a:pt x="0" y="76"/>
                </a:lnTo>
                <a:lnTo>
                  <a:pt x="2" y="90"/>
                </a:lnTo>
                <a:lnTo>
                  <a:pt x="6" y="104"/>
                </a:lnTo>
                <a:lnTo>
                  <a:pt x="12" y="116"/>
                </a:lnTo>
                <a:lnTo>
                  <a:pt x="22" y="128"/>
                </a:lnTo>
                <a:lnTo>
                  <a:pt x="32" y="138"/>
                </a:lnTo>
                <a:lnTo>
                  <a:pt x="46" y="144"/>
                </a:lnTo>
                <a:lnTo>
                  <a:pt x="58" y="148"/>
                </a:lnTo>
                <a:lnTo>
                  <a:pt x="74" y="150"/>
                </a:lnTo>
                <a:lnTo>
                  <a:pt x="74" y="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6" name="Freeform 358"/>
          <p:cNvSpPr/>
          <p:nvPr>
            <p:custDataLst>
              <p:tags r:id="rId150"/>
            </p:custDataLst>
          </p:nvPr>
        </p:nvSpPr>
        <p:spPr bwMode="auto">
          <a:xfrm>
            <a:off x="1919887" y="3382240"/>
            <a:ext cx="62555" cy="62555"/>
          </a:xfrm>
          <a:custGeom>
            <a:avLst/>
            <a:gdLst>
              <a:gd name="T0" fmla="*/ 0 w 58"/>
              <a:gd name="T1" fmla="*/ 30 h 58"/>
              <a:gd name="T2" fmla="*/ 0 w 58"/>
              <a:gd name="T3" fmla="*/ 30 h 58"/>
              <a:gd name="T4" fmla="*/ 2 w 58"/>
              <a:gd name="T5" fmla="*/ 40 h 58"/>
              <a:gd name="T6" fmla="*/ 8 w 58"/>
              <a:gd name="T7" fmla="*/ 50 h 58"/>
              <a:gd name="T8" fmla="*/ 16 w 58"/>
              <a:gd name="T9" fmla="*/ 56 h 58"/>
              <a:gd name="T10" fmla="*/ 28 w 58"/>
              <a:gd name="T11" fmla="*/ 58 h 58"/>
              <a:gd name="T12" fmla="*/ 28 w 58"/>
              <a:gd name="T13" fmla="*/ 58 h 58"/>
              <a:gd name="T14" fmla="*/ 40 w 58"/>
              <a:gd name="T15" fmla="*/ 56 h 58"/>
              <a:gd name="T16" fmla="*/ 48 w 58"/>
              <a:gd name="T17" fmla="*/ 50 h 58"/>
              <a:gd name="T18" fmla="*/ 54 w 58"/>
              <a:gd name="T19" fmla="*/ 40 h 58"/>
              <a:gd name="T20" fmla="*/ 58 w 58"/>
              <a:gd name="T21" fmla="*/ 30 h 58"/>
              <a:gd name="T22" fmla="*/ 58 w 58"/>
              <a:gd name="T23" fmla="*/ 30 h 58"/>
              <a:gd name="T24" fmla="*/ 54 w 58"/>
              <a:gd name="T25" fmla="*/ 18 h 58"/>
              <a:gd name="T26" fmla="*/ 48 w 58"/>
              <a:gd name="T27" fmla="*/ 8 h 58"/>
              <a:gd name="T28" fmla="*/ 40 w 58"/>
              <a:gd name="T29" fmla="*/ 2 h 58"/>
              <a:gd name="T30" fmla="*/ 28 w 58"/>
              <a:gd name="T31" fmla="*/ 0 h 58"/>
              <a:gd name="T32" fmla="*/ 28 w 58"/>
              <a:gd name="T33" fmla="*/ 0 h 58"/>
              <a:gd name="T34" fmla="*/ 16 w 58"/>
              <a:gd name="T35" fmla="*/ 2 h 58"/>
              <a:gd name="T36" fmla="*/ 8 w 58"/>
              <a:gd name="T37" fmla="*/ 8 h 58"/>
              <a:gd name="T38" fmla="*/ 2 w 58"/>
              <a:gd name="T39" fmla="*/ 18 h 58"/>
              <a:gd name="T40" fmla="*/ 0 w 58"/>
              <a:gd name="T41" fmla="*/ 30 h 58"/>
              <a:gd name="T42" fmla="*/ 0 w 58"/>
              <a:gd name="T43" fmla="*/ 3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 h="58">
                <a:moveTo>
                  <a:pt x="0" y="30"/>
                </a:moveTo>
                <a:lnTo>
                  <a:pt x="0" y="30"/>
                </a:lnTo>
                <a:lnTo>
                  <a:pt x="2" y="40"/>
                </a:lnTo>
                <a:lnTo>
                  <a:pt x="8" y="50"/>
                </a:lnTo>
                <a:lnTo>
                  <a:pt x="16" y="56"/>
                </a:lnTo>
                <a:lnTo>
                  <a:pt x="28" y="58"/>
                </a:lnTo>
                <a:lnTo>
                  <a:pt x="28" y="58"/>
                </a:lnTo>
                <a:lnTo>
                  <a:pt x="40" y="56"/>
                </a:lnTo>
                <a:lnTo>
                  <a:pt x="48" y="50"/>
                </a:lnTo>
                <a:lnTo>
                  <a:pt x="54" y="40"/>
                </a:lnTo>
                <a:lnTo>
                  <a:pt x="58" y="30"/>
                </a:lnTo>
                <a:lnTo>
                  <a:pt x="58" y="30"/>
                </a:lnTo>
                <a:lnTo>
                  <a:pt x="54" y="18"/>
                </a:lnTo>
                <a:lnTo>
                  <a:pt x="48" y="8"/>
                </a:lnTo>
                <a:lnTo>
                  <a:pt x="40" y="2"/>
                </a:lnTo>
                <a:lnTo>
                  <a:pt x="28" y="0"/>
                </a:lnTo>
                <a:lnTo>
                  <a:pt x="28" y="0"/>
                </a:lnTo>
                <a:lnTo>
                  <a:pt x="16" y="2"/>
                </a:lnTo>
                <a:lnTo>
                  <a:pt x="8" y="8"/>
                </a:lnTo>
                <a:lnTo>
                  <a:pt x="2" y="18"/>
                </a:lnTo>
                <a:lnTo>
                  <a:pt x="0" y="30"/>
                </a:lnTo>
                <a:lnTo>
                  <a:pt x="0" y="30"/>
                </a:lnTo>
                <a:close/>
              </a:path>
            </a:pathLst>
          </a:custGeom>
          <a:solidFill>
            <a:srgbClr val="CE885B">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7" name="Freeform 359"/>
          <p:cNvSpPr/>
          <p:nvPr>
            <p:custDataLst>
              <p:tags r:id="rId151"/>
            </p:custDataLst>
          </p:nvPr>
        </p:nvSpPr>
        <p:spPr bwMode="auto">
          <a:xfrm>
            <a:off x="1906944" y="3518136"/>
            <a:ext cx="86283" cy="86283"/>
          </a:xfrm>
          <a:custGeom>
            <a:avLst/>
            <a:gdLst>
              <a:gd name="T0" fmla="*/ 0 w 80"/>
              <a:gd name="T1" fmla="*/ 40 h 80"/>
              <a:gd name="T2" fmla="*/ 0 w 80"/>
              <a:gd name="T3" fmla="*/ 40 h 80"/>
              <a:gd name="T4" fmla="*/ 0 w 80"/>
              <a:gd name="T5" fmla="*/ 48 h 80"/>
              <a:gd name="T6" fmla="*/ 4 w 80"/>
              <a:gd name="T7" fmla="*/ 56 h 80"/>
              <a:gd name="T8" fmla="*/ 6 w 80"/>
              <a:gd name="T9" fmla="*/ 62 h 80"/>
              <a:gd name="T10" fmla="*/ 12 w 80"/>
              <a:gd name="T11" fmla="*/ 68 h 80"/>
              <a:gd name="T12" fmla="*/ 18 w 80"/>
              <a:gd name="T13" fmla="*/ 74 h 80"/>
              <a:gd name="T14" fmla="*/ 24 w 80"/>
              <a:gd name="T15" fmla="*/ 78 h 80"/>
              <a:gd name="T16" fmla="*/ 32 w 80"/>
              <a:gd name="T17" fmla="*/ 80 h 80"/>
              <a:gd name="T18" fmla="*/ 40 w 80"/>
              <a:gd name="T19" fmla="*/ 80 h 80"/>
              <a:gd name="T20" fmla="*/ 40 w 80"/>
              <a:gd name="T21" fmla="*/ 80 h 80"/>
              <a:gd name="T22" fmla="*/ 48 w 80"/>
              <a:gd name="T23" fmla="*/ 80 h 80"/>
              <a:gd name="T24" fmla="*/ 56 w 80"/>
              <a:gd name="T25" fmla="*/ 78 h 80"/>
              <a:gd name="T26" fmla="*/ 62 w 80"/>
              <a:gd name="T27" fmla="*/ 74 h 80"/>
              <a:gd name="T28" fmla="*/ 68 w 80"/>
              <a:gd name="T29" fmla="*/ 68 h 80"/>
              <a:gd name="T30" fmla="*/ 74 w 80"/>
              <a:gd name="T31" fmla="*/ 62 h 80"/>
              <a:gd name="T32" fmla="*/ 78 w 80"/>
              <a:gd name="T33" fmla="*/ 56 h 80"/>
              <a:gd name="T34" fmla="*/ 80 w 80"/>
              <a:gd name="T35" fmla="*/ 48 h 80"/>
              <a:gd name="T36" fmla="*/ 80 w 80"/>
              <a:gd name="T37" fmla="*/ 40 h 80"/>
              <a:gd name="T38" fmla="*/ 80 w 80"/>
              <a:gd name="T39" fmla="*/ 40 h 80"/>
              <a:gd name="T40" fmla="*/ 80 w 80"/>
              <a:gd name="T41" fmla="*/ 32 h 80"/>
              <a:gd name="T42" fmla="*/ 78 w 80"/>
              <a:gd name="T43" fmla="*/ 26 h 80"/>
              <a:gd name="T44" fmla="*/ 74 w 80"/>
              <a:gd name="T45" fmla="*/ 18 h 80"/>
              <a:gd name="T46" fmla="*/ 68 w 80"/>
              <a:gd name="T47" fmla="*/ 12 h 80"/>
              <a:gd name="T48" fmla="*/ 62 w 80"/>
              <a:gd name="T49" fmla="*/ 8 h 80"/>
              <a:gd name="T50" fmla="*/ 56 w 80"/>
              <a:gd name="T51" fmla="*/ 4 h 80"/>
              <a:gd name="T52" fmla="*/ 48 w 80"/>
              <a:gd name="T53" fmla="*/ 2 h 80"/>
              <a:gd name="T54" fmla="*/ 40 w 80"/>
              <a:gd name="T55" fmla="*/ 0 h 80"/>
              <a:gd name="T56" fmla="*/ 40 w 80"/>
              <a:gd name="T57" fmla="*/ 0 h 80"/>
              <a:gd name="T58" fmla="*/ 32 w 80"/>
              <a:gd name="T59" fmla="*/ 2 h 80"/>
              <a:gd name="T60" fmla="*/ 24 w 80"/>
              <a:gd name="T61" fmla="*/ 4 h 80"/>
              <a:gd name="T62" fmla="*/ 18 w 80"/>
              <a:gd name="T63" fmla="*/ 8 h 80"/>
              <a:gd name="T64" fmla="*/ 12 w 80"/>
              <a:gd name="T65" fmla="*/ 12 h 80"/>
              <a:gd name="T66" fmla="*/ 6 w 80"/>
              <a:gd name="T67" fmla="*/ 18 h 80"/>
              <a:gd name="T68" fmla="*/ 4 w 80"/>
              <a:gd name="T69" fmla="*/ 24 h 80"/>
              <a:gd name="T70" fmla="*/ 0 w 80"/>
              <a:gd name="T71" fmla="*/ 32 h 80"/>
              <a:gd name="T72" fmla="*/ 0 w 80"/>
              <a:gd name="T73" fmla="*/ 40 h 80"/>
              <a:gd name="T74" fmla="*/ 0 w 80"/>
              <a:gd name="T75"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80">
                <a:moveTo>
                  <a:pt x="0" y="40"/>
                </a:moveTo>
                <a:lnTo>
                  <a:pt x="0" y="40"/>
                </a:lnTo>
                <a:lnTo>
                  <a:pt x="0" y="48"/>
                </a:lnTo>
                <a:lnTo>
                  <a:pt x="4" y="56"/>
                </a:lnTo>
                <a:lnTo>
                  <a:pt x="6" y="62"/>
                </a:lnTo>
                <a:lnTo>
                  <a:pt x="12" y="68"/>
                </a:lnTo>
                <a:lnTo>
                  <a:pt x="18" y="74"/>
                </a:lnTo>
                <a:lnTo>
                  <a:pt x="24" y="78"/>
                </a:lnTo>
                <a:lnTo>
                  <a:pt x="32" y="80"/>
                </a:lnTo>
                <a:lnTo>
                  <a:pt x="40" y="80"/>
                </a:lnTo>
                <a:lnTo>
                  <a:pt x="40" y="80"/>
                </a:lnTo>
                <a:lnTo>
                  <a:pt x="48" y="80"/>
                </a:lnTo>
                <a:lnTo>
                  <a:pt x="56" y="78"/>
                </a:lnTo>
                <a:lnTo>
                  <a:pt x="62" y="74"/>
                </a:lnTo>
                <a:lnTo>
                  <a:pt x="68" y="68"/>
                </a:lnTo>
                <a:lnTo>
                  <a:pt x="74" y="62"/>
                </a:lnTo>
                <a:lnTo>
                  <a:pt x="78" y="56"/>
                </a:lnTo>
                <a:lnTo>
                  <a:pt x="80" y="48"/>
                </a:lnTo>
                <a:lnTo>
                  <a:pt x="80" y="40"/>
                </a:lnTo>
                <a:lnTo>
                  <a:pt x="80" y="40"/>
                </a:lnTo>
                <a:lnTo>
                  <a:pt x="80" y="32"/>
                </a:lnTo>
                <a:lnTo>
                  <a:pt x="78" y="26"/>
                </a:lnTo>
                <a:lnTo>
                  <a:pt x="74" y="18"/>
                </a:lnTo>
                <a:lnTo>
                  <a:pt x="68" y="12"/>
                </a:lnTo>
                <a:lnTo>
                  <a:pt x="62" y="8"/>
                </a:lnTo>
                <a:lnTo>
                  <a:pt x="56" y="4"/>
                </a:lnTo>
                <a:lnTo>
                  <a:pt x="48" y="2"/>
                </a:lnTo>
                <a:lnTo>
                  <a:pt x="40" y="0"/>
                </a:lnTo>
                <a:lnTo>
                  <a:pt x="40" y="0"/>
                </a:lnTo>
                <a:lnTo>
                  <a:pt x="32" y="2"/>
                </a:lnTo>
                <a:lnTo>
                  <a:pt x="24" y="4"/>
                </a:lnTo>
                <a:lnTo>
                  <a:pt x="18" y="8"/>
                </a:lnTo>
                <a:lnTo>
                  <a:pt x="12" y="12"/>
                </a:lnTo>
                <a:lnTo>
                  <a:pt x="6" y="18"/>
                </a:lnTo>
                <a:lnTo>
                  <a:pt x="4" y="24"/>
                </a:lnTo>
                <a:lnTo>
                  <a:pt x="0" y="32"/>
                </a:lnTo>
                <a:lnTo>
                  <a:pt x="0" y="40"/>
                </a:lnTo>
                <a:lnTo>
                  <a:pt x="0" y="40"/>
                </a:lnTo>
                <a:close/>
              </a:path>
            </a:pathLst>
          </a:custGeom>
          <a:solidFill>
            <a:srgbClr val="FAA6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8" name="Freeform 360"/>
          <p:cNvSpPr/>
          <p:nvPr>
            <p:custDataLst>
              <p:tags r:id="rId152"/>
            </p:custDataLst>
          </p:nvPr>
        </p:nvSpPr>
        <p:spPr bwMode="auto">
          <a:xfrm>
            <a:off x="1697708" y="3058678"/>
            <a:ext cx="360232" cy="157467"/>
          </a:xfrm>
          <a:custGeom>
            <a:avLst/>
            <a:gdLst>
              <a:gd name="T0" fmla="*/ 0 w 334"/>
              <a:gd name="T1" fmla="*/ 0 h 146"/>
              <a:gd name="T2" fmla="*/ 0 w 334"/>
              <a:gd name="T3" fmla="*/ 146 h 146"/>
              <a:gd name="T4" fmla="*/ 290 w 334"/>
              <a:gd name="T5" fmla="*/ 146 h 146"/>
              <a:gd name="T6" fmla="*/ 292 w 334"/>
              <a:gd name="T7" fmla="*/ 146 h 146"/>
              <a:gd name="T8" fmla="*/ 292 w 334"/>
              <a:gd name="T9" fmla="*/ 146 h 146"/>
              <a:gd name="T10" fmla="*/ 304 w 334"/>
              <a:gd name="T11" fmla="*/ 138 h 146"/>
              <a:gd name="T12" fmla="*/ 314 w 334"/>
              <a:gd name="T13" fmla="*/ 130 h 146"/>
              <a:gd name="T14" fmla="*/ 324 w 334"/>
              <a:gd name="T15" fmla="*/ 120 h 146"/>
              <a:gd name="T16" fmla="*/ 330 w 334"/>
              <a:gd name="T17" fmla="*/ 108 h 146"/>
              <a:gd name="T18" fmla="*/ 332 w 334"/>
              <a:gd name="T19" fmla="*/ 96 h 146"/>
              <a:gd name="T20" fmla="*/ 334 w 334"/>
              <a:gd name="T21" fmla="*/ 84 h 146"/>
              <a:gd name="T22" fmla="*/ 334 w 334"/>
              <a:gd name="T23" fmla="*/ 72 h 146"/>
              <a:gd name="T24" fmla="*/ 332 w 334"/>
              <a:gd name="T25" fmla="*/ 60 h 146"/>
              <a:gd name="T26" fmla="*/ 330 w 334"/>
              <a:gd name="T27" fmla="*/ 48 h 146"/>
              <a:gd name="T28" fmla="*/ 324 w 334"/>
              <a:gd name="T29" fmla="*/ 36 h 146"/>
              <a:gd name="T30" fmla="*/ 316 w 334"/>
              <a:gd name="T31" fmla="*/ 26 h 146"/>
              <a:gd name="T32" fmla="*/ 308 w 334"/>
              <a:gd name="T33" fmla="*/ 18 h 146"/>
              <a:gd name="T34" fmla="*/ 298 w 334"/>
              <a:gd name="T35" fmla="*/ 10 h 146"/>
              <a:gd name="T36" fmla="*/ 286 w 334"/>
              <a:gd name="T37" fmla="*/ 4 h 146"/>
              <a:gd name="T38" fmla="*/ 272 w 334"/>
              <a:gd name="T39" fmla="*/ 0 h 146"/>
              <a:gd name="T40" fmla="*/ 258 w 334"/>
              <a:gd name="T41" fmla="*/ 0 h 146"/>
              <a:gd name="T42" fmla="*/ 0 w 334"/>
              <a:gd name="T4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4" h="146">
                <a:moveTo>
                  <a:pt x="0" y="0"/>
                </a:moveTo>
                <a:lnTo>
                  <a:pt x="0" y="146"/>
                </a:lnTo>
                <a:lnTo>
                  <a:pt x="290" y="146"/>
                </a:lnTo>
                <a:lnTo>
                  <a:pt x="292" y="146"/>
                </a:lnTo>
                <a:lnTo>
                  <a:pt x="292" y="146"/>
                </a:lnTo>
                <a:lnTo>
                  <a:pt x="304" y="138"/>
                </a:lnTo>
                <a:lnTo>
                  <a:pt x="314" y="130"/>
                </a:lnTo>
                <a:lnTo>
                  <a:pt x="324" y="120"/>
                </a:lnTo>
                <a:lnTo>
                  <a:pt x="330" y="108"/>
                </a:lnTo>
                <a:lnTo>
                  <a:pt x="332" y="96"/>
                </a:lnTo>
                <a:lnTo>
                  <a:pt x="334" y="84"/>
                </a:lnTo>
                <a:lnTo>
                  <a:pt x="334" y="72"/>
                </a:lnTo>
                <a:lnTo>
                  <a:pt x="332" y="60"/>
                </a:lnTo>
                <a:lnTo>
                  <a:pt x="330" y="48"/>
                </a:lnTo>
                <a:lnTo>
                  <a:pt x="324" y="36"/>
                </a:lnTo>
                <a:lnTo>
                  <a:pt x="316" y="26"/>
                </a:lnTo>
                <a:lnTo>
                  <a:pt x="308" y="18"/>
                </a:lnTo>
                <a:lnTo>
                  <a:pt x="298" y="10"/>
                </a:lnTo>
                <a:lnTo>
                  <a:pt x="286" y="4"/>
                </a:lnTo>
                <a:lnTo>
                  <a:pt x="272" y="0"/>
                </a:lnTo>
                <a:lnTo>
                  <a:pt x="258" y="0"/>
                </a:lnTo>
                <a:lnTo>
                  <a:pt x="0" y="0"/>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59" name="Freeform 361"/>
          <p:cNvSpPr/>
          <p:nvPr>
            <p:custDataLst>
              <p:tags r:id="rId153"/>
            </p:custDataLst>
          </p:nvPr>
        </p:nvSpPr>
        <p:spPr bwMode="auto">
          <a:xfrm>
            <a:off x="1538084" y="3869738"/>
            <a:ext cx="317091" cy="293363"/>
          </a:xfrm>
          <a:custGeom>
            <a:avLst/>
            <a:gdLst>
              <a:gd name="T0" fmla="*/ 294 w 294"/>
              <a:gd name="T1" fmla="*/ 170 h 272"/>
              <a:gd name="T2" fmla="*/ 28 w 294"/>
              <a:gd name="T3" fmla="*/ 0 h 272"/>
              <a:gd name="T4" fmla="*/ 0 w 294"/>
              <a:gd name="T5" fmla="*/ 80 h 272"/>
              <a:gd name="T6" fmla="*/ 264 w 294"/>
              <a:gd name="T7" fmla="*/ 272 h 272"/>
              <a:gd name="T8" fmla="*/ 294 w 294"/>
              <a:gd name="T9" fmla="*/ 170 h 272"/>
            </a:gdLst>
            <a:ahLst/>
            <a:cxnLst>
              <a:cxn ang="0">
                <a:pos x="T0" y="T1"/>
              </a:cxn>
              <a:cxn ang="0">
                <a:pos x="T2" y="T3"/>
              </a:cxn>
              <a:cxn ang="0">
                <a:pos x="T4" y="T5"/>
              </a:cxn>
              <a:cxn ang="0">
                <a:pos x="T6" y="T7"/>
              </a:cxn>
              <a:cxn ang="0">
                <a:pos x="T8" y="T9"/>
              </a:cxn>
            </a:cxnLst>
            <a:rect l="0" t="0" r="r" b="b"/>
            <a:pathLst>
              <a:path w="294" h="272">
                <a:moveTo>
                  <a:pt x="294" y="170"/>
                </a:moveTo>
                <a:lnTo>
                  <a:pt x="28" y="0"/>
                </a:lnTo>
                <a:lnTo>
                  <a:pt x="0" y="80"/>
                </a:lnTo>
                <a:lnTo>
                  <a:pt x="264" y="272"/>
                </a:lnTo>
                <a:lnTo>
                  <a:pt x="294" y="170"/>
                </a:lnTo>
                <a:close/>
              </a:path>
            </a:pathLst>
          </a:custGeom>
          <a:solidFill>
            <a:srgbClr val="ACAC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0" name="Freeform 362"/>
          <p:cNvSpPr/>
          <p:nvPr>
            <p:custDataLst>
              <p:tags r:id="rId154"/>
            </p:custDataLst>
          </p:nvPr>
        </p:nvSpPr>
        <p:spPr bwMode="auto">
          <a:xfrm>
            <a:off x="2836645" y="4249384"/>
            <a:ext cx="142367" cy="185508"/>
          </a:xfrm>
          <a:custGeom>
            <a:avLst/>
            <a:gdLst>
              <a:gd name="T0" fmla="*/ 84 w 132"/>
              <a:gd name="T1" fmla="*/ 172 h 172"/>
              <a:gd name="T2" fmla="*/ 46 w 132"/>
              <a:gd name="T3" fmla="*/ 172 h 172"/>
              <a:gd name="T4" fmla="*/ 46 w 132"/>
              <a:gd name="T5" fmla="*/ 172 h 172"/>
              <a:gd name="T6" fmla="*/ 36 w 132"/>
              <a:gd name="T7" fmla="*/ 170 h 172"/>
              <a:gd name="T8" fmla="*/ 28 w 132"/>
              <a:gd name="T9" fmla="*/ 168 h 172"/>
              <a:gd name="T10" fmla="*/ 20 w 132"/>
              <a:gd name="T11" fmla="*/ 164 h 172"/>
              <a:gd name="T12" fmla="*/ 14 w 132"/>
              <a:gd name="T13" fmla="*/ 158 h 172"/>
              <a:gd name="T14" fmla="*/ 8 w 132"/>
              <a:gd name="T15" fmla="*/ 152 h 172"/>
              <a:gd name="T16" fmla="*/ 4 w 132"/>
              <a:gd name="T17" fmla="*/ 144 h 172"/>
              <a:gd name="T18" fmla="*/ 0 w 132"/>
              <a:gd name="T19" fmla="*/ 134 h 172"/>
              <a:gd name="T20" fmla="*/ 0 w 132"/>
              <a:gd name="T21" fmla="*/ 126 h 172"/>
              <a:gd name="T22" fmla="*/ 0 w 132"/>
              <a:gd name="T23" fmla="*/ 0 h 172"/>
              <a:gd name="T24" fmla="*/ 132 w 132"/>
              <a:gd name="T25" fmla="*/ 0 h 172"/>
              <a:gd name="T26" fmla="*/ 132 w 132"/>
              <a:gd name="T27" fmla="*/ 126 h 172"/>
              <a:gd name="T28" fmla="*/ 132 w 132"/>
              <a:gd name="T29" fmla="*/ 126 h 172"/>
              <a:gd name="T30" fmla="*/ 130 w 132"/>
              <a:gd name="T31" fmla="*/ 134 h 172"/>
              <a:gd name="T32" fmla="*/ 128 w 132"/>
              <a:gd name="T33" fmla="*/ 144 h 172"/>
              <a:gd name="T34" fmla="*/ 124 w 132"/>
              <a:gd name="T35" fmla="*/ 152 h 172"/>
              <a:gd name="T36" fmla="*/ 118 w 132"/>
              <a:gd name="T37" fmla="*/ 158 h 172"/>
              <a:gd name="T38" fmla="*/ 110 w 132"/>
              <a:gd name="T39" fmla="*/ 164 h 172"/>
              <a:gd name="T40" fmla="*/ 102 w 132"/>
              <a:gd name="T41" fmla="*/ 168 h 172"/>
              <a:gd name="T42" fmla="*/ 94 w 132"/>
              <a:gd name="T43" fmla="*/ 170 h 172"/>
              <a:gd name="T44" fmla="*/ 84 w 132"/>
              <a:gd name="T45" fmla="*/ 172 h 172"/>
              <a:gd name="T46" fmla="*/ 84 w 132"/>
              <a:gd name="T47"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2" h="172">
                <a:moveTo>
                  <a:pt x="84" y="172"/>
                </a:moveTo>
                <a:lnTo>
                  <a:pt x="46" y="172"/>
                </a:lnTo>
                <a:lnTo>
                  <a:pt x="46" y="172"/>
                </a:lnTo>
                <a:lnTo>
                  <a:pt x="36" y="170"/>
                </a:lnTo>
                <a:lnTo>
                  <a:pt x="28" y="168"/>
                </a:lnTo>
                <a:lnTo>
                  <a:pt x="20" y="164"/>
                </a:lnTo>
                <a:lnTo>
                  <a:pt x="14" y="158"/>
                </a:lnTo>
                <a:lnTo>
                  <a:pt x="8" y="152"/>
                </a:lnTo>
                <a:lnTo>
                  <a:pt x="4" y="144"/>
                </a:lnTo>
                <a:lnTo>
                  <a:pt x="0" y="134"/>
                </a:lnTo>
                <a:lnTo>
                  <a:pt x="0" y="126"/>
                </a:lnTo>
                <a:lnTo>
                  <a:pt x="0" y="0"/>
                </a:lnTo>
                <a:lnTo>
                  <a:pt x="132" y="0"/>
                </a:lnTo>
                <a:lnTo>
                  <a:pt x="132" y="126"/>
                </a:lnTo>
                <a:lnTo>
                  <a:pt x="132" y="126"/>
                </a:lnTo>
                <a:lnTo>
                  <a:pt x="130" y="134"/>
                </a:lnTo>
                <a:lnTo>
                  <a:pt x="128" y="144"/>
                </a:lnTo>
                <a:lnTo>
                  <a:pt x="124" y="152"/>
                </a:lnTo>
                <a:lnTo>
                  <a:pt x="118" y="158"/>
                </a:lnTo>
                <a:lnTo>
                  <a:pt x="110" y="164"/>
                </a:lnTo>
                <a:lnTo>
                  <a:pt x="102" y="168"/>
                </a:lnTo>
                <a:lnTo>
                  <a:pt x="94" y="170"/>
                </a:lnTo>
                <a:lnTo>
                  <a:pt x="84" y="172"/>
                </a:lnTo>
                <a:lnTo>
                  <a:pt x="84" y="1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1" name="Freeform 363"/>
          <p:cNvSpPr/>
          <p:nvPr>
            <p:custDataLst>
              <p:tags r:id="rId155"/>
            </p:custDataLst>
          </p:nvPr>
        </p:nvSpPr>
        <p:spPr bwMode="auto">
          <a:xfrm>
            <a:off x="1538084" y="3774828"/>
            <a:ext cx="317091" cy="293363"/>
          </a:xfrm>
          <a:custGeom>
            <a:avLst/>
            <a:gdLst>
              <a:gd name="T0" fmla="*/ 294 w 294"/>
              <a:gd name="T1" fmla="*/ 172 h 272"/>
              <a:gd name="T2" fmla="*/ 28 w 294"/>
              <a:gd name="T3" fmla="*/ 0 h 272"/>
              <a:gd name="T4" fmla="*/ 0 w 294"/>
              <a:gd name="T5" fmla="*/ 82 h 272"/>
              <a:gd name="T6" fmla="*/ 264 w 294"/>
              <a:gd name="T7" fmla="*/ 272 h 272"/>
              <a:gd name="T8" fmla="*/ 294 w 294"/>
              <a:gd name="T9" fmla="*/ 172 h 272"/>
            </a:gdLst>
            <a:ahLst/>
            <a:cxnLst>
              <a:cxn ang="0">
                <a:pos x="T0" y="T1"/>
              </a:cxn>
              <a:cxn ang="0">
                <a:pos x="T2" y="T3"/>
              </a:cxn>
              <a:cxn ang="0">
                <a:pos x="T4" y="T5"/>
              </a:cxn>
              <a:cxn ang="0">
                <a:pos x="T6" y="T7"/>
              </a:cxn>
              <a:cxn ang="0">
                <a:pos x="T8" y="T9"/>
              </a:cxn>
            </a:cxnLst>
            <a:rect l="0" t="0" r="r" b="b"/>
            <a:pathLst>
              <a:path w="294" h="272">
                <a:moveTo>
                  <a:pt x="294" y="172"/>
                </a:moveTo>
                <a:lnTo>
                  <a:pt x="28" y="0"/>
                </a:lnTo>
                <a:lnTo>
                  <a:pt x="0" y="82"/>
                </a:lnTo>
                <a:lnTo>
                  <a:pt x="264" y="272"/>
                </a:lnTo>
                <a:lnTo>
                  <a:pt x="294" y="172"/>
                </a:lnTo>
                <a:close/>
              </a:path>
            </a:pathLst>
          </a:custGeom>
          <a:solidFill>
            <a:srgbClr val="FFFFFF"/>
          </a:solidFill>
          <a:ln>
            <a:noFill/>
          </a:ln>
        </p:spPr>
        <p:txBody>
          <a:bodyPr vert="horz" wrap="square" lIns="91440" tIns="45720" rIns="91440" bIns="45720" numCol="1" anchor="t" anchorCtr="0" compatLnSpc="1"/>
          <a:p>
            <a:endParaRPr lang="zh-CN" altLang="en-US"/>
          </a:p>
        </p:txBody>
      </p:sp>
      <p:sp>
        <p:nvSpPr>
          <p:cNvPr id="162" name="Freeform 364"/>
          <p:cNvSpPr/>
          <p:nvPr>
            <p:custDataLst>
              <p:tags r:id="rId156"/>
            </p:custDataLst>
          </p:nvPr>
        </p:nvSpPr>
        <p:spPr bwMode="auto">
          <a:xfrm>
            <a:off x="2254234" y="4406850"/>
            <a:ext cx="444357" cy="133739"/>
          </a:xfrm>
          <a:custGeom>
            <a:avLst/>
            <a:gdLst>
              <a:gd name="T0" fmla="*/ 46 w 412"/>
              <a:gd name="T1" fmla="*/ 0 h 124"/>
              <a:gd name="T2" fmla="*/ 198 w 412"/>
              <a:gd name="T3" fmla="*/ 0 h 124"/>
              <a:gd name="T4" fmla="*/ 384 w 412"/>
              <a:gd name="T5" fmla="*/ 60 h 124"/>
              <a:gd name="T6" fmla="*/ 384 w 412"/>
              <a:gd name="T7" fmla="*/ 60 h 124"/>
              <a:gd name="T8" fmla="*/ 394 w 412"/>
              <a:gd name="T9" fmla="*/ 70 h 124"/>
              <a:gd name="T10" fmla="*/ 402 w 412"/>
              <a:gd name="T11" fmla="*/ 80 h 124"/>
              <a:gd name="T12" fmla="*/ 408 w 412"/>
              <a:gd name="T13" fmla="*/ 92 h 124"/>
              <a:gd name="T14" fmla="*/ 410 w 412"/>
              <a:gd name="T15" fmla="*/ 98 h 124"/>
              <a:gd name="T16" fmla="*/ 412 w 412"/>
              <a:gd name="T17" fmla="*/ 104 h 124"/>
              <a:gd name="T18" fmla="*/ 410 w 412"/>
              <a:gd name="T19" fmla="*/ 110 h 124"/>
              <a:gd name="T20" fmla="*/ 406 w 412"/>
              <a:gd name="T21" fmla="*/ 114 h 124"/>
              <a:gd name="T22" fmla="*/ 402 w 412"/>
              <a:gd name="T23" fmla="*/ 118 h 124"/>
              <a:gd name="T24" fmla="*/ 392 w 412"/>
              <a:gd name="T25" fmla="*/ 122 h 124"/>
              <a:gd name="T26" fmla="*/ 380 w 412"/>
              <a:gd name="T27" fmla="*/ 124 h 124"/>
              <a:gd name="T28" fmla="*/ 366 w 412"/>
              <a:gd name="T29" fmla="*/ 124 h 124"/>
              <a:gd name="T30" fmla="*/ 366 w 412"/>
              <a:gd name="T31" fmla="*/ 124 h 124"/>
              <a:gd name="T32" fmla="*/ 0 w 412"/>
              <a:gd name="T33" fmla="*/ 124 h 124"/>
              <a:gd name="T34" fmla="*/ 46 w 412"/>
              <a:gd name="T3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2" h="124">
                <a:moveTo>
                  <a:pt x="46" y="0"/>
                </a:moveTo>
                <a:lnTo>
                  <a:pt x="198" y="0"/>
                </a:lnTo>
                <a:lnTo>
                  <a:pt x="384" y="60"/>
                </a:lnTo>
                <a:lnTo>
                  <a:pt x="384" y="60"/>
                </a:lnTo>
                <a:lnTo>
                  <a:pt x="394" y="70"/>
                </a:lnTo>
                <a:lnTo>
                  <a:pt x="402" y="80"/>
                </a:lnTo>
                <a:lnTo>
                  <a:pt x="408" y="92"/>
                </a:lnTo>
                <a:lnTo>
                  <a:pt x="410" y="98"/>
                </a:lnTo>
                <a:lnTo>
                  <a:pt x="412" y="104"/>
                </a:lnTo>
                <a:lnTo>
                  <a:pt x="410" y="110"/>
                </a:lnTo>
                <a:lnTo>
                  <a:pt x="406" y="114"/>
                </a:lnTo>
                <a:lnTo>
                  <a:pt x="402" y="118"/>
                </a:lnTo>
                <a:lnTo>
                  <a:pt x="392" y="122"/>
                </a:lnTo>
                <a:lnTo>
                  <a:pt x="380" y="124"/>
                </a:lnTo>
                <a:lnTo>
                  <a:pt x="366" y="124"/>
                </a:lnTo>
                <a:lnTo>
                  <a:pt x="366" y="124"/>
                </a:lnTo>
                <a:lnTo>
                  <a:pt x="0" y="124"/>
                </a:lnTo>
                <a:lnTo>
                  <a:pt x="46" y="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3" name="Freeform 365"/>
          <p:cNvSpPr/>
          <p:nvPr>
            <p:custDataLst>
              <p:tags r:id="rId157"/>
            </p:custDataLst>
          </p:nvPr>
        </p:nvSpPr>
        <p:spPr bwMode="auto">
          <a:xfrm>
            <a:off x="1350419" y="3867582"/>
            <a:ext cx="580253" cy="1078537"/>
          </a:xfrm>
          <a:custGeom>
            <a:avLst/>
            <a:gdLst>
              <a:gd name="T0" fmla="*/ 482 w 538"/>
              <a:gd name="T1" fmla="*/ 1000 h 1000"/>
              <a:gd name="T2" fmla="*/ 8 w 538"/>
              <a:gd name="T3" fmla="*/ 1000 h 1000"/>
              <a:gd name="T4" fmla="*/ 8 w 538"/>
              <a:gd name="T5" fmla="*/ 1000 h 1000"/>
              <a:gd name="T6" fmla="*/ 6 w 538"/>
              <a:gd name="T7" fmla="*/ 998 h 1000"/>
              <a:gd name="T8" fmla="*/ 2 w 538"/>
              <a:gd name="T9" fmla="*/ 996 h 1000"/>
              <a:gd name="T10" fmla="*/ 0 w 538"/>
              <a:gd name="T11" fmla="*/ 994 h 1000"/>
              <a:gd name="T12" fmla="*/ 0 w 538"/>
              <a:gd name="T13" fmla="*/ 990 h 1000"/>
              <a:gd name="T14" fmla="*/ 28 w 538"/>
              <a:gd name="T15" fmla="*/ 656 h 1000"/>
              <a:gd name="T16" fmla="*/ 28 w 538"/>
              <a:gd name="T17" fmla="*/ 226 h 1000"/>
              <a:gd name="T18" fmla="*/ 28 w 538"/>
              <a:gd name="T19" fmla="*/ 226 h 1000"/>
              <a:gd name="T20" fmla="*/ 30 w 538"/>
              <a:gd name="T21" fmla="*/ 186 h 1000"/>
              <a:gd name="T22" fmla="*/ 36 w 538"/>
              <a:gd name="T23" fmla="*/ 148 h 1000"/>
              <a:gd name="T24" fmla="*/ 44 w 538"/>
              <a:gd name="T25" fmla="*/ 114 h 1000"/>
              <a:gd name="T26" fmla="*/ 52 w 538"/>
              <a:gd name="T27" fmla="*/ 98 h 1000"/>
              <a:gd name="T28" fmla="*/ 58 w 538"/>
              <a:gd name="T29" fmla="*/ 82 h 1000"/>
              <a:gd name="T30" fmla="*/ 66 w 538"/>
              <a:gd name="T31" fmla="*/ 68 h 1000"/>
              <a:gd name="T32" fmla="*/ 76 w 538"/>
              <a:gd name="T33" fmla="*/ 54 h 1000"/>
              <a:gd name="T34" fmla="*/ 86 w 538"/>
              <a:gd name="T35" fmla="*/ 42 h 1000"/>
              <a:gd name="T36" fmla="*/ 98 w 538"/>
              <a:gd name="T37" fmla="*/ 32 h 1000"/>
              <a:gd name="T38" fmla="*/ 110 w 538"/>
              <a:gd name="T39" fmla="*/ 22 h 1000"/>
              <a:gd name="T40" fmla="*/ 124 w 538"/>
              <a:gd name="T41" fmla="*/ 14 h 1000"/>
              <a:gd name="T42" fmla="*/ 138 w 538"/>
              <a:gd name="T43" fmla="*/ 6 h 1000"/>
              <a:gd name="T44" fmla="*/ 154 w 538"/>
              <a:gd name="T45" fmla="*/ 0 h 1000"/>
              <a:gd name="T46" fmla="*/ 178 w 538"/>
              <a:gd name="T47" fmla="*/ 2 h 1000"/>
              <a:gd name="T48" fmla="*/ 538 w 538"/>
              <a:gd name="T49" fmla="*/ 320 h 1000"/>
              <a:gd name="T50" fmla="*/ 538 w 538"/>
              <a:gd name="T51" fmla="*/ 902 h 1000"/>
              <a:gd name="T52" fmla="*/ 538 w 538"/>
              <a:gd name="T53" fmla="*/ 902 h 1000"/>
              <a:gd name="T54" fmla="*/ 538 w 538"/>
              <a:gd name="T55" fmla="*/ 922 h 1000"/>
              <a:gd name="T56" fmla="*/ 538 w 538"/>
              <a:gd name="T57" fmla="*/ 940 h 1000"/>
              <a:gd name="T58" fmla="*/ 536 w 538"/>
              <a:gd name="T59" fmla="*/ 956 h 1000"/>
              <a:gd name="T60" fmla="*/ 530 w 538"/>
              <a:gd name="T61" fmla="*/ 970 h 1000"/>
              <a:gd name="T62" fmla="*/ 524 w 538"/>
              <a:gd name="T63" fmla="*/ 982 h 1000"/>
              <a:gd name="T64" fmla="*/ 514 w 538"/>
              <a:gd name="T65" fmla="*/ 992 h 1000"/>
              <a:gd name="T66" fmla="*/ 500 w 538"/>
              <a:gd name="T67" fmla="*/ 998 h 1000"/>
              <a:gd name="T68" fmla="*/ 482 w 538"/>
              <a:gd name="T69" fmla="*/ 1000 h 1000"/>
              <a:gd name="T70" fmla="*/ 482 w 538"/>
              <a:gd name="T71" fmla="*/ 1000 h 1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8" h="1000">
                <a:moveTo>
                  <a:pt x="482" y="1000"/>
                </a:moveTo>
                <a:lnTo>
                  <a:pt x="8" y="1000"/>
                </a:lnTo>
                <a:lnTo>
                  <a:pt x="8" y="1000"/>
                </a:lnTo>
                <a:lnTo>
                  <a:pt x="6" y="998"/>
                </a:lnTo>
                <a:lnTo>
                  <a:pt x="2" y="996"/>
                </a:lnTo>
                <a:lnTo>
                  <a:pt x="0" y="994"/>
                </a:lnTo>
                <a:lnTo>
                  <a:pt x="0" y="990"/>
                </a:lnTo>
                <a:lnTo>
                  <a:pt x="28" y="656"/>
                </a:lnTo>
                <a:lnTo>
                  <a:pt x="28" y="226"/>
                </a:lnTo>
                <a:lnTo>
                  <a:pt x="28" y="226"/>
                </a:lnTo>
                <a:lnTo>
                  <a:pt x="30" y="186"/>
                </a:lnTo>
                <a:lnTo>
                  <a:pt x="36" y="148"/>
                </a:lnTo>
                <a:lnTo>
                  <a:pt x="44" y="114"/>
                </a:lnTo>
                <a:lnTo>
                  <a:pt x="52" y="98"/>
                </a:lnTo>
                <a:lnTo>
                  <a:pt x="58" y="82"/>
                </a:lnTo>
                <a:lnTo>
                  <a:pt x="66" y="68"/>
                </a:lnTo>
                <a:lnTo>
                  <a:pt x="76" y="54"/>
                </a:lnTo>
                <a:lnTo>
                  <a:pt x="86" y="42"/>
                </a:lnTo>
                <a:lnTo>
                  <a:pt x="98" y="32"/>
                </a:lnTo>
                <a:lnTo>
                  <a:pt x="110" y="22"/>
                </a:lnTo>
                <a:lnTo>
                  <a:pt x="124" y="14"/>
                </a:lnTo>
                <a:lnTo>
                  <a:pt x="138" y="6"/>
                </a:lnTo>
                <a:lnTo>
                  <a:pt x="154" y="0"/>
                </a:lnTo>
                <a:lnTo>
                  <a:pt x="178" y="2"/>
                </a:lnTo>
                <a:lnTo>
                  <a:pt x="538" y="320"/>
                </a:lnTo>
                <a:lnTo>
                  <a:pt x="538" y="902"/>
                </a:lnTo>
                <a:lnTo>
                  <a:pt x="538" y="902"/>
                </a:lnTo>
                <a:lnTo>
                  <a:pt x="538" y="922"/>
                </a:lnTo>
                <a:lnTo>
                  <a:pt x="538" y="940"/>
                </a:lnTo>
                <a:lnTo>
                  <a:pt x="536" y="956"/>
                </a:lnTo>
                <a:lnTo>
                  <a:pt x="530" y="970"/>
                </a:lnTo>
                <a:lnTo>
                  <a:pt x="524" y="982"/>
                </a:lnTo>
                <a:lnTo>
                  <a:pt x="514" y="992"/>
                </a:lnTo>
                <a:lnTo>
                  <a:pt x="500" y="998"/>
                </a:lnTo>
                <a:lnTo>
                  <a:pt x="482" y="1000"/>
                </a:lnTo>
                <a:lnTo>
                  <a:pt x="482" y="1000"/>
                </a:lnTo>
                <a:close/>
              </a:path>
            </a:pathLst>
          </a:custGeom>
          <a:solidFill>
            <a:srgbClr val="ACACAC">
              <a:lumMod val="50000"/>
            </a:srgbClr>
          </a:solidFill>
          <a:ln>
            <a:noFill/>
          </a:ln>
        </p:spPr>
        <p:txBody>
          <a:bodyPr vert="horz" wrap="square" lIns="91440" tIns="45720" rIns="91440" bIns="45720" numCol="1" anchor="t" anchorCtr="0" compatLnSpc="1"/>
          <a:p>
            <a:endParaRPr lang="zh-CN" altLang="en-US"/>
          </a:p>
        </p:txBody>
      </p:sp>
      <p:sp>
        <p:nvSpPr>
          <p:cNvPr id="164" name="Freeform 366"/>
          <p:cNvSpPr/>
          <p:nvPr>
            <p:custDataLst>
              <p:tags r:id="rId158"/>
            </p:custDataLst>
          </p:nvPr>
        </p:nvSpPr>
        <p:spPr bwMode="auto">
          <a:xfrm>
            <a:off x="1505728" y="3805027"/>
            <a:ext cx="424944" cy="407687"/>
          </a:xfrm>
          <a:custGeom>
            <a:avLst/>
            <a:gdLst>
              <a:gd name="T0" fmla="*/ 22 w 394"/>
              <a:gd name="T1" fmla="*/ 0 h 378"/>
              <a:gd name="T2" fmla="*/ 0 w 394"/>
              <a:gd name="T3" fmla="*/ 62 h 378"/>
              <a:gd name="T4" fmla="*/ 92 w 394"/>
              <a:gd name="T5" fmla="*/ 176 h 378"/>
              <a:gd name="T6" fmla="*/ 164 w 394"/>
              <a:gd name="T7" fmla="*/ 172 h 378"/>
              <a:gd name="T8" fmla="*/ 176 w 394"/>
              <a:gd name="T9" fmla="*/ 234 h 378"/>
              <a:gd name="T10" fmla="*/ 394 w 394"/>
              <a:gd name="T11" fmla="*/ 378 h 378"/>
              <a:gd name="T12" fmla="*/ 22 w 394"/>
              <a:gd name="T13" fmla="*/ 0 h 378"/>
            </a:gdLst>
            <a:ahLst/>
            <a:cxnLst>
              <a:cxn ang="0">
                <a:pos x="T0" y="T1"/>
              </a:cxn>
              <a:cxn ang="0">
                <a:pos x="T2" y="T3"/>
              </a:cxn>
              <a:cxn ang="0">
                <a:pos x="T4" y="T5"/>
              </a:cxn>
              <a:cxn ang="0">
                <a:pos x="T6" y="T7"/>
              </a:cxn>
              <a:cxn ang="0">
                <a:pos x="T8" y="T9"/>
              </a:cxn>
              <a:cxn ang="0">
                <a:pos x="T10" y="T11"/>
              </a:cxn>
              <a:cxn ang="0">
                <a:pos x="T12" y="T13"/>
              </a:cxn>
            </a:cxnLst>
            <a:rect l="0" t="0" r="r" b="b"/>
            <a:pathLst>
              <a:path w="394" h="378">
                <a:moveTo>
                  <a:pt x="22" y="0"/>
                </a:moveTo>
                <a:lnTo>
                  <a:pt x="0" y="62"/>
                </a:lnTo>
                <a:lnTo>
                  <a:pt x="92" y="176"/>
                </a:lnTo>
                <a:lnTo>
                  <a:pt x="164" y="172"/>
                </a:lnTo>
                <a:lnTo>
                  <a:pt x="176" y="234"/>
                </a:lnTo>
                <a:lnTo>
                  <a:pt x="394" y="378"/>
                </a:lnTo>
                <a:lnTo>
                  <a:pt x="22" y="0"/>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5" name="Freeform 367"/>
          <p:cNvSpPr/>
          <p:nvPr>
            <p:custDataLst>
              <p:tags r:id="rId159"/>
            </p:custDataLst>
          </p:nvPr>
        </p:nvSpPr>
        <p:spPr bwMode="auto">
          <a:xfrm>
            <a:off x="1419445" y="4003478"/>
            <a:ext cx="953427" cy="571625"/>
          </a:xfrm>
          <a:custGeom>
            <a:avLst/>
            <a:gdLst>
              <a:gd name="T0" fmla="*/ 448 w 884"/>
              <a:gd name="T1" fmla="*/ 530 h 530"/>
              <a:gd name="T2" fmla="*/ 50 w 884"/>
              <a:gd name="T3" fmla="*/ 194 h 530"/>
              <a:gd name="T4" fmla="*/ 50 w 884"/>
              <a:gd name="T5" fmla="*/ 194 h 530"/>
              <a:gd name="T6" fmla="*/ 32 w 884"/>
              <a:gd name="T7" fmla="*/ 180 h 530"/>
              <a:gd name="T8" fmla="*/ 20 w 884"/>
              <a:gd name="T9" fmla="*/ 166 h 530"/>
              <a:gd name="T10" fmla="*/ 10 w 884"/>
              <a:gd name="T11" fmla="*/ 148 h 530"/>
              <a:gd name="T12" fmla="*/ 2 w 884"/>
              <a:gd name="T13" fmla="*/ 128 h 530"/>
              <a:gd name="T14" fmla="*/ 0 w 884"/>
              <a:gd name="T15" fmla="*/ 110 h 530"/>
              <a:gd name="T16" fmla="*/ 0 w 884"/>
              <a:gd name="T17" fmla="*/ 88 h 530"/>
              <a:gd name="T18" fmla="*/ 6 w 884"/>
              <a:gd name="T19" fmla="*/ 68 h 530"/>
              <a:gd name="T20" fmla="*/ 14 w 884"/>
              <a:gd name="T21" fmla="*/ 50 h 530"/>
              <a:gd name="T22" fmla="*/ 14 w 884"/>
              <a:gd name="T23" fmla="*/ 50 h 530"/>
              <a:gd name="T24" fmla="*/ 28 w 884"/>
              <a:gd name="T25" fmla="*/ 34 h 530"/>
              <a:gd name="T26" fmla="*/ 42 w 884"/>
              <a:gd name="T27" fmla="*/ 20 h 530"/>
              <a:gd name="T28" fmla="*/ 60 w 884"/>
              <a:gd name="T29" fmla="*/ 10 h 530"/>
              <a:gd name="T30" fmla="*/ 80 w 884"/>
              <a:gd name="T31" fmla="*/ 2 h 530"/>
              <a:gd name="T32" fmla="*/ 100 w 884"/>
              <a:gd name="T33" fmla="*/ 0 h 530"/>
              <a:gd name="T34" fmla="*/ 120 w 884"/>
              <a:gd name="T35" fmla="*/ 0 h 530"/>
              <a:gd name="T36" fmla="*/ 140 w 884"/>
              <a:gd name="T37" fmla="*/ 6 h 530"/>
              <a:gd name="T38" fmla="*/ 158 w 884"/>
              <a:gd name="T39" fmla="*/ 14 h 530"/>
              <a:gd name="T40" fmla="*/ 518 w 884"/>
              <a:gd name="T41" fmla="*/ 328 h 530"/>
              <a:gd name="T42" fmla="*/ 884 w 884"/>
              <a:gd name="T43" fmla="*/ 328 h 530"/>
              <a:gd name="T44" fmla="*/ 884 w 884"/>
              <a:gd name="T45" fmla="*/ 530 h 530"/>
              <a:gd name="T46" fmla="*/ 448 w 884"/>
              <a:gd name="T47" fmla="*/ 53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4" h="530">
                <a:moveTo>
                  <a:pt x="448" y="530"/>
                </a:moveTo>
                <a:lnTo>
                  <a:pt x="50" y="194"/>
                </a:lnTo>
                <a:lnTo>
                  <a:pt x="50" y="194"/>
                </a:lnTo>
                <a:lnTo>
                  <a:pt x="32" y="180"/>
                </a:lnTo>
                <a:lnTo>
                  <a:pt x="20" y="166"/>
                </a:lnTo>
                <a:lnTo>
                  <a:pt x="10" y="148"/>
                </a:lnTo>
                <a:lnTo>
                  <a:pt x="2" y="128"/>
                </a:lnTo>
                <a:lnTo>
                  <a:pt x="0" y="110"/>
                </a:lnTo>
                <a:lnTo>
                  <a:pt x="0" y="88"/>
                </a:lnTo>
                <a:lnTo>
                  <a:pt x="6" y="68"/>
                </a:lnTo>
                <a:lnTo>
                  <a:pt x="14" y="50"/>
                </a:lnTo>
                <a:lnTo>
                  <a:pt x="14" y="50"/>
                </a:lnTo>
                <a:lnTo>
                  <a:pt x="28" y="34"/>
                </a:lnTo>
                <a:lnTo>
                  <a:pt x="42" y="20"/>
                </a:lnTo>
                <a:lnTo>
                  <a:pt x="60" y="10"/>
                </a:lnTo>
                <a:lnTo>
                  <a:pt x="80" y="2"/>
                </a:lnTo>
                <a:lnTo>
                  <a:pt x="100" y="0"/>
                </a:lnTo>
                <a:lnTo>
                  <a:pt x="120" y="0"/>
                </a:lnTo>
                <a:lnTo>
                  <a:pt x="140" y="6"/>
                </a:lnTo>
                <a:lnTo>
                  <a:pt x="158" y="14"/>
                </a:lnTo>
                <a:lnTo>
                  <a:pt x="518" y="328"/>
                </a:lnTo>
                <a:lnTo>
                  <a:pt x="884" y="328"/>
                </a:lnTo>
                <a:lnTo>
                  <a:pt x="884" y="530"/>
                </a:lnTo>
                <a:lnTo>
                  <a:pt x="448" y="530"/>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166" name="Rectangle 368"/>
          <p:cNvSpPr>
            <a:spLocks noChangeArrowheads="1"/>
          </p:cNvSpPr>
          <p:nvPr>
            <p:custDataLst>
              <p:tags r:id="rId160"/>
            </p:custDataLst>
          </p:nvPr>
        </p:nvSpPr>
        <p:spPr bwMode="auto">
          <a:xfrm>
            <a:off x="2372873" y="4385280"/>
            <a:ext cx="58241" cy="189823"/>
          </a:xfrm>
          <a:prstGeom prst="rect">
            <a:avLst/>
          </a:prstGeom>
          <a:solidFill>
            <a:srgbClr val="FFFFFF"/>
          </a:solidFill>
          <a:ln>
            <a:noFill/>
          </a:ln>
        </p:spPr>
        <p:txBody>
          <a:bodyPr vert="horz" wrap="square" lIns="91440" tIns="45720" rIns="91440" bIns="45720" numCol="1" anchor="t" anchorCtr="0" compatLnSpc="1"/>
          <a:p>
            <a:endParaRPr lang="zh-CN" altLang="en-US"/>
          </a:p>
        </p:txBody>
      </p:sp>
      <p:sp>
        <p:nvSpPr>
          <p:cNvPr id="167" name="Rectangle 369"/>
          <p:cNvSpPr>
            <a:spLocks noChangeArrowheads="1"/>
          </p:cNvSpPr>
          <p:nvPr>
            <p:custDataLst>
              <p:tags r:id="rId161"/>
            </p:custDataLst>
          </p:nvPr>
        </p:nvSpPr>
        <p:spPr bwMode="auto">
          <a:xfrm>
            <a:off x="3742616" y="4385280"/>
            <a:ext cx="58241" cy="191980"/>
          </a:xfrm>
          <a:prstGeom prst="rect">
            <a:avLst/>
          </a:prstGeom>
          <a:solidFill>
            <a:srgbClr val="FFFFFF"/>
          </a:solidFill>
          <a:ln>
            <a:noFill/>
          </a:ln>
        </p:spPr>
        <p:txBody>
          <a:bodyPr vert="horz" wrap="square" lIns="91440" tIns="45720" rIns="91440" bIns="45720" numCol="1" anchor="t" anchorCtr="0" compatLnSpc="1"/>
          <a:p>
            <a:endParaRPr lang="zh-CN" altLang="en-US"/>
          </a:p>
        </p:txBody>
      </p:sp>
      <p:sp>
        <p:nvSpPr>
          <p:cNvPr id="168" name="Freeform 370"/>
          <p:cNvSpPr/>
          <p:nvPr>
            <p:custDataLst>
              <p:tags r:id="rId162"/>
            </p:custDataLst>
          </p:nvPr>
        </p:nvSpPr>
        <p:spPr bwMode="auto">
          <a:xfrm>
            <a:off x="1868117" y="2012497"/>
            <a:ext cx="996568" cy="996568"/>
          </a:xfrm>
          <a:custGeom>
            <a:avLst/>
            <a:gdLst>
              <a:gd name="T0" fmla="*/ 924 w 924"/>
              <a:gd name="T1" fmla="*/ 494 h 924"/>
              <a:gd name="T2" fmla="*/ 918 w 924"/>
              <a:gd name="T3" fmla="*/ 540 h 924"/>
              <a:gd name="T4" fmla="*/ 894 w 924"/>
              <a:gd name="T5" fmla="*/ 630 h 924"/>
              <a:gd name="T6" fmla="*/ 852 w 924"/>
              <a:gd name="T7" fmla="*/ 710 h 924"/>
              <a:gd name="T8" fmla="*/ 798 w 924"/>
              <a:gd name="T9" fmla="*/ 780 h 924"/>
              <a:gd name="T10" fmla="*/ 732 w 924"/>
              <a:gd name="T11" fmla="*/ 838 h 924"/>
              <a:gd name="T12" fmla="*/ 654 w 924"/>
              <a:gd name="T13" fmla="*/ 884 h 924"/>
              <a:gd name="T14" fmla="*/ 570 w 924"/>
              <a:gd name="T15" fmla="*/ 912 h 924"/>
              <a:gd name="T16" fmla="*/ 478 w 924"/>
              <a:gd name="T17" fmla="*/ 924 h 924"/>
              <a:gd name="T18" fmla="*/ 430 w 924"/>
              <a:gd name="T19" fmla="*/ 924 h 924"/>
              <a:gd name="T20" fmla="*/ 406 w 924"/>
              <a:gd name="T21" fmla="*/ 922 h 924"/>
              <a:gd name="T22" fmla="*/ 338 w 924"/>
              <a:gd name="T23" fmla="*/ 908 h 924"/>
              <a:gd name="T24" fmla="*/ 254 w 924"/>
              <a:gd name="T25" fmla="*/ 876 h 924"/>
              <a:gd name="T26" fmla="*/ 178 w 924"/>
              <a:gd name="T27" fmla="*/ 828 h 924"/>
              <a:gd name="T28" fmla="*/ 114 w 924"/>
              <a:gd name="T29" fmla="*/ 766 h 924"/>
              <a:gd name="T30" fmla="*/ 62 w 924"/>
              <a:gd name="T31" fmla="*/ 694 h 924"/>
              <a:gd name="T32" fmla="*/ 24 w 924"/>
              <a:gd name="T33" fmla="*/ 614 h 924"/>
              <a:gd name="T34" fmla="*/ 4 w 924"/>
              <a:gd name="T35" fmla="*/ 524 h 924"/>
              <a:gd name="T36" fmla="*/ 0 w 924"/>
              <a:gd name="T37" fmla="*/ 454 h 924"/>
              <a:gd name="T38" fmla="*/ 0 w 924"/>
              <a:gd name="T39" fmla="*/ 432 h 924"/>
              <a:gd name="T40" fmla="*/ 6 w 924"/>
              <a:gd name="T41" fmla="*/ 384 h 924"/>
              <a:gd name="T42" fmla="*/ 30 w 924"/>
              <a:gd name="T43" fmla="*/ 296 h 924"/>
              <a:gd name="T44" fmla="*/ 72 w 924"/>
              <a:gd name="T45" fmla="*/ 216 h 924"/>
              <a:gd name="T46" fmla="*/ 126 w 924"/>
              <a:gd name="T47" fmla="*/ 144 h 924"/>
              <a:gd name="T48" fmla="*/ 192 w 924"/>
              <a:gd name="T49" fmla="*/ 86 h 924"/>
              <a:gd name="T50" fmla="*/ 270 w 924"/>
              <a:gd name="T51" fmla="*/ 42 h 924"/>
              <a:gd name="T52" fmla="*/ 354 w 924"/>
              <a:gd name="T53" fmla="*/ 12 h 924"/>
              <a:gd name="T54" fmla="*/ 446 w 924"/>
              <a:gd name="T55" fmla="*/ 0 h 924"/>
              <a:gd name="T56" fmla="*/ 494 w 924"/>
              <a:gd name="T57" fmla="*/ 2 h 924"/>
              <a:gd name="T58" fmla="*/ 516 w 924"/>
              <a:gd name="T59" fmla="*/ 4 h 924"/>
              <a:gd name="T60" fmla="*/ 586 w 924"/>
              <a:gd name="T61" fmla="*/ 16 h 924"/>
              <a:gd name="T62" fmla="*/ 670 w 924"/>
              <a:gd name="T63" fmla="*/ 50 h 924"/>
              <a:gd name="T64" fmla="*/ 746 w 924"/>
              <a:gd name="T65" fmla="*/ 98 h 924"/>
              <a:gd name="T66" fmla="*/ 810 w 924"/>
              <a:gd name="T67" fmla="*/ 158 h 924"/>
              <a:gd name="T68" fmla="*/ 862 w 924"/>
              <a:gd name="T69" fmla="*/ 230 h 924"/>
              <a:gd name="T70" fmla="*/ 900 w 924"/>
              <a:gd name="T71" fmla="*/ 312 h 924"/>
              <a:gd name="T72" fmla="*/ 920 w 924"/>
              <a:gd name="T73" fmla="*/ 400 h 924"/>
              <a:gd name="T74" fmla="*/ 924 w 924"/>
              <a:gd name="T75" fmla="*/ 470 h 924"/>
              <a:gd name="T76" fmla="*/ 924 w 924"/>
              <a:gd name="T77" fmla="*/ 494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24" h="924">
                <a:moveTo>
                  <a:pt x="924" y="494"/>
                </a:moveTo>
                <a:lnTo>
                  <a:pt x="924" y="494"/>
                </a:lnTo>
                <a:lnTo>
                  <a:pt x="920" y="518"/>
                </a:lnTo>
                <a:lnTo>
                  <a:pt x="918" y="540"/>
                </a:lnTo>
                <a:lnTo>
                  <a:pt x="908" y="586"/>
                </a:lnTo>
                <a:lnTo>
                  <a:pt x="894" y="630"/>
                </a:lnTo>
                <a:lnTo>
                  <a:pt x="874" y="672"/>
                </a:lnTo>
                <a:lnTo>
                  <a:pt x="852" y="710"/>
                </a:lnTo>
                <a:lnTo>
                  <a:pt x="826" y="746"/>
                </a:lnTo>
                <a:lnTo>
                  <a:pt x="798" y="780"/>
                </a:lnTo>
                <a:lnTo>
                  <a:pt x="766" y="810"/>
                </a:lnTo>
                <a:lnTo>
                  <a:pt x="732" y="838"/>
                </a:lnTo>
                <a:lnTo>
                  <a:pt x="694" y="862"/>
                </a:lnTo>
                <a:lnTo>
                  <a:pt x="654" y="884"/>
                </a:lnTo>
                <a:lnTo>
                  <a:pt x="612" y="900"/>
                </a:lnTo>
                <a:lnTo>
                  <a:pt x="570" y="912"/>
                </a:lnTo>
                <a:lnTo>
                  <a:pt x="524" y="920"/>
                </a:lnTo>
                <a:lnTo>
                  <a:pt x="478" y="924"/>
                </a:lnTo>
                <a:lnTo>
                  <a:pt x="454" y="924"/>
                </a:lnTo>
                <a:lnTo>
                  <a:pt x="430" y="924"/>
                </a:lnTo>
                <a:lnTo>
                  <a:pt x="430" y="924"/>
                </a:lnTo>
                <a:lnTo>
                  <a:pt x="406" y="922"/>
                </a:lnTo>
                <a:lnTo>
                  <a:pt x="384" y="918"/>
                </a:lnTo>
                <a:lnTo>
                  <a:pt x="338" y="908"/>
                </a:lnTo>
                <a:lnTo>
                  <a:pt x="294" y="894"/>
                </a:lnTo>
                <a:lnTo>
                  <a:pt x="254" y="876"/>
                </a:lnTo>
                <a:lnTo>
                  <a:pt x="214" y="854"/>
                </a:lnTo>
                <a:lnTo>
                  <a:pt x="178" y="828"/>
                </a:lnTo>
                <a:lnTo>
                  <a:pt x="144" y="798"/>
                </a:lnTo>
                <a:lnTo>
                  <a:pt x="114" y="766"/>
                </a:lnTo>
                <a:lnTo>
                  <a:pt x="86" y="732"/>
                </a:lnTo>
                <a:lnTo>
                  <a:pt x="62" y="694"/>
                </a:lnTo>
                <a:lnTo>
                  <a:pt x="42" y="654"/>
                </a:lnTo>
                <a:lnTo>
                  <a:pt x="24" y="614"/>
                </a:lnTo>
                <a:lnTo>
                  <a:pt x="12" y="570"/>
                </a:lnTo>
                <a:lnTo>
                  <a:pt x="4" y="524"/>
                </a:lnTo>
                <a:lnTo>
                  <a:pt x="0" y="478"/>
                </a:lnTo>
                <a:lnTo>
                  <a:pt x="0" y="454"/>
                </a:lnTo>
                <a:lnTo>
                  <a:pt x="0" y="432"/>
                </a:lnTo>
                <a:lnTo>
                  <a:pt x="0" y="432"/>
                </a:lnTo>
                <a:lnTo>
                  <a:pt x="2" y="408"/>
                </a:lnTo>
                <a:lnTo>
                  <a:pt x="6" y="384"/>
                </a:lnTo>
                <a:lnTo>
                  <a:pt x="16" y="338"/>
                </a:lnTo>
                <a:lnTo>
                  <a:pt x="30" y="296"/>
                </a:lnTo>
                <a:lnTo>
                  <a:pt x="48" y="254"/>
                </a:lnTo>
                <a:lnTo>
                  <a:pt x="72" y="216"/>
                </a:lnTo>
                <a:lnTo>
                  <a:pt x="96" y="178"/>
                </a:lnTo>
                <a:lnTo>
                  <a:pt x="126" y="144"/>
                </a:lnTo>
                <a:lnTo>
                  <a:pt x="158" y="114"/>
                </a:lnTo>
                <a:lnTo>
                  <a:pt x="192" y="86"/>
                </a:lnTo>
                <a:lnTo>
                  <a:pt x="230" y="62"/>
                </a:lnTo>
                <a:lnTo>
                  <a:pt x="270" y="42"/>
                </a:lnTo>
                <a:lnTo>
                  <a:pt x="312" y="26"/>
                </a:lnTo>
                <a:lnTo>
                  <a:pt x="354" y="12"/>
                </a:lnTo>
                <a:lnTo>
                  <a:pt x="400" y="4"/>
                </a:lnTo>
                <a:lnTo>
                  <a:pt x="446" y="0"/>
                </a:lnTo>
                <a:lnTo>
                  <a:pt x="470" y="0"/>
                </a:lnTo>
                <a:lnTo>
                  <a:pt x="494" y="2"/>
                </a:lnTo>
                <a:lnTo>
                  <a:pt x="494" y="2"/>
                </a:lnTo>
                <a:lnTo>
                  <a:pt x="516" y="4"/>
                </a:lnTo>
                <a:lnTo>
                  <a:pt x="540" y="6"/>
                </a:lnTo>
                <a:lnTo>
                  <a:pt x="586" y="16"/>
                </a:lnTo>
                <a:lnTo>
                  <a:pt x="630" y="32"/>
                </a:lnTo>
                <a:lnTo>
                  <a:pt x="670" y="50"/>
                </a:lnTo>
                <a:lnTo>
                  <a:pt x="710" y="72"/>
                </a:lnTo>
                <a:lnTo>
                  <a:pt x="746" y="98"/>
                </a:lnTo>
                <a:lnTo>
                  <a:pt x="780" y="126"/>
                </a:lnTo>
                <a:lnTo>
                  <a:pt x="810" y="158"/>
                </a:lnTo>
                <a:lnTo>
                  <a:pt x="838" y="194"/>
                </a:lnTo>
                <a:lnTo>
                  <a:pt x="862" y="230"/>
                </a:lnTo>
                <a:lnTo>
                  <a:pt x="882" y="270"/>
                </a:lnTo>
                <a:lnTo>
                  <a:pt x="900" y="312"/>
                </a:lnTo>
                <a:lnTo>
                  <a:pt x="912" y="356"/>
                </a:lnTo>
                <a:lnTo>
                  <a:pt x="920" y="400"/>
                </a:lnTo>
                <a:lnTo>
                  <a:pt x="924" y="446"/>
                </a:lnTo>
                <a:lnTo>
                  <a:pt x="924" y="470"/>
                </a:lnTo>
                <a:lnTo>
                  <a:pt x="924" y="494"/>
                </a:lnTo>
                <a:lnTo>
                  <a:pt x="924" y="494"/>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9" name="Freeform 371"/>
          <p:cNvSpPr/>
          <p:nvPr>
            <p:custDataLst>
              <p:tags r:id="rId163"/>
            </p:custDataLst>
          </p:nvPr>
        </p:nvSpPr>
        <p:spPr bwMode="auto">
          <a:xfrm>
            <a:off x="2579952" y="2877484"/>
            <a:ext cx="224336" cy="222179"/>
          </a:xfrm>
          <a:custGeom>
            <a:avLst/>
            <a:gdLst>
              <a:gd name="T0" fmla="*/ 208 w 208"/>
              <a:gd name="T1" fmla="*/ 110 h 206"/>
              <a:gd name="T2" fmla="*/ 208 w 208"/>
              <a:gd name="T3" fmla="*/ 110 h 206"/>
              <a:gd name="T4" fmla="*/ 204 w 208"/>
              <a:gd name="T5" fmla="*/ 130 h 206"/>
              <a:gd name="T6" fmla="*/ 196 w 208"/>
              <a:gd name="T7" fmla="*/ 150 h 206"/>
              <a:gd name="T8" fmla="*/ 186 w 208"/>
              <a:gd name="T9" fmla="*/ 166 h 206"/>
              <a:gd name="T10" fmla="*/ 172 w 208"/>
              <a:gd name="T11" fmla="*/ 180 h 206"/>
              <a:gd name="T12" fmla="*/ 156 w 208"/>
              <a:gd name="T13" fmla="*/ 192 h 206"/>
              <a:gd name="T14" fmla="*/ 138 w 208"/>
              <a:gd name="T15" fmla="*/ 200 h 206"/>
              <a:gd name="T16" fmla="*/ 118 w 208"/>
              <a:gd name="T17" fmla="*/ 206 h 206"/>
              <a:gd name="T18" fmla="*/ 98 w 208"/>
              <a:gd name="T19" fmla="*/ 206 h 206"/>
              <a:gd name="T20" fmla="*/ 98 w 208"/>
              <a:gd name="T21" fmla="*/ 206 h 206"/>
              <a:gd name="T22" fmla="*/ 76 w 208"/>
              <a:gd name="T23" fmla="*/ 202 h 206"/>
              <a:gd name="T24" fmla="*/ 58 w 208"/>
              <a:gd name="T25" fmla="*/ 196 h 206"/>
              <a:gd name="T26" fmla="*/ 40 w 208"/>
              <a:gd name="T27" fmla="*/ 184 h 206"/>
              <a:gd name="T28" fmla="*/ 26 w 208"/>
              <a:gd name="T29" fmla="*/ 170 h 206"/>
              <a:gd name="T30" fmla="*/ 14 w 208"/>
              <a:gd name="T31" fmla="*/ 154 h 206"/>
              <a:gd name="T32" fmla="*/ 6 w 208"/>
              <a:gd name="T33" fmla="*/ 136 h 206"/>
              <a:gd name="T34" fmla="*/ 2 w 208"/>
              <a:gd name="T35" fmla="*/ 116 h 206"/>
              <a:gd name="T36" fmla="*/ 0 w 208"/>
              <a:gd name="T37" fmla="*/ 96 h 206"/>
              <a:gd name="T38" fmla="*/ 0 w 208"/>
              <a:gd name="T39" fmla="*/ 96 h 206"/>
              <a:gd name="T40" fmla="*/ 4 w 208"/>
              <a:gd name="T41" fmla="*/ 74 h 206"/>
              <a:gd name="T42" fmla="*/ 12 w 208"/>
              <a:gd name="T43" fmla="*/ 56 h 206"/>
              <a:gd name="T44" fmla="*/ 22 w 208"/>
              <a:gd name="T45" fmla="*/ 40 h 206"/>
              <a:gd name="T46" fmla="*/ 36 w 208"/>
              <a:gd name="T47" fmla="*/ 24 h 206"/>
              <a:gd name="T48" fmla="*/ 52 w 208"/>
              <a:gd name="T49" fmla="*/ 12 h 206"/>
              <a:gd name="T50" fmla="*/ 70 w 208"/>
              <a:gd name="T51" fmla="*/ 4 h 206"/>
              <a:gd name="T52" fmla="*/ 90 w 208"/>
              <a:gd name="T53" fmla="*/ 0 h 206"/>
              <a:gd name="T54" fmla="*/ 112 w 208"/>
              <a:gd name="T55" fmla="*/ 0 h 206"/>
              <a:gd name="T56" fmla="*/ 112 w 208"/>
              <a:gd name="T57" fmla="*/ 0 h 206"/>
              <a:gd name="T58" fmla="*/ 132 w 208"/>
              <a:gd name="T59" fmla="*/ 2 h 206"/>
              <a:gd name="T60" fmla="*/ 150 w 208"/>
              <a:gd name="T61" fmla="*/ 10 h 206"/>
              <a:gd name="T62" fmla="*/ 168 w 208"/>
              <a:gd name="T63" fmla="*/ 20 h 206"/>
              <a:gd name="T64" fmla="*/ 182 w 208"/>
              <a:gd name="T65" fmla="*/ 34 h 206"/>
              <a:gd name="T66" fmla="*/ 194 w 208"/>
              <a:gd name="T67" fmla="*/ 50 h 206"/>
              <a:gd name="T68" fmla="*/ 202 w 208"/>
              <a:gd name="T69" fmla="*/ 68 h 206"/>
              <a:gd name="T70" fmla="*/ 206 w 208"/>
              <a:gd name="T71" fmla="*/ 88 h 206"/>
              <a:gd name="T72" fmla="*/ 208 w 208"/>
              <a:gd name="T73" fmla="*/ 110 h 206"/>
              <a:gd name="T74" fmla="*/ 208 w 208"/>
              <a:gd name="T75" fmla="*/ 11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6">
                <a:moveTo>
                  <a:pt x="208" y="110"/>
                </a:moveTo>
                <a:lnTo>
                  <a:pt x="208" y="110"/>
                </a:lnTo>
                <a:lnTo>
                  <a:pt x="204" y="130"/>
                </a:lnTo>
                <a:lnTo>
                  <a:pt x="196" y="150"/>
                </a:lnTo>
                <a:lnTo>
                  <a:pt x="186" y="166"/>
                </a:lnTo>
                <a:lnTo>
                  <a:pt x="172" y="180"/>
                </a:lnTo>
                <a:lnTo>
                  <a:pt x="156" y="192"/>
                </a:lnTo>
                <a:lnTo>
                  <a:pt x="138" y="200"/>
                </a:lnTo>
                <a:lnTo>
                  <a:pt x="118" y="206"/>
                </a:lnTo>
                <a:lnTo>
                  <a:pt x="98" y="206"/>
                </a:lnTo>
                <a:lnTo>
                  <a:pt x="98" y="206"/>
                </a:lnTo>
                <a:lnTo>
                  <a:pt x="76" y="202"/>
                </a:lnTo>
                <a:lnTo>
                  <a:pt x="58" y="196"/>
                </a:lnTo>
                <a:lnTo>
                  <a:pt x="40" y="184"/>
                </a:lnTo>
                <a:lnTo>
                  <a:pt x="26" y="170"/>
                </a:lnTo>
                <a:lnTo>
                  <a:pt x="14" y="154"/>
                </a:lnTo>
                <a:lnTo>
                  <a:pt x="6" y="136"/>
                </a:lnTo>
                <a:lnTo>
                  <a:pt x="2" y="116"/>
                </a:lnTo>
                <a:lnTo>
                  <a:pt x="0" y="96"/>
                </a:lnTo>
                <a:lnTo>
                  <a:pt x="0" y="96"/>
                </a:lnTo>
                <a:lnTo>
                  <a:pt x="4" y="74"/>
                </a:lnTo>
                <a:lnTo>
                  <a:pt x="12" y="56"/>
                </a:lnTo>
                <a:lnTo>
                  <a:pt x="22" y="40"/>
                </a:lnTo>
                <a:lnTo>
                  <a:pt x="36" y="24"/>
                </a:lnTo>
                <a:lnTo>
                  <a:pt x="52" y="12"/>
                </a:lnTo>
                <a:lnTo>
                  <a:pt x="70" y="4"/>
                </a:lnTo>
                <a:lnTo>
                  <a:pt x="90" y="0"/>
                </a:lnTo>
                <a:lnTo>
                  <a:pt x="112" y="0"/>
                </a:lnTo>
                <a:lnTo>
                  <a:pt x="112" y="0"/>
                </a:lnTo>
                <a:lnTo>
                  <a:pt x="132" y="2"/>
                </a:lnTo>
                <a:lnTo>
                  <a:pt x="150" y="10"/>
                </a:lnTo>
                <a:lnTo>
                  <a:pt x="168" y="20"/>
                </a:lnTo>
                <a:lnTo>
                  <a:pt x="182" y="34"/>
                </a:lnTo>
                <a:lnTo>
                  <a:pt x="194" y="50"/>
                </a:lnTo>
                <a:lnTo>
                  <a:pt x="202" y="68"/>
                </a:lnTo>
                <a:lnTo>
                  <a:pt x="206" y="88"/>
                </a:lnTo>
                <a:lnTo>
                  <a:pt x="208" y="110"/>
                </a:lnTo>
                <a:lnTo>
                  <a:pt x="208" y="110"/>
                </a:lnTo>
                <a:close/>
              </a:path>
            </a:pathLst>
          </a:custGeom>
          <a:solidFill>
            <a:srgbClr val="ACACAC">
              <a:lumMod val="20000"/>
              <a:lumOff val="8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0" name="Freeform 372"/>
          <p:cNvSpPr/>
          <p:nvPr>
            <p:custDataLst>
              <p:tags r:id="rId164"/>
            </p:custDataLst>
          </p:nvPr>
        </p:nvSpPr>
        <p:spPr bwMode="auto">
          <a:xfrm>
            <a:off x="2726633" y="5642854"/>
            <a:ext cx="228649" cy="153152"/>
          </a:xfrm>
          <a:custGeom>
            <a:avLst/>
            <a:gdLst>
              <a:gd name="T0" fmla="*/ 212 w 212"/>
              <a:gd name="T1" fmla="*/ 142 h 142"/>
              <a:gd name="T2" fmla="*/ 0 w 212"/>
              <a:gd name="T3" fmla="*/ 140 h 142"/>
              <a:gd name="T4" fmla="*/ 28 w 212"/>
              <a:gd name="T5" fmla="*/ 0 h 142"/>
              <a:gd name="T6" fmla="*/ 188 w 212"/>
              <a:gd name="T7" fmla="*/ 0 h 142"/>
              <a:gd name="T8" fmla="*/ 212 w 212"/>
              <a:gd name="T9" fmla="*/ 142 h 142"/>
            </a:gdLst>
            <a:ahLst/>
            <a:cxnLst>
              <a:cxn ang="0">
                <a:pos x="T0" y="T1"/>
              </a:cxn>
              <a:cxn ang="0">
                <a:pos x="T2" y="T3"/>
              </a:cxn>
              <a:cxn ang="0">
                <a:pos x="T4" y="T5"/>
              </a:cxn>
              <a:cxn ang="0">
                <a:pos x="T6" y="T7"/>
              </a:cxn>
              <a:cxn ang="0">
                <a:pos x="T8" y="T9"/>
              </a:cxn>
            </a:cxnLst>
            <a:rect l="0" t="0" r="r" b="b"/>
            <a:pathLst>
              <a:path w="212" h="142">
                <a:moveTo>
                  <a:pt x="212" y="142"/>
                </a:moveTo>
                <a:lnTo>
                  <a:pt x="0" y="140"/>
                </a:lnTo>
                <a:lnTo>
                  <a:pt x="28" y="0"/>
                </a:lnTo>
                <a:lnTo>
                  <a:pt x="188" y="0"/>
                </a:lnTo>
                <a:lnTo>
                  <a:pt x="212" y="142"/>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1" name="Freeform 373"/>
          <p:cNvSpPr/>
          <p:nvPr>
            <p:custDataLst>
              <p:tags r:id="rId165"/>
            </p:custDataLst>
          </p:nvPr>
        </p:nvSpPr>
        <p:spPr bwMode="auto">
          <a:xfrm>
            <a:off x="2698591" y="5785221"/>
            <a:ext cx="269635" cy="107853"/>
          </a:xfrm>
          <a:custGeom>
            <a:avLst/>
            <a:gdLst>
              <a:gd name="T0" fmla="*/ 250 w 250"/>
              <a:gd name="T1" fmla="*/ 100 h 100"/>
              <a:gd name="T2" fmla="*/ 0 w 250"/>
              <a:gd name="T3" fmla="*/ 100 h 100"/>
              <a:gd name="T4" fmla="*/ 0 w 250"/>
              <a:gd name="T5" fmla="*/ 12 h 100"/>
              <a:gd name="T6" fmla="*/ 0 w 250"/>
              <a:gd name="T7" fmla="*/ 12 h 100"/>
              <a:gd name="T8" fmla="*/ 0 w 250"/>
              <a:gd name="T9" fmla="*/ 8 h 100"/>
              <a:gd name="T10" fmla="*/ 2 w 250"/>
              <a:gd name="T11" fmla="*/ 4 h 100"/>
              <a:gd name="T12" fmla="*/ 6 w 250"/>
              <a:gd name="T13" fmla="*/ 2 h 100"/>
              <a:gd name="T14" fmla="*/ 10 w 250"/>
              <a:gd name="T15" fmla="*/ 0 h 100"/>
              <a:gd name="T16" fmla="*/ 238 w 250"/>
              <a:gd name="T17" fmla="*/ 0 h 100"/>
              <a:gd name="T18" fmla="*/ 238 w 250"/>
              <a:gd name="T19" fmla="*/ 0 h 100"/>
              <a:gd name="T20" fmla="*/ 242 w 250"/>
              <a:gd name="T21" fmla="*/ 2 h 100"/>
              <a:gd name="T22" fmla="*/ 246 w 250"/>
              <a:gd name="T23" fmla="*/ 4 h 100"/>
              <a:gd name="T24" fmla="*/ 248 w 250"/>
              <a:gd name="T25" fmla="*/ 8 h 100"/>
              <a:gd name="T26" fmla="*/ 250 w 250"/>
              <a:gd name="T27" fmla="*/ 12 h 100"/>
              <a:gd name="T28" fmla="*/ 250 w 250"/>
              <a:gd name="T2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 h="100">
                <a:moveTo>
                  <a:pt x="250" y="100"/>
                </a:moveTo>
                <a:lnTo>
                  <a:pt x="0" y="100"/>
                </a:lnTo>
                <a:lnTo>
                  <a:pt x="0" y="12"/>
                </a:lnTo>
                <a:lnTo>
                  <a:pt x="0" y="12"/>
                </a:lnTo>
                <a:lnTo>
                  <a:pt x="0" y="8"/>
                </a:lnTo>
                <a:lnTo>
                  <a:pt x="2" y="4"/>
                </a:lnTo>
                <a:lnTo>
                  <a:pt x="6" y="2"/>
                </a:lnTo>
                <a:lnTo>
                  <a:pt x="10" y="0"/>
                </a:lnTo>
                <a:lnTo>
                  <a:pt x="238" y="0"/>
                </a:lnTo>
                <a:lnTo>
                  <a:pt x="238" y="0"/>
                </a:lnTo>
                <a:lnTo>
                  <a:pt x="242" y="2"/>
                </a:lnTo>
                <a:lnTo>
                  <a:pt x="246" y="4"/>
                </a:lnTo>
                <a:lnTo>
                  <a:pt x="248" y="8"/>
                </a:lnTo>
                <a:lnTo>
                  <a:pt x="250" y="12"/>
                </a:lnTo>
                <a:lnTo>
                  <a:pt x="250" y="100"/>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2" name="Freeform 374"/>
          <p:cNvSpPr/>
          <p:nvPr>
            <p:custDataLst>
              <p:tags r:id="rId166"/>
            </p:custDataLst>
          </p:nvPr>
        </p:nvSpPr>
        <p:spPr bwMode="auto">
          <a:xfrm>
            <a:off x="2705062" y="4749826"/>
            <a:ext cx="280420" cy="942641"/>
          </a:xfrm>
          <a:custGeom>
            <a:avLst/>
            <a:gdLst>
              <a:gd name="T0" fmla="*/ 260 w 260"/>
              <a:gd name="T1" fmla="*/ 874 h 874"/>
              <a:gd name="T2" fmla="*/ 260 w 260"/>
              <a:gd name="T3" fmla="*/ 130 h 874"/>
              <a:gd name="T4" fmla="*/ 260 w 260"/>
              <a:gd name="T5" fmla="*/ 130 h 874"/>
              <a:gd name="T6" fmla="*/ 260 w 260"/>
              <a:gd name="T7" fmla="*/ 116 h 874"/>
              <a:gd name="T8" fmla="*/ 258 w 260"/>
              <a:gd name="T9" fmla="*/ 104 h 874"/>
              <a:gd name="T10" fmla="*/ 254 w 260"/>
              <a:gd name="T11" fmla="*/ 92 h 874"/>
              <a:gd name="T12" fmla="*/ 250 w 260"/>
              <a:gd name="T13" fmla="*/ 80 h 874"/>
              <a:gd name="T14" fmla="*/ 246 w 260"/>
              <a:gd name="T15" fmla="*/ 68 h 874"/>
              <a:gd name="T16" fmla="*/ 238 w 260"/>
              <a:gd name="T17" fmla="*/ 56 h 874"/>
              <a:gd name="T18" fmla="*/ 222 w 260"/>
              <a:gd name="T19" fmla="*/ 38 h 874"/>
              <a:gd name="T20" fmla="*/ 204 w 260"/>
              <a:gd name="T21" fmla="*/ 22 h 874"/>
              <a:gd name="T22" fmla="*/ 192 w 260"/>
              <a:gd name="T23" fmla="*/ 16 h 874"/>
              <a:gd name="T24" fmla="*/ 182 w 260"/>
              <a:gd name="T25" fmla="*/ 10 h 874"/>
              <a:gd name="T26" fmla="*/ 170 w 260"/>
              <a:gd name="T27" fmla="*/ 6 h 874"/>
              <a:gd name="T28" fmla="*/ 156 w 260"/>
              <a:gd name="T29" fmla="*/ 2 h 874"/>
              <a:gd name="T30" fmla="*/ 144 w 260"/>
              <a:gd name="T31" fmla="*/ 0 h 874"/>
              <a:gd name="T32" fmla="*/ 130 w 260"/>
              <a:gd name="T33" fmla="*/ 0 h 874"/>
              <a:gd name="T34" fmla="*/ 130 w 260"/>
              <a:gd name="T35" fmla="*/ 0 h 874"/>
              <a:gd name="T36" fmla="*/ 118 w 260"/>
              <a:gd name="T37" fmla="*/ 0 h 874"/>
              <a:gd name="T38" fmla="*/ 104 w 260"/>
              <a:gd name="T39" fmla="*/ 2 h 874"/>
              <a:gd name="T40" fmla="*/ 92 w 260"/>
              <a:gd name="T41" fmla="*/ 6 h 874"/>
              <a:gd name="T42" fmla="*/ 80 w 260"/>
              <a:gd name="T43" fmla="*/ 10 h 874"/>
              <a:gd name="T44" fmla="*/ 68 w 260"/>
              <a:gd name="T45" fmla="*/ 14 h 874"/>
              <a:gd name="T46" fmla="*/ 58 w 260"/>
              <a:gd name="T47" fmla="*/ 22 h 874"/>
              <a:gd name="T48" fmla="*/ 38 w 260"/>
              <a:gd name="T49" fmla="*/ 38 h 874"/>
              <a:gd name="T50" fmla="*/ 22 w 260"/>
              <a:gd name="T51" fmla="*/ 56 h 874"/>
              <a:gd name="T52" fmla="*/ 16 w 260"/>
              <a:gd name="T53" fmla="*/ 68 h 874"/>
              <a:gd name="T54" fmla="*/ 10 w 260"/>
              <a:gd name="T55" fmla="*/ 78 h 874"/>
              <a:gd name="T56" fmla="*/ 6 w 260"/>
              <a:gd name="T57" fmla="*/ 90 h 874"/>
              <a:gd name="T58" fmla="*/ 2 w 260"/>
              <a:gd name="T59" fmla="*/ 104 h 874"/>
              <a:gd name="T60" fmla="*/ 0 w 260"/>
              <a:gd name="T61" fmla="*/ 116 h 874"/>
              <a:gd name="T62" fmla="*/ 0 w 260"/>
              <a:gd name="T63" fmla="*/ 130 h 874"/>
              <a:gd name="T64" fmla="*/ 0 w 260"/>
              <a:gd name="T65" fmla="*/ 874 h 874"/>
              <a:gd name="T66" fmla="*/ 260 w 260"/>
              <a:gd name="T67" fmla="*/ 874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0" h="874">
                <a:moveTo>
                  <a:pt x="260" y="874"/>
                </a:moveTo>
                <a:lnTo>
                  <a:pt x="260" y="130"/>
                </a:lnTo>
                <a:lnTo>
                  <a:pt x="260" y="130"/>
                </a:lnTo>
                <a:lnTo>
                  <a:pt x="260" y="116"/>
                </a:lnTo>
                <a:lnTo>
                  <a:pt x="258" y="104"/>
                </a:lnTo>
                <a:lnTo>
                  <a:pt x="254" y="92"/>
                </a:lnTo>
                <a:lnTo>
                  <a:pt x="250" y="80"/>
                </a:lnTo>
                <a:lnTo>
                  <a:pt x="246" y="68"/>
                </a:lnTo>
                <a:lnTo>
                  <a:pt x="238" y="56"/>
                </a:lnTo>
                <a:lnTo>
                  <a:pt x="222" y="38"/>
                </a:lnTo>
                <a:lnTo>
                  <a:pt x="204" y="22"/>
                </a:lnTo>
                <a:lnTo>
                  <a:pt x="192" y="16"/>
                </a:lnTo>
                <a:lnTo>
                  <a:pt x="182" y="10"/>
                </a:lnTo>
                <a:lnTo>
                  <a:pt x="170" y="6"/>
                </a:lnTo>
                <a:lnTo>
                  <a:pt x="156" y="2"/>
                </a:lnTo>
                <a:lnTo>
                  <a:pt x="144" y="0"/>
                </a:lnTo>
                <a:lnTo>
                  <a:pt x="130" y="0"/>
                </a:lnTo>
                <a:lnTo>
                  <a:pt x="130" y="0"/>
                </a:lnTo>
                <a:lnTo>
                  <a:pt x="118" y="0"/>
                </a:lnTo>
                <a:lnTo>
                  <a:pt x="104" y="2"/>
                </a:lnTo>
                <a:lnTo>
                  <a:pt x="92" y="6"/>
                </a:lnTo>
                <a:lnTo>
                  <a:pt x="80" y="10"/>
                </a:lnTo>
                <a:lnTo>
                  <a:pt x="68" y="14"/>
                </a:lnTo>
                <a:lnTo>
                  <a:pt x="58" y="22"/>
                </a:lnTo>
                <a:lnTo>
                  <a:pt x="38" y="38"/>
                </a:lnTo>
                <a:lnTo>
                  <a:pt x="22" y="56"/>
                </a:lnTo>
                <a:lnTo>
                  <a:pt x="16" y="68"/>
                </a:lnTo>
                <a:lnTo>
                  <a:pt x="10" y="78"/>
                </a:lnTo>
                <a:lnTo>
                  <a:pt x="6" y="90"/>
                </a:lnTo>
                <a:lnTo>
                  <a:pt x="2" y="104"/>
                </a:lnTo>
                <a:lnTo>
                  <a:pt x="0" y="116"/>
                </a:lnTo>
                <a:lnTo>
                  <a:pt x="0" y="130"/>
                </a:lnTo>
                <a:lnTo>
                  <a:pt x="0" y="874"/>
                </a:lnTo>
                <a:lnTo>
                  <a:pt x="260" y="874"/>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173" name="Freeform 375"/>
          <p:cNvSpPr/>
          <p:nvPr>
            <p:custDataLst>
              <p:tags r:id="rId167"/>
            </p:custDataLst>
          </p:nvPr>
        </p:nvSpPr>
        <p:spPr bwMode="auto">
          <a:xfrm>
            <a:off x="2698591" y="5752865"/>
            <a:ext cx="269635" cy="107853"/>
          </a:xfrm>
          <a:custGeom>
            <a:avLst/>
            <a:gdLst>
              <a:gd name="T0" fmla="*/ 250 w 250"/>
              <a:gd name="T1" fmla="*/ 100 h 100"/>
              <a:gd name="T2" fmla="*/ 0 w 250"/>
              <a:gd name="T3" fmla="*/ 100 h 100"/>
              <a:gd name="T4" fmla="*/ 0 w 250"/>
              <a:gd name="T5" fmla="*/ 10 h 100"/>
              <a:gd name="T6" fmla="*/ 0 w 250"/>
              <a:gd name="T7" fmla="*/ 10 h 100"/>
              <a:gd name="T8" fmla="*/ 0 w 250"/>
              <a:gd name="T9" fmla="*/ 6 h 100"/>
              <a:gd name="T10" fmla="*/ 2 w 250"/>
              <a:gd name="T11" fmla="*/ 2 h 100"/>
              <a:gd name="T12" fmla="*/ 6 w 250"/>
              <a:gd name="T13" fmla="*/ 0 h 100"/>
              <a:gd name="T14" fmla="*/ 10 w 250"/>
              <a:gd name="T15" fmla="*/ 0 h 100"/>
              <a:gd name="T16" fmla="*/ 238 w 250"/>
              <a:gd name="T17" fmla="*/ 0 h 100"/>
              <a:gd name="T18" fmla="*/ 238 w 250"/>
              <a:gd name="T19" fmla="*/ 0 h 100"/>
              <a:gd name="T20" fmla="*/ 244 w 250"/>
              <a:gd name="T21" fmla="*/ 0 h 100"/>
              <a:gd name="T22" fmla="*/ 246 w 250"/>
              <a:gd name="T23" fmla="*/ 4 h 100"/>
              <a:gd name="T24" fmla="*/ 248 w 250"/>
              <a:gd name="T25" fmla="*/ 6 h 100"/>
              <a:gd name="T26" fmla="*/ 250 w 250"/>
              <a:gd name="T27" fmla="*/ 10 h 100"/>
              <a:gd name="T28" fmla="*/ 250 w 250"/>
              <a:gd name="T2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 h="100">
                <a:moveTo>
                  <a:pt x="250" y="100"/>
                </a:moveTo>
                <a:lnTo>
                  <a:pt x="0" y="100"/>
                </a:lnTo>
                <a:lnTo>
                  <a:pt x="0" y="10"/>
                </a:lnTo>
                <a:lnTo>
                  <a:pt x="0" y="10"/>
                </a:lnTo>
                <a:lnTo>
                  <a:pt x="0" y="6"/>
                </a:lnTo>
                <a:lnTo>
                  <a:pt x="2" y="2"/>
                </a:lnTo>
                <a:lnTo>
                  <a:pt x="6" y="0"/>
                </a:lnTo>
                <a:lnTo>
                  <a:pt x="10" y="0"/>
                </a:lnTo>
                <a:lnTo>
                  <a:pt x="238" y="0"/>
                </a:lnTo>
                <a:lnTo>
                  <a:pt x="238" y="0"/>
                </a:lnTo>
                <a:lnTo>
                  <a:pt x="244" y="0"/>
                </a:lnTo>
                <a:lnTo>
                  <a:pt x="246" y="4"/>
                </a:lnTo>
                <a:lnTo>
                  <a:pt x="248" y="6"/>
                </a:lnTo>
                <a:lnTo>
                  <a:pt x="250" y="10"/>
                </a:lnTo>
                <a:lnTo>
                  <a:pt x="250" y="100"/>
                </a:lnTo>
                <a:close/>
              </a:path>
            </a:pathLst>
          </a:custGeom>
          <a:solidFill>
            <a:srgbClr val="EDE2D3">
              <a:lumMod val="50000"/>
            </a:srgbClr>
          </a:solidFill>
          <a:ln>
            <a:noFill/>
          </a:ln>
        </p:spPr>
        <p:txBody>
          <a:bodyPr vert="horz" wrap="square" lIns="91440" tIns="45720" rIns="91440" bIns="45720" numCol="1" anchor="t" anchorCtr="0" compatLnSpc="1"/>
          <a:p>
            <a:endParaRPr lang="zh-CN" altLang="en-US"/>
          </a:p>
        </p:txBody>
      </p:sp>
      <p:sp>
        <p:nvSpPr>
          <p:cNvPr id="174" name="Rectangle 376"/>
          <p:cNvSpPr>
            <a:spLocks noChangeArrowheads="1"/>
          </p:cNvSpPr>
          <p:nvPr>
            <p:custDataLst>
              <p:tags r:id="rId168"/>
            </p:custDataLst>
          </p:nvPr>
        </p:nvSpPr>
        <p:spPr bwMode="auto">
          <a:xfrm>
            <a:off x="2748204" y="5815420"/>
            <a:ext cx="170409" cy="25885"/>
          </a:xfrm>
          <a:prstGeom prst="rect">
            <a:avLst/>
          </a:prstGeom>
          <a:solidFill>
            <a:srgbClr val="FAA67A">
              <a:lumMod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75" name="Freeform 377"/>
          <p:cNvSpPr/>
          <p:nvPr>
            <p:custDataLst>
              <p:tags r:id="rId169"/>
            </p:custDataLst>
          </p:nvPr>
        </p:nvSpPr>
        <p:spPr bwMode="auto">
          <a:xfrm>
            <a:off x="3218446" y="5642854"/>
            <a:ext cx="226493" cy="153152"/>
          </a:xfrm>
          <a:custGeom>
            <a:avLst/>
            <a:gdLst>
              <a:gd name="T0" fmla="*/ 0 w 210"/>
              <a:gd name="T1" fmla="*/ 142 h 142"/>
              <a:gd name="T2" fmla="*/ 210 w 210"/>
              <a:gd name="T3" fmla="*/ 142 h 142"/>
              <a:gd name="T4" fmla="*/ 184 w 210"/>
              <a:gd name="T5" fmla="*/ 0 h 142"/>
              <a:gd name="T6" fmla="*/ 22 w 210"/>
              <a:gd name="T7" fmla="*/ 0 h 142"/>
              <a:gd name="T8" fmla="*/ 0 w 210"/>
              <a:gd name="T9" fmla="*/ 142 h 142"/>
            </a:gdLst>
            <a:ahLst/>
            <a:cxnLst>
              <a:cxn ang="0">
                <a:pos x="T0" y="T1"/>
              </a:cxn>
              <a:cxn ang="0">
                <a:pos x="T2" y="T3"/>
              </a:cxn>
              <a:cxn ang="0">
                <a:pos x="T4" y="T5"/>
              </a:cxn>
              <a:cxn ang="0">
                <a:pos x="T6" y="T7"/>
              </a:cxn>
              <a:cxn ang="0">
                <a:pos x="T8" y="T9"/>
              </a:cxn>
            </a:cxnLst>
            <a:rect l="0" t="0" r="r" b="b"/>
            <a:pathLst>
              <a:path w="210" h="142">
                <a:moveTo>
                  <a:pt x="0" y="142"/>
                </a:moveTo>
                <a:lnTo>
                  <a:pt x="210" y="142"/>
                </a:lnTo>
                <a:lnTo>
                  <a:pt x="184" y="0"/>
                </a:lnTo>
                <a:lnTo>
                  <a:pt x="22" y="0"/>
                </a:lnTo>
                <a:lnTo>
                  <a:pt x="0" y="142"/>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6" name="Freeform 378"/>
          <p:cNvSpPr/>
          <p:nvPr>
            <p:custDataLst>
              <p:tags r:id="rId170"/>
            </p:custDataLst>
          </p:nvPr>
        </p:nvSpPr>
        <p:spPr bwMode="auto">
          <a:xfrm>
            <a:off x="3203347" y="5785221"/>
            <a:ext cx="269635" cy="107853"/>
          </a:xfrm>
          <a:custGeom>
            <a:avLst/>
            <a:gdLst>
              <a:gd name="T0" fmla="*/ 0 w 250"/>
              <a:gd name="T1" fmla="*/ 100 h 100"/>
              <a:gd name="T2" fmla="*/ 250 w 250"/>
              <a:gd name="T3" fmla="*/ 100 h 100"/>
              <a:gd name="T4" fmla="*/ 250 w 250"/>
              <a:gd name="T5" fmla="*/ 12 h 100"/>
              <a:gd name="T6" fmla="*/ 250 w 250"/>
              <a:gd name="T7" fmla="*/ 12 h 100"/>
              <a:gd name="T8" fmla="*/ 250 w 250"/>
              <a:gd name="T9" fmla="*/ 8 h 100"/>
              <a:gd name="T10" fmla="*/ 248 w 250"/>
              <a:gd name="T11" fmla="*/ 4 h 100"/>
              <a:gd name="T12" fmla="*/ 244 w 250"/>
              <a:gd name="T13" fmla="*/ 2 h 100"/>
              <a:gd name="T14" fmla="*/ 240 w 250"/>
              <a:gd name="T15" fmla="*/ 0 h 100"/>
              <a:gd name="T16" fmla="*/ 12 w 250"/>
              <a:gd name="T17" fmla="*/ 0 h 100"/>
              <a:gd name="T18" fmla="*/ 12 w 250"/>
              <a:gd name="T19" fmla="*/ 0 h 100"/>
              <a:gd name="T20" fmla="*/ 8 w 250"/>
              <a:gd name="T21" fmla="*/ 2 h 100"/>
              <a:gd name="T22" fmla="*/ 4 w 250"/>
              <a:gd name="T23" fmla="*/ 4 h 100"/>
              <a:gd name="T24" fmla="*/ 2 w 250"/>
              <a:gd name="T25" fmla="*/ 8 h 100"/>
              <a:gd name="T26" fmla="*/ 0 w 250"/>
              <a:gd name="T27" fmla="*/ 12 h 100"/>
              <a:gd name="T28" fmla="*/ 0 w 250"/>
              <a:gd name="T2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 h="100">
                <a:moveTo>
                  <a:pt x="0" y="100"/>
                </a:moveTo>
                <a:lnTo>
                  <a:pt x="250" y="100"/>
                </a:lnTo>
                <a:lnTo>
                  <a:pt x="250" y="12"/>
                </a:lnTo>
                <a:lnTo>
                  <a:pt x="250" y="12"/>
                </a:lnTo>
                <a:lnTo>
                  <a:pt x="250" y="8"/>
                </a:lnTo>
                <a:lnTo>
                  <a:pt x="248" y="4"/>
                </a:lnTo>
                <a:lnTo>
                  <a:pt x="244" y="2"/>
                </a:lnTo>
                <a:lnTo>
                  <a:pt x="240" y="0"/>
                </a:lnTo>
                <a:lnTo>
                  <a:pt x="12" y="0"/>
                </a:lnTo>
                <a:lnTo>
                  <a:pt x="12" y="0"/>
                </a:lnTo>
                <a:lnTo>
                  <a:pt x="8" y="2"/>
                </a:lnTo>
                <a:lnTo>
                  <a:pt x="4" y="4"/>
                </a:lnTo>
                <a:lnTo>
                  <a:pt x="2" y="8"/>
                </a:lnTo>
                <a:lnTo>
                  <a:pt x="0" y="12"/>
                </a:lnTo>
                <a:lnTo>
                  <a:pt x="0" y="100"/>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7" name="Freeform 379"/>
          <p:cNvSpPr/>
          <p:nvPr>
            <p:custDataLst>
              <p:tags r:id="rId171"/>
            </p:custDataLst>
          </p:nvPr>
        </p:nvSpPr>
        <p:spPr bwMode="auto">
          <a:xfrm>
            <a:off x="3186090" y="4749826"/>
            <a:ext cx="282577" cy="942641"/>
          </a:xfrm>
          <a:custGeom>
            <a:avLst/>
            <a:gdLst>
              <a:gd name="T0" fmla="*/ 0 w 262"/>
              <a:gd name="T1" fmla="*/ 874 h 874"/>
              <a:gd name="T2" fmla="*/ 0 w 262"/>
              <a:gd name="T3" fmla="*/ 130 h 874"/>
              <a:gd name="T4" fmla="*/ 0 w 262"/>
              <a:gd name="T5" fmla="*/ 130 h 874"/>
              <a:gd name="T6" fmla="*/ 2 w 262"/>
              <a:gd name="T7" fmla="*/ 116 h 874"/>
              <a:gd name="T8" fmla="*/ 4 w 262"/>
              <a:gd name="T9" fmla="*/ 104 h 874"/>
              <a:gd name="T10" fmla="*/ 6 w 262"/>
              <a:gd name="T11" fmla="*/ 92 h 874"/>
              <a:gd name="T12" fmla="*/ 10 w 262"/>
              <a:gd name="T13" fmla="*/ 80 h 874"/>
              <a:gd name="T14" fmla="*/ 16 w 262"/>
              <a:gd name="T15" fmla="*/ 68 h 874"/>
              <a:gd name="T16" fmla="*/ 24 w 262"/>
              <a:gd name="T17" fmla="*/ 58 h 874"/>
              <a:gd name="T18" fmla="*/ 38 w 262"/>
              <a:gd name="T19" fmla="*/ 38 h 874"/>
              <a:gd name="T20" fmla="*/ 58 w 262"/>
              <a:gd name="T21" fmla="*/ 22 h 874"/>
              <a:gd name="T22" fmla="*/ 70 w 262"/>
              <a:gd name="T23" fmla="*/ 16 h 874"/>
              <a:gd name="T24" fmla="*/ 80 w 262"/>
              <a:gd name="T25" fmla="*/ 10 h 874"/>
              <a:gd name="T26" fmla="*/ 92 w 262"/>
              <a:gd name="T27" fmla="*/ 6 h 874"/>
              <a:gd name="T28" fmla="*/ 104 w 262"/>
              <a:gd name="T29" fmla="*/ 2 h 874"/>
              <a:gd name="T30" fmla="*/ 118 w 262"/>
              <a:gd name="T31" fmla="*/ 0 h 874"/>
              <a:gd name="T32" fmla="*/ 132 w 262"/>
              <a:gd name="T33" fmla="*/ 0 h 874"/>
              <a:gd name="T34" fmla="*/ 132 w 262"/>
              <a:gd name="T35" fmla="*/ 0 h 874"/>
              <a:gd name="T36" fmla="*/ 144 w 262"/>
              <a:gd name="T37" fmla="*/ 0 h 874"/>
              <a:gd name="T38" fmla="*/ 158 w 262"/>
              <a:gd name="T39" fmla="*/ 2 h 874"/>
              <a:gd name="T40" fmla="*/ 170 w 262"/>
              <a:gd name="T41" fmla="*/ 6 h 874"/>
              <a:gd name="T42" fmla="*/ 182 w 262"/>
              <a:gd name="T43" fmla="*/ 10 h 874"/>
              <a:gd name="T44" fmla="*/ 194 w 262"/>
              <a:gd name="T45" fmla="*/ 16 h 874"/>
              <a:gd name="T46" fmla="*/ 204 w 262"/>
              <a:gd name="T47" fmla="*/ 22 h 874"/>
              <a:gd name="T48" fmla="*/ 224 w 262"/>
              <a:gd name="T49" fmla="*/ 38 h 874"/>
              <a:gd name="T50" fmla="*/ 240 w 262"/>
              <a:gd name="T51" fmla="*/ 58 h 874"/>
              <a:gd name="T52" fmla="*/ 246 w 262"/>
              <a:gd name="T53" fmla="*/ 68 h 874"/>
              <a:gd name="T54" fmla="*/ 252 w 262"/>
              <a:gd name="T55" fmla="*/ 80 h 874"/>
              <a:gd name="T56" fmla="*/ 256 w 262"/>
              <a:gd name="T57" fmla="*/ 92 h 874"/>
              <a:gd name="T58" fmla="*/ 258 w 262"/>
              <a:gd name="T59" fmla="*/ 104 h 874"/>
              <a:gd name="T60" fmla="*/ 260 w 262"/>
              <a:gd name="T61" fmla="*/ 116 h 874"/>
              <a:gd name="T62" fmla="*/ 262 w 262"/>
              <a:gd name="T63" fmla="*/ 130 h 874"/>
              <a:gd name="T64" fmla="*/ 262 w 262"/>
              <a:gd name="T65" fmla="*/ 874 h 874"/>
              <a:gd name="T66" fmla="*/ 0 w 262"/>
              <a:gd name="T67" fmla="*/ 874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2" h="874">
                <a:moveTo>
                  <a:pt x="0" y="874"/>
                </a:moveTo>
                <a:lnTo>
                  <a:pt x="0" y="130"/>
                </a:lnTo>
                <a:lnTo>
                  <a:pt x="0" y="130"/>
                </a:lnTo>
                <a:lnTo>
                  <a:pt x="2" y="116"/>
                </a:lnTo>
                <a:lnTo>
                  <a:pt x="4" y="104"/>
                </a:lnTo>
                <a:lnTo>
                  <a:pt x="6" y="92"/>
                </a:lnTo>
                <a:lnTo>
                  <a:pt x="10" y="80"/>
                </a:lnTo>
                <a:lnTo>
                  <a:pt x="16" y="68"/>
                </a:lnTo>
                <a:lnTo>
                  <a:pt x="24" y="58"/>
                </a:lnTo>
                <a:lnTo>
                  <a:pt x="38" y="38"/>
                </a:lnTo>
                <a:lnTo>
                  <a:pt x="58" y="22"/>
                </a:lnTo>
                <a:lnTo>
                  <a:pt x="70" y="16"/>
                </a:lnTo>
                <a:lnTo>
                  <a:pt x="80" y="10"/>
                </a:lnTo>
                <a:lnTo>
                  <a:pt x="92" y="6"/>
                </a:lnTo>
                <a:lnTo>
                  <a:pt x="104" y="2"/>
                </a:lnTo>
                <a:lnTo>
                  <a:pt x="118" y="0"/>
                </a:lnTo>
                <a:lnTo>
                  <a:pt x="132" y="0"/>
                </a:lnTo>
                <a:lnTo>
                  <a:pt x="132" y="0"/>
                </a:lnTo>
                <a:lnTo>
                  <a:pt x="144" y="0"/>
                </a:lnTo>
                <a:lnTo>
                  <a:pt x="158" y="2"/>
                </a:lnTo>
                <a:lnTo>
                  <a:pt x="170" y="6"/>
                </a:lnTo>
                <a:lnTo>
                  <a:pt x="182" y="10"/>
                </a:lnTo>
                <a:lnTo>
                  <a:pt x="194" y="16"/>
                </a:lnTo>
                <a:lnTo>
                  <a:pt x="204" y="22"/>
                </a:lnTo>
                <a:lnTo>
                  <a:pt x="224" y="38"/>
                </a:lnTo>
                <a:lnTo>
                  <a:pt x="240" y="58"/>
                </a:lnTo>
                <a:lnTo>
                  <a:pt x="246" y="68"/>
                </a:lnTo>
                <a:lnTo>
                  <a:pt x="252" y="80"/>
                </a:lnTo>
                <a:lnTo>
                  <a:pt x="256" y="92"/>
                </a:lnTo>
                <a:lnTo>
                  <a:pt x="258" y="104"/>
                </a:lnTo>
                <a:lnTo>
                  <a:pt x="260" y="116"/>
                </a:lnTo>
                <a:lnTo>
                  <a:pt x="262" y="130"/>
                </a:lnTo>
                <a:lnTo>
                  <a:pt x="262" y="874"/>
                </a:lnTo>
                <a:lnTo>
                  <a:pt x="0" y="874"/>
                </a:lnTo>
                <a:close/>
              </a:path>
            </a:pathLst>
          </a:custGeom>
          <a:solidFill>
            <a:srgbClr val="FFFFFF">
              <a:lumMod val="50000"/>
            </a:srgbClr>
          </a:solidFill>
          <a:ln>
            <a:noFill/>
          </a:ln>
        </p:spPr>
        <p:txBody>
          <a:bodyPr vert="horz" wrap="square" lIns="91440" tIns="45720" rIns="91440" bIns="45720" numCol="1" anchor="t" anchorCtr="0" compatLnSpc="1"/>
          <a:p>
            <a:endParaRPr lang="zh-CN" altLang="en-US"/>
          </a:p>
        </p:txBody>
      </p:sp>
      <p:sp>
        <p:nvSpPr>
          <p:cNvPr id="178" name="Freeform 380"/>
          <p:cNvSpPr/>
          <p:nvPr>
            <p:custDataLst>
              <p:tags r:id="rId172"/>
            </p:custDataLst>
          </p:nvPr>
        </p:nvSpPr>
        <p:spPr bwMode="auto">
          <a:xfrm>
            <a:off x="3203347" y="5752865"/>
            <a:ext cx="269635" cy="107853"/>
          </a:xfrm>
          <a:custGeom>
            <a:avLst/>
            <a:gdLst>
              <a:gd name="T0" fmla="*/ 0 w 250"/>
              <a:gd name="T1" fmla="*/ 100 h 100"/>
              <a:gd name="T2" fmla="*/ 250 w 250"/>
              <a:gd name="T3" fmla="*/ 100 h 100"/>
              <a:gd name="T4" fmla="*/ 250 w 250"/>
              <a:gd name="T5" fmla="*/ 12 h 100"/>
              <a:gd name="T6" fmla="*/ 250 w 250"/>
              <a:gd name="T7" fmla="*/ 12 h 100"/>
              <a:gd name="T8" fmla="*/ 250 w 250"/>
              <a:gd name="T9" fmla="*/ 6 h 100"/>
              <a:gd name="T10" fmla="*/ 248 w 250"/>
              <a:gd name="T11" fmla="*/ 4 h 100"/>
              <a:gd name="T12" fmla="*/ 244 w 250"/>
              <a:gd name="T13" fmla="*/ 2 h 100"/>
              <a:gd name="T14" fmla="*/ 240 w 250"/>
              <a:gd name="T15" fmla="*/ 0 h 100"/>
              <a:gd name="T16" fmla="*/ 12 w 250"/>
              <a:gd name="T17" fmla="*/ 0 h 100"/>
              <a:gd name="T18" fmla="*/ 12 w 250"/>
              <a:gd name="T19" fmla="*/ 0 h 100"/>
              <a:gd name="T20" fmla="*/ 8 w 250"/>
              <a:gd name="T21" fmla="*/ 0 h 100"/>
              <a:gd name="T22" fmla="*/ 4 w 250"/>
              <a:gd name="T23" fmla="*/ 4 h 100"/>
              <a:gd name="T24" fmla="*/ 2 w 250"/>
              <a:gd name="T25" fmla="*/ 6 h 100"/>
              <a:gd name="T26" fmla="*/ 0 w 250"/>
              <a:gd name="T27" fmla="*/ 10 h 100"/>
              <a:gd name="T28" fmla="*/ 0 w 250"/>
              <a:gd name="T2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 h="100">
                <a:moveTo>
                  <a:pt x="0" y="100"/>
                </a:moveTo>
                <a:lnTo>
                  <a:pt x="250" y="100"/>
                </a:lnTo>
                <a:lnTo>
                  <a:pt x="250" y="12"/>
                </a:lnTo>
                <a:lnTo>
                  <a:pt x="250" y="12"/>
                </a:lnTo>
                <a:lnTo>
                  <a:pt x="250" y="6"/>
                </a:lnTo>
                <a:lnTo>
                  <a:pt x="248" y="4"/>
                </a:lnTo>
                <a:lnTo>
                  <a:pt x="244" y="2"/>
                </a:lnTo>
                <a:lnTo>
                  <a:pt x="240" y="0"/>
                </a:lnTo>
                <a:lnTo>
                  <a:pt x="12" y="0"/>
                </a:lnTo>
                <a:lnTo>
                  <a:pt x="12" y="0"/>
                </a:lnTo>
                <a:lnTo>
                  <a:pt x="8" y="0"/>
                </a:lnTo>
                <a:lnTo>
                  <a:pt x="4" y="4"/>
                </a:lnTo>
                <a:lnTo>
                  <a:pt x="2" y="6"/>
                </a:lnTo>
                <a:lnTo>
                  <a:pt x="0" y="10"/>
                </a:lnTo>
                <a:lnTo>
                  <a:pt x="0" y="100"/>
                </a:lnTo>
                <a:close/>
              </a:path>
            </a:pathLst>
          </a:custGeom>
          <a:solidFill>
            <a:srgbClr val="EDE2D3">
              <a:lumMod val="50000"/>
            </a:srgbClr>
          </a:solidFill>
          <a:ln>
            <a:noFill/>
          </a:ln>
        </p:spPr>
        <p:txBody>
          <a:bodyPr vert="horz" wrap="square" lIns="91440" tIns="45720" rIns="91440" bIns="45720" numCol="1" anchor="t" anchorCtr="0" compatLnSpc="1"/>
          <a:p>
            <a:endParaRPr lang="zh-CN" altLang="en-US"/>
          </a:p>
        </p:txBody>
      </p:sp>
      <p:sp>
        <p:nvSpPr>
          <p:cNvPr id="179" name="Rectangle 381"/>
          <p:cNvSpPr>
            <a:spLocks noChangeArrowheads="1"/>
          </p:cNvSpPr>
          <p:nvPr>
            <p:custDataLst>
              <p:tags r:id="rId173"/>
            </p:custDataLst>
          </p:nvPr>
        </p:nvSpPr>
        <p:spPr bwMode="auto">
          <a:xfrm>
            <a:off x="3255117" y="5815420"/>
            <a:ext cx="168252" cy="25885"/>
          </a:xfrm>
          <a:prstGeom prst="rect">
            <a:avLst/>
          </a:prstGeom>
          <a:solidFill>
            <a:srgbClr val="FAA67A">
              <a:lumMod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80" name="Freeform 382"/>
          <p:cNvSpPr/>
          <p:nvPr>
            <p:custDataLst>
              <p:tags r:id="rId174"/>
            </p:custDataLst>
          </p:nvPr>
        </p:nvSpPr>
        <p:spPr bwMode="auto">
          <a:xfrm>
            <a:off x="1210209" y="4057404"/>
            <a:ext cx="150995" cy="431415"/>
          </a:xfrm>
          <a:custGeom>
            <a:avLst/>
            <a:gdLst>
              <a:gd name="T0" fmla="*/ 132 w 140"/>
              <a:gd name="T1" fmla="*/ 400 h 400"/>
              <a:gd name="T2" fmla="*/ 6 w 140"/>
              <a:gd name="T3" fmla="*/ 400 h 400"/>
              <a:gd name="T4" fmla="*/ 6 w 140"/>
              <a:gd name="T5" fmla="*/ 400 h 400"/>
              <a:gd name="T6" fmla="*/ 2 w 140"/>
              <a:gd name="T7" fmla="*/ 400 h 400"/>
              <a:gd name="T8" fmla="*/ 0 w 140"/>
              <a:gd name="T9" fmla="*/ 394 h 400"/>
              <a:gd name="T10" fmla="*/ 0 w 140"/>
              <a:gd name="T11" fmla="*/ 6 h 400"/>
              <a:gd name="T12" fmla="*/ 0 w 140"/>
              <a:gd name="T13" fmla="*/ 6 h 400"/>
              <a:gd name="T14" fmla="*/ 2 w 140"/>
              <a:gd name="T15" fmla="*/ 0 h 400"/>
              <a:gd name="T16" fmla="*/ 8 w 140"/>
              <a:gd name="T17" fmla="*/ 0 h 400"/>
              <a:gd name="T18" fmla="*/ 134 w 140"/>
              <a:gd name="T19" fmla="*/ 0 h 400"/>
              <a:gd name="T20" fmla="*/ 134 w 140"/>
              <a:gd name="T21" fmla="*/ 0 h 400"/>
              <a:gd name="T22" fmla="*/ 138 w 140"/>
              <a:gd name="T23" fmla="*/ 2 h 400"/>
              <a:gd name="T24" fmla="*/ 140 w 140"/>
              <a:gd name="T25" fmla="*/ 6 h 400"/>
              <a:gd name="T26" fmla="*/ 140 w 140"/>
              <a:gd name="T27" fmla="*/ 394 h 400"/>
              <a:gd name="T28" fmla="*/ 140 w 140"/>
              <a:gd name="T29" fmla="*/ 394 h 400"/>
              <a:gd name="T30" fmla="*/ 138 w 140"/>
              <a:gd name="T31" fmla="*/ 400 h 400"/>
              <a:gd name="T32" fmla="*/ 132 w 140"/>
              <a:gd name="T33" fmla="*/ 400 h 400"/>
              <a:gd name="T34" fmla="*/ 132 w 140"/>
              <a:gd name="T35"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0" h="400">
                <a:moveTo>
                  <a:pt x="132" y="400"/>
                </a:moveTo>
                <a:lnTo>
                  <a:pt x="6" y="400"/>
                </a:lnTo>
                <a:lnTo>
                  <a:pt x="6" y="400"/>
                </a:lnTo>
                <a:lnTo>
                  <a:pt x="2" y="400"/>
                </a:lnTo>
                <a:lnTo>
                  <a:pt x="0" y="394"/>
                </a:lnTo>
                <a:lnTo>
                  <a:pt x="0" y="6"/>
                </a:lnTo>
                <a:lnTo>
                  <a:pt x="0" y="6"/>
                </a:lnTo>
                <a:lnTo>
                  <a:pt x="2" y="0"/>
                </a:lnTo>
                <a:lnTo>
                  <a:pt x="8" y="0"/>
                </a:lnTo>
                <a:lnTo>
                  <a:pt x="134" y="0"/>
                </a:lnTo>
                <a:lnTo>
                  <a:pt x="134" y="0"/>
                </a:lnTo>
                <a:lnTo>
                  <a:pt x="138" y="2"/>
                </a:lnTo>
                <a:lnTo>
                  <a:pt x="140" y="6"/>
                </a:lnTo>
                <a:lnTo>
                  <a:pt x="140" y="394"/>
                </a:lnTo>
                <a:lnTo>
                  <a:pt x="140" y="394"/>
                </a:lnTo>
                <a:lnTo>
                  <a:pt x="138" y="400"/>
                </a:lnTo>
                <a:lnTo>
                  <a:pt x="132" y="400"/>
                </a:lnTo>
                <a:lnTo>
                  <a:pt x="132" y="400"/>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1" name="Rectangle 383"/>
          <p:cNvSpPr>
            <a:spLocks noChangeArrowheads="1"/>
          </p:cNvSpPr>
          <p:nvPr>
            <p:custDataLst>
              <p:tags r:id="rId175"/>
            </p:custDataLst>
          </p:nvPr>
        </p:nvSpPr>
        <p:spPr bwMode="auto">
          <a:xfrm>
            <a:off x="1499257" y="5183397"/>
            <a:ext cx="88440" cy="709677"/>
          </a:xfrm>
          <a:prstGeom prst="rect">
            <a:avLst/>
          </a:prstGeom>
          <a:solidFill>
            <a:srgbClr val="FFFFFF">
              <a:lumMod val="85000"/>
            </a:srgbClr>
          </a:solidFill>
          <a:ln>
            <a:noFill/>
          </a:ln>
        </p:spPr>
        <p:txBody>
          <a:bodyPr vert="horz" wrap="square" lIns="91440" tIns="45720" rIns="91440" bIns="45720" numCol="1" anchor="t" anchorCtr="0" compatLnSpc="1"/>
          <a:p>
            <a:endParaRPr lang="zh-CN" altLang="en-US"/>
          </a:p>
        </p:txBody>
      </p:sp>
      <p:sp>
        <p:nvSpPr>
          <p:cNvPr id="182" name="Freeform 384"/>
          <p:cNvSpPr/>
          <p:nvPr>
            <p:custDataLst>
              <p:tags r:id="rId176"/>
            </p:custDataLst>
          </p:nvPr>
        </p:nvSpPr>
        <p:spPr bwMode="auto">
          <a:xfrm>
            <a:off x="1993227" y="5185554"/>
            <a:ext cx="90597" cy="707520"/>
          </a:xfrm>
          <a:custGeom>
            <a:avLst/>
            <a:gdLst>
              <a:gd name="T0" fmla="*/ 84 w 84"/>
              <a:gd name="T1" fmla="*/ 656 h 656"/>
              <a:gd name="T2" fmla="*/ 0 w 84"/>
              <a:gd name="T3" fmla="*/ 656 h 656"/>
              <a:gd name="T4" fmla="*/ 2 w 84"/>
              <a:gd name="T5" fmla="*/ 0 h 656"/>
              <a:gd name="T6" fmla="*/ 84 w 84"/>
              <a:gd name="T7" fmla="*/ 0 h 656"/>
              <a:gd name="T8" fmla="*/ 84 w 84"/>
              <a:gd name="T9" fmla="*/ 656 h 656"/>
            </a:gdLst>
            <a:ahLst/>
            <a:cxnLst>
              <a:cxn ang="0">
                <a:pos x="T0" y="T1"/>
              </a:cxn>
              <a:cxn ang="0">
                <a:pos x="T2" y="T3"/>
              </a:cxn>
              <a:cxn ang="0">
                <a:pos x="T4" y="T5"/>
              </a:cxn>
              <a:cxn ang="0">
                <a:pos x="T6" y="T7"/>
              </a:cxn>
              <a:cxn ang="0">
                <a:pos x="T8" y="T9"/>
              </a:cxn>
            </a:cxnLst>
            <a:rect l="0" t="0" r="r" b="b"/>
            <a:pathLst>
              <a:path w="84" h="656">
                <a:moveTo>
                  <a:pt x="84" y="656"/>
                </a:moveTo>
                <a:lnTo>
                  <a:pt x="0" y="656"/>
                </a:lnTo>
                <a:lnTo>
                  <a:pt x="2" y="0"/>
                </a:lnTo>
                <a:lnTo>
                  <a:pt x="84" y="0"/>
                </a:lnTo>
                <a:lnTo>
                  <a:pt x="84" y="656"/>
                </a:lnTo>
                <a:close/>
              </a:path>
            </a:pathLst>
          </a:custGeom>
          <a:solidFill>
            <a:srgbClr val="FFFFFF">
              <a:lumMod val="85000"/>
            </a:srgbClr>
          </a:solidFill>
          <a:ln>
            <a:noFill/>
          </a:ln>
        </p:spPr>
        <p:txBody>
          <a:bodyPr vert="horz" wrap="square" lIns="91440" tIns="45720" rIns="91440" bIns="45720" numCol="1" anchor="t" anchorCtr="0" compatLnSpc="1"/>
          <a:p>
            <a:endParaRPr lang="zh-CN" altLang="en-US"/>
          </a:p>
        </p:txBody>
      </p:sp>
      <p:sp>
        <p:nvSpPr>
          <p:cNvPr id="183" name="Freeform 385"/>
          <p:cNvSpPr/>
          <p:nvPr>
            <p:custDataLst>
              <p:tags r:id="rId177"/>
            </p:custDataLst>
          </p:nvPr>
        </p:nvSpPr>
        <p:spPr bwMode="auto">
          <a:xfrm>
            <a:off x="1371990" y="5010832"/>
            <a:ext cx="793804" cy="174723"/>
          </a:xfrm>
          <a:custGeom>
            <a:avLst/>
            <a:gdLst>
              <a:gd name="T0" fmla="*/ 736 w 736"/>
              <a:gd name="T1" fmla="*/ 162 h 162"/>
              <a:gd name="T2" fmla="*/ 10 w 736"/>
              <a:gd name="T3" fmla="*/ 162 h 162"/>
              <a:gd name="T4" fmla="*/ 10 w 736"/>
              <a:gd name="T5" fmla="*/ 162 h 162"/>
              <a:gd name="T6" fmla="*/ 6 w 736"/>
              <a:gd name="T7" fmla="*/ 162 h 162"/>
              <a:gd name="T8" fmla="*/ 4 w 736"/>
              <a:gd name="T9" fmla="*/ 158 h 162"/>
              <a:gd name="T10" fmla="*/ 0 w 736"/>
              <a:gd name="T11" fmla="*/ 156 h 162"/>
              <a:gd name="T12" fmla="*/ 0 w 736"/>
              <a:gd name="T13" fmla="*/ 152 h 162"/>
              <a:gd name="T14" fmla="*/ 0 w 736"/>
              <a:gd name="T15" fmla="*/ 10 h 162"/>
              <a:gd name="T16" fmla="*/ 0 w 736"/>
              <a:gd name="T17" fmla="*/ 10 h 162"/>
              <a:gd name="T18" fmla="*/ 0 w 736"/>
              <a:gd name="T19" fmla="*/ 6 h 162"/>
              <a:gd name="T20" fmla="*/ 4 w 736"/>
              <a:gd name="T21" fmla="*/ 2 h 162"/>
              <a:gd name="T22" fmla="*/ 6 w 736"/>
              <a:gd name="T23" fmla="*/ 0 h 162"/>
              <a:gd name="T24" fmla="*/ 10 w 736"/>
              <a:gd name="T25" fmla="*/ 0 h 162"/>
              <a:gd name="T26" fmla="*/ 736 w 736"/>
              <a:gd name="T27" fmla="*/ 0 h 162"/>
              <a:gd name="T28" fmla="*/ 736 w 736"/>
              <a:gd name="T2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6" h="162">
                <a:moveTo>
                  <a:pt x="736" y="162"/>
                </a:moveTo>
                <a:lnTo>
                  <a:pt x="10" y="162"/>
                </a:lnTo>
                <a:lnTo>
                  <a:pt x="10" y="162"/>
                </a:lnTo>
                <a:lnTo>
                  <a:pt x="6" y="162"/>
                </a:lnTo>
                <a:lnTo>
                  <a:pt x="4" y="158"/>
                </a:lnTo>
                <a:lnTo>
                  <a:pt x="0" y="156"/>
                </a:lnTo>
                <a:lnTo>
                  <a:pt x="0" y="152"/>
                </a:lnTo>
                <a:lnTo>
                  <a:pt x="0" y="10"/>
                </a:lnTo>
                <a:lnTo>
                  <a:pt x="0" y="10"/>
                </a:lnTo>
                <a:lnTo>
                  <a:pt x="0" y="6"/>
                </a:lnTo>
                <a:lnTo>
                  <a:pt x="4" y="2"/>
                </a:lnTo>
                <a:lnTo>
                  <a:pt x="6" y="0"/>
                </a:lnTo>
                <a:lnTo>
                  <a:pt x="10" y="0"/>
                </a:lnTo>
                <a:lnTo>
                  <a:pt x="736" y="0"/>
                </a:lnTo>
                <a:lnTo>
                  <a:pt x="736" y="162"/>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4" name="Freeform 386"/>
          <p:cNvSpPr/>
          <p:nvPr>
            <p:custDataLst>
              <p:tags r:id="rId178"/>
            </p:custDataLst>
          </p:nvPr>
        </p:nvSpPr>
        <p:spPr bwMode="auto">
          <a:xfrm>
            <a:off x="1702022" y="5010832"/>
            <a:ext cx="509069" cy="174723"/>
          </a:xfrm>
          <a:custGeom>
            <a:avLst/>
            <a:gdLst>
              <a:gd name="T0" fmla="*/ 0 w 472"/>
              <a:gd name="T1" fmla="*/ 80 h 162"/>
              <a:gd name="T2" fmla="*/ 0 w 472"/>
              <a:gd name="T3" fmla="*/ 80 h 162"/>
              <a:gd name="T4" fmla="*/ 2 w 472"/>
              <a:gd name="T5" fmla="*/ 98 h 162"/>
              <a:gd name="T6" fmla="*/ 6 w 472"/>
              <a:gd name="T7" fmla="*/ 112 h 162"/>
              <a:gd name="T8" fmla="*/ 14 w 472"/>
              <a:gd name="T9" fmla="*/ 126 h 162"/>
              <a:gd name="T10" fmla="*/ 24 w 472"/>
              <a:gd name="T11" fmla="*/ 138 h 162"/>
              <a:gd name="T12" fmla="*/ 36 w 472"/>
              <a:gd name="T13" fmla="*/ 148 h 162"/>
              <a:gd name="T14" fmla="*/ 50 w 472"/>
              <a:gd name="T15" fmla="*/ 156 h 162"/>
              <a:gd name="T16" fmla="*/ 64 w 472"/>
              <a:gd name="T17" fmla="*/ 160 h 162"/>
              <a:gd name="T18" fmla="*/ 82 w 472"/>
              <a:gd name="T19" fmla="*/ 162 h 162"/>
              <a:gd name="T20" fmla="*/ 410 w 472"/>
              <a:gd name="T21" fmla="*/ 162 h 162"/>
              <a:gd name="T22" fmla="*/ 410 w 472"/>
              <a:gd name="T23" fmla="*/ 162 h 162"/>
              <a:gd name="T24" fmla="*/ 422 w 472"/>
              <a:gd name="T25" fmla="*/ 162 h 162"/>
              <a:gd name="T26" fmla="*/ 434 w 472"/>
              <a:gd name="T27" fmla="*/ 158 h 162"/>
              <a:gd name="T28" fmla="*/ 444 w 472"/>
              <a:gd name="T29" fmla="*/ 152 h 162"/>
              <a:gd name="T30" fmla="*/ 454 w 472"/>
              <a:gd name="T31" fmla="*/ 144 h 162"/>
              <a:gd name="T32" fmla="*/ 462 w 472"/>
              <a:gd name="T33" fmla="*/ 134 h 162"/>
              <a:gd name="T34" fmla="*/ 468 w 472"/>
              <a:gd name="T35" fmla="*/ 124 h 162"/>
              <a:gd name="T36" fmla="*/ 470 w 472"/>
              <a:gd name="T37" fmla="*/ 112 h 162"/>
              <a:gd name="T38" fmla="*/ 472 w 472"/>
              <a:gd name="T39" fmla="*/ 100 h 162"/>
              <a:gd name="T40" fmla="*/ 472 w 472"/>
              <a:gd name="T41" fmla="*/ 62 h 162"/>
              <a:gd name="T42" fmla="*/ 472 w 472"/>
              <a:gd name="T43" fmla="*/ 62 h 162"/>
              <a:gd name="T44" fmla="*/ 470 w 472"/>
              <a:gd name="T45" fmla="*/ 50 h 162"/>
              <a:gd name="T46" fmla="*/ 468 w 472"/>
              <a:gd name="T47" fmla="*/ 38 h 162"/>
              <a:gd name="T48" fmla="*/ 462 w 472"/>
              <a:gd name="T49" fmla="*/ 28 h 162"/>
              <a:gd name="T50" fmla="*/ 454 w 472"/>
              <a:gd name="T51" fmla="*/ 18 h 162"/>
              <a:gd name="T52" fmla="*/ 444 w 472"/>
              <a:gd name="T53" fmla="*/ 10 h 162"/>
              <a:gd name="T54" fmla="*/ 434 w 472"/>
              <a:gd name="T55" fmla="*/ 4 h 162"/>
              <a:gd name="T56" fmla="*/ 422 w 472"/>
              <a:gd name="T57" fmla="*/ 2 h 162"/>
              <a:gd name="T58" fmla="*/ 410 w 472"/>
              <a:gd name="T59" fmla="*/ 0 h 162"/>
              <a:gd name="T60" fmla="*/ 82 w 472"/>
              <a:gd name="T61" fmla="*/ 0 h 162"/>
              <a:gd name="T62" fmla="*/ 82 w 472"/>
              <a:gd name="T63" fmla="*/ 0 h 162"/>
              <a:gd name="T64" fmla="*/ 66 w 472"/>
              <a:gd name="T65" fmla="*/ 2 h 162"/>
              <a:gd name="T66" fmla="*/ 50 w 472"/>
              <a:gd name="T67" fmla="*/ 6 h 162"/>
              <a:gd name="T68" fmla="*/ 36 w 472"/>
              <a:gd name="T69" fmla="*/ 14 h 162"/>
              <a:gd name="T70" fmla="*/ 24 w 472"/>
              <a:gd name="T71" fmla="*/ 24 h 162"/>
              <a:gd name="T72" fmla="*/ 14 w 472"/>
              <a:gd name="T73" fmla="*/ 36 h 162"/>
              <a:gd name="T74" fmla="*/ 6 w 472"/>
              <a:gd name="T75" fmla="*/ 50 h 162"/>
              <a:gd name="T76" fmla="*/ 2 w 472"/>
              <a:gd name="T77" fmla="*/ 64 h 162"/>
              <a:gd name="T78" fmla="*/ 0 w 472"/>
              <a:gd name="T79" fmla="*/ 80 h 162"/>
              <a:gd name="T80" fmla="*/ 0 w 472"/>
              <a:gd name="T81" fmla="*/ 8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2" h="162">
                <a:moveTo>
                  <a:pt x="0" y="80"/>
                </a:moveTo>
                <a:lnTo>
                  <a:pt x="0" y="80"/>
                </a:lnTo>
                <a:lnTo>
                  <a:pt x="2" y="98"/>
                </a:lnTo>
                <a:lnTo>
                  <a:pt x="6" y="112"/>
                </a:lnTo>
                <a:lnTo>
                  <a:pt x="14" y="126"/>
                </a:lnTo>
                <a:lnTo>
                  <a:pt x="24" y="138"/>
                </a:lnTo>
                <a:lnTo>
                  <a:pt x="36" y="148"/>
                </a:lnTo>
                <a:lnTo>
                  <a:pt x="50" y="156"/>
                </a:lnTo>
                <a:lnTo>
                  <a:pt x="64" y="160"/>
                </a:lnTo>
                <a:lnTo>
                  <a:pt x="82" y="162"/>
                </a:lnTo>
                <a:lnTo>
                  <a:pt x="410" y="162"/>
                </a:lnTo>
                <a:lnTo>
                  <a:pt x="410" y="162"/>
                </a:lnTo>
                <a:lnTo>
                  <a:pt x="422" y="162"/>
                </a:lnTo>
                <a:lnTo>
                  <a:pt x="434" y="158"/>
                </a:lnTo>
                <a:lnTo>
                  <a:pt x="444" y="152"/>
                </a:lnTo>
                <a:lnTo>
                  <a:pt x="454" y="144"/>
                </a:lnTo>
                <a:lnTo>
                  <a:pt x="462" y="134"/>
                </a:lnTo>
                <a:lnTo>
                  <a:pt x="468" y="124"/>
                </a:lnTo>
                <a:lnTo>
                  <a:pt x="470" y="112"/>
                </a:lnTo>
                <a:lnTo>
                  <a:pt x="472" y="100"/>
                </a:lnTo>
                <a:lnTo>
                  <a:pt x="472" y="62"/>
                </a:lnTo>
                <a:lnTo>
                  <a:pt x="472" y="62"/>
                </a:lnTo>
                <a:lnTo>
                  <a:pt x="470" y="50"/>
                </a:lnTo>
                <a:lnTo>
                  <a:pt x="468" y="38"/>
                </a:lnTo>
                <a:lnTo>
                  <a:pt x="462" y="28"/>
                </a:lnTo>
                <a:lnTo>
                  <a:pt x="454" y="18"/>
                </a:lnTo>
                <a:lnTo>
                  <a:pt x="444" y="10"/>
                </a:lnTo>
                <a:lnTo>
                  <a:pt x="434" y="4"/>
                </a:lnTo>
                <a:lnTo>
                  <a:pt x="422" y="2"/>
                </a:lnTo>
                <a:lnTo>
                  <a:pt x="410" y="0"/>
                </a:lnTo>
                <a:lnTo>
                  <a:pt x="82" y="0"/>
                </a:lnTo>
                <a:lnTo>
                  <a:pt x="82" y="0"/>
                </a:lnTo>
                <a:lnTo>
                  <a:pt x="66" y="2"/>
                </a:lnTo>
                <a:lnTo>
                  <a:pt x="50" y="6"/>
                </a:lnTo>
                <a:lnTo>
                  <a:pt x="36" y="14"/>
                </a:lnTo>
                <a:lnTo>
                  <a:pt x="24" y="24"/>
                </a:lnTo>
                <a:lnTo>
                  <a:pt x="14" y="36"/>
                </a:lnTo>
                <a:lnTo>
                  <a:pt x="6" y="50"/>
                </a:lnTo>
                <a:lnTo>
                  <a:pt x="2" y="64"/>
                </a:lnTo>
                <a:lnTo>
                  <a:pt x="0" y="80"/>
                </a:lnTo>
                <a:lnTo>
                  <a:pt x="0" y="80"/>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5" name="Freeform 387"/>
          <p:cNvSpPr/>
          <p:nvPr>
            <p:custDataLst>
              <p:tags r:id="rId179"/>
            </p:custDataLst>
          </p:nvPr>
        </p:nvSpPr>
        <p:spPr bwMode="auto">
          <a:xfrm>
            <a:off x="1371989" y="5043188"/>
            <a:ext cx="800275" cy="142367"/>
          </a:xfrm>
          <a:custGeom>
            <a:avLst/>
            <a:gdLst>
              <a:gd name="T0" fmla="*/ 0 w 742"/>
              <a:gd name="T1" fmla="*/ 32 h 132"/>
              <a:gd name="T2" fmla="*/ 0 w 742"/>
              <a:gd name="T3" fmla="*/ 70 h 132"/>
              <a:gd name="T4" fmla="*/ 0 w 742"/>
              <a:gd name="T5" fmla="*/ 70 h 132"/>
              <a:gd name="T6" fmla="*/ 2 w 742"/>
              <a:gd name="T7" fmla="*/ 82 h 132"/>
              <a:gd name="T8" fmla="*/ 4 w 742"/>
              <a:gd name="T9" fmla="*/ 94 h 132"/>
              <a:gd name="T10" fmla="*/ 10 w 742"/>
              <a:gd name="T11" fmla="*/ 104 h 132"/>
              <a:gd name="T12" fmla="*/ 18 w 742"/>
              <a:gd name="T13" fmla="*/ 114 h 132"/>
              <a:gd name="T14" fmla="*/ 28 w 742"/>
              <a:gd name="T15" fmla="*/ 122 h 132"/>
              <a:gd name="T16" fmla="*/ 38 w 742"/>
              <a:gd name="T17" fmla="*/ 128 h 132"/>
              <a:gd name="T18" fmla="*/ 50 w 742"/>
              <a:gd name="T19" fmla="*/ 130 h 132"/>
              <a:gd name="T20" fmla="*/ 62 w 742"/>
              <a:gd name="T21" fmla="*/ 132 h 132"/>
              <a:gd name="T22" fmla="*/ 388 w 742"/>
              <a:gd name="T23" fmla="*/ 132 h 132"/>
              <a:gd name="T24" fmla="*/ 716 w 742"/>
              <a:gd name="T25" fmla="*/ 132 h 132"/>
              <a:gd name="T26" fmla="*/ 736 w 742"/>
              <a:gd name="T27" fmla="*/ 132 h 132"/>
              <a:gd name="T28" fmla="*/ 736 w 742"/>
              <a:gd name="T29" fmla="*/ 128 h 132"/>
              <a:gd name="T30" fmla="*/ 736 w 742"/>
              <a:gd name="T31" fmla="*/ 128 h 132"/>
              <a:gd name="T32" fmla="*/ 742 w 742"/>
              <a:gd name="T33" fmla="*/ 126 h 132"/>
              <a:gd name="T34" fmla="*/ 742 w 742"/>
              <a:gd name="T35" fmla="*/ 0 h 132"/>
              <a:gd name="T36" fmla="*/ 8 w 742"/>
              <a:gd name="T37" fmla="*/ 0 h 132"/>
              <a:gd name="T38" fmla="*/ 8 w 742"/>
              <a:gd name="T39" fmla="*/ 0 h 132"/>
              <a:gd name="T40" fmla="*/ 2 w 742"/>
              <a:gd name="T41" fmla="*/ 14 h 132"/>
              <a:gd name="T42" fmla="*/ 0 w 742"/>
              <a:gd name="T43" fmla="*/ 22 h 132"/>
              <a:gd name="T44" fmla="*/ 0 w 742"/>
              <a:gd name="T45" fmla="*/ 32 h 132"/>
              <a:gd name="T46" fmla="*/ 0 w 742"/>
              <a:gd name="T47" fmla="*/ 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2" h="132">
                <a:moveTo>
                  <a:pt x="0" y="32"/>
                </a:moveTo>
                <a:lnTo>
                  <a:pt x="0" y="70"/>
                </a:lnTo>
                <a:lnTo>
                  <a:pt x="0" y="70"/>
                </a:lnTo>
                <a:lnTo>
                  <a:pt x="2" y="82"/>
                </a:lnTo>
                <a:lnTo>
                  <a:pt x="4" y="94"/>
                </a:lnTo>
                <a:lnTo>
                  <a:pt x="10" y="104"/>
                </a:lnTo>
                <a:lnTo>
                  <a:pt x="18" y="114"/>
                </a:lnTo>
                <a:lnTo>
                  <a:pt x="28" y="122"/>
                </a:lnTo>
                <a:lnTo>
                  <a:pt x="38" y="128"/>
                </a:lnTo>
                <a:lnTo>
                  <a:pt x="50" y="130"/>
                </a:lnTo>
                <a:lnTo>
                  <a:pt x="62" y="132"/>
                </a:lnTo>
                <a:lnTo>
                  <a:pt x="388" y="132"/>
                </a:lnTo>
                <a:lnTo>
                  <a:pt x="716" y="132"/>
                </a:lnTo>
                <a:lnTo>
                  <a:pt x="736" y="132"/>
                </a:lnTo>
                <a:lnTo>
                  <a:pt x="736" y="128"/>
                </a:lnTo>
                <a:lnTo>
                  <a:pt x="736" y="128"/>
                </a:lnTo>
                <a:lnTo>
                  <a:pt x="742" y="126"/>
                </a:lnTo>
                <a:lnTo>
                  <a:pt x="742" y="0"/>
                </a:lnTo>
                <a:lnTo>
                  <a:pt x="8" y="0"/>
                </a:lnTo>
                <a:lnTo>
                  <a:pt x="8" y="0"/>
                </a:lnTo>
                <a:lnTo>
                  <a:pt x="2" y="14"/>
                </a:lnTo>
                <a:lnTo>
                  <a:pt x="0" y="22"/>
                </a:lnTo>
                <a:lnTo>
                  <a:pt x="0" y="32"/>
                </a:lnTo>
                <a:lnTo>
                  <a:pt x="0" y="32"/>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86" name="Freeform 388"/>
          <p:cNvSpPr/>
          <p:nvPr>
            <p:custDataLst>
              <p:tags r:id="rId180"/>
            </p:custDataLst>
          </p:nvPr>
        </p:nvSpPr>
        <p:spPr bwMode="auto">
          <a:xfrm>
            <a:off x="1768892" y="4540589"/>
            <a:ext cx="2635945" cy="107853"/>
          </a:xfrm>
          <a:custGeom>
            <a:avLst/>
            <a:gdLst>
              <a:gd name="T0" fmla="*/ 2444 w 2444"/>
              <a:gd name="T1" fmla="*/ 2 h 100"/>
              <a:gd name="T2" fmla="*/ 0 w 2444"/>
              <a:gd name="T3" fmla="*/ 0 h 100"/>
              <a:gd name="T4" fmla="*/ 0 w 2444"/>
              <a:gd name="T5" fmla="*/ 98 h 100"/>
              <a:gd name="T6" fmla="*/ 2444 w 2444"/>
              <a:gd name="T7" fmla="*/ 100 h 100"/>
              <a:gd name="T8" fmla="*/ 2444 w 2444"/>
              <a:gd name="T9" fmla="*/ 2 h 100"/>
            </a:gdLst>
            <a:ahLst/>
            <a:cxnLst>
              <a:cxn ang="0">
                <a:pos x="T0" y="T1"/>
              </a:cxn>
              <a:cxn ang="0">
                <a:pos x="T2" y="T3"/>
              </a:cxn>
              <a:cxn ang="0">
                <a:pos x="T4" y="T5"/>
              </a:cxn>
              <a:cxn ang="0">
                <a:pos x="T6" y="T7"/>
              </a:cxn>
              <a:cxn ang="0">
                <a:pos x="T8" y="T9"/>
              </a:cxn>
            </a:cxnLst>
            <a:rect l="0" t="0" r="r" b="b"/>
            <a:pathLst>
              <a:path w="2444" h="100">
                <a:moveTo>
                  <a:pt x="2444" y="2"/>
                </a:moveTo>
                <a:lnTo>
                  <a:pt x="0" y="0"/>
                </a:lnTo>
                <a:lnTo>
                  <a:pt x="0" y="98"/>
                </a:lnTo>
                <a:lnTo>
                  <a:pt x="2444" y="100"/>
                </a:lnTo>
                <a:lnTo>
                  <a:pt x="2444" y="2"/>
                </a:lnTo>
                <a:close/>
              </a:path>
            </a:pathLst>
          </a:custGeom>
          <a:solidFill>
            <a:srgbClr val="EDE2D3">
              <a:lumMod val="90000"/>
            </a:srgbClr>
          </a:solidFill>
          <a:ln>
            <a:noFill/>
          </a:ln>
        </p:spPr>
        <p:txBody>
          <a:bodyPr vert="horz" wrap="square" lIns="91440" tIns="45720" rIns="91440" bIns="45720" numCol="1" anchor="t" anchorCtr="0" compatLnSpc="1"/>
          <a:p>
            <a:endParaRPr lang="zh-CN" altLang="en-US"/>
          </a:p>
        </p:txBody>
      </p:sp>
      <p:sp>
        <p:nvSpPr>
          <p:cNvPr id="187" name="Rectangle 389"/>
          <p:cNvSpPr>
            <a:spLocks noChangeArrowheads="1"/>
          </p:cNvSpPr>
          <p:nvPr>
            <p:custDataLst>
              <p:tags r:id="rId181"/>
            </p:custDataLst>
          </p:nvPr>
        </p:nvSpPr>
        <p:spPr bwMode="auto">
          <a:xfrm>
            <a:off x="2122653" y="4624714"/>
            <a:ext cx="105697" cy="1268360"/>
          </a:xfrm>
          <a:prstGeom prst="rect">
            <a:avLst/>
          </a:prstGeom>
          <a:solidFill>
            <a:srgbClr val="EDE2D3">
              <a:lumMod val="90000"/>
            </a:srgbClr>
          </a:solidFill>
          <a:ln>
            <a:noFill/>
          </a:ln>
        </p:spPr>
        <p:txBody>
          <a:bodyPr vert="horz" wrap="square" lIns="91440" tIns="45720" rIns="91440" bIns="45720" numCol="1" anchor="t" anchorCtr="0" compatLnSpc="1"/>
          <a:p>
            <a:endParaRPr lang="zh-CN" altLang="en-US"/>
          </a:p>
        </p:txBody>
      </p:sp>
      <p:sp>
        <p:nvSpPr>
          <p:cNvPr id="188" name="Rectangle 390"/>
          <p:cNvSpPr>
            <a:spLocks noChangeArrowheads="1"/>
          </p:cNvSpPr>
          <p:nvPr>
            <p:custDataLst>
              <p:tags r:id="rId182"/>
            </p:custDataLst>
          </p:nvPr>
        </p:nvSpPr>
        <p:spPr bwMode="auto">
          <a:xfrm>
            <a:off x="3956166" y="4626872"/>
            <a:ext cx="105697" cy="1268360"/>
          </a:xfrm>
          <a:prstGeom prst="rect">
            <a:avLst/>
          </a:prstGeom>
          <a:solidFill>
            <a:srgbClr val="EDE2D3">
              <a:lumMod val="90000"/>
            </a:srgbClr>
          </a:solidFill>
          <a:ln>
            <a:noFill/>
          </a:ln>
        </p:spPr>
        <p:txBody>
          <a:bodyPr vert="horz" wrap="square" lIns="91440" tIns="45720" rIns="91440" bIns="45720" numCol="1" anchor="t" anchorCtr="0" compatLnSpc="1"/>
          <a:p>
            <a:endParaRPr lang="zh-CN" altLang="en-US"/>
          </a:p>
        </p:txBody>
      </p:sp>
      <p:sp>
        <p:nvSpPr>
          <p:cNvPr id="189" name="Freeform 391"/>
          <p:cNvSpPr/>
          <p:nvPr>
            <p:custDataLst>
              <p:tags r:id="rId183"/>
            </p:custDataLst>
          </p:nvPr>
        </p:nvSpPr>
        <p:spPr bwMode="auto">
          <a:xfrm>
            <a:off x="1210210" y="4087604"/>
            <a:ext cx="125111" cy="401216"/>
          </a:xfrm>
          <a:custGeom>
            <a:avLst/>
            <a:gdLst>
              <a:gd name="T0" fmla="*/ 110 w 116"/>
              <a:gd name="T1" fmla="*/ 372 h 372"/>
              <a:gd name="T2" fmla="*/ 6 w 116"/>
              <a:gd name="T3" fmla="*/ 372 h 372"/>
              <a:gd name="T4" fmla="*/ 6 w 116"/>
              <a:gd name="T5" fmla="*/ 372 h 372"/>
              <a:gd name="T6" fmla="*/ 2 w 116"/>
              <a:gd name="T7" fmla="*/ 372 h 372"/>
              <a:gd name="T8" fmla="*/ 0 w 116"/>
              <a:gd name="T9" fmla="*/ 368 h 372"/>
              <a:gd name="T10" fmla="*/ 0 w 116"/>
              <a:gd name="T11" fmla="*/ 6 h 372"/>
              <a:gd name="T12" fmla="*/ 0 w 116"/>
              <a:gd name="T13" fmla="*/ 6 h 372"/>
              <a:gd name="T14" fmla="*/ 2 w 116"/>
              <a:gd name="T15" fmla="*/ 2 h 372"/>
              <a:gd name="T16" fmla="*/ 6 w 116"/>
              <a:gd name="T17" fmla="*/ 0 h 372"/>
              <a:gd name="T18" fmla="*/ 110 w 116"/>
              <a:gd name="T19" fmla="*/ 0 h 372"/>
              <a:gd name="T20" fmla="*/ 110 w 116"/>
              <a:gd name="T21" fmla="*/ 0 h 372"/>
              <a:gd name="T22" fmla="*/ 114 w 116"/>
              <a:gd name="T23" fmla="*/ 2 h 372"/>
              <a:gd name="T24" fmla="*/ 116 w 116"/>
              <a:gd name="T25" fmla="*/ 6 h 372"/>
              <a:gd name="T26" fmla="*/ 116 w 116"/>
              <a:gd name="T27" fmla="*/ 368 h 372"/>
              <a:gd name="T28" fmla="*/ 116 w 116"/>
              <a:gd name="T29" fmla="*/ 368 h 372"/>
              <a:gd name="T30" fmla="*/ 114 w 116"/>
              <a:gd name="T31" fmla="*/ 372 h 372"/>
              <a:gd name="T32" fmla="*/ 110 w 116"/>
              <a:gd name="T33" fmla="*/ 372 h 372"/>
              <a:gd name="T34" fmla="*/ 110 w 116"/>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372">
                <a:moveTo>
                  <a:pt x="110" y="372"/>
                </a:moveTo>
                <a:lnTo>
                  <a:pt x="6" y="372"/>
                </a:lnTo>
                <a:lnTo>
                  <a:pt x="6" y="372"/>
                </a:lnTo>
                <a:lnTo>
                  <a:pt x="2" y="372"/>
                </a:lnTo>
                <a:lnTo>
                  <a:pt x="0" y="368"/>
                </a:lnTo>
                <a:lnTo>
                  <a:pt x="0" y="6"/>
                </a:lnTo>
                <a:lnTo>
                  <a:pt x="0" y="6"/>
                </a:lnTo>
                <a:lnTo>
                  <a:pt x="2" y="2"/>
                </a:lnTo>
                <a:lnTo>
                  <a:pt x="6" y="0"/>
                </a:lnTo>
                <a:lnTo>
                  <a:pt x="110" y="0"/>
                </a:lnTo>
                <a:lnTo>
                  <a:pt x="110" y="0"/>
                </a:lnTo>
                <a:lnTo>
                  <a:pt x="114" y="2"/>
                </a:lnTo>
                <a:lnTo>
                  <a:pt x="116" y="6"/>
                </a:lnTo>
                <a:lnTo>
                  <a:pt x="116" y="368"/>
                </a:lnTo>
                <a:lnTo>
                  <a:pt x="116" y="368"/>
                </a:lnTo>
                <a:lnTo>
                  <a:pt x="114" y="372"/>
                </a:lnTo>
                <a:lnTo>
                  <a:pt x="110" y="372"/>
                </a:lnTo>
                <a:lnTo>
                  <a:pt x="110" y="372"/>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
        <p:nvSpPr>
          <p:cNvPr id="190" name="Freeform 392"/>
          <p:cNvSpPr/>
          <p:nvPr>
            <p:custDataLst>
              <p:tags r:id="rId184"/>
            </p:custDataLst>
          </p:nvPr>
        </p:nvSpPr>
        <p:spPr bwMode="auto">
          <a:xfrm>
            <a:off x="1978128" y="2122508"/>
            <a:ext cx="776547" cy="776547"/>
          </a:xfrm>
          <a:custGeom>
            <a:avLst/>
            <a:gdLst>
              <a:gd name="T0" fmla="*/ 720 w 720"/>
              <a:gd name="T1" fmla="*/ 384 h 720"/>
              <a:gd name="T2" fmla="*/ 708 w 720"/>
              <a:gd name="T3" fmla="*/ 456 h 720"/>
              <a:gd name="T4" fmla="*/ 682 w 720"/>
              <a:gd name="T5" fmla="*/ 524 h 720"/>
              <a:gd name="T6" fmla="*/ 644 w 720"/>
              <a:gd name="T7" fmla="*/ 582 h 720"/>
              <a:gd name="T8" fmla="*/ 596 w 720"/>
              <a:gd name="T9" fmla="*/ 632 h 720"/>
              <a:gd name="T10" fmla="*/ 540 w 720"/>
              <a:gd name="T11" fmla="*/ 672 h 720"/>
              <a:gd name="T12" fmla="*/ 478 w 720"/>
              <a:gd name="T13" fmla="*/ 702 h 720"/>
              <a:gd name="T14" fmla="*/ 408 w 720"/>
              <a:gd name="T15" fmla="*/ 718 h 720"/>
              <a:gd name="T16" fmla="*/ 336 w 720"/>
              <a:gd name="T17" fmla="*/ 720 h 720"/>
              <a:gd name="T18" fmla="*/ 298 w 720"/>
              <a:gd name="T19" fmla="*/ 716 h 720"/>
              <a:gd name="T20" fmla="*/ 230 w 720"/>
              <a:gd name="T21" fmla="*/ 696 h 720"/>
              <a:gd name="T22" fmla="*/ 166 w 720"/>
              <a:gd name="T23" fmla="*/ 666 h 720"/>
              <a:gd name="T24" fmla="*/ 112 w 720"/>
              <a:gd name="T25" fmla="*/ 622 h 720"/>
              <a:gd name="T26" fmla="*/ 66 w 720"/>
              <a:gd name="T27" fmla="*/ 570 h 720"/>
              <a:gd name="T28" fmla="*/ 32 w 720"/>
              <a:gd name="T29" fmla="*/ 510 h 720"/>
              <a:gd name="T30" fmla="*/ 10 w 720"/>
              <a:gd name="T31" fmla="*/ 444 h 720"/>
              <a:gd name="T32" fmla="*/ 0 w 720"/>
              <a:gd name="T33" fmla="*/ 372 h 720"/>
              <a:gd name="T34" fmla="*/ 0 w 720"/>
              <a:gd name="T35" fmla="*/ 336 h 720"/>
              <a:gd name="T36" fmla="*/ 12 w 720"/>
              <a:gd name="T37" fmla="*/ 264 h 720"/>
              <a:gd name="T38" fmla="*/ 38 w 720"/>
              <a:gd name="T39" fmla="*/ 198 h 720"/>
              <a:gd name="T40" fmla="*/ 76 w 720"/>
              <a:gd name="T41" fmla="*/ 140 h 720"/>
              <a:gd name="T42" fmla="*/ 122 w 720"/>
              <a:gd name="T43" fmla="*/ 88 h 720"/>
              <a:gd name="T44" fmla="*/ 180 w 720"/>
              <a:gd name="T45" fmla="*/ 48 h 720"/>
              <a:gd name="T46" fmla="*/ 242 w 720"/>
              <a:gd name="T47" fmla="*/ 20 h 720"/>
              <a:gd name="T48" fmla="*/ 312 w 720"/>
              <a:gd name="T49" fmla="*/ 4 h 720"/>
              <a:gd name="T50" fmla="*/ 384 w 720"/>
              <a:gd name="T51" fmla="*/ 0 h 720"/>
              <a:gd name="T52" fmla="*/ 420 w 720"/>
              <a:gd name="T53" fmla="*/ 6 h 720"/>
              <a:gd name="T54" fmla="*/ 490 w 720"/>
              <a:gd name="T55" fmla="*/ 24 h 720"/>
              <a:gd name="T56" fmla="*/ 552 w 720"/>
              <a:gd name="T57" fmla="*/ 56 h 720"/>
              <a:gd name="T58" fmla="*/ 608 w 720"/>
              <a:gd name="T59" fmla="*/ 98 h 720"/>
              <a:gd name="T60" fmla="*/ 652 w 720"/>
              <a:gd name="T61" fmla="*/ 150 h 720"/>
              <a:gd name="T62" fmla="*/ 688 w 720"/>
              <a:gd name="T63" fmla="*/ 210 h 720"/>
              <a:gd name="T64" fmla="*/ 710 w 720"/>
              <a:gd name="T65" fmla="*/ 276 h 720"/>
              <a:gd name="T66" fmla="*/ 720 w 720"/>
              <a:gd name="T67" fmla="*/ 348 h 720"/>
              <a:gd name="T68" fmla="*/ 720 w 720"/>
              <a:gd name="T69" fmla="*/ 38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0" h="720">
                <a:moveTo>
                  <a:pt x="720" y="384"/>
                </a:moveTo>
                <a:lnTo>
                  <a:pt x="720" y="384"/>
                </a:lnTo>
                <a:lnTo>
                  <a:pt x="716" y="422"/>
                </a:lnTo>
                <a:lnTo>
                  <a:pt x="708" y="456"/>
                </a:lnTo>
                <a:lnTo>
                  <a:pt x="696" y="490"/>
                </a:lnTo>
                <a:lnTo>
                  <a:pt x="682" y="524"/>
                </a:lnTo>
                <a:lnTo>
                  <a:pt x="664" y="554"/>
                </a:lnTo>
                <a:lnTo>
                  <a:pt x="644" y="582"/>
                </a:lnTo>
                <a:lnTo>
                  <a:pt x="622" y="608"/>
                </a:lnTo>
                <a:lnTo>
                  <a:pt x="596" y="632"/>
                </a:lnTo>
                <a:lnTo>
                  <a:pt x="570" y="654"/>
                </a:lnTo>
                <a:lnTo>
                  <a:pt x="540" y="672"/>
                </a:lnTo>
                <a:lnTo>
                  <a:pt x="510" y="688"/>
                </a:lnTo>
                <a:lnTo>
                  <a:pt x="478" y="702"/>
                </a:lnTo>
                <a:lnTo>
                  <a:pt x="444" y="712"/>
                </a:lnTo>
                <a:lnTo>
                  <a:pt x="408" y="718"/>
                </a:lnTo>
                <a:lnTo>
                  <a:pt x="372" y="720"/>
                </a:lnTo>
                <a:lnTo>
                  <a:pt x="336" y="720"/>
                </a:lnTo>
                <a:lnTo>
                  <a:pt x="336" y="720"/>
                </a:lnTo>
                <a:lnTo>
                  <a:pt x="298" y="716"/>
                </a:lnTo>
                <a:lnTo>
                  <a:pt x="264" y="708"/>
                </a:lnTo>
                <a:lnTo>
                  <a:pt x="230" y="696"/>
                </a:lnTo>
                <a:lnTo>
                  <a:pt x="198" y="682"/>
                </a:lnTo>
                <a:lnTo>
                  <a:pt x="166" y="666"/>
                </a:lnTo>
                <a:lnTo>
                  <a:pt x="138" y="646"/>
                </a:lnTo>
                <a:lnTo>
                  <a:pt x="112" y="622"/>
                </a:lnTo>
                <a:lnTo>
                  <a:pt x="88" y="598"/>
                </a:lnTo>
                <a:lnTo>
                  <a:pt x="66" y="570"/>
                </a:lnTo>
                <a:lnTo>
                  <a:pt x="48" y="542"/>
                </a:lnTo>
                <a:lnTo>
                  <a:pt x="32" y="510"/>
                </a:lnTo>
                <a:lnTo>
                  <a:pt x="18" y="478"/>
                </a:lnTo>
                <a:lnTo>
                  <a:pt x="10" y="444"/>
                </a:lnTo>
                <a:lnTo>
                  <a:pt x="2" y="410"/>
                </a:lnTo>
                <a:lnTo>
                  <a:pt x="0" y="372"/>
                </a:lnTo>
                <a:lnTo>
                  <a:pt x="0" y="336"/>
                </a:lnTo>
                <a:lnTo>
                  <a:pt x="0" y="336"/>
                </a:lnTo>
                <a:lnTo>
                  <a:pt x="4" y="300"/>
                </a:lnTo>
                <a:lnTo>
                  <a:pt x="12" y="264"/>
                </a:lnTo>
                <a:lnTo>
                  <a:pt x="24" y="230"/>
                </a:lnTo>
                <a:lnTo>
                  <a:pt x="38" y="198"/>
                </a:lnTo>
                <a:lnTo>
                  <a:pt x="56" y="168"/>
                </a:lnTo>
                <a:lnTo>
                  <a:pt x="76" y="140"/>
                </a:lnTo>
                <a:lnTo>
                  <a:pt x="98" y="112"/>
                </a:lnTo>
                <a:lnTo>
                  <a:pt x="122" y="88"/>
                </a:lnTo>
                <a:lnTo>
                  <a:pt x="150" y="68"/>
                </a:lnTo>
                <a:lnTo>
                  <a:pt x="180" y="48"/>
                </a:lnTo>
                <a:lnTo>
                  <a:pt x="210" y="32"/>
                </a:lnTo>
                <a:lnTo>
                  <a:pt x="242" y="20"/>
                </a:lnTo>
                <a:lnTo>
                  <a:pt x="276" y="10"/>
                </a:lnTo>
                <a:lnTo>
                  <a:pt x="312" y="4"/>
                </a:lnTo>
                <a:lnTo>
                  <a:pt x="348" y="0"/>
                </a:lnTo>
                <a:lnTo>
                  <a:pt x="384" y="0"/>
                </a:lnTo>
                <a:lnTo>
                  <a:pt x="384" y="0"/>
                </a:lnTo>
                <a:lnTo>
                  <a:pt x="420" y="6"/>
                </a:lnTo>
                <a:lnTo>
                  <a:pt x="456" y="14"/>
                </a:lnTo>
                <a:lnTo>
                  <a:pt x="490" y="24"/>
                </a:lnTo>
                <a:lnTo>
                  <a:pt x="522" y="38"/>
                </a:lnTo>
                <a:lnTo>
                  <a:pt x="552" y="56"/>
                </a:lnTo>
                <a:lnTo>
                  <a:pt x="582" y="76"/>
                </a:lnTo>
                <a:lnTo>
                  <a:pt x="608" y="98"/>
                </a:lnTo>
                <a:lnTo>
                  <a:pt x="632" y="124"/>
                </a:lnTo>
                <a:lnTo>
                  <a:pt x="652" y="150"/>
                </a:lnTo>
                <a:lnTo>
                  <a:pt x="672" y="180"/>
                </a:lnTo>
                <a:lnTo>
                  <a:pt x="688" y="210"/>
                </a:lnTo>
                <a:lnTo>
                  <a:pt x="700" y="244"/>
                </a:lnTo>
                <a:lnTo>
                  <a:pt x="710" y="276"/>
                </a:lnTo>
                <a:lnTo>
                  <a:pt x="718" y="312"/>
                </a:lnTo>
                <a:lnTo>
                  <a:pt x="720" y="348"/>
                </a:lnTo>
                <a:lnTo>
                  <a:pt x="720" y="384"/>
                </a:lnTo>
                <a:lnTo>
                  <a:pt x="720" y="384"/>
                </a:lnTo>
                <a:close/>
              </a:path>
            </a:pathLst>
          </a:custGeom>
          <a:solidFill>
            <a:srgbClr val="ACACAC">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1" name="Freeform 393"/>
          <p:cNvSpPr/>
          <p:nvPr>
            <p:custDataLst>
              <p:tags r:id="rId185"/>
            </p:custDataLst>
          </p:nvPr>
        </p:nvSpPr>
        <p:spPr bwMode="auto">
          <a:xfrm>
            <a:off x="2047154" y="2191534"/>
            <a:ext cx="638495" cy="640651"/>
          </a:xfrm>
          <a:custGeom>
            <a:avLst/>
            <a:gdLst>
              <a:gd name="T0" fmla="*/ 592 w 592"/>
              <a:gd name="T1" fmla="*/ 316 h 594"/>
              <a:gd name="T2" fmla="*/ 582 w 592"/>
              <a:gd name="T3" fmla="*/ 376 h 594"/>
              <a:gd name="T4" fmla="*/ 560 w 592"/>
              <a:gd name="T5" fmla="*/ 430 h 594"/>
              <a:gd name="T6" fmla="*/ 530 w 592"/>
              <a:gd name="T7" fmla="*/ 478 h 594"/>
              <a:gd name="T8" fmla="*/ 492 w 592"/>
              <a:gd name="T9" fmla="*/ 520 h 594"/>
              <a:gd name="T10" fmla="*/ 444 w 592"/>
              <a:gd name="T11" fmla="*/ 554 h 594"/>
              <a:gd name="T12" fmla="*/ 392 w 592"/>
              <a:gd name="T13" fmla="*/ 578 h 594"/>
              <a:gd name="T14" fmla="*/ 336 w 592"/>
              <a:gd name="T15" fmla="*/ 590 h 594"/>
              <a:gd name="T16" fmla="*/ 276 w 592"/>
              <a:gd name="T17" fmla="*/ 592 h 594"/>
              <a:gd name="T18" fmla="*/ 246 w 592"/>
              <a:gd name="T19" fmla="*/ 590 h 594"/>
              <a:gd name="T20" fmla="*/ 188 w 592"/>
              <a:gd name="T21" fmla="*/ 574 h 594"/>
              <a:gd name="T22" fmla="*/ 136 w 592"/>
              <a:gd name="T23" fmla="*/ 548 h 594"/>
              <a:gd name="T24" fmla="*/ 92 w 592"/>
              <a:gd name="T25" fmla="*/ 512 h 594"/>
              <a:gd name="T26" fmla="*/ 54 w 592"/>
              <a:gd name="T27" fmla="*/ 470 h 594"/>
              <a:gd name="T28" fmla="*/ 26 w 592"/>
              <a:gd name="T29" fmla="*/ 420 h 594"/>
              <a:gd name="T30" fmla="*/ 6 w 592"/>
              <a:gd name="T31" fmla="*/ 366 h 594"/>
              <a:gd name="T32" fmla="*/ 0 w 592"/>
              <a:gd name="T33" fmla="*/ 306 h 594"/>
              <a:gd name="T34" fmla="*/ 0 w 592"/>
              <a:gd name="T35" fmla="*/ 276 h 594"/>
              <a:gd name="T36" fmla="*/ 10 w 592"/>
              <a:gd name="T37" fmla="*/ 218 h 594"/>
              <a:gd name="T38" fmla="*/ 30 w 592"/>
              <a:gd name="T39" fmla="*/ 162 h 594"/>
              <a:gd name="T40" fmla="*/ 62 w 592"/>
              <a:gd name="T41" fmla="*/ 114 h 594"/>
              <a:gd name="T42" fmla="*/ 100 w 592"/>
              <a:gd name="T43" fmla="*/ 72 h 594"/>
              <a:gd name="T44" fmla="*/ 146 w 592"/>
              <a:gd name="T45" fmla="*/ 40 h 594"/>
              <a:gd name="T46" fmla="*/ 200 w 592"/>
              <a:gd name="T47" fmla="*/ 16 h 594"/>
              <a:gd name="T48" fmla="*/ 256 w 592"/>
              <a:gd name="T49" fmla="*/ 2 h 594"/>
              <a:gd name="T50" fmla="*/ 316 w 592"/>
              <a:gd name="T51" fmla="*/ 0 h 594"/>
              <a:gd name="T52" fmla="*/ 346 w 592"/>
              <a:gd name="T53" fmla="*/ 4 h 594"/>
              <a:gd name="T54" fmla="*/ 404 w 592"/>
              <a:gd name="T55" fmla="*/ 20 h 594"/>
              <a:gd name="T56" fmla="*/ 454 w 592"/>
              <a:gd name="T57" fmla="*/ 46 h 594"/>
              <a:gd name="T58" fmla="*/ 500 w 592"/>
              <a:gd name="T59" fmla="*/ 80 h 594"/>
              <a:gd name="T60" fmla="*/ 538 w 592"/>
              <a:gd name="T61" fmla="*/ 124 h 594"/>
              <a:gd name="T62" fmla="*/ 566 w 592"/>
              <a:gd name="T63" fmla="*/ 174 h 594"/>
              <a:gd name="T64" fmla="*/ 584 w 592"/>
              <a:gd name="T65" fmla="*/ 228 h 594"/>
              <a:gd name="T66" fmla="*/ 592 w 592"/>
              <a:gd name="T67" fmla="*/ 286 h 594"/>
              <a:gd name="T68" fmla="*/ 592 w 592"/>
              <a:gd name="T69" fmla="*/ 316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2" h="594">
                <a:moveTo>
                  <a:pt x="592" y="316"/>
                </a:moveTo>
                <a:lnTo>
                  <a:pt x="592" y="316"/>
                </a:lnTo>
                <a:lnTo>
                  <a:pt x="588" y="346"/>
                </a:lnTo>
                <a:lnTo>
                  <a:pt x="582" y="376"/>
                </a:lnTo>
                <a:lnTo>
                  <a:pt x="572" y="404"/>
                </a:lnTo>
                <a:lnTo>
                  <a:pt x="560" y="430"/>
                </a:lnTo>
                <a:lnTo>
                  <a:pt x="546" y="456"/>
                </a:lnTo>
                <a:lnTo>
                  <a:pt x="530" y="478"/>
                </a:lnTo>
                <a:lnTo>
                  <a:pt x="512" y="500"/>
                </a:lnTo>
                <a:lnTo>
                  <a:pt x="492" y="520"/>
                </a:lnTo>
                <a:lnTo>
                  <a:pt x="468" y="538"/>
                </a:lnTo>
                <a:lnTo>
                  <a:pt x="444" y="554"/>
                </a:lnTo>
                <a:lnTo>
                  <a:pt x="420" y="566"/>
                </a:lnTo>
                <a:lnTo>
                  <a:pt x="392" y="578"/>
                </a:lnTo>
                <a:lnTo>
                  <a:pt x="364" y="586"/>
                </a:lnTo>
                <a:lnTo>
                  <a:pt x="336" y="590"/>
                </a:lnTo>
                <a:lnTo>
                  <a:pt x="306" y="594"/>
                </a:lnTo>
                <a:lnTo>
                  <a:pt x="276" y="592"/>
                </a:lnTo>
                <a:lnTo>
                  <a:pt x="276" y="592"/>
                </a:lnTo>
                <a:lnTo>
                  <a:pt x="246" y="590"/>
                </a:lnTo>
                <a:lnTo>
                  <a:pt x="216" y="582"/>
                </a:lnTo>
                <a:lnTo>
                  <a:pt x="188" y="574"/>
                </a:lnTo>
                <a:lnTo>
                  <a:pt x="162" y="562"/>
                </a:lnTo>
                <a:lnTo>
                  <a:pt x="136" y="548"/>
                </a:lnTo>
                <a:lnTo>
                  <a:pt x="114" y="530"/>
                </a:lnTo>
                <a:lnTo>
                  <a:pt x="92" y="512"/>
                </a:lnTo>
                <a:lnTo>
                  <a:pt x="72" y="492"/>
                </a:lnTo>
                <a:lnTo>
                  <a:pt x="54" y="470"/>
                </a:lnTo>
                <a:lnTo>
                  <a:pt x="38" y="446"/>
                </a:lnTo>
                <a:lnTo>
                  <a:pt x="26" y="420"/>
                </a:lnTo>
                <a:lnTo>
                  <a:pt x="16" y="394"/>
                </a:lnTo>
                <a:lnTo>
                  <a:pt x="6" y="366"/>
                </a:lnTo>
                <a:lnTo>
                  <a:pt x="2" y="336"/>
                </a:lnTo>
                <a:lnTo>
                  <a:pt x="0" y="306"/>
                </a:lnTo>
                <a:lnTo>
                  <a:pt x="0" y="276"/>
                </a:lnTo>
                <a:lnTo>
                  <a:pt x="0" y="276"/>
                </a:lnTo>
                <a:lnTo>
                  <a:pt x="4" y="246"/>
                </a:lnTo>
                <a:lnTo>
                  <a:pt x="10" y="218"/>
                </a:lnTo>
                <a:lnTo>
                  <a:pt x="18" y="190"/>
                </a:lnTo>
                <a:lnTo>
                  <a:pt x="30" y="162"/>
                </a:lnTo>
                <a:lnTo>
                  <a:pt x="44" y="138"/>
                </a:lnTo>
                <a:lnTo>
                  <a:pt x="62" y="114"/>
                </a:lnTo>
                <a:lnTo>
                  <a:pt x="80" y="92"/>
                </a:lnTo>
                <a:lnTo>
                  <a:pt x="100" y="72"/>
                </a:lnTo>
                <a:lnTo>
                  <a:pt x="122" y="56"/>
                </a:lnTo>
                <a:lnTo>
                  <a:pt x="146" y="40"/>
                </a:lnTo>
                <a:lnTo>
                  <a:pt x="172" y="26"/>
                </a:lnTo>
                <a:lnTo>
                  <a:pt x="200" y="16"/>
                </a:lnTo>
                <a:lnTo>
                  <a:pt x="226" y="8"/>
                </a:lnTo>
                <a:lnTo>
                  <a:pt x="256" y="2"/>
                </a:lnTo>
                <a:lnTo>
                  <a:pt x="286" y="0"/>
                </a:lnTo>
                <a:lnTo>
                  <a:pt x="316" y="0"/>
                </a:lnTo>
                <a:lnTo>
                  <a:pt x="316" y="0"/>
                </a:lnTo>
                <a:lnTo>
                  <a:pt x="346" y="4"/>
                </a:lnTo>
                <a:lnTo>
                  <a:pt x="376" y="10"/>
                </a:lnTo>
                <a:lnTo>
                  <a:pt x="404" y="20"/>
                </a:lnTo>
                <a:lnTo>
                  <a:pt x="430" y="32"/>
                </a:lnTo>
                <a:lnTo>
                  <a:pt x="454" y="46"/>
                </a:lnTo>
                <a:lnTo>
                  <a:pt x="478" y="62"/>
                </a:lnTo>
                <a:lnTo>
                  <a:pt x="500" y="80"/>
                </a:lnTo>
                <a:lnTo>
                  <a:pt x="520" y="102"/>
                </a:lnTo>
                <a:lnTo>
                  <a:pt x="538" y="124"/>
                </a:lnTo>
                <a:lnTo>
                  <a:pt x="552" y="148"/>
                </a:lnTo>
                <a:lnTo>
                  <a:pt x="566" y="174"/>
                </a:lnTo>
                <a:lnTo>
                  <a:pt x="576" y="200"/>
                </a:lnTo>
                <a:lnTo>
                  <a:pt x="584" y="228"/>
                </a:lnTo>
                <a:lnTo>
                  <a:pt x="590" y="256"/>
                </a:lnTo>
                <a:lnTo>
                  <a:pt x="592" y="286"/>
                </a:lnTo>
                <a:lnTo>
                  <a:pt x="592" y="316"/>
                </a:lnTo>
                <a:lnTo>
                  <a:pt x="592" y="3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2" name="Freeform 394"/>
          <p:cNvSpPr/>
          <p:nvPr>
            <p:custDataLst>
              <p:tags r:id="rId186"/>
            </p:custDataLst>
          </p:nvPr>
        </p:nvSpPr>
        <p:spPr bwMode="auto">
          <a:xfrm>
            <a:off x="2107553" y="2251932"/>
            <a:ext cx="517697" cy="517699"/>
          </a:xfrm>
          <a:custGeom>
            <a:avLst/>
            <a:gdLst>
              <a:gd name="T0" fmla="*/ 480 w 480"/>
              <a:gd name="T1" fmla="*/ 256 h 480"/>
              <a:gd name="T2" fmla="*/ 472 w 480"/>
              <a:gd name="T3" fmla="*/ 304 h 480"/>
              <a:gd name="T4" fmla="*/ 454 w 480"/>
              <a:gd name="T5" fmla="*/ 348 h 480"/>
              <a:gd name="T6" fmla="*/ 430 w 480"/>
              <a:gd name="T7" fmla="*/ 388 h 480"/>
              <a:gd name="T8" fmla="*/ 398 w 480"/>
              <a:gd name="T9" fmla="*/ 422 h 480"/>
              <a:gd name="T10" fmla="*/ 360 w 480"/>
              <a:gd name="T11" fmla="*/ 448 h 480"/>
              <a:gd name="T12" fmla="*/ 318 w 480"/>
              <a:gd name="T13" fmla="*/ 468 h 480"/>
              <a:gd name="T14" fmla="*/ 272 w 480"/>
              <a:gd name="T15" fmla="*/ 478 h 480"/>
              <a:gd name="T16" fmla="*/ 224 w 480"/>
              <a:gd name="T17" fmla="*/ 480 h 480"/>
              <a:gd name="T18" fmla="*/ 200 w 480"/>
              <a:gd name="T19" fmla="*/ 478 h 480"/>
              <a:gd name="T20" fmla="*/ 152 w 480"/>
              <a:gd name="T21" fmla="*/ 464 h 480"/>
              <a:gd name="T22" fmla="*/ 112 w 480"/>
              <a:gd name="T23" fmla="*/ 444 h 480"/>
              <a:gd name="T24" fmla="*/ 74 w 480"/>
              <a:gd name="T25" fmla="*/ 416 h 480"/>
              <a:gd name="T26" fmla="*/ 44 w 480"/>
              <a:gd name="T27" fmla="*/ 380 h 480"/>
              <a:gd name="T28" fmla="*/ 22 w 480"/>
              <a:gd name="T29" fmla="*/ 340 h 480"/>
              <a:gd name="T30" fmla="*/ 6 w 480"/>
              <a:gd name="T31" fmla="*/ 296 h 480"/>
              <a:gd name="T32" fmla="*/ 0 w 480"/>
              <a:gd name="T33" fmla="*/ 248 h 480"/>
              <a:gd name="T34" fmla="*/ 0 w 480"/>
              <a:gd name="T35" fmla="*/ 224 h 480"/>
              <a:gd name="T36" fmla="*/ 8 w 480"/>
              <a:gd name="T37" fmla="*/ 176 h 480"/>
              <a:gd name="T38" fmla="*/ 26 w 480"/>
              <a:gd name="T39" fmla="*/ 132 h 480"/>
              <a:gd name="T40" fmla="*/ 50 w 480"/>
              <a:gd name="T41" fmla="*/ 92 h 480"/>
              <a:gd name="T42" fmla="*/ 82 w 480"/>
              <a:gd name="T43" fmla="*/ 60 h 480"/>
              <a:gd name="T44" fmla="*/ 120 w 480"/>
              <a:gd name="T45" fmla="*/ 32 h 480"/>
              <a:gd name="T46" fmla="*/ 162 w 480"/>
              <a:gd name="T47" fmla="*/ 14 h 480"/>
              <a:gd name="T48" fmla="*/ 208 w 480"/>
              <a:gd name="T49" fmla="*/ 2 h 480"/>
              <a:gd name="T50" fmla="*/ 256 w 480"/>
              <a:gd name="T51" fmla="*/ 0 h 480"/>
              <a:gd name="T52" fmla="*/ 280 w 480"/>
              <a:gd name="T53" fmla="*/ 4 h 480"/>
              <a:gd name="T54" fmla="*/ 326 w 480"/>
              <a:gd name="T55" fmla="*/ 16 h 480"/>
              <a:gd name="T56" fmla="*/ 368 w 480"/>
              <a:gd name="T57" fmla="*/ 38 h 480"/>
              <a:gd name="T58" fmla="*/ 404 w 480"/>
              <a:gd name="T59" fmla="*/ 66 h 480"/>
              <a:gd name="T60" fmla="*/ 436 w 480"/>
              <a:gd name="T61" fmla="*/ 100 h 480"/>
              <a:gd name="T62" fmla="*/ 458 w 480"/>
              <a:gd name="T63" fmla="*/ 140 h 480"/>
              <a:gd name="T64" fmla="*/ 474 w 480"/>
              <a:gd name="T65" fmla="*/ 184 h 480"/>
              <a:gd name="T66" fmla="*/ 480 w 480"/>
              <a:gd name="T67" fmla="*/ 232 h 480"/>
              <a:gd name="T68" fmla="*/ 480 w 480"/>
              <a:gd name="T69" fmla="*/ 256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0" h="480">
                <a:moveTo>
                  <a:pt x="480" y="256"/>
                </a:moveTo>
                <a:lnTo>
                  <a:pt x="480" y="256"/>
                </a:lnTo>
                <a:lnTo>
                  <a:pt x="476" y="282"/>
                </a:lnTo>
                <a:lnTo>
                  <a:pt x="472" y="304"/>
                </a:lnTo>
                <a:lnTo>
                  <a:pt x="464" y="328"/>
                </a:lnTo>
                <a:lnTo>
                  <a:pt x="454" y="348"/>
                </a:lnTo>
                <a:lnTo>
                  <a:pt x="442" y="370"/>
                </a:lnTo>
                <a:lnTo>
                  <a:pt x="430" y="388"/>
                </a:lnTo>
                <a:lnTo>
                  <a:pt x="414" y="406"/>
                </a:lnTo>
                <a:lnTo>
                  <a:pt x="398" y="422"/>
                </a:lnTo>
                <a:lnTo>
                  <a:pt x="380" y="436"/>
                </a:lnTo>
                <a:lnTo>
                  <a:pt x="360" y="448"/>
                </a:lnTo>
                <a:lnTo>
                  <a:pt x="340" y="460"/>
                </a:lnTo>
                <a:lnTo>
                  <a:pt x="318" y="468"/>
                </a:lnTo>
                <a:lnTo>
                  <a:pt x="296" y="474"/>
                </a:lnTo>
                <a:lnTo>
                  <a:pt x="272" y="478"/>
                </a:lnTo>
                <a:lnTo>
                  <a:pt x="248" y="480"/>
                </a:lnTo>
                <a:lnTo>
                  <a:pt x="224" y="480"/>
                </a:lnTo>
                <a:lnTo>
                  <a:pt x="224" y="480"/>
                </a:lnTo>
                <a:lnTo>
                  <a:pt x="200" y="478"/>
                </a:lnTo>
                <a:lnTo>
                  <a:pt x="176" y="472"/>
                </a:lnTo>
                <a:lnTo>
                  <a:pt x="152" y="464"/>
                </a:lnTo>
                <a:lnTo>
                  <a:pt x="132" y="456"/>
                </a:lnTo>
                <a:lnTo>
                  <a:pt x="112" y="444"/>
                </a:lnTo>
                <a:lnTo>
                  <a:pt x="92" y="430"/>
                </a:lnTo>
                <a:lnTo>
                  <a:pt x="74" y="416"/>
                </a:lnTo>
                <a:lnTo>
                  <a:pt x="58" y="398"/>
                </a:lnTo>
                <a:lnTo>
                  <a:pt x="44" y="380"/>
                </a:lnTo>
                <a:lnTo>
                  <a:pt x="32" y="362"/>
                </a:lnTo>
                <a:lnTo>
                  <a:pt x="22" y="340"/>
                </a:lnTo>
                <a:lnTo>
                  <a:pt x="12" y="318"/>
                </a:lnTo>
                <a:lnTo>
                  <a:pt x="6" y="296"/>
                </a:lnTo>
                <a:lnTo>
                  <a:pt x="2" y="272"/>
                </a:lnTo>
                <a:lnTo>
                  <a:pt x="0" y="248"/>
                </a:lnTo>
                <a:lnTo>
                  <a:pt x="0" y="224"/>
                </a:lnTo>
                <a:lnTo>
                  <a:pt x="0" y="224"/>
                </a:lnTo>
                <a:lnTo>
                  <a:pt x="4" y="200"/>
                </a:lnTo>
                <a:lnTo>
                  <a:pt x="8" y="176"/>
                </a:lnTo>
                <a:lnTo>
                  <a:pt x="16" y="154"/>
                </a:lnTo>
                <a:lnTo>
                  <a:pt x="26" y="132"/>
                </a:lnTo>
                <a:lnTo>
                  <a:pt x="36" y="112"/>
                </a:lnTo>
                <a:lnTo>
                  <a:pt x="50" y="92"/>
                </a:lnTo>
                <a:lnTo>
                  <a:pt x="66" y="76"/>
                </a:lnTo>
                <a:lnTo>
                  <a:pt x="82" y="60"/>
                </a:lnTo>
                <a:lnTo>
                  <a:pt x="100" y="46"/>
                </a:lnTo>
                <a:lnTo>
                  <a:pt x="120" y="32"/>
                </a:lnTo>
                <a:lnTo>
                  <a:pt x="140" y="22"/>
                </a:lnTo>
                <a:lnTo>
                  <a:pt x="162" y="14"/>
                </a:lnTo>
                <a:lnTo>
                  <a:pt x="184" y="6"/>
                </a:lnTo>
                <a:lnTo>
                  <a:pt x="208" y="2"/>
                </a:lnTo>
                <a:lnTo>
                  <a:pt x="232" y="0"/>
                </a:lnTo>
                <a:lnTo>
                  <a:pt x="256" y="0"/>
                </a:lnTo>
                <a:lnTo>
                  <a:pt x="256" y="0"/>
                </a:lnTo>
                <a:lnTo>
                  <a:pt x="280" y="4"/>
                </a:lnTo>
                <a:lnTo>
                  <a:pt x="304" y="8"/>
                </a:lnTo>
                <a:lnTo>
                  <a:pt x="326" y="16"/>
                </a:lnTo>
                <a:lnTo>
                  <a:pt x="348" y="26"/>
                </a:lnTo>
                <a:lnTo>
                  <a:pt x="368" y="38"/>
                </a:lnTo>
                <a:lnTo>
                  <a:pt x="388" y="50"/>
                </a:lnTo>
                <a:lnTo>
                  <a:pt x="404" y="66"/>
                </a:lnTo>
                <a:lnTo>
                  <a:pt x="420" y="82"/>
                </a:lnTo>
                <a:lnTo>
                  <a:pt x="436" y="100"/>
                </a:lnTo>
                <a:lnTo>
                  <a:pt x="448" y="120"/>
                </a:lnTo>
                <a:lnTo>
                  <a:pt x="458" y="140"/>
                </a:lnTo>
                <a:lnTo>
                  <a:pt x="468" y="162"/>
                </a:lnTo>
                <a:lnTo>
                  <a:pt x="474" y="184"/>
                </a:lnTo>
                <a:lnTo>
                  <a:pt x="478" y="208"/>
                </a:lnTo>
                <a:lnTo>
                  <a:pt x="480" y="232"/>
                </a:lnTo>
                <a:lnTo>
                  <a:pt x="480" y="256"/>
                </a:lnTo>
                <a:lnTo>
                  <a:pt x="480" y="256"/>
                </a:lnTo>
                <a:close/>
              </a:path>
            </a:pathLst>
          </a:custGeom>
          <a:solidFill>
            <a:srgbClr val="63B0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3" name="Freeform 395"/>
          <p:cNvSpPr/>
          <p:nvPr>
            <p:custDataLst>
              <p:tags r:id="rId187"/>
            </p:custDataLst>
          </p:nvPr>
        </p:nvSpPr>
        <p:spPr bwMode="auto">
          <a:xfrm>
            <a:off x="2206778" y="2353314"/>
            <a:ext cx="319247" cy="317091"/>
          </a:xfrm>
          <a:custGeom>
            <a:avLst/>
            <a:gdLst>
              <a:gd name="T0" fmla="*/ 294 w 296"/>
              <a:gd name="T1" fmla="*/ 156 h 294"/>
              <a:gd name="T2" fmla="*/ 290 w 296"/>
              <a:gd name="T3" fmla="*/ 186 h 294"/>
              <a:gd name="T4" fmla="*/ 280 w 296"/>
              <a:gd name="T5" fmla="*/ 212 h 294"/>
              <a:gd name="T6" fmla="*/ 264 w 296"/>
              <a:gd name="T7" fmla="*/ 238 h 294"/>
              <a:gd name="T8" fmla="*/ 244 w 296"/>
              <a:gd name="T9" fmla="*/ 258 h 294"/>
              <a:gd name="T10" fmla="*/ 222 w 296"/>
              <a:gd name="T11" fmla="*/ 274 h 294"/>
              <a:gd name="T12" fmla="*/ 196 w 296"/>
              <a:gd name="T13" fmla="*/ 286 h 294"/>
              <a:gd name="T14" fmla="*/ 168 w 296"/>
              <a:gd name="T15" fmla="*/ 292 h 294"/>
              <a:gd name="T16" fmla="*/ 138 w 296"/>
              <a:gd name="T17" fmla="*/ 294 h 294"/>
              <a:gd name="T18" fmla="*/ 122 w 296"/>
              <a:gd name="T19" fmla="*/ 292 h 294"/>
              <a:gd name="T20" fmla="*/ 94 w 296"/>
              <a:gd name="T21" fmla="*/ 284 h 294"/>
              <a:gd name="T22" fmla="*/ 68 w 296"/>
              <a:gd name="T23" fmla="*/ 272 h 294"/>
              <a:gd name="T24" fmla="*/ 46 w 296"/>
              <a:gd name="T25" fmla="*/ 254 h 294"/>
              <a:gd name="T26" fmla="*/ 28 w 296"/>
              <a:gd name="T27" fmla="*/ 232 h 294"/>
              <a:gd name="T28" fmla="*/ 14 w 296"/>
              <a:gd name="T29" fmla="*/ 208 h 294"/>
              <a:gd name="T30" fmla="*/ 4 w 296"/>
              <a:gd name="T31" fmla="*/ 180 h 294"/>
              <a:gd name="T32" fmla="*/ 0 w 296"/>
              <a:gd name="T33" fmla="*/ 152 h 294"/>
              <a:gd name="T34" fmla="*/ 0 w 296"/>
              <a:gd name="T35" fmla="*/ 136 h 294"/>
              <a:gd name="T36" fmla="*/ 6 w 296"/>
              <a:gd name="T37" fmla="*/ 108 h 294"/>
              <a:gd name="T38" fmla="*/ 16 w 296"/>
              <a:gd name="T39" fmla="*/ 80 h 294"/>
              <a:gd name="T40" fmla="*/ 32 w 296"/>
              <a:gd name="T41" fmla="*/ 56 h 294"/>
              <a:gd name="T42" fmla="*/ 50 w 296"/>
              <a:gd name="T43" fmla="*/ 36 h 294"/>
              <a:gd name="T44" fmla="*/ 74 w 296"/>
              <a:gd name="T45" fmla="*/ 18 h 294"/>
              <a:gd name="T46" fmla="*/ 100 w 296"/>
              <a:gd name="T47" fmla="*/ 8 h 294"/>
              <a:gd name="T48" fmla="*/ 128 w 296"/>
              <a:gd name="T49" fmla="*/ 0 h 294"/>
              <a:gd name="T50" fmla="*/ 158 w 296"/>
              <a:gd name="T51" fmla="*/ 0 h 294"/>
              <a:gd name="T52" fmla="*/ 172 w 296"/>
              <a:gd name="T53" fmla="*/ 2 h 294"/>
              <a:gd name="T54" fmla="*/ 202 w 296"/>
              <a:gd name="T55" fmla="*/ 10 h 294"/>
              <a:gd name="T56" fmla="*/ 226 w 296"/>
              <a:gd name="T57" fmla="*/ 22 h 294"/>
              <a:gd name="T58" fmla="*/ 250 w 296"/>
              <a:gd name="T59" fmla="*/ 40 h 294"/>
              <a:gd name="T60" fmla="*/ 268 w 296"/>
              <a:gd name="T61" fmla="*/ 60 h 294"/>
              <a:gd name="T62" fmla="*/ 282 w 296"/>
              <a:gd name="T63" fmla="*/ 86 h 294"/>
              <a:gd name="T64" fmla="*/ 292 w 296"/>
              <a:gd name="T65" fmla="*/ 112 h 294"/>
              <a:gd name="T66" fmla="*/ 296 w 296"/>
              <a:gd name="T67" fmla="*/ 142 h 294"/>
              <a:gd name="T68" fmla="*/ 294 w 296"/>
              <a:gd name="T69" fmla="*/ 15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4">
                <a:moveTo>
                  <a:pt x="294" y="156"/>
                </a:moveTo>
                <a:lnTo>
                  <a:pt x="294" y="156"/>
                </a:lnTo>
                <a:lnTo>
                  <a:pt x="294" y="172"/>
                </a:lnTo>
                <a:lnTo>
                  <a:pt x="290" y="186"/>
                </a:lnTo>
                <a:lnTo>
                  <a:pt x="286" y="200"/>
                </a:lnTo>
                <a:lnTo>
                  <a:pt x="280" y="212"/>
                </a:lnTo>
                <a:lnTo>
                  <a:pt x="272" y="226"/>
                </a:lnTo>
                <a:lnTo>
                  <a:pt x="264" y="238"/>
                </a:lnTo>
                <a:lnTo>
                  <a:pt x="254" y="248"/>
                </a:lnTo>
                <a:lnTo>
                  <a:pt x="244" y="258"/>
                </a:lnTo>
                <a:lnTo>
                  <a:pt x="234" y="266"/>
                </a:lnTo>
                <a:lnTo>
                  <a:pt x="222" y="274"/>
                </a:lnTo>
                <a:lnTo>
                  <a:pt x="210" y="280"/>
                </a:lnTo>
                <a:lnTo>
                  <a:pt x="196" y="286"/>
                </a:lnTo>
                <a:lnTo>
                  <a:pt x="182" y="290"/>
                </a:lnTo>
                <a:lnTo>
                  <a:pt x="168" y="292"/>
                </a:lnTo>
                <a:lnTo>
                  <a:pt x="152" y="294"/>
                </a:lnTo>
                <a:lnTo>
                  <a:pt x="138" y="294"/>
                </a:lnTo>
                <a:lnTo>
                  <a:pt x="138" y="294"/>
                </a:lnTo>
                <a:lnTo>
                  <a:pt x="122" y="292"/>
                </a:lnTo>
                <a:lnTo>
                  <a:pt x="108" y="288"/>
                </a:lnTo>
                <a:lnTo>
                  <a:pt x="94" y="284"/>
                </a:lnTo>
                <a:lnTo>
                  <a:pt x="82" y="278"/>
                </a:lnTo>
                <a:lnTo>
                  <a:pt x="68" y="272"/>
                </a:lnTo>
                <a:lnTo>
                  <a:pt x="58" y="262"/>
                </a:lnTo>
                <a:lnTo>
                  <a:pt x="46" y="254"/>
                </a:lnTo>
                <a:lnTo>
                  <a:pt x="36" y="244"/>
                </a:lnTo>
                <a:lnTo>
                  <a:pt x="28" y="232"/>
                </a:lnTo>
                <a:lnTo>
                  <a:pt x="20" y="220"/>
                </a:lnTo>
                <a:lnTo>
                  <a:pt x="14" y="208"/>
                </a:lnTo>
                <a:lnTo>
                  <a:pt x="8" y="194"/>
                </a:lnTo>
                <a:lnTo>
                  <a:pt x="4" y="180"/>
                </a:lnTo>
                <a:lnTo>
                  <a:pt x="2" y="166"/>
                </a:lnTo>
                <a:lnTo>
                  <a:pt x="0" y="152"/>
                </a:lnTo>
                <a:lnTo>
                  <a:pt x="0" y="136"/>
                </a:lnTo>
                <a:lnTo>
                  <a:pt x="0" y="136"/>
                </a:lnTo>
                <a:lnTo>
                  <a:pt x="2" y="122"/>
                </a:lnTo>
                <a:lnTo>
                  <a:pt x="6" y="108"/>
                </a:lnTo>
                <a:lnTo>
                  <a:pt x="10" y="94"/>
                </a:lnTo>
                <a:lnTo>
                  <a:pt x="16" y="80"/>
                </a:lnTo>
                <a:lnTo>
                  <a:pt x="24" y="68"/>
                </a:lnTo>
                <a:lnTo>
                  <a:pt x="32" y="56"/>
                </a:lnTo>
                <a:lnTo>
                  <a:pt x="40" y="46"/>
                </a:lnTo>
                <a:lnTo>
                  <a:pt x="50" y="36"/>
                </a:lnTo>
                <a:lnTo>
                  <a:pt x="62" y="26"/>
                </a:lnTo>
                <a:lnTo>
                  <a:pt x="74" y="18"/>
                </a:lnTo>
                <a:lnTo>
                  <a:pt x="86" y="12"/>
                </a:lnTo>
                <a:lnTo>
                  <a:pt x="100" y="8"/>
                </a:lnTo>
                <a:lnTo>
                  <a:pt x="114" y="4"/>
                </a:lnTo>
                <a:lnTo>
                  <a:pt x="128" y="0"/>
                </a:lnTo>
                <a:lnTo>
                  <a:pt x="142" y="0"/>
                </a:lnTo>
                <a:lnTo>
                  <a:pt x="158" y="0"/>
                </a:lnTo>
                <a:lnTo>
                  <a:pt x="158" y="0"/>
                </a:lnTo>
                <a:lnTo>
                  <a:pt x="172" y="2"/>
                </a:lnTo>
                <a:lnTo>
                  <a:pt x="188" y="4"/>
                </a:lnTo>
                <a:lnTo>
                  <a:pt x="202" y="10"/>
                </a:lnTo>
                <a:lnTo>
                  <a:pt x="214" y="14"/>
                </a:lnTo>
                <a:lnTo>
                  <a:pt x="226" y="22"/>
                </a:lnTo>
                <a:lnTo>
                  <a:pt x="238" y="30"/>
                </a:lnTo>
                <a:lnTo>
                  <a:pt x="250" y="40"/>
                </a:lnTo>
                <a:lnTo>
                  <a:pt x="258" y="50"/>
                </a:lnTo>
                <a:lnTo>
                  <a:pt x="268" y="60"/>
                </a:lnTo>
                <a:lnTo>
                  <a:pt x="276" y="72"/>
                </a:lnTo>
                <a:lnTo>
                  <a:pt x="282" y="86"/>
                </a:lnTo>
                <a:lnTo>
                  <a:pt x="288" y="98"/>
                </a:lnTo>
                <a:lnTo>
                  <a:pt x="292" y="112"/>
                </a:lnTo>
                <a:lnTo>
                  <a:pt x="294" y="126"/>
                </a:lnTo>
                <a:lnTo>
                  <a:pt x="296" y="142"/>
                </a:lnTo>
                <a:lnTo>
                  <a:pt x="294" y="156"/>
                </a:lnTo>
                <a:lnTo>
                  <a:pt x="294" y="1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4" name="Freeform 396"/>
          <p:cNvSpPr/>
          <p:nvPr>
            <p:custDataLst>
              <p:tags r:id="rId188"/>
            </p:custDataLst>
          </p:nvPr>
        </p:nvSpPr>
        <p:spPr bwMode="auto">
          <a:xfrm>
            <a:off x="2265019" y="2411556"/>
            <a:ext cx="200608" cy="200608"/>
          </a:xfrm>
          <a:custGeom>
            <a:avLst/>
            <a:gdLst>
              <a:gd name="T0" fmla="*/ 186 w 186"/>
              <a:gd name="T1" fmla="*/ 98 h 186"/>
              <a:gd name="T2" fmla="*/ 186 w 186"/>
              <a:gd name="T3" fmla="*/ 98 h 186"/>
              <a:gd name="T4" fmla="*/ 184 w 186"/>
              <a:gd name="T5" fmla="*/ 118 h 186"/>
              <a:gd name="T6" fmla="*/ 178 w 186"/>
              <a:gd name="T7" fmla="*/ 134 h 186"/>
              <a:gd name="T8" fmla="*/ 168 w 186"/>
              <a:gd name="T9" fmla="*/ 150 h 186"/>
              <a:gd name="T10" fmla="*/ 156 w 186"/>
              <a:gd name="T11" fmla="*/ 162 h 186"/>
              <a:gd name="T12" fmla="*/ 140 w 186"/>
              <a:gd name="T13" fmla="*/ 174 h 186"/>
              <a:gd name="T14" fmla="*/ 124 w 186"/>
              <a:gd name="T15" fmla="*/ 180 h 186"/>
              <a:gd name="T16" fmla="*/ 106 w 186"/>
              <a:gd name="T17" fmla="*/ 186 h 186"/>
              <a:gd name="T18" fmla="*/ 88 w 186"/>
              <a:gd name="T19" fmla="*/ 186 h 186"/>
              <a:gd name="T20" fmla="*/ 88 w 186"/>
              <a:gd name="T21" fmla="*/ 186 h 186"/>
              <a:gd name="T22" fmla="*/ 68 w 186"/>
              <a:gd name="T23" fmla="*/ 182 h 186"/>
              <a:gd name="T24" fmla="*/ 52 w 186"/>
              <a:gd name="T25" fmla="*/ 176 h 186"/>
              <a:gd name="T26" fmla="*/ 36 w 186"/>
              <a:gd name="T27" fmla="*/ 166 h 186"/>
              <a:gd name="T28" fmla="*/ 24 w 186"/>
              <a:gd name="T29" fmla="*/ 154 h 186"/>
              <a:gd name="T30" fmla="*/ 14 w 186"/>
              <a:gd name="T31" fmla="*/ 140 h 186"/>
              <a:gd name="T32" fmla="*/ 6 w 186"/>
              <a:gd name="T33" fmla="*/ 122 h 186"/>
              <a:gd name="T34" fmla="*/ 2 w 186"/>
              <a:gd name="T35" fmla="*/ 106 h 186"/>
              <a:gd name="T36" fmla="*/ 0 w 186"/>
              <a:gd name="T37" fmla="*/ 86 h 186"/>
              <a:gd name="T38" fmla="*/ 0 w 186"/>
              <a:gd name="T39" fmla="*/ 86 h 186"/>
              <a:gd name="T40" fmla="*/ 4 w 186"/>
              <a:gd name="T41" fmla="*/ 68 h 186"/>
              <a:gd name="T42" fmla="*/ 10 w 186"/>
              <a:gd name="T43" fmla="*/ 50 h 186"/>
              <a:gd name="T44" fmla="*/ 20 w 186"/>
              <a:gd name="T45" fmla="*/ 36 h 186"/>
              <a:gd name="T46" fmla="*/ 32 w 186"/>
              <a:gd name="T47" fmla="*/ 22 h 186"/>
              <a:gd name="T48" fmla="*/ 48 w 186"/>
              <a:gd name="T49" fmla="*/ 12 h 186"/>
              <a:gd name="T50" fmla="*/ 64 w 186"/>
              <a:gd name="T51" fmla="*/ 4 h 186"/>
              <a:gd name="T52" fmla="*/ 82 w 186"/>
              <a:gd name="T53" fmla="*/ 0 h 186"/>
              <a:gd name="T54" fmla="*/ 100 w 186"/>
              <a:gd name="T55" fmla="*/ 0 h 186"/>
              <a:gd name="T56" fmla="*/ 100 w 186"/>
              <a:gd name="T57" fmla="*/ 0 h 186"/>
              <a:gd name="T58" fmla="*/ 118 w 186"/>
              <a:gd name="T59" fmla="*/ 2 h 186"/>
              <a:gd name="T60" fmla="*/ 136 w 186"/>
              <a:gd name="T61" fmla="*/ 10 h 186"/>
              <a:gd name="T62" fmla="*/ 152 w 186"/>
              <a:gd name="T63" fmla="*/ 18 h 186"/>
              <a:gd name="T64" fmla="*/ 164 w 186"/>
              <a:gd name="T65" fmla="*/ 32 h 186"/>
              <a:gd name="T66" fmla="*/ 174 w 186"/>
              <a:gd name="T67" fmla="*/ 46 h 186"/>
              <a:gd name="T68" fmla="*/ 182 w 186"/>
              <a:gd name="T69" fmla="*/ 62 h 186"/>
              <a:gd name="T70" fmla="*/ 186 w 186"/>
              <a:gd name="T71" fmla="*/ 80 h 186"/>
              <a:gd name="T72" fmla="*/ 186 w 186"/>
              <a:gd name="T73" fmla="*/ 98 h 186"/>
              <a:gd name="T74" fmla="*/ 186 w 186"/>
              <a:gd name="T75" fmla="*/ 9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6" h="186">
                <a:moveTo>
                  <a:pt x="186" y="98"/>
                </a:moveTo>
                <a:lnTo>
                  <a:pt x="186" y="98"/>
                </a:lnTo>
                <a:lnTo>
                  <a:pt x="184" y="118"/>
                </a:lnTo>
                <a:lnTo>
                  <a:pt x="178" y="134"/>
                </a:lnTo>
                <a:lnTo>
                  <a:pt x="168" y="150"/>
                </a:lnTo>
                <a:lnTo>
                  <a:pt x="156" y="162"/>
                </a:lnTo>
                <a:lnTo>
                  <a:pt x="140" y="174"/>
                </a:lnTo>
                <a:lnTo>
                  <a:pt x="124" y="180"/>
                </a:lnTo>
                <a:lnTo>
                  <a:pt x="106" y="186"/>
                </a:lnTo>
                <a:lnTo>
                  <a:pt x="88" y="186"/>
                </a:lnTo>
                <a:lnTo>
                  <a:pt x="88" y="186"/>
                </a:lnTo>
                <a:lnTo>
                  <a:pt x="68" y="182"/>
                </a:lnTo>
                <a:lnTo>
                  <a:pt x="52" y="176"/>
                </a:lnTo>
                <a:lnTo>
                  <a:pt x="36" y="166"/>
                </a:lnTo>
                <a:lnTo>
                  <a:pt x="24" y="154"/>
                </a:lnTo>
                <a:lnTo>
                  <a:pt x="14" y="140"/>
                </a:lnTo>
                <a:lnTo>
                  <a:pt x="6" y="122"/>
                </a:lnTo>
                <a:lnTo>
                  <a:pt x="2" y="106"/>
                </a:lnTo>
                <a:lnTo>
                  <a:pt x="0" y="86"/>
                </a:lnTo>
                <a:lnTo>
                  <a:pt x="0" y="86"/>
                </a:lnTo>
                <a:lnTo>
                  <a:pt x="4" y="68"/>
                </a:lnTo>
                <a:lnTo>
                  <a:pt x="10" y="50"/>
                </a:lnTo>
                <a:lnTo>
                  <a:pt x="20" y="36"/>
                </a:lnTo>
                <a:lnTo>
                  <a:pt x="32" y="22"/>
                </a:lnTo>
                <a:lnTo>
                  <a:pt x="48" y="12"/>
                </a:lnTo>
                <a:lnTo>
                  <a:pt x="64" y="4"/>
                </a:lnTo>
                <a:lnTo>
                  <a:pt x="82" y="0"/>
                </a:lnTo>
                <a:lnTo>
                  <a:pt x="100" y="0"/>
                </a:lnTo>
                <a:lnTo>
                  <a:pt x="100" y="0"/>
                </a:lnTo>
                <a:lnTo>
                  <a:pt x="118" y="2"/>
                </a:lnTo>
                <a:lnTo>
                  <a:pt x="136" y="10"/>
                </a:lnTo>
                <a:lnTo>
                  <a:pt x="152" y="18"/>
                </a:lnTo>
                <a:lnTo>
                  <a:pt x="164" y="32"/>
                </a:lnTo>
                <a:lnTo>
                  <a:pt x="174" y="46"/>
                </a:lnTo>
                <a:lnTo>
                  <a:pt x="182" y="62"/>
                </a:lnTo>
                <a:lnTo>
                  <a:pt x="186" y="80"/>
                </a:lnTo>
                <a:lnTo>
                  <a:pt x="186" y="98"/>
                </a:lnTo>
                <a:lnTo>
                  <a:pt x="186" y="98"/>
                </a:lnTo>
                <a:close/>
              </a:path>
            </a:pathLst>
          </a:custGeom>
          <a:solidFill>
            <a:srgbClr val="DC5126"/>
          </a:solidFill>
          <a:ln>
            <a:noFill/>
          </a:ln>
        </p:spPr>
        <p:txBody>
          <a:bodyPr vert="horz" wrap="square" lIns="91440" tIns="45720" rIns="91440" bIns="45720" numCol="1" anchor="t" anchorCtr="0" compatLnSpc="1"/>
          <a:p>
            <a:endParaRPr lang="zh-CN" altLang="en-US"/>
          </a:p>
        </p:txBody>
      </p:sp>
      <p:sp>
        <p:nvSpPr>
          <p:cNvPr id="195" name="Freeform 397"/>
          <p:cNvSpPr/>
          <p:nvPr>
            <p:custDataLst>
              <p:tags r:id="rId189"/>
            </p:custDataLst>
          </p:nvPr>
        </p:nvSpPr>
        <p:spPr bwMode="auto">
          <a:xfrm>
            <a:off x="2387973" y="2508624"/>
            <a:ext cx="215708" cy="17256"/>
          </a:xfrm>
          <a:custGeom>
            <a:avLst/>
            <a:gdLst>
              <a:gd name="T0" fmla="*/ 26 w 200"/>
              <a:gd name="T1" fmla="*/ 0 h 16"/>
              <a:gd name="T2" fmla="*/ 0 w 200"/>
              <a:gd name="T3" fmla="*/ 8 h 16"/>
              <a:gd name="T4" fmla="*/ 0 w 200"/>
              <a:gd name="T5" fmla="*/ 8 h 16"/>
              <a:gd name="T6" fmla="*/ 26 w 200"/>
              <a:gd name="T7" fmla="*/ 16 h 16"/>
              <a:gd name="T8" fmla="*/ 200 w 200"/>
              <a:gd name="T9" fmla="*/ 16 h 16"/>
              <a:gd name="T10" fmla="*/ 200 w 200"/>
              <a:gd name="T11" fmla="*/ 0 h 16"/>
              <a:gd name="T12" fmla="*/ 26 w 20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00" h="16">
                <a:moveTo>
                  <a:pt x="26" y="0"/>
                </a:moveTo>
                <a:lnTo>
                  <a:pt x="0" y="8"/>
                </a:lnTo>
                <a:lnTo>
                  <a:pt x="0" y="8"/>
                </a:lnTo>
                <a:lnTo>
                  <a:pt x="26" y="16"/>
                </a:lnTo>
                <a:lnTo>
                  <a:pt x="200" y="16"/>
                </a:lnTo>
                <a:lnTo>
                  <a:pt x="200" y="0"/>
                </a:lnTo>
                <a:lnTo>
                  <a:pt x="26" y="0"/>
                </a:lnTo>
                <a:close/>
              </a:path>
            </a:pathLst>
          </a:custGeom>
          <a:solidFill>
            <a:srgbClr val="ACACAC">
              <a:lumMod val="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6" name="Freeform 398"/>
          <p:cNvSpPr/>
          <p:nvPr>
            <p:custDataLst>
              <p:tags r:id="rId190"/>
            </p:custDataLst>
          </p:nvPr>
        </p:nvSpPr>
        <p:spPr bwMode="auto">
          <a:xfrm>
            <a:off x="2897042" y="2482740"/>
            <a:ext cx="614767" cy="69027"/>
          </a:xfrm>
          <a:custGeom>
            <a:avLst/>
            <a:gdLst>
              <a:gd name="T0" fmla="*/ 544 w 570"/>
              <a:gd name="T1" fmla="*/ 6 h 64"/>
              <a:gd name="T2" fmla="*/ 0 w 570"/>
              <a:gd name="T3" fmla="*/ 0 h 64"/>
              <a:gd name="T4" fmla="*/ 0 w 570"/>
              <a:gd name="T5" fmla="*/ 64 h 64"/>
              <a:gd name="T6" fmla="*/ 544 w 570"/>
              <a:gd name="T7" fmla="*/ 58 h 64"/>
              <a:gd name="T8" fmla="*/ 544 w 570"/>
              <a:gd name="T9" fmla="*/ 58 h 64"/>
              <a:gd name="T10" fmla="*/ 554 w 570"/>
              <a:gd name="T11" fmla="*/ 56 h 64"/>
              <a:gd name="T12" fmla="*/ 562 w 570"/>
              <a:gd name="T13" fmla="*/ 52 h 64"/>
              <a:gd name="T14" fmla="*/ 568 w 570"/>
              <a:gd name="T15" fmla="*/ 42 h 64"/>
              <a:gd name="T16" fmla="*/ 570 w 570"/>
              <a:gd name="T17" fmla="*/ 32 h 64"/>
              <a:gd name="T18" fmla="*/ 570 w 570"/>
              <a:gd name="T19" fmla="*/ 32 h 64"/>
              <a:gd name="T20" fmla="*/ 568 w 570"/>
              <a:gd name="T21" fmla="*/ 22 h 64"/>
              <a:gd name="T22" fmla="*/ 562 w 570"/>
              <a:gd name="T23" fmla="*/ 14 h 64"/>
              <a:gd name="T24" fmla="*/ 554 w 570"/>
              <a:gd name="T25" fmla="*/ 8 h 64"/>
              <a:gd name="T26" fmla="*/ 544 w 570"/>
              <a:gd name="T27" fmla="*/ 6 h 64"/>
              <a:gd name="T28" fmla="*/ 544 w 570"/>
              <a:gd name="T29" fmla="*/ 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0" h="64">
                <a:moveTo>
                  <a:pt x="544" y="6"/>
                </a:moveTo>
                <a:lnTo>
                  <a:pt x="0" y="0"/>
                </a:lnTo>
                <a:lnTo>
                  <a:pt x="0" y="64"/>
                </a:lnTo>
                <a:lnTo>
                  <a:pt x="544" y="58"/>
                </a:lnTo>
                <a:lnTo>
                  <a:pt x="544" y="58"/>
                </a:lnTo>
                <a:lnTo>
                  <a:pt x="554" y="56"/>
                </a:lnTo>
                <a:lnTo>
                  <a:pt x="562" y="52"/>
                </a:lnTo>
                <a:lnTo>
                  <a:pt x="568" y="42"/>
                </a:lnTo>
                <a:lnTo>
                  <a:pt x="570" y="32"/>
                </a:lnTo>
                <a:lnTo>
                  <a:pt x="570" y="32"/>
                </a:lnTo>
                <a:lnTo>
                  <a:pt x="568" y="22"/>
                </a:lnTo>
                <a:lnTo>
                  <a:pt x="562" y="14"/>
                </a:lnTo>
                <a:lnTo>
                  <a:pt x="554" y="8"/>
                </a:lnTo>
                <a:lnTo>
                  <a:pt x="544" y="6"/>
                </a:lnTo>
                <a:lnTo>
                  <a:pt x="544" y="6"/>
                </a:lnTo>
                <a:close/>
              </a:path>
            </a:pathLst>
          </a:custGeom>
          <a:solidFill>
            <a:srgbClr val="DC5126">
              <a:lumMod val="75000"/>
            </a:srgbClr>
          </a:solidFill>
          <a:ln>
            <a:noFill/>
          </a:ln>
        </p:spPr>
        <p:txBody>
          <a:bodyPr vert="horz" wrap="square" lIns="91440" tIns="45720" rIns="91440" bIns="45720" numCol="1" anchor="t" anchorCtr="0" compatLnSpc="1"/>
          <a:p>
            <a:endParaRPr lang="zh-CN" altLang="en-US"/>
          </a:p>
        </p:txBody>
      </p:sp>
      <p:sp>
        <p:nvSpPr>
          <p:cNvPr id="197" name="Freeform 399"/>
          <p:cNvSpPr/>
          <p:nvPr>
            <p:custDataLst>
              <p:tags r:id="rId191"/>
            </p:custDataLst>
          </p:nvPr>
        </p:nvSpPr>
        <p:spPr bwMode="auto">
          <a:xfrm>
            <a:off x="3151576" y="2295074"/>
            <a:ext cx="379645" cy="198451"/>
          </a:xfrm>
          <a:custGeom>
            <a:avLst/>
            <a:gdLst>
              <a:gd name="T0" fmla="*/ 322 w 352"/>
              <a:gd name="T1" fmla="*/ 184 h 184"/>
              <a:gd name="T2" fmla="*/ 322 w 352"/>
              <a:gd name="T3" fmla="*/ 184 h 184"/>
              <a:gd name="T4" fmla="*/ 330 w 352"/>
              <a:gd name="T5" fmla="*/ 174 h 184"/>
              <a:gd name="T6" fmla="*/ 336 w 352"/>
              <a:gd name="T7" fmla="*/ 164 h 184"/>
              <a:gd name="T8" fmla="*/ 342 w 352"/>
              <a:gd name="T9" fmla="*/ 152 h 184"/>
              <a:gd name="T10" fmla="*/ 346 w 352"/>
              <a:gd name="T11" fmla="*/ 138 h 184"/>
              <a:gd name="T12" fmla="*/ 350 w 352"/>
              <a:gd name="T13" fmla="*/ 126 h 184"/>
              <a:gd name="T14" fmla="*/ 352 w 352"/>
              <a:gd name="T15" fmla="*/ 112 h 184"/>
              <a:gd name="T16" fmla="*/ 352 w 352"/>
              <a:gd name="T17" fmla="*/ 98 h 184"/>
              <a:gd name="T18" fmla="*/ 350 w 352"/>
              <a:gd name="T19" fmla="*/ 84 h 184"/>
              <a:gd name="T20" fmla="*/ 346 w 352"/>
              <a:gd name="T21" fmla="*/ 70 h 184"/>
              <a:gd name="T22" fmla="*/ 340 w 352"/>
              <a:gd name="T23" fmla="*/ 58 h 184"/>
              <a:gd name="T24" fmla="*/ 334 w 352"/>
              <a:gd name="T25" fmla="*/ 46 h 184"/>
              <a:gd name="T26" fmla="*/ 324 w 352"/>
              <a:gd name="T27" fmla="*/ 34 h 184"/>
              <a:gd name="T28" fmla="*/ 310 w 352"/>
              <a:gd name="T29" fmla="*/ 24 h 184"/>
              <a:gd name="T30" fmla="*/ 296 w 352"/>
              <a:gd name="T31" fmla="*/ 14 h 184"/>
              <a:gd name="T32" fmla="*/ 278 w 352"/>
              <a:gd name="T33" fmla="*/ 8 h 184"/>
              <a:gd name="T34" fmla="*/ 258 w 352"/>
              <a:gd name="T35" fmla="*/ 2 h 184"/>
              <a:gd name="T36" fmla="*/ 258 w 352"/>
              <a:gd name="T37" fmla="*/ 2 h 184"/>
              <a:gd name="T38" fmla="*/ 246 w 352"/>
              <a:gd name="T39" fmla="*/ 0 h 184"/>
              <a:gd name="T40" fmla="*/ 234 w 352"/>
              <a:gd name="T41" fmla="*/ 0 h 184"/>
              <a:gd name="T42" fmla="*/ 224 w 352"/>
              <a:gd name="T43" fmla="*/ 2 h 184"/>
              <a:gd name="T44" fmla="*/ 212 w 352"/>
              <a:gd name="T45" fmla="*/ 4 h 184"/>
              <a:gd name="T46" fmla="*/ 192 w 352"/>
              <a:gd name="T47" fmla="*/ 12 h 184"/>
              <a:gd name="T48" fmla="*/ 174 w 352"/>
              <a:gd name="T49" fmla="*/ 22 h 184"/>
              <a:gd name="T50" fmla="*/ 158 w 352"/>
              <a:gd name="T51" fmla="*/ 32 h 184"/>
              <a:gd name="T52" fmla="*/ 146 w 352"/>
              <a:gd name="T53" fmla="*/ 40 h 184"/>
              <a:gd name="T54" fmla="*/ 136 w 352"/>
              <a:gd name="T55" fmla="*/ 50 h 184"/>
              <a:gd name="T56" fmla="*/ 0 w 352"/>
              <a:gd name="T57" fmla="*/ 184 h 184"/>
              <a:gd name="T58" fmla="*/ 322 w 352"/>
              <a:gd name="T59"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184">
                <a:moveTo>
                  <a:pt x="322" y="184"/>
                </a:moveTo>
                <a:lnTo>
                  <a:pt x="322" y="184"/>
                </a:lnTo>
                <a:lnTo>
                  <a:pt x="330" y="174"/>
                </a:lnTo>
                <a:lnTo>
                  <a:pt x="336" y="164"/>
                </a:lnTo>
                <a:lnTo>
                  <a:pt x="342" y="152"/>
                </a:lnTo>
                <a:lnTo>
                  <a:pt x="346" y="138"/>
                </a:lnTo>
                <a:lnTo>
                  <a:pt x="350" y="126"/>
                </a:lnTo>
                <a:lnTo>
                  <a:pt x="352" y="112"/>
                </a:lnTo>
                <a:lnTo>
                  <a:pt x="352" y="98"/>
                </a:lnTo>
                <a:lnTo>
                  <a:pt x="350" y="84"/>
                </a:lnTo>
                <a:lnTo>
                  <a:pt x="346" y="70"/>
                </a:lnTo>
                <a:lnTo>
                  <a:pt x="340" y="58"/>
                </a:lnTo>
                <a:lnTo>
                  <a:pt x="334" y="46"/>
                </a:lnTo>
                <a:lnTo>
                  <a:pt x="324" y="34"/>
                </a:lnTo>
                <a:lnTo>
                  <a:pt x="310" y="24"/>
                </a:lnTo>
                <a:lnTo>
                  <a:pt x="296" y="14"/>
                </a:lnTo>
                <a:lnTo>
                  <a:pt x="278" y="8"/>
                </a:lnTo>
                <a:lnTo>
                  <a:pt x="258" y="2"/>
                </a:lnTo>
                <a:lnTo>
                  <a:pt x="258" y="2"/>
                </a:lnTo>
                <a:lnTo>
                  <a:pt x="246" y="0"/>
                </a:lnTo>
                <a:lnTo>
                  <a:pt x="234" y="0"/>
                </a:lnTo>
                <a:lnTo>
                  <a:pt x="224" y="2"/>
                </a:lnTo>
                <a:lnTo>
                  <a:pt x="212" y="4"/>
                </a:lnTo>
                <a:lnTo>
                  <a:pt x="192" y="12"/>
                </a:lnTo>
                <a:lnTo>
                  <a:pt x="174" y="22"/>
                </a:lnTo>
                <a:lnTo>
                  <a:pt x="158" y="32"/>
                </a:lnTo>
                <a:lnTo>
                  <a:pt x="146" y="40"/>
                </a:lnTo>
                <a:lnTo>
                  <a:pt x="136" y="50"/>
                </a:lnTo>
                <a:lnTo>
                  <a:pt x="0" y="184"/>
                </a:lnTo>
                <a:lnTo>
                  <a:pt x="322" y="184"/>
                </a:lnTo>
                <a:close/>
              </a:path>
            </a:pathLst>
          </a:custGeom>
          <a:solidFill>
            <a:srgbClr val="DC5126"/>
          </a:solidFill>
          <a:ln>
            <a:noFill/>
          </a:ln>
        </p:spPr>
        <p:txBody>
          <a:bodyPr vert="horz" wrap="square" lIns="91440" tIns="45720" rIns="91440" bIns="45720" numCol="1" anchor="t" anchorCtr="0" compatLnSpc="1"/>
          <a:p>
            <a:endParaRPr lang="zh-CN" altLang="en-US"/>
          </a:p>
        </p:txBody>
      </p:sp>
      <p:sp>
        <p:nvSpPr>
          <p:cNvPr id="198" name="Freeform 400"/>
          <p:cNvSpPr/>
          <p:nvPr>
            <p:custDataLst>
              <p:tags r:id="rId192"/>
            </p:custDataLst>
          </p:nvPr>
        </p:nvSpPr>
        <p:spPr bwMode="auto">
          <a:xfrm>
            <a:off x="3151576" y="2543137"/>
            <a:ext cx="379645" cy="198451"/>
          </a:xfrm>
          <a:custGeom>
            <a:avLst/>
            <a:gdLst>
              <a:gd name="T0" fmla="*/ 322 w 352"/>
              <a:gd name="T1" fmla="*/ 0 h 184"/>
              <a:gd name="T2" fmla="*/ 322 w 352"/>
              <a:gd name="T3" fmla="*/ 0 h 184"/>
              <a:gd name="T4" fmla="*/ 330 w 352"/>
              <a:gd name="T5" fmla="*/ 10 h 184"/>
              <a:gd name="T6" fmla="*/ 336 w 352"/>
              <a:gd name="T7" fmla="*/ 20 h 184"/>
              <a:gd name="T8" fmla="*/ 342 w 352"/>
              <a:gd name="T9" fmla="*/ 32 h 184"/>
              <a:gd name="T10" fmla="*/ 346 w 352"/>
              <a:gd name="T11" fmla="*/ 44 h 184"/>
              <a:gd name="T12" fmla="*/ 350 w 352"/>
              <a:gd name="T13" fmla="*/ 58 h 184"/>
              <a:gd name="T14" fmla="*/ 352 w 352"/>
              <a:gd name="T15" fmla="*/ 72 h 184"/>
              <a:gd name="T16" fmla="*/ 352 w 352"/>
              <a:gd name="T17" fmla="*/ 86 h 184"/>
              <a:gd name="T18" fmla="*/ 350 w 352"/>
              <a:gd name="T19" fmla="*/ 100 h 184"/>
              <a:gd name="T20" fmla="*/ 346 w 352"/>
              <a:gd name="T21" fmla="*/ 112 h 184"/>
              <a:gd name="T22" fmla="*/ 340 w 352"/>
              <a:gd name="T23" fmla="*/ 126 h 184"/>
              <a:gd name="T24" fmla="*/ 332 w 352"/>
              <a:gd name="T25" fmla="*/ 138 h 184"/>
              <a:gd name="T26" fmla="*/ 322 w 352"/>
              <a:gd name="T27" fmla="*/ 150 h 184"/>
              <a:gd name="T28" fmla="*/ 310 w 352"/>
              <a:gd name="T29" fmla="*/ 160 h 184"/>
              <a:gd name="T30" fmla="*/ 296 w 352"/>
              <a:gd name="T31" fmla="*/ 168 h 184"/>
              <a:gd name="T32" fmla="*/ 278 w 352"/>
              <a:gd name="T33" fmla="*/ 176 h 184"/>
              <a:gd name="T34" fmla="*/ 258 w 352"/>
              <a:gd name="T35" fmla="*/ 182 h 184"/>
              <a:gd name="T36" fmla="*/ 258 w 352"/>
              <a:gd name="T37" fmla="*/ 182 h 184"/>
              <a:gd name="T38" fmla="*/ 246 w 352"/>
              <a:gd name="T39" fmla="*/ 182 h 184"/>
              <a:gd name="T40" fmla="*/ 234 w 352"/>
              <a:gd name="T41" fmla="*/ 184 h 184"/>
              <a:gd name="T42" fmla="*/ 224 w 352"/>
              <a:gd name="T43" fmla="*/ 182 h 184"/>
              <a:gd name="T44" fmla="*/ 212 w 352"/>
              <a:gd name="T45" fmla="*/ 180 h 184"/>
              <a:gd name="T46" fmla="*/ 192 w 352"/>
              <a:gd name="T47" fmla="*/ 172 h 184"/>
              <a:gd name="T48" fmla="*/ 174 w 352"/>
              <a:gd name="T49" fmla="*/ 162 h 184"/>
              <a:gd name="T50" fmla="*/ 158 w 352"/>
              <a:gd name="T51" fmla="*/ 152 h 184"/>
              <a:gd name="T52" fmla="*/ 146 w 352"/>
              <a:gd name="T53" fmla="*/ 142 h 184"/>
              <a:gd name="T54" fmla="*/ 136 w 352"/>
              <a:gd name="T55" fmla="*/ 132 h 184"/>
              <a:gd name="T56" fmla="*/ 0 w 352"/>
              <a:gd name="T57" fmla="*/ 0 h 184"/>
              <a:gd name="T58" fmla="*/ 322 w 352"/>
              <a:gd name="T59"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184">
                <a:moveTo>
                  <a:pt x="322" y="0"/>
                </a:moveTo>
                <a:lnTo>
                  <a:pt x="322" y="0"/>
                </a:lnTo>
                <a:lnTo>
                  <a:pt x="330" y="10"/>
                </a:lnTo>
                <a:lnTo>
                  <a:pt x="336" y="20"/>
                </a:lnTo>
                <a:lnTo>
                  <a:pt x="342" y="32"/>
                </a:lnTo>
                <a:lnTo>
                  <a:pt x="346" y="44"/>
                </a:lnTo>
                <a:lnTo>
                  <a:pt x="350" y="58"/>
                </a:lnTo>
                <a:lnTo>
                  <a:pt x="352" y="72"/>
                </a:lnTo>
                <a:lnTo>
                  <a:pt x="352" y="86"/>
                </a:lnTo>
                <a:lnTo>
                  <a:pt x="350" y="100"/>
                </a:lnTo>
                <a:lnTo>
                  <a:pt x="346" y="112"/>
                </a:lnTo>
                <a:lnTo>
                  <a:pt x="340" y="126"/>
                </a:lnTo>
                <a:lnTo>
                  <a:pt x="332" y="138"/>
                </a:lnTo>
                <a:lnTo>
                  <a:pt x="322" y="150"/>
                </a:lnTo>
                <a:lnTo>
                  <a:pt x="310" y="160"/>
                </a:lnTo>
                <a:lnTo>
                  <a:pt x="296" y="168"/>
                </a:lnTo>
                <a:lnTo>
                  <a:pt x="278" y="176"/>
                </a:lnTo>
                <a:lnTo>
                  <a:pt x="258" y="182"/>
                </a:lnTo>
                <a:lnTo>
                  <a:pt x="258" y="182"/>
                </a:lnTo>
                <a:lnTo>
                  <a:pt x="246" y="182"/>
                </a:lnTo>
                <a:lnTo>
                  <a:pt x="234" y="184"/>
                </a:lnTo>
                <a:lnTo>
                  <a:pt x="224" y="182"/>
                </a:lnTo>
                <a:lnTo>
                  <a:pt x="212" y="180"/>
                </a:lnTo>
                <a:lnTo>
                  <a:pt x="192" y="172"/>
                </a:lnTo>
                <a:lnTo>
                  <a:pt x="174" y="162"/>
                </a:lnTo>
                <a:lnTo>
                  <a:pt x="158" y="152"/>
                </a:lnTo>
                <a:lnTo>
                  <a:pt x="146" y="142"/>
                </a:lnTo>
                <a:lnTo>
                  <a:pt x="136" y="132"/>
                </a:lnTo>
                <a:lnTo>
                  <a:pt x="0" y="0"/>
                </a:lnTo>
                <a:lnTo>
                  <a:pt x="322" y="0"/>
                </a:lnTo>
                <a:close/>
              </a:path>
            </a:pathLst>
          </a:custGeom>
          <a:solidFill>
            <a:srgbClr val="DC5126">
              <a:lumMod val="75000"/>
            </a:srgbClr>
          </a:solidFill>
          <a:ln>
            <a:noFill/>
          </a:ln>
        </p:spPr>
        <p:txBody>
          <a:bodyPr vert="horz" wrap="square" lIns="91440" tIns="45720" rIns="91440" bIns="45720" numCol="1" anchor="t" anchorCtr="0" compatLnSpc="1"/>
          <a:p>
            <a:endParaRPr lang="zh-CN" altLang="en-US"/>
          </a:p>
        </p:txBody>
      </p:sp>
      <p:sp>
        <p:nvSpPr>
          <p:cNvPr id="199" name="Freeform 401"/>
          <p:cNvSpPr/>
          <p:nvPr>
            <p:custDataLst>
              <p:tags r:id="rId193"/>
            </p:custDataLst>
          </p:nvPr>
        </p:nvSpPr>
        <p:spPr bwMode="auto">
          <a:xfrm>
            <a:off x="3151576" y="2519409"/>
            <a:ext cx="358075" cy="107853"/>
          </a:xfrm>
          <a:custGeom>
            <a:avLst/>
            <a:gdLst>
              <a:gd name="T0" fmla="*/ 320 w 332"/>
              <a:gd name="T1" fmla="*/ 0 h 100"/>
              <a:gd name="T2" fmla="*/ 320 w 332"/>
              <a:gd name="T3" fmla="*/ 0 h 100"/>
              <a:gd name="T4" fmla="*/ 326 w 332"/>
              <a:gd name="T5" fmla="*/ 6 h 100"/>
              <a:gd name="T6" fmla="*/ 330 w 332"/>
              <a:gd name="T7" fmla="*/ 12 h 100"/>
              <a:gd name="T8" fmla="*/ 332 w 332"/>
              <a:gd name="T9" fmla="*/ 18 h 100"/>
              <a:gd name="T10" fmla="*/ 332 w 332"/>
              <a:gd name="T11" fmla="*/ 26 h 100"/>
              <a:gd name="T12" fmla="*/ 332 w 332"/>
              <a:gd name="T13" fmla="*/ 34 h 100"/>
              <a:gd name="T14" fmla="*/ 330 w 332"/>
              <a:gd name="T15" fmla="*/ 42 h 100"/>
              <a:gd name="T16" fmla="*/ 326 w 332"/>
              <a:gd name="T17" fmla="*/ 52 h 100"/>
              <a:gd name="T18" fmla="*/ 320 w 332"/>
              <a:gd name="T19" fmla="*/ 60 h 100"/>
              <a:gd name="T20" fmla="*/ 312 w 332"/>
              <a:gd name="T21" fmla="*/ 68 h 100"/>
              <a:gd name="T22" fmla="*/ 304 w 332"/>
              <a:gd name="T23" fmla="*/ 74 h 100"/>
              <a:gd name="T24" fmla="*/ 292 w 332"/>
              <a:gd name="T25" fmla="*/ 82 h 100"/>
              <a:gd name="T26" fmla="*/ 280 w 332"/>
              <a:gd name="T27" fmla="*/ 88 h 100"/>
              <a:gd name="T28" fmla="*/ 266 w 332"/>
              <a:gd name="T29" fmla="*/ 92 h 100"/>
              <a:gd name="T30" fmla="*/ 248 w 332"/>
              <a:gd name="T31" fmla="*/ 96 h 100"/>
              <a:gd name="T32" fmla="*/ 230 w 332"/>
              <a:gd name="T33" fmla="*/ 98 h 100"/>
              <a:gd name="T34" fmla="*/ 210 w 332"/>
              <a:gd name="T35" fmla="*/ 100 h 100"/>
              <a:gd name="T36" fmla="*/ 210 w 332"/>
              <a:gd name="T37" fmla="*/ 100 h 100"/>
              <a:gd name="T38" fmla="*/ 186 w 332"/>
              <a:gd name="T39" fmla="*/ 98 h 100"/>
              <a:gd name="T40" fmla="*/ 164 w 332"/>
              <a:gd name="T41" fmla="*/ 96 h 100"/>
              <a:gd name="T42" fmla="*/ 146 w 332"/>
              <a:gd name="T43" fmla="*/ 92 h 100"/>
              <a:gd name="T44" fmla="*/ 130 w 332"/>
              <a:gd name="T45" fmla="*/ 86 h 100"/>
              <a:gd name="T46" fmla="*/ 108 w 332"/>
              <a:gd name="T47" fmla="*/ 78 h 100"/>
              <a:gd name="T48" fmla="*/ 100 w 332"/>
              <a:gd name="T49" fmla="*/ 72 h 100"/>
              <a:gd name="T50" fmla="*/ 0 w 332"/>
              <a:gd name="T51" fmla="*/ 0 h 100"/>
              <a:gd name="T52" fmla="*/ 320 w 332"/>
              <a:gd name="T5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2" h="100">
                <a:moveTo>
                  <a:pt x="320" y="0"/>
                </a:moveTo>
                <a:lnTo>
                  <a:pt x="320" y="0"/>
                </a:lnTo>
                <a:lnTo>
                  <a:pt x="326" y="6"/>
                </a:lnTo>
                <a:lnTo>
                  <a:pt x="330" y="12"/>
                </a:lnTo>
                <a:lnTo>
                  <a:pt x="332" y="18"/>
                </a:lnTo>
                <a:lnTo>
                  <a:pt x="332" y="26"/>
                </a:lnTo>
                <a:lnTo>
                  <a:pt x="332" y="34"/>
                </a:lnTo>
                <a:lnTo>
                  <a:pt x="330" y="42"/>
                </a:lnTo>
                <a:lnTo>
                  <a:pt x="326" y="52"/>
                </a:lnTo>
                <a:lnTo>
                  <a:pt x="320" y="60"/>
                </a:lnTo>
                <a:lnTo>
                  <a:pt x="312" y="68"/>
                </a:lnTo>
                <a:lnTo>
                  <a:pt x="304" y="74"/>
                </a:lnTo>
                <a:lnTo>
                  <a:pt x="292" y="82"/>
                </a:lnTo>
                <a:lnTo>
                  <a:pt x="280" y="88"/>
                </a:lnTo>
                <a:lnTo>
                  <a:pt x="266" y="92"/>
                </a:lnTo>
                <a:lnTo>
                  <a:pt x="248" y="96"/>
                </a:lnTo>
                <a:lnTo>
                  <a:pt x="230" y="98"/>
                </a:lnTo>
                <a:lnTo>
                  <a:pt x="210" y="100"/>
                </a:lnTo>
                <a:lnTo>
                  <a:pt x="210" y="100"/>
                </a:lnTo>
                <a:lnTo>
                  <a:pt x="186" y="98"/>
                </a:lnTo>
                <a:lnTo>
                  <a:pt x="164" y="96"/>
                </a:lnTo>
                <a:lnTo>
                  <a:pt x="146" y="92"/>
                </a:lnTo>
                <a:lnTo>
                  <a:pt x="130" y="86"/>
                </a:lnTo>
                <a:lnTo>
                  <a:pt x="108" y="78"/>
                </a:lnTo>
                <a:lnTo>
                  <a:pt x="100" y="72"/>
                </a:lnTo>
                <a:lnTo>
                  <a:pt x="0" y="0"/>
                </a:lnTo>
                <a:lnTo>
                  <a:pt x="320" y="0"/>
                </a:lnTo>
                <a:close/>
              </a:path>
            </a:pathLst>
          </a:custGeom>
          <a:solidFill>
            <a:srgbClr val="DC5126">
              <a:lumMod val="60000"/>
              <a:lumOff val="40000"/>
            </a:srgbClr>
          </a:solidFill>
          <a:ln>
            <a:noFill/>
          </a:ln>
        </p:spPr>
        <p:txBody>
          <a:bodyPr vert="horz" wrap="square" lIns="91440" tIns="45720" rIns="91440" bIns="45720" numCol="1" anchor="t" anchorCtr="0" compatLnSpc="1"/>
          <a:p>
            <a:endParaRPr lang="zh-CN" altLang="en-US"/>
          </a:p>
        </p:txBody>
      </p:sp>
      <p:sp>
        <p:nvSpPr>
          <p:cNvPr id="200" name="Freeform 402"/>
          <p:cNvSpPr/>
          <p:nvPr>
            <p:custDataLst>
              <p:tags r:id="rId194"/>
            </p:custDataLst>
          </p:nvPr>
        </p:nvSpPr>
        <p:spPr bwMode="auto">
          <a:xfrm>
            <a:off x="2685648" y="2517254"/>
            <a:ext cx="217864" cy="60399"/>
          </a:xfrm>
          <a:custGeom>
            <a:avLst/>
            <a:gdLst>
              <a:gd name="T0" fmla="*/ 0 w 202"/>
              <a:gd name="T1" fmla="*/ 0 h 56"/>
              <a:gd name="T2" fmla="*/ 0 w 202"/>
              <a:gd name="T3" fmla="*/ 56 h 56"/>
              <a:gd name="T4" fmla="*/ 202 w 202"/>
              <a:gd name="T5" fmla="*/ 46 h 56"/>
              <a:gd name="T6" fmla="*/ 202 w 202"/>
              <a:gd name="T7" fmla="*/ 0 h 56"/>
              <a:gd name="T8" fmla="*/ 0 w 202"/>
              <a:gd name="T9" fmla="*/ 0 h 56"/>
            </a:gdLst>
            <a:ahLst/>
            <a:cxnLst>
              <a:cxn ang="0">
                <a:pos x="T0" y="T1"/>
              </a:cxn>
              <a:cxn ang="0">
                <a:pos x="T2" y="T3"/>
              </a:cxn>
              <a:cxn ang="0">
                <a:pos x="T4" y="T5"/>
              </a:cxn>
              <a:cxn ang="0">
                <a:pos x="T6" y="T7"/>
              </a:cxn>
              <a:cxn ang="0">
                <a:pos x="T8" y="T9"/>
              </a:cxn>
            </a:cxnLst>
            <a:rect l="0" t="0" r="r" b="b"/>
            <a:pathLst>
              <a:path w="202" h="56">
                <a:moveTo>
                  <a:pt x="0" y="0"/>
                </a:moveTo>
                <a:lnTo>
                  <a:pt x="0" y="56"/>
                </a:lnTo>
                <a:lnTo>
                  <a:pt x="202" y="46"/>
                </a:lnTo>
                <a:lnTo>
                  <a:pt x="202" y="0"/>
                </a:lnTo>
                <a:lnTo>
                  <a:pt x="0" y="0"/>
                </a:lnTo>
                <a:close/>
              </a:path>
            </a:pathLst>
          </a:custGeom>
          <a:solidFill>
            <a:srgbClr val="A3A1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1" name="Freeform 403"/>
          <p:cNvSpPr/>
          <p:nvPr>
            <p:custDataLst>
              <p:tags r:id="rId195"/>
            </p:custDataLst>
          </p:nvPr>
        </p:nvSpPr>
        <p:spPr bwMode="auto">
          <a:xfrm>
            <a:off x="2685648" y="2456855"/>
            <a:ext cx="217864" cy="60399"/>
          </a:xfrm>
          <a:custGeom>
            <a:avLst/>
            <a:gdLst>
              <a:gd name="T0" fmla="*/ 202 w 202"/>
              <a:gd name="T1" fmla="*/ 56 h 56"/>
              <a:gd name="T2" fmla="*/ 202 w 202"/>
              <a:gd name="T3" fmla="*/ 10 h 56"/>
              <a:gd name="T4" fmla="*/ 0 w 202"/>
              <a:gd name="T5" fmla="*/ 0 h 56"/>
              <a:gd name="T6" fmla="*/ 0 w 202"/>
              <a:gd name="T7" fmla="*/ 56 h 56"/>
              <a:gd name="T8" fmla="*/ 202 w 202"/>
              <a:gd name="T9" fmla="*/ 56 h 56"/>
            </a:gdLst>
            <a:ahLst/>
            <a:cxnLst>
              <a:cxn ang="0">
                <a:pos x="T0" y="T1"/>
              </a:cxn>
              <a:cxn ang="0">
                <a:pos x="T2" y="T3"/>
              </a:cxn>
              <a:cxn ang="0">
                <a:pos x="T4" y="T5"/>
              </a:cxn>
              <a:cxn ang="0">
                <a:pos x="T6" y="T7"/>
              </a:cxn>
              <a:cxn ang="0">
                <a:pos x="T8" y="T9"/>
              </a:cxn>
            </a:cxnLst>
            <a:rect l="0" t="0" r="r" b="b"/>
            <a:pathLst>
              <a:path w="202" h="56">
                <a:moveTo>
                  <a:pt x="202" y="56"/>
                </a:moveTo>
                <a:lnTo>
                  <a:pt x="202" y="10"/>
                </a:lnTo>
                <a:lnTo>
                  <a:pt x="0" y="0"/>
                </a:lnTo>
                <a:lnTo>
                  <a:pt x="0" y="56"/>
                </a:lnTo>
                <a:lnTo>
                  <a:pt x="202" y="56"/>
                </a:lnTo>
                <a:close/>
              </a:path>
            </a:pathLst>
          </a:custGeom>
          <a:solidFill>
            <a:srgbClr val="ACACAC">
              <a:lumMod val="25000"/>
              <a:lumOff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2" name="Freeform 404"/>
          <p:cNvSpPr/>
          <p:nvPr>
            <p:custDataLst>
              <p:tags r:id="rId196"/>
            </p:custDataLst>
          </p:nvPr>
        </p:nvSpPr>
        <p:spPr bwMode="auto">
          <a:xfrm>
            <a:off x="2597208" y="2456855"/>
            <a:ext cx="88440" cy="60399"/>
          </a:xfrm>
          <a:custGeom>
            <a:avLst/>
            <a:gdLst>
              <a:gd name="T0" fmla="*/ 82 w 82"/>
              <a:gd name="T1" fmla="*/ 0 h 56"/>
              <a:gd name="T2" fmla="*/ 24 w 82"/>
              <a:gd name="T3" fmla="*/ 20 h 56"/>
              <a:gd name="T4" fmla="*/ 24 w 82"/>
              <a:gd name="T5" fmla="*/ 20 h 56"/>
              <a:gd name="T6" fmla="*/ 14 w 82"/>
              <a:gd name="T7" fmla="*/ 26 h 56"/>
              <a:gd name="T8" fmla="*/ 6 w 82"/>
              <a:gd name="T9" fmla="*/ 34 h 56"/>
              <a:gd name="T10" fmla="*/ 2 w 82"/>
              <a:gd name="T11" fmla="*/ 44 h 56"/>
              <a:gd name="T12" fmla="*/ 0 w 82"/>
              <a:gd name="T13" fmla="*/ 56 h 56"/>
              <a:gd name="T14" fmla="*/ 82 w 82"/>
              <a:gd name="T15" fmla="*/ 56 h 56"/>
              <a:gd name="T16" fmla="*/ 82 w 82"/>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56">
                <a:moveTo>
                  <a:pt x="82" y="0"/>
                </a:moveTo>
                <a:lnTo>
                  <a:pt x="24" y="20"/>
                </a:lnTo>
                <a:lnTo>
                  <a:pt x="24" y="20"/>
                </a:lnTo>
                <a:lnTo>
                  <a:pt x="14" y="26"/>
                </a:lnTo>
                <a:lnTo>
                  <a:pt x="6" y="34"/>
                </a:lnTo>
                <a:lnTo>
                  <a:pt x="2" y="44"/>
                </a:lnTo>
                <a:lnTo>
                  <a:pt x="0" y="56"/>
                </a:lnTo>
                <a:lnTo>
                  <a:pt x="82" y="56"/>
                </a:lnTo>
                <a:lnTo>
                  <a:pt x="82" y="0"/>
                </a:lnTo>
                <a:close/>
              </a:path>
            </a:pathLst>
          </a:custGeom>
          <a:solidFill>
            <a:srgbClr val="ACACAC">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3" name="Freeform 405"/>
          <p:cNvSpPr/>
          <p:nvPr>
            <p:custDataLst>
              <p:tags r:id="rId197"/>
            </p:custDataLst>
          </p:nvPr>
        </p:nvSpPr>
        <p:spPr bwMode="auto">
          <a:xfrm>
            <a:off x="2597208" y="2517254"/>
            <a:ext cx="88440" cy="60399"/>
          </a:xfrm>
          <a:custGeom>
            <a:avLst/>
            <a:gdLst>
              <a:gd name="T0" fmla="*/ 0 w 82"/>
              <a:gd name="T1" fmla="*/ 0 h 56"/>
              <a:gd name="T2" fmla="*/ 0 w 82"/>
              <a:gd name="T3" fmla="*/ 0 h 56"/>
              <a:gd name="T4" fmla="*/ 2 w 82"/>
              <a:gd name="T5" fmla="*/ 12 h 56"/>
              <a:gd name="T6" fmla="*/ 6 w 82"/>
              <a:gd name="T7" fmla="*/ 22 h 56"/>
              <a:gd name="T8" fmla="*/ 14 w 82"/>
              <a:gd name="T9" fmla="*/ 30 h 56"/>
              <a:gd name="T10" fmla="*/ 24 w 82"/>
              <a:gd name="T11" fmla="*/ 36 h 56"/>
              <a:gd name="T12" fmla="*/ 82 w 82"/>
              <a:gd name="T13" fmla="*/ 56 h 56"/>
              <a:gd name="T14" fmla="*/ 82 w 82"/>
              <a:gd name="T15" fmla="*/ 0 h 56"/>
              <a:gd name="T16" fmla="*/ 0 w 82"/>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56">
                <a:moveTo>
                  <a:pt x="0" y="0"/>
                </a:moveTo>
                <a:lnTo>
                  <a:pt x="0" y="0"/>
                </a:lnTo>
                <a:lnTo>
                  <a:pt x="2" y="12"/>
                </a:lnTo>
                <a:lnTo>
                  <a:pt x="6" y="22"/>
                </a:lnTo>
                <a:lnTo>
                  <a:pt x="14" y="30"/>
                </a:lnTo>
                <a:lnTo>
                  <a:pt x="24" y="36"/>
                </a:lnTo>
                <a:lnTo>
                  <a:pt x="82" y="56"/>
                </a:lnTo>
                <a:lnTo>
                  <a:pt x="82" y="0"/>
                </a:lnTo>
                <a:lnTo>
                  <a:pt x="0" y="0"/>
                </a:lnTo>
                <a:close/>
              </a:path>
            </a:pathLst>
          </a:custGeom>
          <a:solidFill>
            <a:srgbClr val="ACACAC">
              <a:lumMod val="8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4" name="Rectangle 406"/>
          <p:cNvSpPr>
            <a:spLocks noChangeArrowheads="1"/>
          </p:cNvSpPr>
          <p:nvPr>
            <p:custDataLst>
              <p:tags r:id="rId198"/>
            </p:custDataLst>
          </p:nvPr>
        </p:nvSpPr>
        <p:spPr bwMode="auto">
          <a:xfrm>
            <a:off x="2728790" y="2459012"/>
            <a:ext cx="10785" cy="116483"/>
          </a:xfrm>
          <a:prstGeom prst="rect">
            <a:avLst/>
          </a:prstGeom>
          <a:solidFill>
            <a:srgbClr val="BAB8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05" name="Freeform 407"/>
          <p:cNvSpPr/>
          <p:nvPr>
            <p:custDataLst>
              <p:tags r:id="rId199"/>
            </p:custDataLst>
          </p:nvPr>
        </p:nvSpPr>
        <p:spPr bwMode="auto">
          <a:xfrm>
            <a:off x="2774089" y="2461169"/>
            <a:ext cx="12943" cy="114325"/>
          </a:xfrm>
          <a:custGeom>
            <a:avLst/>
            <a:gdLst>
              <a:gd name="T0" fmla="*/ 0 w 12"/>
              <a:gd name="T1" fmla="*/ 0 h 106"/>
              <a:gd name="T2" fmla="*/ 0 w 12"/>
              <a:gd name="T3" fmla="*/ 106 h 106"/>
              <a:gd name="T4" fmla="*/ 12 w 12"/>
              <a:gd name="T5" fmla="*/ 104 h 106"/>
              <a:gd name="T6" fmla="*/ 12 w 12"/>
              <a:gd name="T7" fmla="*/ 0 h 106"/>
              <a:gd name="T8" fmla="*/ 0 w 12"/>
              <a:gd name="T9" fmla="*/ 0 h 106"/>
            </a:gdLst>
            <a:ahLst/>
            <a:cxnLst>
              <a:cxn ang="0">
                <a:pos x="T0" y="T1"/>
              </a:cxn>
              <a:cxn ang="0">
                <a:pos x="T2" y="T3"/>
              </a:cxn>
              <a:cxn ang="0">
                <a:pos x="T4" y="T5"/>
              </a:cxn>
              <a:cxn ang="0">
                <a:pos x="T6" y="T7"/>
              </a:cxn>
              <a:cxn ang="0">
                <a:pos x="T8" y="T9"/>
              </a:cxn>
            </a:cxnLst>
            <a:rect l="0" t="0" r="r" b="b"/>
            <a:pathLst>
              <a:path w="12" h="106">
                <a:moveTo>
                  <a:pt x="0" y="0"/>
                </a:moveTo>
                <a:lnTo>
                  <a:pt x="0" y="106"/>
                </a:lnTo>
                <a:lnTo>
                  <a:pt x="12" y="104"/>
                </a:lnTo>
                <a:lnTo>
                  <a:pt x="12" y="0"/>
                </a:lnTo>
                <a:lnTo>
                  <a:pt x="0" y="0"/>
                </a:lnTo>
                <a:close/>
              </a:path>
            </a:pathLst>
          </a:custGeom>
          <a:solidFill>
            <a:srgbClr val="BAB8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6" name="Rectangle 408"/>
          <p:cNvSpPr>
            <a:spLocks noChangeArrowheads="1"/>
          </p:cNvSpPr>
          <p:nvPr>
            <p:custDataLst>
              <p:tags r:id="rId200"/>
            </p:custDataLst>
          </p:nvPr>
        </p:nvSpPr>
        <p:spPr bwMode="auto">
          <a:xfrm>
            <a:off x="2819387" y="2463326"/>
            <a:ext cx="12943" cy="110011"/>
          </a:xfrm>
          <a:prstGeom prst="rect">
            <a:avLst/>
          </a:prstGeom>
          <a:solidFill>
            <a:srgbClr val="BAB8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07" name="Rectangle 409"/>
          <p:cNvSpPr>
            <a:spLocks noChangeArrowheads="1"/>
          </p:cNvSpPr>
          <p:nvPr>
            <p:custDataLst>
              <p:tags r:id="rId201"/>
            </p:custDataLst>
          </p:nvPr>
        </p:nvSpPr>
        <p:spPr bwMode="auto">
          <a:xfrm>
            <a:off x="2728790" y="2459013"/>
            <a:ext cx="10785" cy="58241"/>
          </a:xfrm>
          <a:prstGeom prst="rect">
            <a:avLst/>
          </a:prstGeom>
          <a:solidFill>
            <a:srgbClr val="A3A1A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08" name="文本框 207"/>
          <p:cNvSpPr txBox="1"/>
          <p:nvPr>
            <p:custDataLst>
              <p:tags r:id="rId202"/>
            </p:custDataLst>
          </p:nvPr>
        </p:nvSpPr>
        <p:spPr>
          <a:xfrm>
            <a:off x="5880100" y="4338955"/>
            <a:ext cx="5107940" cy="1198880"/>
          </a:xfrm>
          <a:prstGeom prst="rect">
            <a:avLst/>
          </a:prstGeom>
          <a:noFill/>
        </p:spPr>
        <p:txBody>
          <a:bodyPr wrap="square" rtlCol="0">
            <a:spAutoFit/>
          </a:bodyPr>
          <a:p>
            <a:r>
              <a:rPr lang="zh-CN" altLang="en-US" b="1" smtClean="0">
                <a:solidFill>
                  <a:srgbClr val="DC5126"/>
                </a:solidFill>
              </a:rPr>
              <a:t>（2）室内设计师还应对环境科学有深入的了解，并及时掌握新的发展趋势。</a:t>
            </a:r>
            <a:endParaRPr lang="zh-CN" altLang="en-US" b="1" smtClean="0">
              <a:solidFill>
                <a:srgbClr val="DC5126"/>
              </a:solidFill>
            </a:endParaRPr>
          </a:p>
        </p:txBody>
      </p:sp>
      <p:sp>
        <p:nvSpPr>
          <p:cNvPr id="209" name="文本框 208"/>
          <p:cNvSpPr txBox="1"/>
          <p:nvPr>
            <p:custDataLst>
              <p:tags r:id="rId203"/>
            </p:custDataLst>
          </p:nvPr>
        </p:nvSpPr>
        <p:spPr>
          <a:xfrm>
            <a:off x="5880100" y="2369820"/>
            <a:ext cx="5107940" cy="1568450"/>
          </a:xfrm>
          <a:prstGeom prst="rect">
            <a:avLst/>
          </a:prstGeom>
          <a:noFill/>
        </p:spPr>
        <p:txBody>
          <a:bodyPr wrap="square" rtlCol="0">
            <a:spAutoFit/>
          </a:bodyPr>
          <a:p>
            <a:r>
              <a:rPr lang="zh-CN" altLang="en-US" smtClean="0">
                <a:solidFill>
                  <a:srgbClr val="939393">
                    <a:lumMod val="50000"/>
                  </a:srgbClr>
                </a:solidFill>
              </a:rPr>
              <a:t>（1）室内设计师要研究社会学，了解人与人之间的关系、人群与阶层、阶级、生活方式和需求，这对搞好设计有帮助。</a:t>
            </a:r>
            <a:endParaRPr lang="zh-CN" altLang="en-US" smtClean="0">
              <a:solidFill>
                <a:srgbClr val="939393">
                  <a:lumMod val="50000"/>
                </a:srgbClr>
              </a:solidFill>
            </a:endParaRPr>
          </a:p>
        </p:txBody>
      </p:sp>
      <p:sp>
        <p:nvSpPr>
          <p:cNvPr id="212" name="Freeform 329"/>
          <p:cNvSpPr/>
          <p:nvPr>
            <p:custDataLst>
              <p:tags r:id="rId204"/>
            </p:custDataLst>
          </p:nvPr>
        </p:nvSpPr>
        <p:spPr bwMode="auto">
          <a:xfrm>
            <a:off x="4476021" y="3397340"/>
            <a:ext cx="79812" cy="161780"/>
          </a:xfrm>
          <a:custGeom>
            <a:avLst/>
            <a:gdLst>
              <a:gd name="T0" fmla="*/ 0 w 74"/>
              <a:gd name="T1" fmla="*/ 0 h 150"/>
              <a:gd name="T2" fmla="*/ 0 w 74"/>
              <a:gd name="T3" fmla="*/ 0 h 150"/>
              <a:gd name="T4" fmla="*/ 16 w 74"/>
              <a:gd name="T5" fmla="*/ 2 h 150"/>
              <a:gd name="T6" fmla="*/ 30 w 74"/>
              <a:gd name="T7" fmla="*/ 6 h 150"/>
              <a:gd name="T8" fmla="*/ 42 w 74"/>
              <a:gd name="T9" fmla="*/ 14 h 150"/>
              <a:gd name="T10" fmla="*/ 52 w 74"/>
              <a:gd name="T11" fmla="*/ 22 h 150"/>
              <a:gd name="T12" fmla="*/ 62 w 74"/>
              <a:gd name="T13" fmla="*/ 34 h 150"/>
              <a:gd name="T14" fmla="*/ 68 w 74"/>
              <a:gd name="T15" fmla="*/ 46 h 150"/>
              <a:gd name="T16" fmla="*/ 72 w 74"/>
              <a:gd name="T17" fmla="*/ 60 h 150"/>
              <a:gd name="T18" fmla="*/ 74 w 74"/>
              <a:gd name="T19" fmla="*/ 76 h 150"/>
              <a:gd name="T20" fmla="*/ 74 w 74"/>
              <a:gd name="T21" fmla="*/ 76 h 150"/>
              <a:gd name="T22" fmla="*/ 72 w 74"/>
              <a:gd name="T23" fmla="*/ 90 h 150"/>
              <a:gd name="T24" fmla="*/ 68 w 74"/>
              <a:gd name="T25" fmla="*/ 104 h 150"/>
              <a:gd name="T26" fmla="*/ 62 w 74"/>
              <a:gd name="T27" fmla="*/ 116 h 150"/>
              <a:gd name="T28" fmla="*/ 52 w 74"/>
              <a:gd name="T29" fmla="*/ 128 h 150"/>
              <a:gd name="T30" fmla="*/ 42 w 74"/>
              <a:gd name="T31" fmla="*/ 136 h 150"/>
              <a:gd name="T32" fmla="*/ 30 w 74"/>
              <a:gd name="T33" fmla="*/ 144 h 150"/>
              <a:gd name="T34" fmla="*/ 16 w 74"/>
              <a:gd name="T35" fmla="*/ 148 h 150"/>
              <a:gd name="T36" fmla="*/ 0 w 74"/>
              <a:gd name="T37" fmla="*/ 150 h 150"/>
              <a:gd name="T38" fmla="*/ 0 w 74"/>
              <a:gd name="T3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150">
                <a:moveTo>
                  <a:pt x="0" y="0"/>
                </a:moveTo>
                <a:lnTo>
                  <a:pt x="0" y="0"/>
                </a:lnTo>
                <a:lnTo>
                  <a:pt x="16" y="2"/>
                </a:lnTo>
                <a:lnTo>
                  <a:pt x="30" y="6"/>
                </a:lnTo>
                <a:lnTo>
                  <a:pt x="42" y="14"/>
                </a:lnTo>
                <a:lnTo>
                  <a:pt x="52" y="22"/>
                </a:lnTo>
                <a:lnTo>
                  <a:pt x="62" y="34"/>
                </a:lnTo>
                <a:lnTo>
                  <a:pt x="68" y="46"/>
                </a:lnTo>
                <a:lnTo>
                  <a:pt x="72" y="60"/>
                </a:lnTo>
                <a:lnTo>
                  <a:pt x="74" y="76"/>
                </a:lnTo>
                <a:lnTo>
                  <a:pt x="74" y="76"/>
                </a:lnTo>
                <a:lnTo>
                  <a:pt x="72" y="90"/>
                </a:lnTo>
                <a:lnTo>
                  <a:pt x="68" y="104"/>
                </a:lnTo>
                <a:lnTo>
                  <a:pt x="62" y="116"/>
                </a:lnTo>
                <a:lnTo>
                  <a:pt x="52" y="128"/>
                </a:lnTo>
                <a:lnTo>
                  <a:pt x="42" y="136"/>
                </a:lnTo>
                <a:lnTo>
                  <a:pt x="30" y="144"/>
                </a:lnTo>
                <a:lnTo>
                  <a:pt x="16" y="148"/>
                </a:lnTo>
                <a:lnTo>
                  <a:pt x="0" y="150"/>
                </a:lnTo>
                <a:lnTo>
                  <a:pt x="0" y="0"/>
                </a:lnTo>
                <a:close/>
              </a:path>
            </a:pathLst>
          </a:custGeom>
          <a:solidFill>
            <a:srgbClr val="CE885B">
              <a:lumMod val="50000"/>
              <a:lumOff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3" name="Freeform 339"/>
          <p:cNvSpPr/>
          <p:nvPr>
            <p:custDataLst>
              <p:tags r:id="rId205"/>
            </p:custDataLst>
          </p:nvPr>
        </p:nvSpPr>
        <p:spPr bwMode="auto">
          <a:xfrm>
            <a:off x="4814682" y="4059562"/>
            <a:ext cx="148839" cy="433572"/>
          </a:xfrm>
          <a:custGeom>
            <a:avLst/>
            <a:gdLst>
              <a:gd name="T0" fmla="*/ 6 w 138"/>
              <a:gd name="T1" fmla="*/ 400 h 402"/>
              <a:gd name="T2" fmla="*/ 132 w 138"/>
              <a:gd name="T3" fmla="*/ 402 h 402"/>
              <a:gd name="T4" fmla="*/ 132 w 138"/>
              <a:gd name="T5" fmla="*/ 402 h 402"/>
              <a:gd name="T6" fmla="*/ 136 w 138"/>
              <a:gd name="T7" fmla="*/ 400 h 402"/>
              <a:gd name="T8" fmla="*/ 138 w 138"/>
              <a:gd name="T9" fmla="*/ 394 h 402"/>
              <a:gd name="T10" fmla="*/ 138 w 138"/>
              <a:gd name="T11" fmla="*/ 6 h 402"/>
              <a:gd name="T12" fmla="*/ 138 w 138"/>
              <a:gd name="T13" fmla="*/ 6 h 402"/>
              <a:gd name="T14" fmla="*/ 136 w 138"/>
              <a:gd name="T15" fmla="*/ 2 h 402"/>
              <a:gd name="T16" fmla="*/ 132 w 138"/>
              <a:gd name="T17" fmla="*/ 0 h 402"/>
              <a:gd name="T18" fmla="*/ 6 w 138"/>
              <a:gd name="T19" fmla="*/ 0 h 402"/>
              <a:gd name="T20" fmla="*/ 6 w 138"/>
              <a:gd name="T21" fmla="*/ 0 h 402"/>
              <a:gd name="T22" fmla="*/ 2 w 138"/>
              <a:gd name="T23" fmla="*/ 2 h 402"/>
              <a:gd name="T24" fmla="*/ 0 w 138"/>
              <a:gd name="T25" fmla="*/ 6 h 402"/>
              <a:gd name="T26" fmla="*/ 0 w 138"/>
              <a:gd name="T27" fmla="*/ 394 h 402"/>
              <a:gd name="T28" fmla="*/ 0 w 138"/>
              <a:gd name="T29" fmla="*/ 394 h 402"/>
              <a:gd name="T30" fmla="*/ 2 w 138"/>
              <a:gd name="T31" fmla="*/ 400 h 402"/>
              <a:gd name="T32" fmla="*/ 6 w 138"/>
              <a:gd name="T33" fmla="*/ 400 h 402"/>
              <a:gd name="T34" fmla="*/ 6 w 138"/>
              <a:gd name="T35" fmla="*/ 40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402">
                <a:moveTo>
                  <a:pt x="6" y="400"/>
                </a:moveTo>
                <a:lnTo>
                  <a:pt x="132" y="402"/>
                </a:lnTo>
                <a:lnTo>
                  <a:pt x="132" y="402"/>
                </a:lnTo>
                <a:lnTo>
                  <a:pt x="136" y="400"/>
                </a:lnTo>
                <a:lnTo>
                  <a:pt x="138" y="394"/>
                </a:lnTo>
                <a:lnTo>
                  <a:pt x="138" y="6"/>
                </a:lnTo>
                <a:lnTo>
                  <a:pt x="138" y="6"/>
                </a:lnTo>
                <a:lnTo>
                  <a:pt x="136" y="2"/>
                </a:lnTo>
                <a:lnTo>
                  <a:pt x="132" y="0"/>
                </a:lnTo>
                <a:lnTo>
                  <a:pt x="6" y="0"/>
                </a:lnTo>
                <a:lnTo>
                  <a:pt x="6" y="0"/>
                </a:lnTo>
                <a:lnTo>
                  <a:pt x="2" y="2"/>
                </a:lnTo>
                <a:lnTo>
                  <a:pt x="0" y="6"/>
                </a:lnTo>
                <a:lnTo>
                  <a:pt x="0" y="394"/>
                </a:lnTo>
                <a:lnTo>
                  <a:pt x="0" y="394"/>
                </a:lnTo>
                <a:lnTo>
                  <a:pt x="2" y="400"/>
                </a:lnTo>
                <a:lnTo>
                  <a:pt x="6" y="400"/>
                </a:lnTo>
                <a:lnTo>
                  <a:pt x="6" y="400"/>
                </a:lnTo>
                <a:close/>
              </a:path>
            </a:pathLst>
          </a:custGeom>
          <a:solidFill>
            <a:srgbClr val="FAA67A">
              <a:lumMod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4" name="Freeform 340"/>
          <p:cNvSpPr/>
          <p:nvPr>
            <p:custDataLst>
              <p:tags r:id="rId206"/>
            </p:custDataLst>
          </p:nvPr>
        </p:nvSpPr>
        <p:spPr bwMode="auto">
          <a:xfrm>
            <a:off x="4583875" y="5185555"/>
            <a:ext cx="90597" cy="709677"/>
          </a:xfrm>
          <a:custGeom>
            <a:avLst/>
            <a:gdLst>
              <a:gd name="T0" fmla="*/ 0 w 84"/>
              <a:gd name="T1" fmla="*/ 658 h 658"/>
              <a:gd name="T2" fmla="*/ 84 w 84"/>
              <a:gd name="T3" fmla="*/ 658 h 658"/>
              <a:gd name="T4" fmla="*/ 84 w 84"/>
              <a:gd name="T5" fmla="*/ 0 h 658"/>
              <a:gd name="T6" fmla="*/ 2 w 84"/>
              <a:gd name="T7" fmla="*/ 0 h 658"/>
              <a:gd name="T8" fmla="*/ 0 w 84"/>
              <a:gd name="T9" fmla="*/ 658 h 658"/>
            </a:gdLst>
            <a:ahLst/>
            <a:cxnLst>
              <a:cxn ang="0">
                <a:pos x="T0" y="T1"/>
              </a:cxn>
              <a:cxn ang="0">
                <a:pos x="T2" y="T3"/>
              </a:cxn>
              <a:cxn ang="0">
                <a:pos x="T4" y="T5"/>
              </a:cxn>
              <a:cxn ang="0">
                <a:pos x="T6" y="T7"/>
              </a:cxn>
              <a:cxn ang="0">
                <a:pos x="T8" y="T9"/>
              </a:cxn>
            </a:cxnLst>
            <a:rect l="0" t="0" r="r" b="b"/>
            <a:pathLst>
              <a:path w="84" h="658">
                <a:moveTo>
                  <a:pt x="0" y="658"/>
                </a:moveTo>
                <a:lnTo>
                  <a:pt x="84" y="658"/>
                </a:lnTo>
                <a:lnTo>
                  <a:pt x="84" y="0"/>
                </a:lnTo>
                <a:lnTo>
                  <a:pt x="2" y="0"/>
                </a:lnTo>
                <a:lnTo>
                  <a:pt x="0" y="658"/>
                </a:lnTo>
                <a:close/>
              </a:path>
            </a:pathLst>
          </a:custGeom>
          <a:solidFill>
            <a:srgbClr val="FFFFFF">
              <a:lumMod val="85000"/>
            </a:srgbClr>
          </a:solidFill>
          <a:ln>
            <a:noFill/>
          </a:ln>
        </p:spPr>
        <p:txBody>
          <a:bodyPr vert="horz" wrap="square" lIns="91440" tIns="45720" rIns="91440" bIns="45720" numCol="1" anchor="t" anchorCtr="0" compatLnSpc="1"/>
          <a:p>
            <a:endParaRPr lang="zh-CN" altLang="en-US"/>
          </a:p>
        </p:txBody>
      </p:sp>
      <p:sp>
        <p:nvSpPr>
          <p:cNvPr id="215" name="Freeform 346"/>
          <p:cNvSpPr/>
          <p:nvPr>
            <p:custDataLst>
              <p:tags r:id="rId207"/>
            </p:custDataLst>
          </p:nvPr>
        </p:nvSpPr>
        <p:spPr bwMode="auto">
          <a:xfrm>
            <a:off x="4840568" y="4089760"/>
            <a:ext cx="122953" cy="403373"/>
          </a:xfrm>
          <a:custGeom>
            <a:avLst/>
            <a:gdLst>
              <a:gd name="T0" fmla="*/ 4 w 114"/>
              <a:gd name="T1" fmla="*/ 372 h 374"/>
              <a:gd name="T2" fmla="*/ 108 w 114"/>
              <a:gd name="T3" fmla="*/ 374 h 374"/>
              <a:gd name="T4" fmla="*/ 108 w 114"/>
              <a:gd name="T5" fmla="*/ 374 h 374"/>
              <a:gd name="T6" fmla="*/ 112 w 114"/>
              <a:gd name="T7" fmla="*/ 372 h 374"/>
              <a:gd name="T8" fmla="*/ 114 w 114"/>
              <a:gd name="T9" fmla="*/ 368 h 374"/>
              <a:gd name="T10" fmla="*/ 114 w 114"/>
              <a:gd name="T11" fmla="*/ 6 h 374"/>
              <a:gd name="T12" fmla="*/ 114 w 114"/>
              <a:gd name="T13" fmla="*/ 6 h 374"/>
              <a:gd name="T14" fmla="*/ 112 w 114"/>
              <a:gd name="T15" fmla="*/ 2 h 374"/>
              <a:gd name="T16" fmla="*/ 110 w 114"/>
              <a:gd name="T17" fmla="*/ 0 h 374"/>
              <a:gd name="T18" fmla="*/ 4 w 114"/>
              <a:gd name="T19" fmla="*/ 0 h 374"/>
              <a:gd name="T20" fmla="*/ 4 w 114"/>
              <a:gd name="T21" fmla="*/ 0 h 374"/>
              <a:gd name="T22" fmla="*/ 0 w 114"/>
              <a:gd name="T23" fmla="*/ 2 h 374"/>
              <a:gd name="T24" fmla="*/ 0 w 114"/>
              <a:gd name="T25" fmla="*/ 6 h 374"/>
              <a:gd name="T26" fmla="*/ 0 w 114"/>
              <a:gd name="T27" fmla="*/ 368 h 374"/>
              <a:gd name="T28" fmla="*/ 0 w 114"/>
              <a:gd name="T29" fmla="*/ 368 h 374"/>
              <a:gd name="T30" fmla="*/ 0 w 114"/>
              <a:gd name="T31" fmla="*/ 372 h 374"/>
              <a:gd name="T32" fmla="*/ 4 w 114"/>
              <a:gd name="T33" fmla="*/ 372 h 374"/>
              <a:gd name="T34" fmla="*/ 4 w 114"/>
              <a:gd name="T35" fmla="*/ 372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4" h="374">
                <a:moveTo>
                  <a:pt x="4" y="372"/>
                </a:moveTo>
                <a:lnTo>
                  <a:pt x="108" y="374"/>
                </a:lnTo>
                <a:lnTo>
                  <a:pt x="108" y="374"/>
                </a:lnTo>
                <a:lnTo>
                  <a:pt x="112" y="372"/>
                </a:lnTo>
                <a:lnTo>
                  <a:pt x="114" y="368"/>
                </a:lnTo>
                <a:lnTo>
                  <a:pt x="114" y="6"/>
                </a:lnTo>
                <a:lnTo>
                  <a:pt x="114" y="6"/>
                </a:lnTo>
                <a:lnTo>
                  <a:pt x="112" y="2"/>
                </a:lnTo>
                <a:lnTo>
                  <a:pt x="110" y="0"/>
                </a:lnTo>
                <a:lnTo>
                  <a:pt x="4" y="0"/>
                </a:lnTo>
                <a:lnTo>
                  <a:pt x="4" y="0"/>
                </a:lnTo>
                <a:lnTo>
                  <a:pt x="0" y="2"/>
                </a:lnTo>
                <a:lnTo>
                  <a:pt x="0" y="6"/>
                </a:lnTo>
                <a:lnTo>
                  <a:pt x="0" y="368"/>
                </a:lnTo>
                <a:lnTo>
                  <a:pt x="0" y="368"/>
                </a:lnTo>
                <a:lnTo>
                  <a:pt x="0" y="372"/>
                </a:lnTo>
                <a:lnTo>
                  <a:pt x="4" y="372"/>
                </a:lnTo>
                <a:lnTo>
                  <a:pt x="4" y="372"/>
                </a:lnTo>
                <a:close/>
              </a:path>
            </a:pathLst>
          </a:custGeom>
          <a:solidFill>
            <a:srgbClr val="CE885B">
              <a:lumMod val="50000"/>
            </a:srgbClr>
          </a:solidFill>
          <a:ln>
            <a:noFill/>
          </a:ln>
        </p:spPr>
        <p:txBody>
          <a:bodyPr vert="horz" wrap="square" lIns="91440" tIns="45720" rIns="91440" bIns="45720" numCol="1" anchor="t" anchorCtr="0" compatLnSpc="1"/>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450084" y="2565410"/>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737104" y="3403743"/>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450330" y="3644900"/>
            <a:ext cx="5130165" cy="1337945"/>
          </a:xfrm>
          <a:prstGeom prst="rect">
            <a:avLst/>
          </a:prstGeom>
          <a:noFill/>
        </p:spPr>
        <p:txBody>
          <a:bodyPr wrap="square" rtlCol="0">
            <a:spAutoFit/>
          </a:bodyPr>
          <a:lstStyle/>
          <a:p>
            <a:pPr>
              <a:lnSpc>
                <a:spcPct val="15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具备绘图技能、测量技能、拍照技能、工艺手法、懂得施工工艺，看懂各类设计图纸，才能成为一个优秀的室内设计师。</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p:txBody>
      </p:sp>
      <p:sp>
        <p:nvSpPr>
          <p:cNvPr id="3" name="椭圆 2"/>
          <p:cNvSpPr/>
          <p:nvPr>
            <p:custDataLst>
              <p:tags r:id="rId4"/>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custDataLst>
              <p:tags r:id="rId5"/>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5" name="组合 4"/>
          <p:cNvGrpSpPr/>
          <p:nvPr/>
        </p:nvGrpSpPr>
        <p:grpSpPr>
          <a:xfrm>
            <a:off x="983432" y="220560"/>
            <a:ext cx="5614034" cy="761365"/>
            <a:chOff x="1828468" y="2747536"/>
            <a:chExt cx="4210525" cy="571023"/>
          </a:xfrm>
        </p:grpSpPr>
        <p:sp>
          <p:nvSpPr>
            <p:cNvPr id="6" name="文本框 5"/>
            <p:cNvSpPr txBox="1"/>
            <p:nvPr>
              <p:custDataLst>
                <p:tags r:id="rId6"/>
              </p:custDataLst>
            </p:nvPr>
          </p:nvSpPr>
          <p:spPr>
            <a:xfrm>
              <a:off x="1828468" y="2927082"/>
              <a:ext cx="4210525"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室内设计师职位应具备的基本知识</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7"/>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7715" y="910590"/>
            <a:ext cx="877951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三、经验不足的设计师最容易出错的几个点</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室内设计师形象</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9441"/>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670560" y="1488011"/>
            <a:ext cx="10266486" cy="1036749"/>
            <a:chOff x="1056" y="3473"/>
            <a:chExt cx="16168" cy="1633"/>
          </a:xfrm>
        </p:grpSpPr>
        <p:sp>
          <p:nvSpPr>
            <p:cNvPr id="2" name="椭圆 1"/>
            <p:cNvSpPr/>
            <p:nvPr>
              <p:custDataLst>
                <p:tags r:id="rId5"/>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01</a:t>
              </a:r>
              <a:endParaRPr lang="zh-CN" altLang="en-US" sz="2800" dirty="0"/>
            </a:p>
          </p:txBody>
        </p:sp>
        <p:sp>
          <p:nvSpPr>
            <p:cNvPr id="5" name="文本框 4"/>
            <p:cNvSpPr txBox="1"/>
            <p:nvPr>
              <p:custDataLst>
                <p:tags r:id="rId6"/>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言谈侧重</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7"/>
              </p:custDataLst>
            </p:nvPr>
          </p:nvSpPr>
          <p:spPr>
            <a:xfrm>
              <a:off x="2456" y="4187"/>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有些设计师习惯于书面化、理性化的论述。会使甲方感觉其建议可操作性不强，达成目标的过程太过艰难。因此常会拒绝合作或拒绝建议。</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21" name="组合 20"/>
          <p:cNvGrpSpPr/>
          <p:nvPr/>
        </p:nvGrpSpPr>
        <p:grpSpPr>
          <a:xfrm>
            <a:off x="670560" y="2658745"/>
            <a:ext cx="10266680" cy="800735"/>
            <a:chOff x="1056" y="3586"/>
            <a:chExt cx="16168" cy="1261"/>
          </a:xfrm>
        </p:grpSpPr>
        <p:sp>
          <p:nvSpPr>
            <p:cNvPr id="22" name="椭圆 21"/>
            <p:cNvSpPr/>
            <p:nvPr>
              <p:custDataLst>
                <p:tags r:id="rId8"/>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02</a:t>
              </a:r>
              <a:endParaRPr lang="zh-CN" altLang="en-US" sz="2800" dirty="0"/>
            </a:p>
          </p:txBody>
        </p:sp>
        <p:sp>
          <p:nvSpPr>
            <p:cNvPr id="27" name="文本框 26"/>
            <p:cNvSpPr txBox="1"/>
            <p:nvPr>
              <p:custDataLst>
                <p:tags r:id="rId9"/>
              </p:custDataLst>
            </p:nvPr>
          </p:nvSpPr>
          <p:spPr>
            <a:xfrm>
              <a:off x="2456" y="3586"/>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语气蛮横、不温和</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28" name="文本框 27"/>
            <p:cNvSpPr txBox="1"/>
            <p:nvPr>
              <p:custDataLst>
                <p:tags r:id="rId10"/>
              </p:custDataLst>
            </p:nvPr>
          </p:nvSpPr>
          <p:spPr>
            <a:xfrm>
              <a:off x="2456" y="4316"/>
              <a:ext cx="14768" cy="531"/>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这会破坏轻松自如的交流气氛，增强甲方反感心理，会使合理建议不能付诸讨论。</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29" name="组合 28"/>
          <p:cNvGrpSpPr/>
          <p:nvPr/>
        </p:nvGrpSpPr>
        <p:grpSpPr>
          <a:xfrm>
            <a:off x="670560" y="3593465"/>
            <a:ext cx="10266680" cy="1045845"/>
            <a:chOff x="1056" y="3473"/>
            <a:chExt cx="16168" cy="1647"/>
          </a:xfrm>
        </p:grpSpPr>
        <p:sp>
          <p:nvSpPr>
            <p:cNvPr id="30" name="椭圆 29"/>
            <p:cNvSpPr/>
            <p:nvPr>
              <p:custDataLst>
                <p:tags r:id="rId11"/>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03</a:t>
              </a:r>
              <a:endParaRPr lang="zh-CN" altLang="en-US" sz="2800" dirty="0"/>
            </a:p>
          </p:txBody>
        </p:sp>
        <p:sp>
          <p:nvSpPr>
            <p:cNvPr id="31" name="文本框 30"/>
            <p:cNvSpPr txBox="1"/>
            <p:nvPr>
              <p:custDataLst>
                <p:tags r:id="rId12"/>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喜欢反驳</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32" name="文本框 31"/>
            <p:cNvSpPr txBox="1"/>
            <p:nvPr>
              <p:custDataLst>
                <p:tags r:id="rId13"/>
              </p:custDataLst>
            </p:nvPr>
          </p:nvSpPr>
          <p:spPr>
            <a:xfrm>
              <a:off x="2456" y="4201"/>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如果设计师不断打断甲方说话，并对每一个异议都进行反驳，会使自己失去一个在短时间内发现真正异议的机会，而当这种反驳不附带有建议性提案时，易中断谈话，对于双方都是非常遗憾的。</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33" name="组合 32"/>
          <p:cNvGrpSpPr/>
          <p:nvPr/>
        </p:nvGrpSpPr>
        <p:grpSpPr>
          <a:xfrm>
            <a:off x="670560" y="4773295"/>
            <a:ext cx="10266680" cy="824230"/>
            <a:chOff x="1056" y="3473"/>
            <a:chExt cx="16168" cy="1298"/>
          </a:xfrm>
        </p:grpSpPr>
        <p:sp>
          <p:nvSpPr>
            <p:cNvPr id="34" name="椭圆 33"/>
            <p:cNvSpPr/>
            <p:nvPr>
              <p:custDataLst>
                <p:tags r:id="rId14"/>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04</a:t>
              </a:r>
              <a:endParaRPr lang="zh-CN" altLang="en-US" sz="2800" dirty="0"/>
            </a:p>
          </p:txBody>
        </p:sp>
        <p:sp>
          <p:nvSpPr>
            <p:cNvPr id="35" name="文本框 34"/>
            <p:cNvSpPr txBox="1"/>
            <p:nvPr>
              <p:custDataLst>
                <p:tags r:id="rId15"/>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谈话无重点</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36" name="文本框 35"/>
            <p:cNvSpPr txBox="1"/>
            <p:nvPr>
              <p:custDataLst>
                <p:tags r:id="rId16"/>
              </p:custDataLst>
            </p:nvPr>
          </p:nvSpPr>
          <p:spPr>
            <a:xfrm>
              <a:off x="2456" y="4201"/>
              <a:ext cx="14768" cy="531"/>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如果你的谈话重点不突出，甲方无法察觉或难以察觉你的要求，合作就无从谈起。</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37" name="组合 36"/>
          <p:cNvGrpSpPr/>
          <p:nvPr/>
        </p:nvGrpSpPr>
        <p:grpSpPr>
          <a:xfrm>
            <a:off x="670560" y="5731510"/>
            <a:ext cx="10266680" cy="1045845"/>
            <a:chOff x="1056" y="3473"/>
            <a:chExt cx="16168" cy="1647"/>
          </a:xfrm>
        </p:grpSpPr>
        <p:sp>
          <p:nvSpPr>
            <p:cNvPr id="38" name="椭圆 37"/>
            <p:cNvSpPr/>
            <p:nvPr>
              <p:custDataLst>
                <p:tags r:id="rId17"/>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04</a:t>
              </a:r>
              <a:endParaRPr lang="zh-CN" altLang="en-US" sz="2800" dirty="0"/>
            </a:p>
          </p:txBody>
        </p:sp>
        <p:sp>
          <p:nvSpPr>
            <p:cNvPr id="39" name="文本框 38"/>
            <p:cNvSpPr txBox="1"/>
            <p:nvPr>
              <p:custDataLst>
                <p:tags r:id="rId18"/>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言不由衷的恭维</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40" name="文本框 39"/>
            <p:cNvSpPr txBox="1"/>
            <p:nvPr>
              <p:custDataLst>
                <p:tags r:id="rId19"/>
              </p:custDataLst>
            </p:nvPr>
          </p:nvSpPr>
          <p:spPr>
            <a:xfrm>
              <a:off x="2456" y="4201"/>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对待甲方我们要坦诚相待，要由衷赞同他们对于市场的正确判断。若为求得签单而进行华而不实的恭维，会降低设计师及公司的信誉度，亦会在日后承担由此带来的后果。</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934200"/>
            <a:ext cx="12192000" cy="29238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6320" y="4676020"/>
            <a:ext cx="2880320" cy="14401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984" y="4676020"/>
            <a:ext cx="288032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1269" y="5085184"/>
            <a:ext cx="1301750" cy="768350"/>
          </a:xfrm>
          <a:prstGeom prst="rect">
            <a:avLst/>
          </a:prstGeom>
        </p:spPr>
        <p:txBody>
          <a:bodyPr wrap="none">
            <a:spAutoFit/>
          </a:bodyPr>
          <a:lstStyle/>
          <a:p>
            <a:pPr algn="dist"/>
            <a:r>
              <a:rPr lang="zh-CN" altLang="en-US" sz="44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9765605" y="5089082"/>
            <a:ext cx="1301750" cy="768350"/>
          </a:xfrm>
          <a:prstGeom prst="rect">
            <a:avLst/>
          </a:prstGeom>
        </p:spPr>
        <p:txBody>
          <a:bodyPr wrap="none">
            <a:spAutoFit/>
          </a:bodyPr>
          <a:lstStyle/>
          <a:p>
            <a:pPr algn="dist"/>
            <a:r>
              <a:rPr lang="zh-CN" altLang="en-US" sz="44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983615" y="1557655"/>
            <a:ext cx="10222230" cy="1383665"/>
          </a:xfrm>
          <a:prstGeom prst="rect">
            <a:avLst/>
          </a:prstGeom>
          <a:noFill/>
        </p:spPr>
        <p:txBody>
          <a:bodyPr wrap="square" rtlCol="0">
            <a:spAutoFit/>
          </a:bodyPr>
          <a:lstStyle/>
          <a:p>
            <a:pPr algn="l">
              <a:lnSpc>
                <a:spcPct val="150000"/>
              </a:lnSpc>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1. 你认为符合设计师职位要求的技能有哪些？</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2. 用自己的话说一说设计师职位技能的重要性。</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4" name="椭圆 3"/>
          <p:cNvSpPr/>
          <p:nvPr>
            <p:custDataLst>
              <p:tags r:id="rId1"/>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custDataLst>
              <p:tags r:id="rId2"/>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05</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983432" y="220560"/>
            <a:ext cx="5614034" cy="761365"/>
            <a:chOff x="1828468" y="2747536"/>
            <a:chExt cx="4210525" cy="571023"/>
          </a:xfrm>
        </p:grpSpPr>
        <p:sp>
          <p:nvSpPr>
            <p:cNvPr id="10" name="文本框 9"/>
            <p:cNvSpPr txBox="1"/>
            <p:nvPr>
              <p:custDataLst>
                <p:tags r:id="rId3"/>
              </p:custDataLst>
            </p:nvPr>
          </p:nvSpPr>
          <p:spPr>
            <a:xfrm>
              <a:off x="1828468" y="2927082"/>
              <a:ext cx="4210525"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室内设计师职位应具备的基本知识</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4"/>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五</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24765" y="0"/>
            <a:ext cx="8011160" cy="6870700"/>
          </a:xfrm>
          <a:prstGeom prst="rect">
            <a:avLst/>
          </a:prstGeom>
        </p:spPr>
      </p:pic>
      <p:sp>
        <p:nvSpPr>
          <p:cNvPr id="18" name="任意多边形: 形状 17"/>
          <p:cNvSpPr/>
          <p:nvPr/>
        </p:nvSpPr>
        <p:spPr>
          <a:xfrm>
            <a:off x="4044045" y="0"/>
            <a:ext cx="8147955" cy="6858000"/>
          </a:xfrm>
          <a:custGeom>
            <a:avLst/>
            <a:gdLst>
              <a:gd name="connsiteX0" fmla="*/ 0 w 6110966"/>
              <a:gd name="connsiteY0" fmla="*/ 0 h 5143500"/>
              <a:gd name="connsiteX1" fmla="*/ 6110966 w 6110966"/>
              <a:gd name="connsiteY1" fmla="*/ 0 h 5143500"/>
              <a:gd name="connsiteX2" fmla="*/ 6110966 w 6110966"/>
              <a:gd name="connsiteY2" fmla="*/ 5143500 h 5143500"/>
              <a:gd name="connsiteX3" fmla="*/ 0 w 6110966"/>
              <a:gd name="connsiteY3" fmla="*/ 5143500 h 5143500"/>
              <a:gd name="connsiteX4" fmla="*/ 8870 w 6110966"/>
              <a:gd name="connsiteY4" fmla="*/ 5139287 h 5143500"/>
              <a:gd name="connsiteX5" fmla="*/ 1754990 w 6110966"/>
              <a:gd name="connsiteY5" fmla="*/ 2571750 h 5143500"/>
              <a:gd name="connsiteX6" fmla="*/ 8870 w 6110966"/>
              <a:gd name="connsiteY6" fmla="*/ 4213 h 5143500"/>
              <a:gd name="connsiteX7" fmla="*/ 0 w 6110966"/>
              <a:gd name="connsiteY7"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10966" h="5143500">
                <a:moveTo>
                  <a:pt x="0" y="0"/>
                </a:moveTo>
                <a:lnTo>
                  <a:pt x="6110966" y="0"/>
                </a:lnTo>
                <a:lnTo>
                  <a:pt x="6110966" y="5143500"/>
                </a:lnTo>
                <a:lnTo>
                  <a:pt x="0" y="5143500"/>
                </a:lnTo>
                <a:lnTo>
                  <a:pt x="8870" y="5139287"/>
                </a:lnTo>
                <a:cubicBezTo>
                  <a:pt x="1062354" y="4582852"/>
                  <a:pt x="1754990" y="3640540"/>
                  <a:pt x="1754990" y="2571750"/>
                </a:cubicBezTo>
                <a:cubicBezTo>
                  <a:pt x="1754990" y="1502960"/>
                  <a:pt x="1062354" y="560648"/>
                  <a:pt x="8870" y="4213"/>
                </a:cubicBezTo>
                <a:lnTo>
                  <a:pt x="0" y="0"/>
                </a:lnTo>
                <a:close/>
              </a:path>
            </a:pathLst>
          </a:cu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Calibri" panose="020F0502020204030204"/>
              <a:ea typeface="宋体" panose="02010600030101010101" pitchFamily="2" charset="-122"/>
            </a:endParaRPr>
          </a:p>
        </p:txBody>
      </p:sp>
      <p:sp>
        <p:nvSpPr>
          <p:cNvPr id="21" name="文本框 20"/>
          <p:cNvSpPr txBox="1"/>
          <p:nvPr/>
        </p:nvSpPr>
        <p:spPr>
          <a:xfrm>
            <a:off x="7091260" y="2958465"/>
            <a:ext cx="4412615" cy="1322070"/>
          </a:xfrm>
          <a:prstGeom prst="rect">
            <a:avLst/>
          </a:prstGeom>
          <a:noFill/>
        </p:spPr>
        <p:txBody>
          <a:bodyPr wrap="square" rtlCol="0">
            <a:spAutoFit/>
          </a:bodyPr>
          <a:lstStyle/>
          <a:p>
            <a:pPr algn="r">
              <a:defRPr/>
            </a:pPr>
            <a:r>
              <a:rPr lang="zh-CN" altLang="en-US" sz="8000" dirty="0">
                <a:solidFill>
                  <a:prstClr val="white"/>
                </a:solidFill>
                <a:latin typeface="思源黑体 CN Light" panose="020B0300000000000000" pitchFamily="34" charset="-122"/>
                <a:ea typeface="思源黑体 CN Light" panose="020B0300000000000000" pitchFamily="34" charset="-122"/>
              </a:rPr>
              <a:t>感谢观看</a:t>
            </a:r>
            <a:endParaRPr lang="zh-CN" altLang="en-US" sz="8000" dirty="0">
              <a:solidFill>
                <a:prstClr val="white"/>
              </a:solidFill>
              <a:latin typeface="思源黑体 CN Light" panose="020B0300000000000000" pitchFamily="34" charset="-122"/>
              <a:ea typeface="思源黑体 CN Light" panose="020B0300000000000000" pitchFamily="34" charset="-122"/>
            </a:endParaRPr>
          </a:p>
        </p:txBody>
      </p:sp>
      <p:sp>
        <p:nvSpPr>
          <p:cNvPr id="27" name="矩形 26"/>
          <p:cNvSpPr/>
          <p:nvPr/>
        </p:nvSpPr>
        <p:spPr>
          <a:xfrm>
            <a:off x="9523310" y="2131889"/>
            <a:ext cx="1980565" cy="768350"/>
          </a:xfrm>
          <a:prstGeom prst="rect">
            <a:avLst/>
          </a:prstGeom>
        </p:spPr>
        <p:txBody>
          <a:bodyPr wrap="none">
            <a:spAutoFit/>
          </a:bodyPr>
          <a:lstStyle/>
          <a:p>
            <a:pPr lvl="0" algn="r"/>
            <a:r>
              <a:rPr lang="en-US" altLang="zh-CN" sz="4400" b="1" dirty="0">
                <a:solidFill>
                  <a:prstClr val="white"/>
                </a:solidFill>
                <a:latin typeface="思源黑体 CN Light" panose="020B0300000000000000" pitchFamily="34" charset="-122"/>
                <a:ea typeface="思源黑体 CN Light" panose="020B0300000000000000" pitchFamily="34" charset="-122"/>
              </a:rPr>
              <a:t>THANK</a:t>
            </a:r>
            <a:endParaRPr lang="zh-CN" altLang="en-US" sz="4400" b="1" dirty="0">
              <a:solidFill>
                <a:prstClr val="white"/>
              </a:solidFill>
              <a:latin typeface="思源黑体 CN Light" panose="020B0300000000000000" pitchFamily="34" charset="-122"/>
              <a:ea typeface="思源黑体 CN Light" panose="020B0300000000000000" pitchFamily="34" charset="-122"/>
            </a:endParaRPr>
          </a:p>
        </p:txBody>
      </p:sp>
      <p:cxnSp>
        <p:nvCxnSpPr>
          <p:cNvPr id="30" name="直接连接符 29"/>
          <p:cNvCxnSpPr/>
          <p:nvPr/>
        </p:nvCxnSpPr>
        <p:spPr>
          <a:xfrm>
            <a:off x="10704512" y="4463086"/>
            <a:ext cx="79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7" name="椭圆 6"/>
          <p:cNvSpPr/>
          <p:nvPr/>
        </p:nvSpPr>
        <p:spPr>
          <a:xfrm>
            <a:off x="6598650" y="1196752"/>
            <a:ext cx="4968552" cy="4824536"/>
          </a:xfrm>
          <a:prstGeom prst="ellipse">
            <a:avLst/>
          </a:prstGeom>
          <a:blipFill>
            <a:blip r:embed="rId1"/>
            <a:srcRect/>
            <a:stretch>
              <a:fillRect l="-22826" r="-228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102706" y="1736812"/>
            <a:ext cx="3960440" cy="37444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040880" y="2691130"/>
            <a:ext cx="4022090" cy="2122805"/>
          </a:xfrm>
          <a:prstGeom prst="rect">
            <a:avLst/>
          </a:prstGeom>
        </p:spPr>
        <p:txBody>
          <a:bodyPr wrap="square">
            <a:spAutoFit/>
          </a:bodyPr>
          <a:lstStyle/>
          <a:p>
            <a:pPr algn="ctr"/>
            <a:r>
              <a:rPr lang="en-US" altLang="zh-CN" sz="4400" b="1" dirty="0">
                <a:solidFill>
                  <a:srgbClr val="384A66"/>
                </a:solidFill>
                <a:latin typeface="思源黑体 CN Light" panose="020B0300000000000000" pitchFamily="34" charset="-122"/>
                <a:ea typeface="思源黑体 CN Light" panose="020B0300000000000000" pitchFamily="34" charset="-122"/>
              </a:rPr>
              <a:t>四、设计师与甲方沟通的几点建议</a:t>
            </a:r>
            <a:endParaRPr lang="en-US" altLang="zh-CN"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文本框 13"/>
          <p:cNvSpPr txBox="1"/>
          <p:nvPr/>
        </p:nvSpPr>
        <p:spPr>
          <a:xfrm>
            <a:off x="479375" y="1413510"/>
            <a:ext cx="5896610" cy="521970"/>
          </a:xfrm>
          <a:prstGeom prst="rect">
            <a:avLst/>
          </a:prstGeom>
          <a:noFill/>
        </p:spPr>
        <p:txBody>
          <a:bodyPr wrap="square" rtlCol="0">
            <a:spAutoFit/>
          </a:bodyPr>
          <a:lstStyle/>
          <a:p>
            <a:r>
              <a:rPr lang="zh-CN" altLang="en-US" sz="2800" b="1" dirty="0">
                <a:solidFill>
                  <a:srgbClr val="FF0000"/>
                </a:solidFill>
                <a:latin typeface="思源黑体 CN Light" panose="020B0300000000000000" pitchFamily="34" charset="-122"/>
                <a:ea typeface="思源黑体 CN Light" panose="020B0300000000000000" pitchFamily="34" charset="-122"/>
              </a:rPr>
              <a:t>（一）设计师必会的技能是沟通</a:t>
            </a:r>
            <a:endParaRPr lang="zh-CN" altLang="en-US" sz="2800" b="1" dirty="0">
              <a:solidFill>
                <a:srgbClr val="FF0000"/>
              </a:solidFill>
              <a:latin typeface="思源黑体 CN Light" panose="020B0300000000000000" pitchFamily="34" charset="-122"/>
              <a:ea typeface="思源黑体 CN Light" panose="020B0300000000000000" pitchFamily="34" charset="-122"/>
            </a:endParaRPr>
          </a:p>
        </p:txBody>
      </p:sp>
      <p:sp>
        <p:nvSpPr>
          <p:cNvPr id="15" name="文本框 14"/>
          <p:cNvSpPr txBox="1"/>
          <p:nvPr/>
        </p:nvSpPr>
        <p:spPr>
          <a:xfrm>
            <a:off x="479375" y="2039620"/>
            <a:ext cx="5936977" cy="2155825"/>
          </a:xfrm>
          <a:prstGeom prst="rect">
            <a:avLst/>
          </a:prstGeom>
          <a:noFill/>
        </p:spPr>
        <p:txBody>
          <a:bodyPr wrap="square" rtlCol="0">
            <a:spAutoFit/>
          </a:bodyPr>
          <a:lstStyle/>
          <a:p>
            <a:pPr>
              <a:lnSpc>
                <a:spcPct val="120000"/>
              </a:lnSpc>
            </a:pPr>
            <a:r>
              <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rPr>
              <a:t>在实际的项目中，总有些甲方会跑过来问设计师为什么要这样设计呢？设计师们遇见这种事之后，第一反应都是懵，为什么要这样设计，因为好看呗。但是回答甲方的时候又不能草率，所以就要求设计师有扎实的原理基础，平常多看多思考，设计原理记一记，回答甲方时才能理直气壮，让甲方信服。会做设计不会说是一大难题，平常多练习，和同事讲讲自己设计好的部分，交流一下设计见解，会成长得很快。</a:t>
            </a:r>
            <a:endPar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79375" y="4443095"/>
            <a:ext cx="4647534" cy="521970"/>
          </a:xfrm>
          <a:prstGeom prst="rect">
            <a:avLst/>
          </a:prstGeom>
          <a:noFill/>
        </p:spPr>
        <p:txBody>
          <a:bodyPr wrap="square" rtlCol="0">
            <a:spAutoFit/>
          </a:bodyPr>
          <a:lstStyle/>
          <a:p>
            <a:r>
              <a:rPr lang="zh-CN" altLang="en-US" sz="2800" b="1" dirty="0">
                <a:solidFill>
                  <a:srgbClr val="384A66"/>
                </a:solidFill>
                <a:latin typeface="思源黑体 CN Light" panose="020B0300000000000000" pitchFamily="34" charset="-122"/>
                <a:ea typeface="思源黑体 CN Light" panose="020B0300000000000000" pitchFamily="34" charset="-122"/>
              </a:rPr>
              <a:t>（二）帮助甲方明确意向</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79375" y="5069205"/>
            <a:ext cx="5919004" cy="1271270"/>
          </a:xfrm>
          <a:prstGeom prst="rect">
            <a:avLst/>
          </a:prstGeom>
          <a:noFill/>
        </p:spPr>
        <p:txBody>
          <a:bodyPr wrap="square" rtlCol="0">
            <a:spAutoFit/>
          </a:bodyPr>
          <a:lstStyle/>
          <a:p>
            <a:pPr>
              <a:lnSpc>
                <a:spcPct val="120000"/>
              </a:lnSpc>
            </a:pPr>
            <a:r>
              <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rPr>
              <a:t>其实一开始，许多甲方都没有特别明确自己到底想要什么，概念非常模糊，以至于我们与甲方沟通起来特别困难，此时我们可以用选择性提问的方式，来帮助甲方摸清内心的想法，让甲方明确自己到底想要设计什么</a:t>
            </a:r>
            <a:endParaRPr lang="en-US" altLang="zh-CN" sz="16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nvGrpSpPr>
          <p:cNvPr id="10" name="组合 9"/>
          <p:cNvGrpSpPr/>
          <p:nvPr/>
        </p:nvGrpSpPr>
        <p:grpSpPr>
          <a:xfrm>
            <a:off x="983432" y="220560"/>
            <a:ext cx="5613393" cy="761186"/>
            <a:chOff x="1828468" y="2747536"/>
            <a:chExt cx="4210044" cy="570889"/>
          </a:xfrm>
        </p:grpSpPr>
        <p:sp>
          <p:nvSpPr>
            <p:cNvPr id="13" name="文本框 12"/>
            <p:cNvSpPr txBox="1"/>
            <p:nvPr>
              <p:custDataLst>
                <p:tags r:id="rId2"/>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室内设计师形象</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3"/>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0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8"/>
  <p:tag name="KSO_WM_UNIT_ID" val="diagram20181972_1*n_i*1_158"/>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100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9"/>
  <p:tag name="KSO_WM_UNIT_ID" val="diagram20181972_1*n_i*1_159"/>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100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0"/>
  <p:tag name="KSO_WM_UNIT_ID" val="diagram20181972_1*n_i*1_160"/>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100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1"/>
  <p:tag name="KSO_WM_UNIT_ID" val="diagram20181972_1*n_i*1_161"/>
  <p:tag name="KSO_WM_UNIT_LAYERLEVEL" val="1_1"/>
  <p:tag name="KSO_WM_DIAGRAM_GROUP_CODE" val="n1-1"/>
  <p:tag name="KSO_WM_UNIT_FILL_FORE_SCHEMECOLOR_INDEX" val="8"/>
  <p:tag name="KSO_WM_UNIT_FILL_TYPE" val="1"/>
  <p:tag name="KSO_WM_UNIT_TEXT_FILL_FORE_SCHEMECOLOR_INDEX" val="13"/>
  <p:tag name="KSO_WM_UNIT_TEXT_FILL_TYPE" val="1"/>
</p:tagLst>
</file>

<file path=ppt/tags/tag100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2"/>
  <p:tag name="KSO_WM_UNIT_ID" val="diagram20181972_1*n_i*1_162"/>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100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3"/>
  <p:tag name="KSO_WM_UNIT_ID" val="diagram20181972_1*n_i*1_163"/>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100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4"/>
  <p:tag name="KSO_WM_UNIT_ID" val="diagram20181972_1*n_i*1_164"/>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100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5"/>
  <p:tag name="KSO_WM_UNIT_ID" val="diagram20181972_1*n_i*1_165"/>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100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6"/>
  <p:tag name="KSO_WM_UNIT_ID" val="diagram20181972_1*n_i*1_166"/>
  <p:tag name="KSO_WM_UNIT_LAYERLEVEL" val="1_1"/>
  <p:tag name="KSO_WM_DIAGRAM_GROUP_CODE" val="n1-1"/>
  <p:tag name="KSO_WM_UNIT_FILL_FORE_SCHEMECOLOR_INDEX" val="8"/>
  <p:tag name="KSO_WM_UNIT_FILL_TYPE" val="1"/>
  <p:tag name="KSO_WM_UNIT_TEXT_FILL_FORE_SCHEMECOLOR_INDEX" val="13"/>
  <p:tag name="KSO_WM_UNIT_TEXT_FILL_TYPE" val="1"/>
</p:tagLst>
</file>

<file path=ppt/tags/tag100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7"/>
  <p:tag name="KSO_WM_UNIT_ID" val="diagram20181972_1*n_i*1_167"/>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101.xml><?xml version="1.0" encoding="utf-8"?>
<p:tagLst xmlns:p="http://schemas.openxmlformats.org/presentationml/2006/main">
  <p:tag name="KSO_WM_BEAUTIFY_FLAG" val=""/>
</p:tagLst>
</file>

<file path=ppt/tags/tag101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8"/>
  <p:tag name="KSO_WM_UNIT_ID" val="diagram20181972_1*n_i*1_168"/>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101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9"/>
  <p:tag name="KSO_WM_UNIT_ID" val="diagram20181972_1*n_i*1_169"/>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101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0"/>
  <p:tag name="KSO_WM_UNIT_ID" val="diagram20181972_1*n_i*1_170"/>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101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1"/>
  <p:tag name="KSO_WM_UNIT_ID" val="diagram20181972_1*n_i*1_171"/>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101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2"/>
  <p:tag name="KSO_WM_UNIT_ID" val="diagram20181972_1*n_i*1_172"/>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101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3"/>
  <p:tag name="KSO_WM_UNIT_ID" val="diagram20181972_1*n_i*1_173"/>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101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4"/>
  <p:tag name="KSO_WM_UNIT_ID" val="diagram20181972_1*n_i*1_174"/>
  <p:tag name="KSO_WM_UNIT_LAYERLEVEL" val="1_1"/>
  <p:tag name="KSO_WM_DIAGRAM_GROUP_CODE" val="n1-1"/>
  <p:tag name="KSO_WM_UNIT_FILL_FORE_SCHEMECOLOR_INDEX" val="8"/>
  <p:tag name="KSO_WM_UNIT_FILL_TYPE" val="1"/>
  <p:tag name="KSO_WM_UNIT_TEXT_FILL_FORE_SCHEMECOLOR_INDEX" val="13"/>
  <p:tag name="KSO_WM_UNIT_TEXT_FILL_TYPE" val="1"/>
</p:tagLst>
</file>

<file path=ppt/tags/tag101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5"/>
  <p:tag name="KSO_WM_UNIT_ID" val="diagram20181972_1*n_i*1_175"/>
  <p:tag name="KSO_WM_UNIT_LAYERLEVEL" val="1_1"/>
  <p:tag name="KSO_WM_DIAGRAM_GROUP_CODE" val="n1-1"/>
  <p:tag name="KSO_WM_UNIT_FILL_FORE_SCHEMECOLOR_INDEX" val="8"/>
  <p:tag name="KSO_WM_UNIT_FILL_TYPE" val="1"/>
  <p:tag name="KSO_WM_UNIT_TEXT_FILL_FORE_SCHEMECOLOR_INDEX" val="13"/>
  <p:tag name="KSO_WM_UNIT_TEXT_FILL_TYPE" val="1"/>
</p:tagLst>
</file>

<file path=ppt/tags/tag101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6"/>
  <p:tag name="KSO_WM_UNIT_ID" val="diagram20181972_1*n_i*1_176"/>
  <p:tag name="KSO_WM_UNIT_LAYERLEVEL" val="1_1"/>
  <p:tag name="KSO_WM_DIAGRAM_GROUP_CODE" val="n1-1"/>
  <p:tag name="KSO_WM_UNIT_FILL_FORE_SCHEMECOLOR_INDEX" val="8"/>
  <p:tag name="KSO_WM_UNIT_FILL_TYPE" val="1"/>
  <p:tag name="KSO_WM_UNIT_TEXT_FILL_FORE_SCHEMECOLOR_INDEX" val="13"/>
  <p:tag name="KSO_WM_UNIT_TEXT_FILL_TYPE" val="1"/>
</p:tagLst>
</file>

<file path=ppt/tags/tag101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7"/>
  <p:tag name="KSO_WM_UNIT_ID" val="diagram20181972_1*n_i*1_177"/>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102.xml><?xml version="1.0" encoding="utf-8"?>
<p:tagLst xmlns:p="http://schemas.openxmlformats.org/presentationml/2006/main">
  <p:tag name="KSO_WM_BEAUTIFY_FLAG" val=""/>
</p:tagLst>
</file>

<file path=ppt/tags/tag102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8"/>
  <p:tag name="KSO_WM_UNIT_ID" val="diagram20181972_1*n_i*1_178"/>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102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9"/>
  <p:tag name="KSO_WM_UNIT_ID" val="diagram20181972_1*n_i*1_179"/>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102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0"/>
  <p:tag name="KSO_WM_UNIT_ID" val="diagram20181972_1*n_i*1_180"/>
  <p:tag name="KSO_WM_UNIT_LAYERLEVEL" val="1_1"/>
  <p:tag name="KSO_WM_DIAGRAM_GROUP_CODE" val="n1-1"/>
  <p:tag name="KSO_WM_UNIT_TEXT_FILL_FORE_SCHEMECOLOR_INDEX" val="13"/>
  <p:tag name="KSO_WM_UNIT_TEXT_FILL_TYPE" val="1"/>
</p:tagLst>
</file>

<file path=ppt/tags/tag102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1"/>
  <p:tag name="KSO_WM_UNIT_ID" val="diagram20181972_1*n_i*1_181"/>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102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2"/>
  <p:tag name="KSO_WM_UNIT_ID" val="diagram20181972_1*n_i*1_182"/>
  <p:tag name="KSO_WM_UNIT_LAYERLEVEL" val="1_1"/>
  <p:tag name="KSO_WM_DIAGRAM_GROUP_CODE" val="n1-1"/>
  <p:tag name="KSO_WM_UNIT_FILL_FORE_SCHEMECOLOR_INDEX" val="15"/>
  <p:tag name="KSO_WM_UNIT_FILL_TYPE" val="1"/>
  <p:tag name="KSO_WM_UNIT_TEXT_FILL_FORE_SCHEMECOLOR_INDEX" val="13"/>
  <p:tag name="KSO_WM_UNIT_TEXT_FILL_TYPE" val="1"/>
</p:tagLst>
</file>

<file path=ppt/tags/tag102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3"/>
  <p:tag name="KSO_WM_UNIT_ID" val="diagram20181972_1*n_i*1_183"/>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102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4"/>
  <p:tag name="KSO_WM_UNIT_ID" val="diagram20181972_1*n_i*1_184"/>
  <p:tag name="KSO_WM_UNIT_LAYERLEVEL" val="1_1"/>
  <p:tag name="KSO_WM_DIAGRAM_GROUP_CODE" val="n1-1"/>
  <p:tag name="KSO_WM_UNIT_FILL_FORE_SCHEMECOLOR_INDEX" val="15"/>
  <p:tag name="KSO_WM_UNIT_FILL_TYPE" val="1"/>
  <p:tag name="KSO_WM_UNIT_TEXT_FILL_FORE_SCHEMECOLOR_INDEX" val="13"/>
  <p:tag name="KSO_WM_UNIT_TEXT_FILL_TYPE" val="1"/>
</p:tagLst>
</file>

<file path=ppt/tags/tag102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5"/>
  <p:tag name="KSO_WM_UNIT_ID" val="diagram20181972_1*n_i*1_185"/>
  <p:tag name="KSO_WM_UNIT_LAYERLEVEL" val="1_1"/>
  <p:tag name="KSO_WM_DIAGRAM_GROUP_CODE" val="n1-1"/>
  <p:tag name="KSO_WM_UNIT_FILL_FORE_SCHEMECOLOR_INDEX" val="15"/>
  <p:tag name="KSO_WM_UNIT_FILL_TYPE" val="1"/>
  <p:tag name="KSO_WM_UNIT_TEXT_FILL_FORE_SCHEMECOLOR_INDEX" val="13"/>
  <p:tag name="KSO_WM_UNIT_TEXT_FILL_TYPE" val="1"/>
</p:tagLst>
</file>

<file path=ppt/tags/tag102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6"/>
  <p:tag name="KSO_WM_UNIT_ID" val="diagram20181972_1*n_i*1_186"/>
  <p:tag name="KSO_WM_UNIT_LAYERLEVEL" val="1_1"/>
  <p:tag name="KSO_WM_DIAGRAM_GROUP_CODE" val="n1-1"/>
  <p:tag name="KSO_WM_UNIT_FILL_FORE_SCHEMECOLOR_INDEX" val="15"/>
  <p:tag name="KSO_WM_UNIT_FILL_TYPE" val="1"/>
  <p:tag name="KSO_WM_UNIT_TEXT_FILL_FORE_SCHEMECOLOR_INDEX" val="13"/>
  <p:tag name="KSO_WM_UNIT_TEXT_FILL_TYPE" val="1"/>
</p:tagLst>
</file>

<file path=ppt/tags/tag102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7"/>
  <p:tag name="KSO_WM_UNIT_ID" val="diagram20181972_1*n_i*1_187"/>
  <p:tag name="KSO_WM_UNIT_LAYERLEVEL" val="1_1"/>
  <p:tag name="KSO_WM_DIAGRAM_GROUP_CODE" val="n1-1"/>
  <p:tag name="KSO_WM_UNIT_FILL_FORE_SCHEMECOLOR_INDEX" val="15"/>
  <p:tag name="KSO_WM_UNIT_FILL_TYPE" val="1"/>
  <p:tag name="KSO_WM_UNIT_TEXT_FILL_FORE_SCHEMECOLOR_INDEX" val="13"/>
  <p:tag name="KSO_WM_UNIT_TEXT_FILL_TYPE" val="1"/>
</p:tagLst>
</file>

<file path=ppt/tags/tag103.xml><?xml version="1.0" encoding="utf-8"?>
<p:tagLst xmlns:p="http://schemas.openxmlformats.org/presentationml/2006/main">
  <p:tag name="KSO_WM_BEAUTIFY_FLAG" val=""/>
</p:tagLst>
</file>

<file path=ppt/tags/tag103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8"/>
  <p:tag name="KSO_WM_UNIT_ID" val="diagram20181972_1*n_i*1_188"/>
  <p:tag name="KSO_WM_UNIT_LAYERLEVEL" val="1_1"/>
  <p:tag name="KSO_WM_DIAGRAM_GROUP_CODE" val="n1-1"/>
  <p:tag name="KSO_WM_UNIT_TEXT_FILL_FORE_SCHEMECOLOR_INDEX" val="13"/>
  <p:tag name="KSO_WM_UNIT_TEXT_FILL_TYPE" val="1"/>
</p:tagLst>
</file>

<file path=ppt/tags/tag103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9"/>
  <p:tag name="KSO_WM_UNIT_ID" val="diagram20181972_1*n_i*1_189"/>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103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0"/>
  <p:tag name="KSO_WM_UNIT_ID" val="diagram20181972_1*n_i*1_190"/>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103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1"/>
  <p:tag name="KSO_WM_UNIT_ID" val="diagram20181972_1*n_i*1_191"/>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103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2"/>
  <p:tag name="KSO_WM_UNIT_ID" val="diagram20181972_1*n_i*1_192"/>
  <p:tag name="KSO_WM_UNIT_LAYERLEVEL" val="1_1"/>
  <p:tag name="KSO_WM_DIAGRAM_GROUP_CODE" val="n1-1"/>
  <p:tag name="KSO_WM_UNIT_TEXT_FILL_FORE_SCHEMECOLOR_INDEX" val="13"/>
  <p:tag name="KSO_WM_UNIT_TEXT_FILL_TYPE" val="1"/>
</p:tagLst>
</file>

<file path=ppt/tags/tag103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3"/>
  <p:tag name="KSO_WM_UNIT_ID" val="diagram20181972_1*n_i*1_193"/>
  <p:tag name="KSO_WM_UNIT_LAYERLEVEL" val="1_1"/>
  <p:tag name="KSO_WM_DIAGRAM_GROUP_CODE" val="n1-1"/>
  <p:tag name="KSO_WM_UNIT_TEXT_FILL_FORE_SCHEMECOLOR_INDEX" val="13"/>
  <p:tag name="KSO_WM_UNIT_TEXT_FILL_TYPE" val="1"/>
</p:tagLst>
</file>

<file path=ppt/tags/tag103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4"/>
  <p:tag name="KSO_WM_UNIT_ID" val="diagram20181972_1*n_i*1_194"/>
  <p:tag name="KSO_WM_UNIT_LAYERLEVEL" val="1_1"/>
  <p:tag name="KSO_WM_DIAGRAM_GROUP_CODE" val="n1-1"/>
  <p:tag name="KSO_WM_UNIT_TEXT_FILL_FORE_SCHEMECOLOR_INDEX" val="13"/>
  <p:tag name="KSO_WM_UNIT_TEXT_FILL_TYPE" val="1"/>
</p:tagLst>
</file>

<file path=ppt/tags/tag103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5"/>
  <p:tag name="KSO_WM_UNIT_ID" val="diagram20181972_1*n_i*1_195"/>
  <p:tag name="KSO_WM_UNIT_LAYERLEVEL" val="1_1"/>
  <p:tag name="KSO_WM_DIAGRAM_GROUP_CODE" val="n1-1"/>
  <p:tag name="KSO_WM_UNIT_TEXT_FILL_FORE_SCHEMECOLOR_INDEX" val="13"/>
  <p:tag name="KSO_WM_UNIT_TEXT_FILL_TYPE" val="1"/>
</p:tagLst>
</file>

<file path=ppt/tags/tag103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h_f"/>
  <p:tag name="KSO_WM_UNIT_INDEX" val="1_1_2"/>
  <p:tag name="KSO_WM_UNIT_ID" val="diagram20181972_1*n_h_f*1_1_2"/>
  <p:tag name="KSO_WM_UNIT_LAYERLEVEL" val="1_1_1"/>
  <p:tag name="KSO_WM_UNIT_VALUE" val="5"/>
  <p:tag name="KSO_WM_UNIT_HIGHLIGHT" val="0"/>
  <p:tag name="KSO_WM_UNIT_COMPATIBLE" val="0"/>
  <p:tag name="KSO_WM_UNIT_CLEAR" val="0"/>
  <p:tag name="KSO_WM_DIAGRAM_GROUP_CODE" val="n1-1"/>
  <p:tag name="KSO_WM_UNIT_PRESET_TEXT" val="￥2,300,000"/>
  <p:tag name="KSO_WM_UNIT_TEXT_FILL_FORE_SCHEMECOLOR_INDEX" val="15"/>
  <p:tag name="KSO_WM_UNIT_TEXT_FILL_TYPE" val="1"/>
</p:tagLst>
</file>

<file path=ppt/tags/tag103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h_f"/>
  <p:tag name="KSO_WM_UNIT_INDEX" val="1_1_1"/>
  <p:tag name="KSO_WM_UNIT_ID" val="diagram20181972_1*n_h_f*1_1_1"/>
  <p:tag name="KSO_WM_UNIT_LAYERLEVEL" val="1_1_1"/>
  <p:tag name="KSO_WM_UNIT_VALUE" val="7"/>
  <p:tag name="KSO_WM_UNIT_HIGHLIGHT" val="0"/>
  <p:tag name="KSO_WM_UNIT_COMPATIBLE" val="0"/>
  <p:tag name="KSO_WM_UNIT_CLEAR" val="0"/>
  <p:tag name="KSO_WM_DIAGRAM_GROUP_CODE" val="n1-1"/>
  <p:tag name="KSO_WM_UNIT_PRESET_TEXT" val="明年的目标是："/>
  <p:tag name="KSO_WM_UNIT_TEXT_FILL_FORE_SCHEMECOLOR_INDEX" val="13"/>
  <p:tag name="KSO_WM_UNIT_TEXT_FILL_TYPE" val="1"/>
</p:tagLst>
</file>

<file path=ppt/tags/tag104.xml><?xml version="1.0" encoding="utf-8"?>
<p:tagLst xmlns:p="http://schemas.openxmlformats.org/presentationml/2006/main">
  <p:tag name="KSO_WM_BEAUTIFY_FLAG" val=""/>
</p:tagLst>
</file>

<file path=ppt/tags/tag104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7"/>
  <p:tag name="KSO_WM_UNIT_ID" val="diagram20181972_1*n_i*1_197"/>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104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8"/>
  <p:tag name="KSO_WM_UNIT_ID" val="diagram20181972_1*n_i*1_198"/>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104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9"/>
  <p:tag name="KSO_WM_UNIT_ID" val="diagram20181972_1*n_i*1_199"/>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104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00"/>
  <p:tag name="KSO_WM_UNIT_ID" val="diagram20181972_1*n_i*1_200"/>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1044.xml><?xml version="1.0" encoding="utf-8"?>
<p:tagLst xmlns:p="http://schemas.openxmlformats.org/presentationml/2006/main">
  <p:tag name="KSO_WM_BEAUTIFY_FLAG" val=""/>
</p:tagLst>
</file>

<file path=ppt/tags/tag1045.xml><?xml version="1.0" encoding="utf-8"?>
<p:tagLst xmlns:p="http://schemas.openxmlformats.org/presentationml/2006/main">
  <p:tag name="KSO_WM_BEAUTIFY_FLAG" val=""/>
</p:tagLst>
</file>

<file path=ppt/tags/tag1046.xml><?xml version="1.0" encoding="utf-8"?>
<p:tagLst xmlns:p="http://schemas.openxmlformats.org/presentationml/2006/main">
  <p:tag name="KSO_WM_BEAUTIFY_FLAG" val=""/>
</p:tagLst>
</file>

<file path=ppt/tags/tag1047.xml><?xml version="1.0" encoding="utf-8"?>
<p:tagLst xmlns:p="http://schemas.openxmlformats.org/presentationml/2006/main">
  <p:tag name="KSO_WM_BEAUTIFY_FLAG" val=""/>
</p:tagLst>
</file>

<file path=ppt/tags/tag1048.xml><?xml version="1.0" encoding="utf-8"?>
<p:tagLst xmlns:p="http://schemas.openxmlformats.org/presentationml/2006/main">
  <p:tag name="KSO_WM_BEAUTIFY_FLAG" val=""/>
</p:tagLst>
</file>

<file path=ppt/tags/tag1049.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50.xml><?xml version="1.0" encoding="utf-8"?>
<p:tagLst xmlns:p="http://schemas.openxmlformats.org/presentationml/2006/main">
  <p:tag name="KSO_WM_BEAUTIFY_FLAG" val=""/>
</p:tagLst>
</file>

<file path=ppt/tags/tag1051.xml><?xml version="1.0" encoding="utf-8"?>
<p:tagLst xmlns:p="http://schemas.openxmlformats.org/presentationml/2006/main">
  <p:tag name="KSO_WM_BEAUTIFY_FLAG" val=""/>
</p:tagLst>
</file>

<file path=ppt/tags/tag1052.xml><?xml version="1.0" encoding="utf-8"?>
<p:tagLst xmlns:p="http://schemas.openxmlformats.org/presentationml/2006/main">
  <p:tag name="KSO_WM_BEAUTIFY_FLAG" val=""/>
</p:tagLst>
</file>

<file path=ppt/tags/tag1053.xml><?xml version="1.0" encoding="utf-8"?>
<p:tagLst xmlns:p="http://schemas.openxmlformats.org/presentationml/2006/main">
  <p:tag name="ISPRING_PRESENTATION_TITLE" val="简洁2018运营总结报告ppt模板"/>
  <p:tag name="ISPRING_FIRST_PUBLISH" val="1"/>
  <p:tag name="COMMONDATA" val="eyJoZGlkIjoiZWNhYzc5NThlMmQ4YTlhZTI0ZTMyYWFhZWUyMTMxNjcifQ=="/>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193_2*m_i*1_1"/>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160193_2*m_i*1_2"/>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160193_2*m_i*1_3"/>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160193_2*m_i*1_4"/>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160193_2*m_i*1_5"/>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7"/>
  <p:tag name="KSO_WM_UNIT_ID" val="diagram160193_2*m_i*1_7"/>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193_2*m_h_i*1_2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193_2*m_h_a*1_2_1"/>
  <p:tag name="KSO_WM_TEMPLATE_CATEGORY" val="diagram"/>
  <p:tag name="KSO_WM_TEMPLATE_INDEX" val="160193"/>
  <p:tag name="KSO_WM_UNIT_LAYERLEVEL" val="1_1_1"/>
  <p:tag name="KSO_WM_TAG_VERSION" val="1.0"/>
  <p:tag name="KSO_WM_BEAUTIFY_FLAG" val="#wm#"/>
  <p:tag name="KSO_WM_UNIT_TEXT_FILL_FORE_SCHEMECOLOR_INDEX" val="9"/>
  <p:tag name="KSO_WM_UNIT_TEXT_FILL_TYPE"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193_2*m_h_i*1_3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Lst>
</file>

<file path=ppt/tags/tag47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193_2*m_h_a*1_3_1"/>
  <p:tag name="KSO_WM_TEMPLATE_CATEGORY" val="diagram"/>
  <p:tag name="KSO_WM_TEMPLATE_INDEX" val="160193"/>
  <p:tag name="KSO_WM_UNIT_LAYERLEVEL" val="1_1_1"/>
  <p:tag name="KSO_WM_TAG_VERSION" val="1.0"/>
  <p:tag name="KSO_WM_BEAUTIFY_FLAG" val="#wm#"/>
  <p:tag name="KSO_WM_UNIT_TEXT_FILL_FORE_SCHEMECOLOR_INDEX" val="8"/>
  <p:tag name="KSO_WM_UNIT_TEXT_FILL_TYPE"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160193_2*m_h_i*1_2_1"/>
  <p:tag name="KSO_WM_TEMPLATE_CATEGORY" val="diagram"/>
  <p:tag name="KSO_WM_TEMPLATE_INDEX" val="160193"/>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160193_2*m_h_i*1_3_1"/>
  <p:tag name="KSO_WM_TEMPLATE_CATEGORY" val="diagram"/>
  <p:tag name="KSO_WM_TEMPLATE_INDEX" val="16019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160193_2*m_h_i*1_1_1"/>
  <p:tag name="KSO_WM_TEMPLATE_CATEGORY" val="diagram"/>
  <p:tag name="KSO_WM_TEMPLATE_INDEX" val="160193"/>
  <p:tag name="KSO_WM_UNIT_LAYERLEVEL" val="1_1_1"/>
  <p:tag name="KSO_WM_TAG_VERSION" val="1.0"/>
  <p:tag name="KSO_WM_BEAUTIFY_FLAG" val="#wm#"/>
  <p:tag name="KSO_WM_UNIT_FILL_FORE_SCHEMECOLOR_INDEX" val="10"/>
  <p:tag name="KSO_WM_UNIT_FILL_TYPE" val="1"/>
  <p:tag name="KSO_WM_UNIT_LINE_FORE_SCHEMECOLOR_INDEX" val="10"/>
  <p:tag name="KSO_WM_UNIT_LINE_FILL_TYPE" val="2"/>
  <p:tag name="KSO_WM_UNIT_TEXT_FILL_FORE_SCHEMECOLOR_INDEX" val="14"/>
  <p:tag name="KSO_WM_UNIT_TEXT_FILL_TYPE"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193_2*m_h_i*1_1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Lst>
</file>

<file path=ppt/tags/tag477.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193_2*m_h_a*1_1_1"/>
  <p:tag name="KSO_WM_TEMPLATE_CATEGORY" val="diagram"/>
  <p:tag name="KSO_WM_TEMPLATE_INDEX" val="160193"/>
  <p:tag name="KSO_WM_UNIT_LAYERLEVEL" val="1_1_1"/>
  <p:tag name="KSO_WM_TAG_VERSION" val="1.0"/>
  <p:tag name="KSO_WM_BEAUTIFY_FLAG" val="#wm#"/>
  <p:tag name="KSO_WM_UNIT_TEXT_FILL_FORE_SCHEMECOLOR_INDEX" val="10"/>
  <p:tag name="KSO_WM_UNIT_TEXT_FILL_TYPE"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160193_2*m_i*1_6"/>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6"/>
  <p:tag name="KSO_WM_UNIT_ID" val="diagram20181972_1*n_i*1_196"/>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50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
  <p:tag name="KSO_WM_UNIT_ID" val="diagram20181972_1*n_i*1_1"/>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50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
  <p:tag name="KSO_WM_UNIT_ID" val="diagram20181972_1*n_i*1_2"/>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50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
  <p:tag name="KSO_WM_UNIT_ID" val="diagram20181972_1*n_i*1_3"/>
  <p:tag name="KSO_WM_UNIT_LAYERLEVEL" val="1_1"/>
  <p:tag name="KSO_WM_DIAGRAM_GROUP_CODE" val="n1-1"/>
  <p:tag name="KSO_WM_UNIT_TEXT_FILL_FORE_SCHEMECOLOR_INDEX" val="13"/>
  <p:tag name="KSO_WM_UNIT_TEXT_FILL_TYPE" val="1"/>
</p:tagLst>
</file>

<file path=ppt/tags/tag50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
  <p:tag name="KSO_WM_UNIT_ID" val="diagram20181972_1*n_i*1_4"/>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50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
  <p:tag name="KSO_WM_UNIT_ID" val="diagram20181972_1*n_i*1_5"/>
  <p:tag name="KSO_WM_UNIT_LAYERLEVEL" val="1_1"/>
  <p:tag name="KSO_WM_DIAGRAM_GROUP_CODE" val="n1-1"/>
  <p:tag name="KSO_WM_UNIT_TEXT_FILL_FORE_SCHEMECOLOR_INDEX" val="13"/>
  <p:tag name="KSO_WM_UNIT_TEXT_FILL_TYPE" val="1"/>
</p:tagLst>
</file>

<file path=ppt/tags/tag50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
  <p:tag name="KSO_WM_UNIT_ID" val="diagram20181972_1*n_i*1_6"/>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
  <p:tag name="KSO_WM_UNIT_ID" val="diagram20181972_1*n_i*1_7"/>
  <p:tag name="KSO_WM_UNIT_LAYERLEVEL" val="1_1"/>
  <p:tag name="KSO_WM_DIAGRAM_GROUP_CODE" val="n1-1"/>
  <p:tag name="KSO_WM_UNIT_TEXT_FILL_FORE_SCHEMECOLOR_INDEX" val="13"/>
  <p:tag name="KSO_WM_UNIT_TEXT_FILL_TYPE" val="1"/>
</p:tagLst>
</file>

<file path=ppt/tags/tag51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
  <p:tag name="KSO_WM_UNIT_ID" val="diagram20181972_1*n_i*1_8"/>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51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
  <p:tag name="KSO_WM_UNIT_ID" val="diagram20181972_1*n_i*1_9"/>
  <p:tag name="KSO_WM_UNIT_LAYERLEVEL" val="1_1"/>
  <p:tag name="KSO_WM_DIAGRAM_GROUP_CODE" val="n1-1"/>
  <p:tag name="KSO_WM_UNIT_TEXT_FILL_FORE_SCHEMECOLOR_INDEX" val="13"/>
  <p:tag name="KSO_WM_UNIT_TEXT_FILL_TYPE" val="1"/>
</p:tagLst>
</file>

<file path=ppt/tags/tag51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
  <p:tag name="KSO_WM_UNIT_ID" val="diagram20181972_1*n_i*1_10"/>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51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
  <p:tag name="KSO_WM_UNIT_ID" val="diagram20181972_1*n_i*1_11"/>
  <p:tag name="KSO_WM_UNIT_LAYERLEVEL" val="1_1"/>
  <p:tag name="KSO_WM_DIAGRAM_GROUP_CODE" val="n1-1"/>
  <p:tag name="KSO_WM_UNIT_TEXT_FILL_FORE_SCHEMECOLOR_INDEX" val="13"/>
  <p:tag name="KSO_WM_UNIT_TEXT_FILL_TYPE" val="1"/>
</p:tagLst>
</file>

<file path=ppt/tags/tag51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
  <p:tag name="KSO_WM_UNIT_ID" val="diagram20181972_1*n_i*1_12"/>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51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
  <p:tag name="KSO_WM_UNIT_ID" val="diagram20181972_1*n_i*1_13"/>
  <p:tag name="KSO_WM_UNIT_LAYERLEVEL" val="1_1"/>
  <p:tag name="KSO_WM_DIAGRAM_GROUP_CODE" val="n1-1"/>
  <p:tag name="KSO_WM_UNIT_TEXT_FILL_FORE_SCHEMECOLOR_INDEX" val="13"/>
  <p:tag name="KSO_WM_UNIT_TEXT_FILL_TYPE" val="1"/>
</p:tagLst>
</file>

<file path=ppt/tags/tag51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
  <p:tag name="KSO_WM_UNIT_ID" val="diagram20181972_1*n_i*1_14"/>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51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
  <p:tag name="KSO_WM_UNIT_ID" val="diagram20181972_1*n_i*1_15"/>
  <p:tag name="KSO_WM_UNIT_LAYERLEVEL" val="1_1"/>
  <p:tag name="KSO_WM_DIAGRAM_GROUP_CODE" val="n1-1"/>
  <p:tag name="KSO_WM_UNIT_TEXT_FILL_FORE_SCHEMECOLOR_INDEX" val="13"/>
  <p:tag name="KSO_WM_UNIT_TEXT_FILL_TYPE" val="1"/>
</p:tagLst>
</file>

<file path=ppt/tags/tag51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
  <p:tag name="KSO_WM_UNIT_ID" val="diagram20181972_1*n_i*1_16"/>
  <p:tag name="KSO_WM_UNIT_LAYERLEVEL" val="1_1"/>
  <p:tag name="KSO_WM_DIAGRAM_GROUP_CODE" val="n1-1"/>
  <p:tag name="KSO_WM_UNIT_FILL_FORE_SCHEMECOLOR_INDEX" val="8"/>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BEAUTIFY_FLAG" val=""/>
</p:tagLst>
</file>

<file path=ppt/tags/tag52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
  <p:tag name="KSO_WM_UNIT_ID" val="diagram20181972_1*n_i*1_17"/>
  <p:tag name="KSO_WM_UNIT_LAYERLEVEL" val="1_1"/>
  <p:tag name="KSO_WM_DIAGRAM_GROUP_CODE" val="n1-1"/>
  <p:tag name="KSO_WM_UNIT_TEXT_FILL_FORE_SCHEMECOLOR_INDEX" val="13"/>
  <p:tag name="KSO_WM_UNIT_TEXT_FILL_TYPE" val="1"/>
</p:tagLst>
</file>

<file path=ppt/tags/tag52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
  <p:tag name="KSO_WM_UNIT_ID" val="diagram20181972_1*n_i*1_18"/>
  <p:tag name="KSO_WM_UNIT_LAYERLEVEL" val="1_1"/>
  <p:tag name="KSO_WM_DIAGRAM_GROUP_CODE" val="n1-1"/>
  <p:tag name="KSO_WM_UNIT_TEXT_FILL_FORE_SCHEMECOLOR_INDEX" val="13"/>
  <p:tag name="KSO_WM_UNIT_TEXT_FILL_TYPE" val="1"/>
</p:tagLst>
</file>

<file path=ppt/tags/tag52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
  <p:tag name="KSO_WM_UNIT_ID" val="diagram20181972_1*n_i*1_19"/>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52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0"/>
  <p:tag name="KSO_WM_UNIT_ID" val="diagram20181972_1*n_i*1_20"/>
  <p:tag name="KSO_WM_UNIT_LAYERLEVEL" val="1_1"/>
  <p:tag name="KSO_WM_DIAGRAM_GROUP_CODE" val="n1-1"/>
  <p:tag name="KSO_WM_UNIT_TEXT_FILL_FORE_SCHEMECOLOR_INDEX" val="13"/>
  <p:tag name="KSO_WM_UNIT_TEXT_FILL_TYPE" val="1"/>
</p:tagLst>
</file>

<file path=ppt/tags/tag52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1"/>
  <p:tag name="KSO_WM_UNIT_ID" val="diagram20181972_1*n_i*1_21"/>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52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2"/>
  <p:tag name="KSO_WM_UNIT_ID" val="diagram20181972_1*n_i*1_22"/>
  <p:tag name="KSO_WM_UNIT_LAYERLEVEL" val="1_1"/>
  <p:tag name="KSO_WM_DIAGRAM_GROUP_CODE" val="n1-1"/>
  <p:tag name="KSO_WM_UNIT_TEXT_FILL_FORE_SCHEMECOLOR_INDEX" val="13"/>
  <p:tag name="KSO_WM_UNIT_TEXT_FILL_TYPE" val="1"/>
</p:tagLst>
</file>

<file path=ppt/tags/tag52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3"/>
  <p:tag name="KSO_WM_UNIT_ID" val="diagram20181972_1*n_i*1_23"/>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52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4"/>
  <p:tag name="KSO_WM_UNIT_ID" val="diagram20181972_1*n_i*1_24"/>
  <p:tag name="KSO_WM_UNIT_LAYERLEVEL" val="1_1"/>
  <p:tag name="KSO_WM_DIAGRAM_GROUP_CODE" val="n1-1"/>
  <p:tag name="KSO_WM_UNIT_TEXT_FILL_FORE_SCHEMECOLOR_INDEX" val="13"/>
  <p:tag name="KSO_WM_UNIT_TEXT_FILL_TYPE" val="1"/>
</p:tagLst>
</file>

<file path=ppt/tags/tag52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5"/>
  <p:tag name="KSO_WM_UNIT_ID" val="diagram20181972_1*n_i*1_25"/>
  <p:tag name="KSO_WM_UNIT_LAYERLEVEL" val="1_1"/>
  <p:tag name="KSO_WM_DIAGRAM_GROUP_CODE" val="n1-1"/>
  <p:tag name="KSO_WM_UNIT_TEXT_FILL_FORE_SCHEMECOLOR_INDEX" val="13"/>
  <p:tag name="KSO_WM_UNIT_TEXT_FILL_TYPE" val="1"/>
</p:tagLst>
</file>

<file path=ppt/tags/tag52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6"/>
  <p:tag name="KSO_WM_UNIT_ID" val="diagram20181972_1*n_i*1_26"/>
  <p:tag name="KSO_WM_UNIT_LAYERLEVEL" val="1_1"/>
  <p:tag name="KSO_WM_DIAGRAM_GROUP_CODE" val="n1-1"/>
  <p:tag name="KSO_WM_UNIT_TEXT_FILL_FORE_SCHEMECOLOR_INDEX" val="13"/>
  <p:tag name="KSO_WM_UNIT_TEXT_FILL_TYPE" val="1"/>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7"/>
  <p:tag name="KSO_WM_UNIT_ID" val="diagram20181972_1*n_i*1_27"/>
  <p:tag name="KSO_WM_UNIT_LAYERLEVEL" val="1_1"/>
  <p:tag name="KSO_WM_DIAGRAM_GROUP_CODE" val="n1-1"/>
  <p:tag name="KSO_WM_UNIT_TEXT_FILL_FORE_SCHEMECOLOR_INDEX" val="13"/>
  <p:tag name="KSO_WM_UNIT_TEXT_FILL_TYPE" val="1"/>
</p:tagLst>
</file>

<file path=ppt/tags/tag53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8"/>
  <p:tag name="KSO_WM_UNIT_ID" val="diagram20181972_1*n_i*1_28"/>
  <p:tag name="KSO_WM_UNIT_LAYERLEVEL" val="1_1"/>
  <p:tag name="KSO_WM_DIAGRAM_GROUP_CODE" val="n1-1"/>
  <p:tag name="KSO_WM_UNIT_TEXT_FILL_FORE_SCHEMECOLOR_INDEX" val="13"/>
  <p:tag name="KSO_WM_UNIT_TEXT_FILL_TYPE" val="1"/>
</p:tagLst>
</file>

<file path=ppt/tags/tag53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9"/>
  <p:tag name="KSO_WM_UNIT_ID" val="diagram20181972_1*n_i*1_29"/>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53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0"/>
  <p:tag name="KSO_WM_UNIT_ID" val="diagram20181972_1*n_i*1_30"/>
  <p:tag name="KSO_WM_UNIT_LAYERLEVEL" val="1_1"/>
  <p:tag name="KSO_WM_DIAGRAM_GROUP_CODE" val="n1-1"/>
  <p:tag name="KSO_WM_UNIT_TEXT_FILL_FORE_SCHEMECOLOR_INDEX" val="13"/>
  <p:tag name="KSO_WM_UNIT_TEXT_FILL_TYPE" val="1"/>
</p:tagLst>
</file>

<file path=ppt/tags/tag53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1"/>
  <p:tag name="KSO_WM_UNIT_ID" val="diagram20181972_1*n_i*1_31"/>
  <p:tag name="KSO_WM_UNIT_LAYERLEVEL" val="1_1"/>
  <p:tag name="KSO_WM_DIAGRAM_GROUP_CODE" val="n1-1"/>
  <p:tag name="KSO_WM_UNIT_FILL_FORE_SCHEMECOLOR_INDEX" val="8"/>
  <p:tag name="KSO_WM_UNIT_FILL_TYPE" val="1"/>
  <p:tag name="KSO_WM_UNIT_TEXT_FILL_FORE_SCHEMECOLOR_INDEX" val="13"/>
  <p:tag name="KSO_WM_UNIT_TEXT_FILL_TYPE" val="1"/>
</p:tagLst>
</file>

<file path=ppt/tags/tag53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2"/>
  <p:tag name="KSO_WM_UNIT_ID" val="diagram20181972_1*n_i*1_32"/>
  <p:tag name="KSO_WM_UNIT_LAYERLEVEL" val="1_1"/>
  <p:tag name="KSO_WM_DIAGRAM_GROUP_CODE" val="n1-1"/>
  <p:tag name="KSO_WM_UNIT_TEXT_FILL_FORE_SCHEMECOLOR_INDEX" val="13"/>
  <p:tag name="KSO_WM_UNIT_TEXT_FILL_TYPE" val="1"/>
</p:tagLst>
</file>

<file path=ppt/tags/tag53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3"/>
  <p:tag name="KSO_WM_UNIT_ID" val="diagram20181972_1*n_i*1_33"/>
  <p:tag name="KSO_WM_UNIT_LAYERLEVEL" val="1_1"/>
  <p:tag name="KSO_WM_DIAGRAM_GROUP_CODE" val="n1-1"/>
  <p:tag name="KSO_WM_UNIT_TEXT_FILL_FORE_SCHEMECOLOR_INDEX" val="13"/>
  <p:tag name="KSO_WM_UNIT_TEXT_FILL_TYPE" val="1"/>
</p:tagLst>
</file>

<file path=ppt/tags/tag53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4"/>
  <p:tag name="KSO_WM_UNIT_ID" val="diagram20181972_1*n_i*1_34"/>
  <p:tag name="KSO_WM_UNIT_LAYERLEVEL" val="1_1"/>
  <p:tag name="KSO_WM_DIAGRAM_GROUP_CODE" val="n1-1"/>
  <p:tag name="KSO_WM_UNIT_TEXT_FILL_FORE_SCHEMECOLOR_INDEX" val="13"/>
  <p:tag name="KSO_WM_UNIT_TEXT_FILL_TYPE" val="1"/>
</p:tagLst>
</file>

<file path=ppt/tags/tag53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5"/>
  <p:tag name="KSO_WM_UNIT_ID" val="diagram20181972_1*n_i*1_35"/>
  <p:tag name="KSO_WM_UNIT_LAYERLEVEL" val="1_1"/>
  <p:tag name="KSO_WM_DIAGRAM_GROUP_CODE" val="n1-1"/>
  <p:tag name="KSO_WM_UNIT_TEXT_FILL_FORE_SCHEMECOLOR_INDEX" val="13"/>
  <p:tag name="KSO_WM_UNIT_TEXT_FILL_TYPE" val="1"/>
</p:tagLst>
</file>

<file path=ppt/tags/tag53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6"/>
  <p:tag name="KSO_WM_UNIT_ID" val="diagram20181972_1*n_i*1_36"/>
  <p:tag name="KSO_WM_UNIT_LAYERLEVEL" val="1_1"/>
  <p:tag name="KSO_WM_DIAGRAM_GROUP_CODE" val="n1-1"/>
  <p:tag name="KSO_WM_UNIT_TEXT_FILL_FORE_SCHEMECOLOR_INDEX" val="13"/>
  <p:tag name="KSO_WM_UNIT_TEXT_FILL_TYPE" val="1"/>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7"/>
  <p:tag name="KSO_WM_UNIT_ID" val="diagram20181972_1*n_i*1_37"/>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54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8"/>
  <p:tag name="KSO_WM_UNIT_ID" val="diagram20181972_1*n_i*1_38"/>
  <p:tag name="KSO_WM_UNIT_LAYERLEVEL" val="1_1"/>
  <p:tag name="KSO_WM_DIAGRAM_GROUP_CODE" val="n1-1"/>
  <p:tag name="KSO_WM_UNIT_TEXT_FILL_FORE_SCHEMECOLOR_INDEX" val="13"/>
  <p:tag name="KSO_WM_UNIT_TEXT_FILL_TYPE" val="1"/>
</p:tagLst>
</file>

<file path=ppt/tags/tag54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9"/>
  <p:tag name="KSO_WM_UNIT_ID" val="diagram20181972_1*n_i*1_39"/>
  <p:tag name="KSO_WM_UNIT_LAYERLEVEL" val="1_1"/>
  <p:tag name="KSO_WM_DIAGRAM_GROUP_CODE" val="n1-1"/>
  <p:tag name="KSO_WM_UNIT_TEXT_FILL_FORE_SCHEMECOLOR_INDEX" val="13"/>
  <p:tag name="KSO_WM_UNIT_TEXT_FILL_TYPE" val="1"/>
</p:tagLst>
</file>

<file path=ppt/tags/tag54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0"/>
  <p:tag name="KSO_WM_UNIT_ID" val="diagram20181972_1*n_i*1_40"/>
  <p:tag name="KSO_WM_UNIT_LAYERLEVEL" val="1_1"/>
  <p:tag name="KSO_WM_DIAGRAM_GROUP_CODE" val="n1-1"/>
  <p:tag name="KSO_WM_UNIT_TEXT_FILL_FORE_SCHEMECOLOR_INDEX" val="13"/>
  <p:tag name="KSO_WM_UNIT_TEXT_FILL_TYPE" val="1"/>
</p:tagLst>
</file>

<file path=ppt/tags/tag54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1"/>
  <p:tag name="KSO_WM_UNIT_ID" val="diagram20181972_1*n_i*1_41"/>
  <p:tag name="KSO_WM_UNIT_LAYERLEVEL" val="1_1"/>
  <p:tag name="KSO_WM_DIAGRAM_GROUP_CODE" val="n1-1"/>
  <p:tag name="KSO_WM_UNIT_TEXT_FILL_FORE_SCHEMECOLOR_INDEX" val="13"/>
  <p:tag name="KSO_WM_UNIT_TEXT_FILL_TYPE" val="1"/>
</p:tagLst>
</file>

<file path=ppt/tags/tag54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2"/>
  <p:tag name="KSO_WM_UNIT_ID" val="diagram20181972_1*n_i*1_42"/>
  <p:tag name="KSO_WM_UNIT_LAYERLEVEL" val="1_1"/>
  <p:tag name="KSO_WM_DIAGRAM_GROUP_CODE" val="n1-1"/>
  <p:tag name="KSO_WM_UNIT_TEXT_FILL_FORE_SCHEMECOLOR_INDEX" val="13"/>
  <p:tag name="KSO_WM_UNIT_TEXT_FILL_TYPE" val="1"/>
</p:tagLst>
</file>

<file path=ppt/tags/tag54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3"/>
  <p:tag name="KSO_WM_UNIT_ID" val="diagram20181972_1*n_i*1_43"/>
  <p:tag name="KSO_WM_UNIT_LAYERLEVEL" val="1_1"/>
  <p:tag name="KSO_WM_DIAGRAM_GROUP_CODE" val="n1-1"/>
  <p:tag name="KSO_WM_UNIT_TEXT_FILL_FORE_SCHEMECOLOR_INDEX" val="13"/>
  <p:tag name="KSO_WM_UNIT_TEXT_FILL_TYPE" val="1"/>
</p:tagLst>
</file>

<file path=ppt/tags/tag54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4"/>
  <p:tag name="KSO_WM_UNIT_ID" val="diagram20181972_1*n_i*1_44"/>
  <p:tag name="KSO_WM_UNIT_LAYERLEVEL" val="1_1"/>
  <p:tag name="KSO_WM_DIAGRAM_GROUP_CODE" val="n1-1"/>
  <p:tag name="KSO_WM_UNIT_TEXT_FILL_FORE_SCHEMECOLOR_INDEX" val="13"/>
  <p:tag name="KSO_WM_UNIT_TEXT_FILL_TYPE" val="1"/>
</p:tagLst>
</file>

<file path=ppt/tags/tag54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5"/>
  <p:tag name="KSO_WM_UNIT_ID" val="diagram20181972_1*n_i*1_45"/>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54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6"/>
  <p:tag name="KSO_WM_UNIT_ID" val="diagram20181972_1*n_i*1_46"/>
  <p:tag name="KSO_WM_UNIT_LAYERLEVEL" val="1_1"/>
  <p:tag name="KSO_WM_DIAGRAM_GROUP_CODE" val="n1-1"/>
  <p:tag name="KSO_WM_UNIT_TEXT_FILL_FORE_SCHEMECOLOR_INDEX" val="13"/>
  <p:tag name="KSO_WM_UNIT_TEXT_FILL_TYPE" val="1"/>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7"/>
  <p:tag name="KSO_WM_UNIT_ID" val="diagram20181972_1*n_i*1_47"/>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55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8"/>
  <p:tag name="KSO_WM_UNIT_ID" val="diagram20181972_1*n_i*1_48"/>
  <p:tag name="KSO_WM_UNIT_LAYERLEVEL" val="1_1"/>
  <p:tag name="KSO_WM_DIAGRAM_GROUP_CODE" val="n1-1"/>
  <p:tag name="KSO_WM_UNIT_TEXT_FILL_FORE_SCHEMECOLOR_INDEX" val="13"/>
  <p:tag name="KSO_WM_UNIT_TEXT_FILL_TYPE" val="1"/>
</p:tagLst>
</file>

<file path=ppt/tags/tag55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9"/>
  <p:tag name="KSO_WM_UNIT_ID" val="diagram20181972_1*n_i*1_49"/>
  <p:tag name="KSO_WM_UNIT_LAYERLEVEL" val="1_1"/>
  <p:tag name="KSO_WM_DIAGRAM_GROUP_CODE" val="n1-1"/>
  <p:tag name="KSO_WM_UNIT_TEXT_FILL_FORE_SCHEMECOLOR_INDEX" val="13"/>
  <p:tag name="KSO_WM_UNIT_TEXT_FILL_TYPE" val="1"/>
</p:tagLst>
</file>

<file path=ppt/tags/tag55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0"/>
  <p:tag name="KSO_WM_UNIT_ID" val="diagram20181972_1*n_i*1_50"/>
  <p:tag name="KSO_WM_UNIT_LAYERLEVEL" val="1_1"/>
  <p:tag name="KSO_WM_DIAGRAM_GROUP_CODE" val="n1-1"/>
  <p:tag name="KSO_WM_UNIT_TEXT_FILL_FORE_SCHEMECOLOR_INDEX" val="13"/>
  <p:tag name="KSO_WM_UNIT_TEXT_FILL_TYPE" val="1"/>
</p:tagLst>
</file>

<file path=ppt/tags/tag55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1"/>
  <p:tag name="KSO_WM_UNIT_ID" val="diagram20181972_1*n_i*1_51"/>
  <p:tag name="KSO_WM_UNIT_LAYERLEVEL" val="1_1"/>
  <p:tag name="KSO_WM_DIAGRAM_GROUP_CODE" val="n1-1"/>
  <p:tag name="KSO_WM_UNIT_TEXT_FILL_FORE_SCHEMECOLOR_INDEX" val="13"/>
  <p:tag name="KSO_WM_UNIT_TEXT_FILL_TYPE" val="1"/>
</p:tagLst>
</file>

<file path=ppt/tags/tag55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2"/>
  <p:tag name="KSO_WM_UNIT_ID" val="diagram20181972_1*n_i*1_52"/>
  <p:tag name="KSO_WM_UNIT_LAYERLEVEL" val="1_1"/>
  <p:tag name="KSO_WM_DIAGRAM_GROUP_CODE" val="n1-1"/>
  <p:tag name="KSO_WM_UNIT_TEXT_FILL_FORE_SCHEMECOLOR_INDEX" val="13"/>
  <p:tag name="KSO_WM_UNIT_TEXT_FILL_TYPE" val="1"/>
</p:tagLst>
</file>

<file path=ppt/tags/tag55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3"/>
  <p:tag name="KSO_WM_UNIT_ID" val="diagram20181972_1*n_i*1_53"/>
  <p:tag name="KSO_WM_UNIT_LAYERLEVEL" val="1_1"/>
  <p:tag name="KSO_WM_DIAGRAM_GROUP_CODE" val="n1-1"/>
  <p:tag name="KSO_WM_UNIT_TEXT_FILL_FORE_SCHEMECOLOR_INDEX" val="13"/>
  <p:tag name="KSO_WM_UNIT_TEXT_FILL_TYPE" val="1"/>
</p:tagLst>
</file>

<file path=ppt/tags/tag55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4"/>
  <p:tag name="KSO_WM_UNIT_ID" val="diagram20181972_1*n_i*1_54"/>
  <p:tag name="KSO_WM_UNIT_LAYERLEVEL" val="1_1"/>
  <p:tag name="KSO_WM_DIAGRAM_GROUP_CODE" val="n1-1"/>
  <p:tag name="KSO_WM_UNIT_TEXT_FILL_FORE_SCHEMECOLOR_INDEX" val="13"/>
  <p:tag name="KSO_WM_UNIT_TEXT_FILL_TYPE" val="1"/>
</p:tagLst>
</file>

<file path=ppt/tags/tag55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5"/>
  <p:tag name="KSO_WM_UNIT_ID" val="diagram20181972_1*n_i*1_55"/>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55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6"/>
  <p:tag name="KSO_WM_UNIT_ID" val="diagram20181972_1*n_i*1_56"/>
  <p:tag name="KSO_WM_UNIT_LAYERLEVEL" val="1_1"/>
  <p:tag name="KSO_WM_DIAGRAM_GROUP_CODE" val="n1-1"/>
  <p:tag name="KSO_WM_UNIT_TEXT_FILL_FORE_SCHEMECOLOR_INDEX" val="13"/>
  <p:tag name="KSO_WM_UNIT_TEXT_FILL_TYPE" val="1"/>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7"/>
  <p:tag name="KSO_WM_UNIT_ID" val="diagram20181972_1*n_i*1_57"/>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56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8"/>
  <p:tag name="KSO_WM_UNIT_ID" val="diagram20181972_1*n_i*1_58"/>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56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9"/>
  <p:tag name="KSO_WM_UNIT_ID" val="diagram20181972_1*n_i*1_59"/>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56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0"/>
  <p:tag name="KSO_WM_UNIT_ID" val="diagram20181972_1*n_i*1_60"/>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56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1"/>
  <p:tag name="KSO_WM_UNIT_ID" val="diagram20181972_1*n_i*1_61"/>
  <p:tag name="KSO_WM_UNIT_LAYERLEVEL" val="1_1"/>
  <p:tag name="KSO_WM_DIAGRAM_GROUP_CODE" val="n1-1"/>
  <p:tag name="KSO_WM_UNIT_TEXT_FILL_FORE_SCHEMECOLOR_INDEX" val="13"/>
  <p:tag name="KSO_WM_UNIT_TEXT_FILL_TYPE" val="1"/>
</p:tagLst>
</file>

<file path=ppt/tags/tag56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2"/>
  <p:tag name="KSO_WM_UNIT_ID" val="diagram20181972_1*n_i*1_62"/>
  <p:tag name="KSO_WM_UNIT_LAYERLEVEL" val="1_1"/>
  <p:tag name="KSO_WM_DIAGRAM_GROUP_CODE" val="n1-1"/>
  <p:tag name="KSO_WM_UNIT_TEXT_FILL_FORE_SCHEMECOLOR_INDEX" val="13"/>
  <p:tag name="KSO_WM_UNIT_TEXT_FILL_TYPE" val="1"/>
</p:tagLst>
</file>

<file path=ppt/tags/tag56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3"/>
  <p:tag name="KSO_WM_UNIT_ID" val="diagram20181972_1*n_i*1_63"/>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56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4"/>
  <p:tag name="KSO_WM_UNIT_ID" val="diagram20181972_1*n_i*1_64"/>
  <p:tag name="KSO_WM_UNIT_LAYERLEVEL" val="1_1"/>
  <p:tag name="KSO_WM_DIAGRAM_GROUP_CODE" val="n1-1"/>
  <p:tag name="KSO_WM_UNIT_TEXT_FILL_FORE_SCHEMECOLOR_INDEX" val="13"/>
  <p:tag name="KSO_WM_UNIT_TEXT_FILL_TYPE" val="1"/>
</p:tagLst>
</file>

<file path=ppt/tags/tag56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5"/>
  <p:tag name="KSO_WM_UNIT_ID" val="diagram20181972_1*n_i*1_65"/>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56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6"/>
  <p:tag name="KSO_WM_UNIT_ID" val="diagram20181972_1*n_i*1_66"/>
  <p:tag name="KSO_WM_UNIT_LAYERLEVEL" val="1_1"/>
  <p:tag name="KSO_WM_DIAGRAM_GROUP_CODE" val="n1-1"/>
  <p:tag name="KSO_WM_UNIT_TEXT_FILL_FORE_SCHEMECOLOR_INDEX" val="13"/>
  <p:tag name="KSO_WM_UNIT_TEXT_FILL_TYPE" val="1"/>
</p:tagLst>
</file>

<file path=ppt/tags/tag57.xml><?xml version="1.0" encoding="utf-8"?>
<p:tagLst xmlns:p="http://schemas.openxmlformats.org/presentationml/2006/main">
  <p:tag name="KSO_WM_BEAUTIFY_FLAG" val=""/>
</p:tagLst>
</file>

<file path=ppt/tags/tag57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7"/>
  <p:tag name="KSO_WM_UNIT_ID" val="diagram20181972_1*n_i*1_67"/>
  <p:tag name="KSO_WM_UNIT_LAYERLEVEL" val="1_1"/>
  <p:tag name="KSO_WM_DIAGRAM_GROUP_CODE" val="n1-1"/>
  <p:tag name="KSO_WM_UNIT_TEXT_FILL_FORE_SCHEMECOLOR_INDEX" val="13"/>
  <p:tag name="KSO_WM_UNIT_TEXT_FILL_TYPE" val="1"/>
</p:tagLst>
</file>

<file path=ppt/tags/tag57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8"/>
  <p:tag name="KSO_WM_UNIT_ID" val="diagram20181972_1*n_i*1_68"/>
  <p:tag name="KSO_WM_UNIT_LAYERLEVEL" val="1_1"/>
  <p:tag name="KSO_WM_DIAGRAM_GROUP_CODE" val="n1-1"/>
  <p:tag name="KSO_WM_UNIT_TEXT_FILL_FORE_SCHEMECOLOR_INDEX" val="13"/>
  <p:tag name="KSO_WM_UNIT_TEXT_FILL_TYPE" val="1"/>
</p:tagLst>
</file>

<file path=ppt/tags/tag57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9"/>
  <p:tag name="KSO_WM_UNIT_ID" val="diagram20181972_1*n_i*1_69"/>
  <p:tag name="KSO_WM_UNIT_LAYERLEVEL" val="1_1"/>
  <p:tag name="KSO_WM_DIAGRAM_GROUP_CODE" val="n1-1"/>
  <p:tag name="KSO_WM_UNIT_TEXT_FILL_FORE_SCHEMECOLOR_INDEX" val="13"/>
  <p:tag name="KSO_WM_UNIT_TEXT_FILL_TYPE" val="1"/>
</p:tagLst>
</file>

<file path=ppt/tags/tag57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0"/>
  <p:tag name="KSO_WM_UNIT_ID" val="diagram20181972_1*n_i*1_70"/>
  <p:tag name="KSO_WM_UNIT_LAYERLEVEL" val="1_1"/>
  <p:tag name="KSO_WM_DIAGRAM_GROUP_CODE" val="n1-1"/>
  <p:tag name="KSO_WM_UNIT_TEXT_FILL_FORE_SCHEMECOLOR_INDEX" val="13"/>
  <p:tag name="KSO_WM_UNIT_TEXT_FILL_TYPE" val="1"/>
</p:tagLst>
</file>

<file path=ppt/tags/tag57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1"/>
  <p:tag name="KSO_WM_UNIT_ID" val="diagram20181972_1*n_i*1_71"/>
  <p:tag name="KSO_WM_UNIT_LAYERLEVEL" val="1_1"/>
  <p:tag name="KSO_WM_DIAGRAM_GROUP_CODE" val="n1-1"/>
  <p:tag name="KSO_WM_UNIT_FILL_FORE_SCHEMECOLOR_INDEX" val="9"/>
  <p:tag name="KSO_WM_UNIT_FILL_TYPE" val="1"/>
  <p:tag name="KSO_WM_UNIT_TEXT_FILL_FORE_SCHEMECOLOR_INDEX" val="13"/>
  <p:tag name="KSO_WM_UNIT_TEXT_FILL_TYPE" val="1"/>
</p:tagLst>
</file>

<file path=ppt/tags/tag57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2"/>
  <p:tag name="KSO_WM_UNIT_ID" val="diagram20181972_1*n_i*1_72"/>
  <p:tag name="KSO_WM_UNIT_LAYERLEVEL" val="1_1"/>
  <p:tag name="KSO_WM_DIAGRAM_GROUP_CODE" val="n1-1"/>
  <p:tag name="KSO_WM_UNIT_FILL_FORE_SCHEMECOLOR_INDEX" val="9"/>
  <p:tag name="KSO_WM_UNIT_FILL_TYPE" val="1"/>
  <p:tag name="KSO_WM_UNIT_TEXT_FILL_FORE_SCHEMECOLOR_INDEX" val="13"/>
  <p:tag name="KSO_WM_UNIT_TEXT_FILL_TYPE" val="1"/>
</p:tagLst>
</file>

<file path=ppt/tags/tag57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3"/>
  <p:tag name="KSO_WM_UNIT_ID" val="diagram20181972_1*n_i*1_73"/>
  <p:tag name="KSO_WM_UNIT_LAYERLEVEL" val="1_1"/>
  <p:tag name="KSO_WM_DIAGRAM_GROUP_CODE" val="n1-1"/>
  <p:tag name="KSO_WM_UNIT_TEXT_FILL_FORE_SCHEMECOLOR_INDEX" val="13"/>
  <p:tag name="KSO_WM_UNIT_TEXT_FILL_TYPE" val="1"/>
</p:tagLst>
</file>

<file path=ppt/tags/tag57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4"/>
  <p:tag name="KSO_WM_UNIT_ID" val="diagram20181972_1*n_i*1_74"/>
  <p:tag name="KSO_WM_UNIT_LAYERLEVEL" val="1_1"/>
  <p:tag name="KSO_WM_DIAGRAM_GROUP_CODE" val="n1-1"/>
  <p:tag name="KSO_WM_UNIT_TEXT_FILL_FORE_SCHEMECOLOR_INDEX" val="13"/>
  <p:tag name="KSO_WM_UNIT_TEXT_FILL_TYPE" val="1"/>
</p:tagLst>
</file>

<file path=ppt/tags/tag57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5"/>
  <p:tag name="KSO_WM_UNIT_ID" val="diagram20181972_1*n_i*1_75"/>
  <p:tag name="KSO_WM_UNIT_LAYERLEVEL" val="1_1"/>
  <p:tag name="KSO_WM_DIAGRAM_GROUP_CODE" val="n1-1"/>
  <p:tag name="KSO_WM_UNIT_TEXT_FILL_FORE_SCHEMECOLOR_INDEX" val="13"/>
  <p:tag name="KSO_WM_UNIT_TEXT_FILL_TYPE" val="1"/>
</p:tagLst>
</file>

<file path=ppt/tags/tag57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6"/>
  <p:tag name="KSO_WM_UNIT_ID" val="diagram20181972_1*n_i*1_76"/>
  <p:tag name="KSO_WM_UNIT_LAYERLEVEL" val="1_1"/>
  <p:tag name="KSO_WM_DIAGRAM_GROUP_CODE" val="n1-1"/>
  <p:tag name="KSO_WM_UNIT_TEXT_FILL_FORE_SCHEMECOLOR_INDEX" val="13"/>
  <p:tag name="KSO_WM_UNIT_TEXT_FILL_TYPE" val="1"/>
</p:tagLst>
</file>

<file path=ppt/tags/tag58.xml><?xml version="1.0" encoding="utf-8"?>
<p:tagLst xmlns:p="http://schemas.openxmlformats.org/presentationml/2006/main">
  <p:tag name="KSO_WM_BEAUTIFY_FLAG" val=""/>
</p:tagLst>
</file>

<file path=ppt/tags/tag58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7"/>
  <p:tag name="KSO_WM_UNIT_ID" val="diagram20181972_1*n_i*1_77"/>
  <p:tag name="KSO_WM_UNIT_LAYERLEVEL" val="1_1"/>
  <p:tag name="KSO_WM_DIAGRAM_GROUP_CODE" val="n1-1"/>
  <p:tag name="KSO_WM_UNIT_TEXT_FILL_FORE_SCHEMECOLOR_INDEX" val="13"/>
  <p:tag name="KSO_WM_UNIT_TEXT_FILL_TYPE" val="1"/>
</p:tagLst>
</file>

<file path=ppt/tags/tag58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8"/>
  <p:tag name="KSO_WM_UNIT_ID" val="diagram20181972_1*n_i*1_78"/>
  <p:tag name="KSO_WM_UNIT_LAYERLEVEL" val="1_1"/>
  <p:tag name="KSO_WM_DIAGRAM_GROUP_CODE" val="n1-1"/>
  <p:tag name="KSO_WM_UNIT_TEXT_FILL_FORE_SCHEMECOLOR_INDEX" val="13"/>
  <p:tag name="KSO_WM_UNIT_TEXT_FILL_TYPE" val="1"/>
</p:tagLst>
</file>

<file path=ppt/tags/tag58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9"/>
  <p:tag name="KSO_WM_UNIT_ID" val="diagram20181972_1*n_i*1_79"/>
  <p:tag name="KSO_WM_UNIT_LAYERLEVEL" val="1_1"/>
  <p:tag name="KSO_WM_DIAGRAM_GROUP_CODE" val="n1-1"/>
  <p:tag name="KSO_WM_UNIT_TEXT_FILL_FORE_SCHEMECOLOR_INDEX" val="13"/>
  <p:tag name="KSO_WM_UNIT_TEXT_FILL_TYPE" val="1"/>
</p:tagLst>
</file>

<file path=ppt/tags/tag58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0"/>
  <p:tag name="KSO_WM_UNIT_ID" val="diagram20181972_1*n_i*1_80"/>
  <p:tag name="KSO_WM_UNIT_LAYERLEVEL" val="1_1"/>
  <p:tag name="KSO_WM_DIAGRAM_GROUP_CODE" val="n1-1"/>
  <p:tag name="KSO_WM_UNIT_TEXT_FILL_FORE_SCHEMECOLOR_INDEX" val="13"/>
  <p:tag name="KSO_WM_UNIT_TEXT_FILL_TYPE" val="1"/>
</p:tagLst>
</file>

<file path=ppt/tags/tag58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1"/>
  <p:tag name="KSO_WM_UNIT_ID" val="diagram20181972_1*n_i*1_81"/>
  <p:tag name="KSO_WM_UNIT_LAYERLEVEL" val="1_1"/>
  <p:tag name="KSO_WM_DIAGRAM_GROUP_CODE" val="n1-1"/>
  <p:tag name="KSO_WM_UNIT_TEXT_FILL_FORE_SCHEMECOLOR_INDEX" val="13"/>
  <p:tag name="KSO_WM_UNIT_TEXT_FILL_TYPE" val="1"/>
</p:tagLst>
</file>

<file path=ppt/tags/tag58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2"/>
  <p:tag name="KSO_WM_UNIT_ID" val="diagram20181972_1*n_i*1_82"/>
  <p:tag name="KSO_WM_UNIT_LAYERLEVEL" val="1_1"/>
  <p:tag name="KSO_WM_DIAGRAM_GROUP_CODE" val="n1-1"/>
  <p:tag name="KSO_WM_UNIT_TEXT_FILL_FORE_SCHEMECOLOR_INDEX" val="13"/>
  <p:tag name="KSO_WM_UNIT_TEXT_FILL_TYPE" val="1"/>
</p:tagLst>
</file>

<file path=ppt/tags/tag58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3"/>
  <p:tag name="KSO_WM_UNIT_ID" val="diagram20181972_1*n_i*1_83"/>
  <p:tag name="KSO_WM_UNIT_LAYERLEVEL" val="1_1"/>
  <p:tag name="KSO_WM_DIAGRAM_GROUP_CODE" val="n1-1"/>
  <p:tag name="KSO_WM_UNIT_TEXT_FILL_FORE_SCHEMECOLOR_INDEX" val="13"/>
  <p:tag name="KSO_WM_UNIT_TEXT_FILL_TYPE" val="1"/>
</p:tagLst>
</file>

<file path=ppt/tags/tag58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4"/>
  <p:tag name="KSO_WM_UNIT_ID" val="diagram20181972_1*n_i*1_84"/>
  <p:tag name="KSO_WM_UNIT_LAYERLEVEL" val="1_1"/>
  <p:tag name="KSO_WM_DIAGRAM_GROUP_CODE" val="n1-1"/>
  <p:tag name="KSO_WM_UNIT_TEXT_FILL_FORE_SCHEMECOLOR_INDEX" val="13"/>
  <p:tag name="KSO_WM_UNIT_TEXT_FILL_TYPE" val="1"/>
</p:tagLst>
</file>

<file path=ppt/tags/tag58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5"/>
  <p:tag name="KSO_WM_UNIT_ID" val="diagram20181972_1*n_i*1_85"/>
  <p:tag name="KSO_WM_UNIT_LAYERLEVEL" val="1_1"/>
  <p:tag name="KSO_WM_DIAGRAM_GROUP_CODE" val="n1-1"/>
  <p:tag name="KSO_WM_UNIT_TEXT_FILL_FORE_SCHEMECOLOR_INDEX" val="13"/>
  <p:tag name="KSO_WM_UNIT_TEXT_FILL_TYPE" val="1"/>
</p:tagLst>
</file>

<file path=ppt/tags/tag58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6"/>
  <p:tag name="KSO_WM_UNIT_ID" val="diagram20181972_1*n_i*1_86"/>
  <p:tag name="KSO_WM_UNIT_LAYERLEVEL" val="1_1"/>
  <p:tag name="KSO_WM_DIAGRAM_GROUP_CODE" val="n1-1"/>
  <p:tag name="KSO_WM_UNIT_TEXT_FILL_FORE_SCHEMECOLOR_INDEX" val="13"/>
  <p:tag name="KSO_WM_UNIT_TEXT_FILL_TYPE" val="1"/>
</p:tagLst>
</file>

<file path=ppt/tags/tag59.xml><?xml version="1.0" encoding="utf-8"?>
<p:tagLst xmlns:p="http://schemas.openxmlformats.org/presentationml/2006/main">
  <p:tag name="KSO_WM_BEAUTIFY_FLAG" val=""/>
</p:tagLst>
</file>

<file path=ppt/tags/tag59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7"/>
  <p:tag name="KSO_WM_UNIT_ID" val="diagram20181972_1*n_i*1_87"/>
  <p:tag name="KSO_WM_UNIT_LAYERLEVEL" val="1_1"/>
  <p:tag name="KSO_WM_DIAGRAM_GROUP_CODE" val="n1-1"/>
  <p:tag name="KSO_WM_UNIT_TEXT_FILL_FORE_SCHEMECOLOR_INDEX" val="13"/>
  <p:tag name="KSO_WM_UNIT_TEXT_FILL_TYPE" val="1"/>
</p:tagLst>
</file>

<file path=ppt/tags/tag59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8"/>
  <p:tag name="KSO_WM_UNIT_ID" val="diagram20181972_1*n_i*1_88"/>
  <p:tag name="KSO_WM_UNIT_LAYERLEVEL" val="1_1"/>
  <p:tag name="KSO_WM_DIAGRAM_GROUP_CODE" val="n1-1"/>
  <p:tag name="KSO_WM_UNIT_TEXT_FILL_FORE_SCHEMECOLOR_INDEX" val="13"/>
  <p:tag name="KSO_WM_UNIT_TEXT_FILL_TYPE" val="1"/>
</p:tagLst>
</file>

<file path=ppt/tags/tag59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9"/>
  <p:tag name="KSO_WM_UNIT_ID" val="diagram20181972_1*n_i*1_89"/>
  <p:tag name="KSO_WM_UNIT_LAYERLEVEL" val="1_1"/>
  <p:tag name="KSO_WM_DIAGRAM_GROUP_CODE" val="n1-1"/>
  <p:tag name="KSO_WM_UNIT_TEXT_FILL_FORE_SCHEMECOLOR_INDEX" val="13"/>
  <p:tag name="KSO_WM_UNIT_TEXT_FILL_TYPE" val="1"/>
</p:tagLst>
</file>

<file path=ppt/tags/tag59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0"/>
  <p:tag name="KSO_WM_UNIT_ID" val="diagram20181972_1*n_i*1_90"/>
  <p:tag name="KSO_WM_UNIT_LAYERLEVEL" val="1_1"/>
  <p:tag name="KSO_WM_DIAGRAM_GROUP_CODE" val="n1-1"/>
  <p:tag name="KSO_WM_UNIT_TEXT_FILL_FORE_SCHEMECOLOR_INDEX" val="13"/>
  <p:tag name="KSO_WM_UNIT_TEXT_FILL_TYPE" val="1"/>
</p:tagLst>
</file>

<file path=ppt/tags/tag59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1"/>
  <p:tag name="KSO_WM_UNIT_ID" val="diagram20181972_1*n_i*1_91"/>
  <p:tag name="KSO_WM_UNIT_LAYERLEVEL" val="1_1"/>
  <p:tag name="KSO_WM_DIAGRAM_GROUP_CODE" val="n1-1"/>
  <p:tag name="KSO_WM_UNIT_TEXT_FILL_FORE_SCHEMECOLOR_INDEX" val="13"/>
  <p:tag name="KSO_WM_UNIT_TEXT_FILL_TYPE" val="1"/>
</p:tagLst>
</file>

<file path=ppt/tags/tag59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2"/>
  <p:tag name="KSO_WM_UNIT_ID" val="diagram20181972_1*n_i*1_92"/>
  <p:tag name="KSO_WM_UNIT_LAYERLEVEL" val="1_1"/>
  <p:tag name="KSO_WM_DIAGRAM_GROUP_CODE" val="n1-1"/>
  <p:tag name="KSO_WM_UNIT_FILL_FORE_SCHEMECOLOR_INDEX" val="9"/>
  <p:tag name="KSO_WM_UNIT_FILL_TYPE" val="1"/>
  <p:tag name="KSO_WM_UNIT_TEXT_FILL_FORE_SCHEMECOLOR_INDEX" val="13"/>
  <p:tag name="KSO_WM_UNIT_TEXT_FILL_TYPE" val="1"/>
</p:tagLst>
</file>

<file path=ppt/tags/tag59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3"/>
  <p:tag name="KSO_WM_UNIT_ID" val="diagram20181972_1*n_i*1_93"/>
  <p:tag name="KSO_WM_UNIT_LAYERLEVEL" val="1_1"/>
  <p:tag name="KSO_WM_DIAGRAM_GROUP_CODE" val="n1-1"/>
  <p:tag name="KSO_WM_UNIT_TEXT_FILL_FORE_SCHEMECOLOR_INDEX" val="13"/>
  <p:tag name="KSO_WM_UNIT_TEXT_FILL_TYPE" val="1"/>
</p:tagLst>
</file>

<file path=ppt/tags/tag59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4"/>
  <p:tag name="KSO_WM_UNIT_ID" val="diagram20181972_1*n_i*1_94"/>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59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5"/>
  <p:tag name="KSO_WM_UNIT_ID" val="diagram20181972_1*n_i*1_95"/>
  <p:tag name="KSO_WM_UNIT_LAYERLEVEL" val="1_1"/>
  <p:tag name="KSO_WM_DIAGRAM_GROUP_CODE" val="n1-1"/>
  <p:tag name="KSO_WM_UNIT_TEXT_FILL_FORE_SCHEMECOLOR_INDEX" val="13"/>
  <p:tag name="KSO_WM_UNIT_TEXT_FILL_TYPE" val="1"/>
</p:tagLst>
</file>

<file path=ppt/tags/tag59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6"/>
  <p:tag name="KSO_WM_UNIT_ID" val="diagram20181972_1*n_i*1_96"/>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7"/>
  <p:tag name="KSO_WM_UNIT_ID" val="diagram20181972_1*n_i*1_97"/>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0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8"/>
  <p:tag name="KSO_WM_UNIT_ID" val="diagram20181972_1*n_i*1_98"/>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0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9"/>
  <p:tag name="KSO_WM_UNIT_ID" val="diagram20181972_1*n_i*1_99"/>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0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0"/>
  <p:tag name="KSO_WM_UNIT_ID" val="diagram20181972_1*n_i*1_100"/>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0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1"/>
  <p:tag name="KSO_WM_UNIT_ID" val="diagram20181972_1*n_i*1_101"/>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0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2"/>
  <p:tag name="KSO_WM_UNIT_ID" val="diagram20181972_1*n_i*1_102"/>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0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3"/>
  <p:tag name="KSO_WM_UNIT_ID" val="diagram20181972_1*n_i*1_103"/>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0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4"/>
  <p:tag name="KSO_WM_UNIT_ID" val="diagram20181972_1*n_i*1_104"/>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0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5"/>
  <p:tag name="KSO_WM_UNIT_ID" val="diagram20181972_1*n_i*1_105"/>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0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6"/>
  <p:tag name="KSO_WM_UNIT_ID" val="diagram20181972_1*n_i*1_106"/>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BEAUTIFY_FLAG" val=""/>
</p:tagLst>
</file>

<file path=ppt/tags/tag61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7"/>
  <p:tag name="KSO_WM_UNIT_ID" val="diagram20181972_1*n_i*1_107"/>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1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8"/>
  <p:tag name="KSO_WM_UNIT_ID" val="diagram20181972_1*n_i*1_108"/>
  <p:tag name="KSO_WM_UNIT_LAYERLEVEL" val="1_1"/>
  <p:tag name="KSO_WM_DIAGRAM_GROUP_CODE" val="n1-1"/>
  <p:tag name="KSO_WM_UNIT_FILL_FORE_SCHEMECOLOR_INDEX" val="15"/>
  <p:tag name="KSO_WM_UNIT_FILL_TYPE" val="1"/>
  <p:tag name="KSO_WM_UNIT_TEXT_FILL_FORE_SCHEMECOLOR_INDEX" val="13"/>
  <p:tag name="KSO_WM_UNIT_TEXT_FILL_TYPE" val="1"/>
</p:tagLst>
</file>

<file path=ppt/tags/tag61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9"/>
  <p:tag name="KSO_WM_UNIT_ID" val="diagram20181972_1*n_i*1_109"/>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61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0"/>
  <p:tag name="KSO_WM_UNIT_ID" val="diagram20181972_1*n_i*1_110"/>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1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1"/>
  <p:tag name="KSO_WM_UNIT_ID" val="diagram20181972_1*n_i*1_111"/>
  <p:tag name="KSO_WM_UNIT_LAYERLEVEL" val="1_1"/>
  <p:tag name="KSO_WM_DIAGRAM_GROUP_CODE" val="n1-1"/>
  <p:tag name="KSO_WM_UNIT_TEXT_FILL_FORE_SCHEMECOLOR_INDEX" val="13"/>
  <p:tag name="KSO_WM_UNIT_TEXT_FILL_TYPE" val="1"/>
</p:tagLst>
</file>

<file path=ppt/tags/tag61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2"/>
  <p:tag name="KSO_WM_UNIT_ID" val="diagram20181972_1*n_i*1_112"/>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1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3"/>
  <p:tag name="KSO_WM_UNIT_ID" val="diagram20181972_1*n_i*1_113"/>
  <p:tag name="KSO_WM_UNIT_LAYERLEVEL" val="1_1"/>
  <p:tag name="KSO_WM_DIAGRAM_GROUP_CODE" val="n1-1"/>
  <p:tag name="KSO_WM_UNIT_FILL_FORE_SCHEMECOLOR_INDEX" val="9"/>
  <p:tag name="KSO_WM_UNIT_FILL_TYPE" val="1"/>
  <p:tag name="KSO_WM_UNIT_TEXT_FILL_FORE_SCHEMECOLOR_INDEX" val="13"/>
  <p:tag name="KSO_WM_UNIT_TEXT_FILL_TYPE" val="1"/>
</p:tagLst>
</file>

<file path=ppt/tags/tag61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4"/>
  <p:tag name="KSO_WM_UNIT_ID" val="diagram20181972_1*n_i*1_114"/>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1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5"/>
  <p:tag name="KSO_WM_UNIT_ID" val="diagram20181972_1*n_i*1_115"/>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1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6"/>
  <p:tag name="KSO_WM_UNIT_ID" val="diagram20181972_1*n_i*1_116"/>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BEAUTIFY_FLAG" val=""/>
</p:tagLst>
</file>

<file path=ppt/tags/tag62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7"/>
  <p:tag name="KSO_WM_UNIT_ID" val="diagram20181972_1*n_i*1_117"/>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2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8"/>
  <p:tag name="KSO_WM_UNIT_ID" val="diagram20181972_1*n_i*1_118"/>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2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9"/>
  <p:tag name="KSO_WM_UNIT_ID" val="diagram20181972_1*n_i*1_119"/>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2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0"/>
  <p:tag name="KSO_WM_UNIT_ID" val="diagram20181972_1*n_i*1_120"/>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2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1"/>
  <p:tag name="KSO_WM_UNIT_ID" val="diagram20181972_1*n_i*1_121"/>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2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2"/>
  <p:tag name="KSO_WM_UNIT_ID" val="diagram20181972_1*n_i*1_122"/>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62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3"/>
  <p:tag name="KSO_WM_UNIT_ID" val="diagram20181972_1*n_i*1_123"/>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2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4"/>
  <p:tag name="KSO_WM_UNIT_ID" val="diagram20181972_1*n_i*1_124"/>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2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5"/>
  <p:tag name="KSO_WM_UNIT_ID" val="diagram20181972_1*n_i*1_125"/>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62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6"/>
  <p:tag name="KSO_WM_UNIT_ID" val="diagram20181972_1*n_i*1_126"/>
  <p:tag name="KSO_WM_UNIT_LAYERLEVEL" val="1_1"/>
  <p:tag name="KSO_WM_DIAGRAM_GROUP_CODE" val="n1-1"/>
  <p:tag name="KSO_WM_UNIT_TEXT_FILL_FORE_SCHEMECOLOR_INDEX" val="13"/>
  <p:tag name="KSO_WM_UNIT_TEXT_FILL_TYPE" val="1"/>
</p:tagLst>
</file>

<file path=ppt/tags/tag63.xml><?xml version="1.0" encoding="utf-8"?>
<p:tagLst xmlns:p="http://schemas.openxmlformats.org/presentationml/2006/main">
  <p:tag name="KSO_WM_BEAUTIFY_FLAG" val=""/>
</p:tagLst>
</file>

<file path=ppt/tags/tag63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7"/>
  <p:tag name="KSO_WM_UNIT_ID" val="diagram20181972_1*n_i*1_127"/>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3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8"/>
  <p:tag name="KSO_WM_UNIT_ID" val="diagram20181972_1*n_i*1_128"/>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3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9"/>
  <p:tag name="KSO_WM_UNIT_ID" val="diagram20181972_1*n_i*1_129"/>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3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0"/>
  <p:tag name="KSO_WM_UNIT_ID" val="diagram20181972_1*n_i*1_130"/>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3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1"/>
  <p:tag name="KSO_WM_UNIT_ID" val="diagram20181972_1*n_i*1_131"/>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3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2"/>
  <p:tag name="KSO_WM_UNIT_ID" val="diagram20181972_1*n_i*1_132"/>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3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3"/>
  <p:tag name="KSO_WM_UNIT_ID" val="diagram20181972_1*n_i*1_133"/>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3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4"/>
  <p:tag name="KSO_WM_UNIT_ID" val="diagram20181972_1*n_i*1_134"/>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3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5"/>
  <p:tag name="KSO_WM_UNIT_ID" val="diagram20181972_1*n_i*1_135"/>
  <p:tag name="KSO_WM_UNIT_LAYERLEVEL" val="1_1"/>
  <p:tag name="KSO_WM_DIAGRAM_GROUP_CODE" val="n1-1"/>
  <p:tag name="KSO_WM_UNIT_TEXT_FILL_FORE_SCHEMECOLOR_INDEX" val="13"/>
  <p:tag name="KSO_WM_UNIT_TEXT_FILL_TYPE" val="1"/>
</p:tagLst>
</file>

<file path=ppt/tags/tag63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6"/>
  <p:tag name="KSO_WM_UNIT_ID" val="diagram20181972_1*n_i*1_136"/>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7"/>
  <p:tag name="KSO_WM_UNIT_ID" val="diagram20181972_1*n_i*1_137"/>
  <p:tag name="KSO_WM_UNIT_LAYERLEVEL" val="1_1"/>
  <p:tag name="KSO_WM_DIAGRAM_GROUP_CODE" val="n1-1"/>
  <p:tag name="KSO_WM_UNIT_FILL_FORE_SCHEMECOLOR_INDEX" val="9"/>
  <p:tag name="KSO_WM_UNIT_FILL_TYPE" val="1"/>
  <p:tag name="KSO_WM_UNIT_TEXT_FILL_FORE_SCHEMECOLOR_INDEX" val="13"/>
  <p:tag name="KSO_WM_UNIT_TEXT_FILL_TYPE" val="1"/>
</p:tagLst>
</file>

<file path=ppt/tags/tag64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8"/>
  <p:tag name="KSO_WM_UNIT_ID" val="diagram20181972_1*n_i*1_138"/>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4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9"/>
  <p:tag name="KSO_WM_UNIT_ID" val="diagram20181972_1*n_i*1_139"/>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4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0"/>
  <p:tag name="KSO_WM_UNIT_ID" val="diagram20181972_1*n_i*1_140"/>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4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1"/>
  <p:tag name="KSO_WM_UNIT_ID" val="diagram20181972_1*n_i*1_141"/>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4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2"/>
  <p:tag name="KSO_WM_UNIT_ID" val="diagram20181972_1*n_i*1_142"/>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4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3"/>
  <p:tag name="KSO_WM_UNIT_ID" val="diagram20181972_1*n_i*1_143"/>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4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4"/>
  <p:tag name="KSO_WM_UNIT_ID" val="diagram20181972_1*n_i*1_144"/>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4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5"/>
  <p:tag name="KSO_WM_UNIT_ID" val="diagram20181972_1*n_i*1_145"/>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4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6"/>
  <p:tag name="KSO_WM_UNIT_ID" val="diagram20181972_1*n_i*1_146"/>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BEAUTIFY_FLAG" val=""/>
</p:tagLst>
</file>

<file path=ppt/tags/tag65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7"/>
  <p:tag name="KSO_WM_UNIT_ID" val="diagram20181972_1*n_i*1_147"/>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65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8"/>
  <p:tag name="KSO_WM_UNIT_ID" val="diagram20181972_1*n_i*1_148"/>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5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9"/>
  <p:tag name="KSO_WM_UNIT_ID" val="diagram20181972_1*n_i*1_149"/>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5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0"/>
  <p:tag name="KSO_WM_UNIT_ID" val="diagram20181972_1*n_i*1_150"/>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5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1"/>
  <p:tag name="KSO_WM_UNIT_ID" val="diagram20181972_1*n_i*1_151"/>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65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2"/>
  <p:tag name="KSO_WM_UNIT_ID" val="diagram20181972_1*n_i*1_152"/>
  <p:tag name="KSO_WM_UNIT_LAYERLEVEL" val="1_1"/>
  <p:tag name="KSO_WM_DIAGRAM_GROUP_CODE" val="n1-1"/>
  <p:tag name="KSO_WM_UNIT_TEXT_FILL_FORE_SCHEMECOLOR_INDEX" val="13"/>
  <p:tag name="KSO_WM_UNIT_TEXT_FILL_TYPE" val="1"/>
</p:tagLst>
</file>

<file path=ppt/tags/tag65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3"/>
  <p:tag name="KSO_WM_UNIT_ID" val="diagram20181972_1*n_i*1_153"/>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5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4"/>
  <p:tag name="KSO_WM_UNIT_ID" val="diagram20181972_1*n_i*1_154"/>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5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5"/>
  <p:tag name="KSO_WM_UNIT_ID" val="diagram20181972_1*n_i*1_155"/>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5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6"/>
  <p:tag name="KSO_WM_UNIT_ID" val="diagram20181972_1*n_i*1_156"/>
  <p:tag name="KSO_WM_UNIT_LAYERLEVEL" val="1_1"/>
  <p:tag name="KSO_WM_DIAGRAM_GROUP_CODE" val="n1-1"/>
  <p:tag name="KSO_WM_UNIT_TEXT_FILL_FORE_SCHEMECOLOR_INDEX" val="13"/>
  <p:tag name="KSO_WM_UNIT_TEXT_FILL_TYPE" val="1"/>
</p:tagLst>
</file>

<file path=ppt/tags/tag66.xml><?xml version="1.0" encoding="utf-8"?>
<p:tagLst xmlns:p="http://schemas.openxmlformats.org/presentationml/2006/main">
  <p:tag name="KSO_WM_BEAUTIFY_FLAG" val=""/>
</p:tagLst>
</file>

<file path=ppt/tags/tag66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7"/>
  <p:tag name="KSO_WM_UNIT_ID" val="diagram20181972_1*n_i*1_157"/>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66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8"/>
  <p:tag name="KSO_WM_UNIT_ID" val="diagram20181972_1*n_i*1_158"/>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6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9"/>
  <p:tag name="KSO_WM_UNIT_ID" val="diagram20181972_1*n_i*1_159"/>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6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0"/>
  <p:tag name="KSO_WM_UNIT_ID" val="diagram20181972_1*n_i*1_160"/>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6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1"/>
  <p:tag name="KSO_WM_UNIT_ID" val="diagram20181972_1*n_i*1_161"/>
  <p:tag name="KSO_WM_UNIT_LAYERLEVEL" val="1_1"/>
  <p:tag name="KSO_WM_DIAGRAM_GROUP_CODE" val="n1-1"/>
  <p:tag name="KSO_WM_UNIT_FILL_FORE_SCHEMECOLOR_INDEX" val="8"/>
  <p:tag name="KSO_WM_UNIT_FILL_TYPE" val="1"/>
  <p:tag name="KSO_WM_UNIT_TEXT_FILL_FORE_SCHEMECOLOR_INDEX" val="13"/>
  <p:tag name="KSO_WM_UNIT_TEXT_FILL_TYPE" val="1"/>
</p:tagLst>
</file>

<file path=ppt/tags/tag66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2"/>
  <p:tag name="KSO_WM_UNIT_ID" val="diagram20181972_1*n_i*1_162"/>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6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3"/>
  <p:tag name="KSO_WM_UNIT_ID" val="diagram20181972_1*n_i*1_163"/>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6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4"/>
  <p:tag name="KSO_WM_UNIT_ID" val="diagram20181972_1*n_i*1_164"/>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6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5"/>
  <p:tag name="KSO_WM_UNIT_ID" val="diagram20181972_1*n_i*1_165"/>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6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6"/>
  <p:tag name="KSO_WM_UNIT_ID" val="diagram20181972_1*n_i*1_166"/>
  <p:tag name="KSO_WM_UNIT_LAYERLEVEL" val="1_1"/>
  <p:tag name="KSO_WM_DIAGRAM_GROUP_CODE" val="n1-1"/>
  <p:tag name="KSO_WM_UNIT_FILL_FORE_SCHEMECOLOR_INDEX" val="8"/>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BEAUTIFY_FLAG" val=""/>
</p:tagLst>
</file>

<file path=ppt/tags/tag67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7"/>
  <p:tag name="KSO_WM_UNIT_ID" val="diagram20181972_1*n_i*1_167"/>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7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8"/>
  <p:tag name="KSO_WM_UNIT_ID" val="diagram20181972_1*n_i*1_168"/>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7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9"/>
  <p:tag name="KSO_WM_UNIT_ID" val="diagram20181972_1*n_i*1_169"/>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7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0"/>
  <p:tag name="KSO_WM_UNIT_ID" val="diagram20181972_1*n_i*1_170"/>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7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1"/>
  <p:tag name="KSO_WM_UNIT_ID" val="diagram20181972_1*n_i*1_171"/>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7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2"/>
  <p:tag name="KSO_WM_UNIT_ID" val="diagram20181972_1*n_i*1_172"/>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67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3"/>
  <p:tag name="KSO_WM_UNIT_ID" val="diagram20181972_1*n_i*1_173"/>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7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4"/>
  <p:tag name="KSO_WM_UNIT_ID" val="diagram20181972_1*n_i*1_174"/>
  <p:tag name="KSO_WM_UNIT_LAYERLEVEL" val="1_1"/>
  <p:tag name="KSO_WM_DIAGRAM_GROUP_CODE" val="n1-1"/>
  <p:tag name="KSO_WM_UNIT_FILL_FORE_SCHEMECOLOR_INDEX" val="8"/>
  <p:tag name="KSO_WM_UNIT_FILL_TYPE" val="1"/>
  <p:tag name="KSO_WM_UNIT_TEXT_FILL_FORE_SCHEMECOLOR_INDEX" val="13"/>
  <p:tag name="KSO_WM_UNIT_TEXT_FILL_TYPE" val="1"/>
</p:tagLst>
</file>

<file path=ppt/tags/tag67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5"/>
  <p:tag name="KSO_WM_UNIT_ID" val="diagram20181972_1*n_i*1_175"/>
  <p:tag name="KSO_WM_UNIT_LAYERLEVEL" val="1_1"/>
  <p:tag name="KSO_WM_DIAGRAM_GROUP_CODE" val="n1-1"/>
  <p:tag name="KSO_WM_UNIT_FILL_FORE_SCHEMECOLOR_INDEX" val="8"/>
  <p:tag name="KSO_WM_UNIT_FILL_TYPE" val="1"/>
  <p:tag name="KSO_WM_UNIT_TEXT_FILL_FORE_SCHEMECOLOR_INDEX" val="13"/>
  <p:tag name="KSO_WM_UNIT_TEXT_FILL_TYPE" val="1"/>
</p:tagLst>
</file>

<file path=ppt/tags/tag67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6"/>
  <p:tag name="KSO_WM_UNIT_ID" val="diagram20181972_1*n_i*1_176"/>
  <p:tag name="KSO_WM_UNIT_LAYERLEVEL" val="1_1"/>
  <p:tag name="KSO_WM_DIAGRAM_GROUP_CODE" val="n1-1"/>
  <p:tag name="KSO_WM_UNIT_FILL_FORE_SCHEMECOLOR_INDEX" val="8"/>
  <p:tag name="KSO_WM_UNIT_FILL_TYPE" val="1"/>
  <p:tag name="KSO_WM_UNIT_TEXT_FILL_FORE_SCHEMECOLOR_INDEX" val="13"/>
  <p:tag name="KSO_WM_UNIT_TEXT_FILL_TYPE" val="1"/>
</p:tagLst>
</file>

<file path=ppt/tags/tag68.xml><?xml version="1.0" encoding="utf-8"?>
<p:tagLst xmlns:p="http://schemas.openxmlformats.org/presentationml/2006/main">
  <p:tag name="KSO_WM_BEAUTIFY_FLAG" val=""/>
</p:tagLst>
</file>

<file path=ppt/tags/tag68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7"/>
  <p:tag name="KSO_WM_UNIT_ID" val="diagram20181972_1*n_i*1_177"/>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68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8"/>
  <p:tag name="KSO_WM_UNIT_ID" val="diagram20181972_1*n_i*1_178"/>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68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9"/>
  <p:tag name="KSO_WM_UNIT_ID" val="diagram20181972_1*n_i*1_179"/>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8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0"/>
  <p:tag name="KSO_WM_UNIT_ID" val="diagram20181972_1*n_i*1_180"/>
  <p:tag name="KSO_WM_UNIT_LAYERLEVEL" val="1_1"/>
  <p:tag name="KSO_WM_DIAGRAM_GROUP_CODE" val="n1-1"/>
  <p:tag name="KSO_WM_UNIT_TEXT_FILL_FORE_SCHEMECOLOR_INDEX" val="13"/>
  <p:tag name="KSO_WM_UNIT_TEXT_FILL_TYPE" val="1"/>
</p:tagLst>
</file>

<file path=ppt/tags/tag68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1"/>
  <p:tag name="KSO_WM_UNIT_ID" val="diagram20181972_1*n_i*1_181"/>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68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2"/>
  <p:tag name="KSO_WM_UNIT_ID" val="diagram20181972_1*n_i*1_182"/>
  <p:tag name="KSO_WM_UNIT_LAYERLEVEL" val="1_1"/>
  <p:tag name="KSO_WM_DIAGRAM_GROUP_CODE" val="n1-1"/>
  <p:tag name="KSO_WM_UNIT_FILL_FORE_SCHEMECOLOR_INDEX" val="15"/>
  <p:tag name="KSO_WM_UNIT_FILL_TYPE" val="1"/>
  <p:tag name="KSO_WM_UNIT_TEXT_FILL_FORE_SCHEMECOLOR_INDEX" val="13"/>
  <p:tag name="KSO_WM_UNIT_TEXT_FILL_TYPE" val="1"/>
</p:tagLst>
</file>

<file path=ppt/tags/tag68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3"/>
  <p:tag name="KSO_WM_UNIT_ID" val="diagram20181972_1*n_i*1_183"/>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68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4"/>
  <p:tag name="KSO_WM_UNIT_ID" val="diagram20181972_1*n_i*1_184"/>
  <p:tag name="KSO_WM_UNIT_LAYERLEVEL" val="1_1"/>
  <p:tag name="KSO_WM_DIAGRAM_GROUP_CODE" val="n1-1"/>
  <p:tag name="KSO_WM_UNIT_FILL_FORE_SCHEMECOLOR_INDEX" val="15"/>
  <p:tag name="KSO_WM_UNIT_FILL_TYPE" val="1"/>
  <p:tag name="KSO_WM_UNIT_TEXT_FILL_FORE_SCHEMECOLOR_INDEX" val="13"/>
  <p:tag name="KSO_WM_UNIT_TEXT_FILL_TYPE" val="1"/>
</p:tagLst>
</file>

<file path=ppt/tags/tag68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5"/>
  <p:tag name="KSO_WM_UNIT_ID" val="diagram20181972_1*n_i*1_185"/>
  <p:tag name="KSO_WM_UNIT_LAYERLEVEL" val="1_1"/>
  <p:tag name="KSO_WM_DIAGRAM_GROUP_CODE" val="n1-1"/>
  <p:tag name="KSO_WM_UNIT_FILL_FORE_SCHEMECOLOR_INDEX" val="15"/>
  <p:tag name="KSO_WM_UNIT_FILL_TYPE" val="1"/>
  <p:tag name="KSO_WM_UNIT_TEXT_FILL_FORE_SCHEMECOLOR_INDEX" val="13"/>
  <p:tag name="KSO_WM_UNIT_TEXT_FILL_TYPE" val="1"/>
</p:tagLst>
</file>

<file path=ppt/tags/tag68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6"/>
  <p:tag name="KSO_WM_UNIT_ID" val="diagram20181972_1*n_i*1_186"/>
  <p:tag name="KSO_WM_UNIT_LAYERLEVEL" val="1_1"/>
  <p:tag name="KSO_WM_DIAGRAM_GROUP_CODE" val="n1-1"/>
  <p:tag name="KSO_WM_UNIT_FILL_FORE_SCHEMECOLOR_INDEX" val="15"/>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BEAUTIFY_FLAG" val=""/>
</p:tagLst>
</file>

<file path=ppt/tags/tag69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7"/>
  <p:tag name="KSO_WM_UNIT_ID" val="diagram20181972_1*n_i*1_187"/>
  <p:tag name="KSO_WM_UNIT_LAYERLEVEL" val="1_1"/>
  <p:tag name="KSO_WM_DIAGRAM_GROUP_CODE" val="n1-1"/>
  <p:tag name="KSO_WM_UNIT_FILL_FORE_SCHEMECOLOR_INDEX" val="15"/>
  <p:tag name="KSO_WM_UNIT_FILL_TYPE" val="1"/>
  <p:tag name="KSO_WM_UNIT_TEXT_FILL_FORE_SCHEMECOLOR_INDEX" val="13"/>
  <p:tag name="KSO_WM_UNIT_TEXT_FILL_TYPE" val="1"/>
</p:tagLst>
</file>

<file path=ppt/tags/tag69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8"/>
  <p:tag name="KSO_WM_UNIT_ID" val="diagram20181972_1*n_i*1_188"/>
  <p:tag name="KSO_WM_UNIT_LAYERLEVEL" val="1_1"/>
  <p:tag name="KSO_WM_DIAGRAM_GROUP_CODE" val="n1-1"/>
  <p:tag name="KSO_WM_UNIT_TEXT_FILL_FORE_SCHEMECOLOR_INDEX" val="13"/>
  <p:tag name="KSO_WM_UNIT_TEXT_FILL_TYPE" val="1"/>
</p:tagLst>
</file>

<file path=ppt/tags/tag69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9"/>
  <p:tag name="KSO_WM_UNIT_ID" val="diagram20181972_1*n_i*1_189"/>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69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0"/>
  <p:tag name="KSO_WM_UNIT_ID" val="diagram20181972_1*n_i*1_190"/>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69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1"/>
  <p:tag name="KSO_WM_UNIT_ID" val="diagram20181972_1*n_i*1_191"/>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69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2"/>
  <p:tag name="KSO_WM_UNIT_ID" val="diagram20181972_1*n_i*1_192"/>
  <p:tag name="KSO_WM_UNIT_LAYERLEVEL" val="1_1"/>
  <p:tag name="KSO_WM_DIAGRAM_GROUP_CODE" val="n1-1"/>
  <p:tag name="KSO_WM_UNIT_TEXT_FILL_FORE_SCHEMECOLOR_INDEX" val="13"/>
  <p:tag name="KSO_WM_UNIT_TEXT_FILL_TYPE" val="1"/>
</p:tagLst>
</file>

<file path=ppt/tags/tag69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3"/>
  <p:tag name="KSO_WM_UNIT_ID" val="diagram20181972_1*n_i*1_193"/>
  <p:tag name="KSO_WM_UNIT_LAYERLEVEL" val="1_1"/>
  <p:tag name="KSO_WM_DIAGRAM_GROUP_CODE" val="n1-1"/>
  <p:tag name="KSO_WM_UNIT_TEXT_FILL_FORE_SCHEMECOLOR_INDEX" val="13"/>
  <p:tag name="KSO_WM_UNIT_TEXT_FILL_TYPE" val="1"/>
</p:tagLst>
</file>

<file path=ppt/tags/tag69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4"/>
  <p:tag name="KSO_WM_UNIT_ID" val="diagram20181972_1*n_i*1_194"/>
  <p:tag name="KSO_WM_UNIT_LAYERLEVEL" val="1_1"/>
  <p:tag name="KSO_WM_DIAGRAM_GROUP_CODE" val="n1-1"/>
  <p:tag name="KSO_WM_UNIT_TEXT_FILL_FORE_SCHEMECOLOR_INDEX" val="13"/>
  <p:tag name="KSO_WM_UNIT_TEXT_FILL_TYPE" val="1"/>
</p:tagLst>
</file>

<file path=ppt/tags/tag69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5"/>
  <p:tag name="KSO_WM_UNIT_ID" val="diagram20181972_1*n_i*1_195"/>
  <p:tag name="KSO_WM_UNIT_LAYERLEVEL" val="1_1"/>
  <p:tag name="KSO_WM_DIAGRAM_GROUP_CODE" val="n1-1"/>
  <p:tag name="KSO_WM_UNIT_TEXT_FILL_FORE_SCHEMECOLOR_INDEX" val="13"/>
  <p:tag name="KSO_WM_UNIT_TEXT_FILL_TYPE" val="1"/>
</p:tagLst>
</file>

<file path=ppt/tags/tag69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h_f"/>
  <p:tag name="KSO_WM_UNIT_INDEX" val="1_1_2"/>
  <p:tag name="KSO_WM_UNIT_ID" val="diagram20181972_1*n_h_f*1_1_2"/>
  <p:tag name="KSO_WM_UNIT_LAYERLEVEL" val="1_1_1"/>
  <p:tag name="KSO_WM_UNIT_VALUE" val="5"/>
  <p:tag name="KSO_WM_UNIT_HIGHLIGHT" val="0"/>
  <p:tag name="KSO_WM_UNIT_COMPATIBLE" val="0"/>
  <p:tag name="KSO_WM_UNIT_CLEAR" val="0"/>
  <p:tag name="KSO_WM_DIAGRAM_GROUP_CODE" val="n1-1"/>
  <p:tag name="KSO_WM_UNIT_PRESET_TEXT" val="￥2,300,000"/>
  <p:tag name="KSO_WM_UNIT_TEXT_FILL_FORE_SCHEMECOLOR_INDEX" val="15"/>
  <p:tag name="KSO_WM_UNIT_TEXT_FILL_TYPE" val="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0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h_f"/>
  <p:tag name="KSO_WM_UNIT_INDEX" val="1_1_1"/>
  <p:tag name="KSO_WM_UNIT_ID" val="diagram20181972_1*n_h_f*1_1_1"/>
  <p:tag name="KSO_WM_UNIT_LAYERLEVEL" val="1_1_1"/>
  <p:tag name="KSO_WM_UNIT_VALUE" val="7"/>
  <p:tag name="KSO_WM_UNIT_HIGHLIGHT" val="0"/>
  <p:tag name="KSO_WM_UNIT_COMPATIBLE" val="0"/>
  <p:tag name="KSO_WM_UNIT_CLEAR" val="0"/>
  <p:tag name="KSO_WM_DIAGRAM_GROUP_CODE" val="n1-1"/>
  <p:tag name="KSO_WM_UNIT_PRESET_TEXT" val="明年的目标是："/>
  <p:tag name="KSO_WM_UNIT_TEXT_FILL_FORE_SCHEMECOLOR_INDEX" val="13"/>
  <p:tag name="KSO_WM_UNIT_TEXT_FILL_TYPE" val="1"/>
</p:tagLst>
</file>

<file path=ppt/tags/tag70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7"/>
  <p:tag name="KSO_WM_UNIT_ID" val="diagram20181972_1*n_i*1_197"/>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70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8"/>
  <p:tag name="KSO_WM_UNIT_ID" val="diagram20181972_1*n_i*1_198"/>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70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9"/>
  <p:tag name="KSO_WM_UNIT_ID" val="diagram20181972_1*n_i*1_199"/>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70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00"/>
  <p:tag name="KSO_WM_UNIT_ID" val="diagram20181972_1*n_i*1_200"/>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705.xml><?xml version="1.0" encoding="utf-8"?>
<p:tagLst xmlns:p="http://schemas.openxmlformats.org/presentationml/2006/main">
  <p:tag name="KSO_WM_BEAUTIFY_FLAG" val=""/>
</p:tagLst>
</file>

<file path=ppt/tags/tag706.xml><?xml version="1.0" encoding="utf-8"?>
<p:tagLst xmlns:p="http://schemas.openxmlformats.org/presentationml/2006/main">
  <p:tag name="KSO_WM_BEAUTIFY_FLAG" val=""/>
</p:tagLst>
</file>

<file path=ppt/tags/tag707.xml><?xml version="1.0" encoding="utf-8"?>
<p:tagLst xmlns:p="http://schemas.openxmlformats.org/presentationml/2006/main">
  <p:tag name="KSO_WM_BEAUTIFY_FLAG" val=""/>
</p:tagLst>
</file>

<file path=ppt/tags/tag708.xml><?xml version="1.0" encoding="utf-8"?>
<p:tagLst xmlns:p="http://schemas.openxmlformats.org/presentationml/2006/main">
  <p:tag name="KSO_WM_BEAUTIFY_FLAG" val=""/>
</p:tagLst>
</file>

<file path=ppt/tags/tag709.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30181_1*q_i*1_1"/>
  <p:tag name="KSO_WM_TEMPLATE_CATEGORY" val="diagram"/>
  <p:tag name="KSO_WM_TEMPLATE_INDEX" val="20230181"/>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11.xml><?xml version="1.0" encoding="utf-8"?>
<p:tagLst xmlns:p="http://schemas.openxmlformats.org/presentationml/2006/main">
  <p:tag name="KSO_WM_UNIT_SUBTYPE" val="a"/>
  <p:tag name="KSO_WM_UNIT_PRESET_TEXT" val="目标必须是具体的,不能笼统"/>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30181_1*q_h_f*1_1_1"/>
  <p:tag name="KSO_WM_TEMPLATE_CATEGORY" val="diagram"/>
  <p:tag name="KSO_WM_TEMPLATE_INDEX" val="20230181"/>
  <p:tag name="KSO_WM_UNIT_LAYERLEVEL" val="1_1_1"/>
  <p:tag name="KSO_WM_TAG_VERSION" val="1.0"/>
  <p:tag name="KSO_WM_BEAUTIFY_FLAG" val="#wm#"/>
  <p:tag name="KSO_WM_UNIT_TEXT_FILL_FORE_SCHEMECOLOR_INDEX" val="13"/>
  <p:tag name="KSO_WM_UNIT_TEXT_FILL_TYPE" val="1"/>
</p:tagLst>
</file>

<file path=ppt/tags/tag712.xml><?xml version="1.0" encoding="utf-8"?>
<p:tagLst xmlns:p="http://schemas.openxmlformats.org/presentationml/2006/main">
  <p:tag name="KSO_WM_UNIT_ISCONTENTSTITLE" val="0"/>
  <p:tag name="KSO_WM_UNIT_ISNUMDGMTITLE" val="0"/>
  <p:tag name="KSO_WM_UNIT_PRESET_TEXT" val="具体的"/>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30181_1*q_h_a*1_1_1"/>
  <p:tag name="KSO_WM_TEMPLATE_CATEGORY" val="diagram"/>
  <p:tag name="KSO_WM_TEMPLATE_INDEX" val="20230181"/>
  <p:tag name="KSO_WM_UNIT_LAYERLEVEL" val="1_1_1"/>
  <p:tag name="KSO_WM_TAG_VERSION" val="1.0"/>
  <p:tag name="KSO_WM_BEAUTIFY_FLAG" val="#wm#"/>
  <p:tag name="KSO_WM_UNIT_TEXT_FILL_FORE_SCHEMECOLOR_INDEX" val="5"/>
  <p:tag name="KSO_WM_UNIT_TEXT_FILL_TYPE" val="1"/>
</p:tagLst>
</file>

<file path=ppt/tags/tag713.xml><?xml version="1.0" encoding="utf-8"?>
<p:tagLst xmlns:p="http://schemas.openxmlformats.org/presentationml/2006/main">
  <p:tag name="KSO_WM_UNIT_SUBTYPE" val="a"/>
  <p:tag name="KSO_WM_UNIT_PRESET_TEXT" val="目标必须是可衡量的,可量化的"/>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30181_1*q_h_f*1_2_1"/>
  <p:tag name="KSO_WM_TEMPLATE_CATEGORY" val="diagram"/>
  <p:tag name="KSO_WM_TEMPLATE_INDEX" val="20230181"/>
  <p:tag name="KSO_WM_UNIT_LAYERLEVEL" val="1_1_1"/>
  <p:tag name="KSO_WM_TAG_VERSION" val="1.0"/>
  <p:tag name="KSO_WM_BEAUTIFY_FLAG" val="#wm#"/>
  <p:tag name="KSO_WM_UNIT_TEXT_FILL_FORE_SCHEMECOLOR_INDEX" val="13"/>
  <p:tag name="KSO_WM_UNIT_TEXT_FILL_TYPE" val="1"/>
</p:tagLst>
</file>

<file path=ppt/tags/tag714.xml><?xml version="1.0" encoding="utf-8"?>
<p:tagLst xmlns:p="http://schemas.openxmlformats.org/presentationml/2006/main">
  <p:tag name="KSO_WM_UNIT_ISCONTENTSTITLE" val="0"/>
  <p:tag name="KSO_WM_UNIT_ISNUMDGMTITLE" val="0"/>
  <p:tag name="KSO_WM_UNIT_PRESET_TEXT" val="可衡量的"/>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30181_1*q_h_a*1_2_1"/>
  <p:tag name="KSO_WM_TEMPLATE_CATEGORY" val="diagram"/>
  <p:tag name="KSO_WM_TEMPLATE_INDEX" val="20230181"/>
  <p:tag name="KSO_WM_UNIT_LAYERLEVEL" val="1_1_1"/>
  <p:tag name="KSO_WM_TAG_VERSION" val="1.0"/>
  <p:tag name="KSO_WM_BEAUTIFY_FLAG" val="#wm#"/>
  <p:tag name="KSO_WM_UNIT_TEXT_FILL_FORE_SCHEMECOLOR_INDEX" val="5"/>
  <p:tag name="KSO_WM_UNIT_TEXT_FILL_TYPE" val="1"/>
</p:tagLst>
</file>

<file path=ppt/tags/tag715.xml><?xml version="1.0" encoding="utf-8"?>
<p:tagLst xmlns:p="http://schemas.openxmlformats.org/presentationml/2006/main">
  <p:tag name="KSO_WM_UNIT_SUBTYPE" val="a"/>
  <p:tag name="KSO_WM_UNIT_PRESET_TEXT" val="目标必须是可达到的,不过高也不过低"/>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30181_1*q_h_f*1_3_1"/>
  <p:tag name="KSO_WM_TEMPLATE_CATEGORY" val="diagram"/>
  <p:tag name="KSO_WM_TEMPLATE_INDEX" val="20230181"/>
  <p:tag name="KSO_WM_UNIT_LAYERLEVEL" val="1_1_1"/>
  <p:tag name="KSO_WM_TAG_VERSION" val="1.0"/>
  <p:tag name="KSO_WM_BEAUTIFY_FLAG" val="#wm#"/>
  <p:tag name="KSO_WM_UNIT_TEXT_FILL_FORE_SCHEMECOLOR_INDEX" val="13"/>
  <p:tag name="KSO_WM_UNIT_TEXT_FILL_TYPE" val="1"/>
</p:tagLst>
</file>

<file path=ppt/tags/tag716.xml><?xml version="1.0" encoding="utf-8"?>
<p:tagLst xmlns:p="http://schemas.openxmlformats.org/presentationml/2006/main">
  <p:tag name="KSO_WM_UNIT_ISCONTENTSTITLE" val="0"/>
  <p:tag name="KSO_WM_UNIT_ISNUMDGMTITLE" val="0"/>
  <p:tag name="KSO_WM_UNIT_PRESET_TEXT" val="可达到的"/>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30181_1*q_h_a*1_3_1"/>
  <p:tag name="KSO_WM_TEMPLATE_CATEGORY" val="diagram"/>
  <p:tag name="KSO_WM_TEMPLATE_INDEX" val="20230181"/>
  <p:tag name="KSO_WM_UNIT_LAYERLEVEL" val="1_1_1"/>
  <p:tag name="KSO_WM_TAG_VERSION" val="1.0"/>
  <p:tag name="KSO_WM_BEAUTIFY_FLAG" val="#wm#"/>
  <p:tag name="KSO_WM_UNIT_TEXT_FILL_FORE_SCHEMECOLOR_INDEX" val="5"/>
  <p:tag name="KSO_WM_UNIT_TEXT_FILL_TYPE" val="1"/>
</p:tagLst>
</file>

<file path=ppt/tags/tag717.xml><?xml version="1.0" encoding="utf-8"?>
<p:tagLst xmlns:p="http://schemas.openxmlformats.org/presentationml/2006/main">
  <p:tag name="KSO_WM_UNIT_SUBTYPE" val="a"/>
  <p:tag name="KSO_WM_UNIT_PRESET_TEXT" val="目标必须具有明确的截止期限，在规定时间内达成"/>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30181_1*q_h_f*1_5_1"/>
  <p:tag name="KSO_WM_TEMPLATE_CATEGORY" val="diagram"/>
  <p:tag name="KSO_WM_TEMPLATE_INDEX" val="20230181"/>
  <p:tag name="KSO_WM_UNIT_LAYERLEVEL" val="1_1_1"/>
  <p:tag name="KSO_WM_TAG_VERSION" val="1.0"/>
  <p:tag name="KSO_WM_BEAUTIFY_FLAG" val="#wm#"/>
  <p:tag name="KSO_WM_UNIT_TEXT_FILL_FORE_SCHEMECOLOR_INDEX" val="13"/>
  <p:tag name="KSO_WM_UNIT_TEXT_FILL_TYPE" val="1"/>
</p:tagLst>
</file>

<file path=ppt/tags/tag718.xml><?xml version="1.0" encoding="utf-8"?>
<p:tagLst xmlns:p="http://schemas.openxmlformats.org/presentationml/2006/main">
  <p:tag name="KSO_WM_UNIT_ISCONTENTSTITLE" val="0"/>
  <p:tag name="KSO_WM_UNIT_ISNUMDGMTITLE" val="0"/>
  <p:tag name="KSO_WM_UNIT_PRESET_TEXT" val="截止期限"/>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30181_1*q_h_a*1_5_1"/>
  <p:tag name="KSO_WM_TEMPLATE_CATEGORY" val="diagram"/>
  <p:tag name="KSO_WM_TEMPLATE_INDEX" val="20230181"/>
  <p:tag name="KSO_WM_UNIT_LAYERLEVEL" val="1_1_1"/>
  <p:tag name="KSO_WM_TAG_VERSION" val="1.0"/>
  <p:tag name="KSO_WM_BEAUTIFY_FLAG" val="#wm#"/>
  <p:tag name="KSO_WM_UNIT_TEXT_FILL_FORE_SCHEMECOLOR_INDEX" val="5"/>
  <p:tag name="KSO_WM_UNIT_TEXT_FILL_TYPE" val="1"/>
</p:tagLst>
</file>

<file path=ppt/tags/tag719.xml><?xml version="1.0" encoding="utf-8"?>
<p:tagLst xmlns:p="http://schemas.openxmlformats.org/presentationml/2006/main">
  <p:tag name="KSO_WM_UNIT_ISCONTENTSTITLE" val="0"/>
  <p:tag name="KSO_WM_UNIT_ISNUMDGMTITLE" val="0"/>
  <p:tag name="KSO_WM_UNIT_PRESET_TEXT" val="相关性"/>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30181_1*q_h_a*1_4_1"/>
  <p:tag name="KSO_WM_TEMPLATE_CATEGORY" val="diagram"/>
  <p:tag name="KSO_WM_TEMPLATE_INDEX" val="20230181"/>
  <p:tag name="KSO_WM_UNIT_LAYERLEVEL" val="1_1_1"/>
  <p:tag name="KSO_WM_TAG_VERSION" val="1.0"/>
  <p:tag name="KSO_WM_BEAUTIFY_FLAG" val="#wm#"/>
  <p:tag name="KSO_WM_UNIT_TEXT_FILL_FORE_SCHEMECOLOR_INDEX" val="5"/>
  <p:tag name="KSO_WM_UNIT_TEXT_FILL_TYPE" val="1"/>
</p:tagLst>
</file>

<file path=ppt/tags/tag72.xml><?xml version="1.0" encoding="utf-8"?>
<p:tagLst xmlns:p="http://schemas.openxmlformats.org/presentationml/2006/main">
  <p:tag name="KSO_WM_BEAUTIFY_FLAG" val=""/>
</p:tagLst>
</file>

<file path=ppt/tags/tag720.xml><?xml version="1.0" encoding="utf-8"?>
<p:tagLst xmlns:p="http://schemas.openxmlformats.org/presentationml/2006/main">
  <p:tag name="KSO_WM_UNIT_SUBTYPE" val="a"/>
  <p:tag name="KSO_WM_UNIT_PRESET_TEXT" val="目标必须和其他目标具有相关性 ，形成延展性"/>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30181_1*q_h_f*1_4_1"/>
  <p:tag name="KSO_WM_TEMPLATE_CATEGORY" val="diagram"/>
  <p:tag name="KSO_WM_TEMPLATE_INDEX" val="20230181"/>
  <p:tag name="KSO_WM_UNIT_LAYERLEVEL" val="1_1_1"/>
  <p:tag name="KSO_WM_TAG_VERSION" val="1.0"/>
  <p:tag name="KSO_WM_BEAUTIFY_FLAG" val="#wm#"/>
  <p:tag name="KSO_WM_UNIT_TEXT_FILL_FORE_SCHEMECOLOR_INDEX" val="13"/>
  <p:tag name="KSO_WM_UNIT_TEXT_FILL_TYPE" val="1"/>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30181_1*q_i*1_2"/>
  <p:tag name="KSO_WM_TEMPLATE_CATEGORY" val="diagram"/>
  <p:tag name="KSO_WM_TEMPLATE_INDEX" val="20230181"/>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30181_1*q_i*1_3"/>
  <p:tag name="KSO_WM_TEMPLATE_CATEGORY" val="diagram"/>
  <p:tag name="KSO_WM_TEMPLATE_INDEX" val="20230181"/>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30181_1*q_i*1_4"/>
  <p:tag name="KSO_WM_TEMPLATE_CATEGORY" val="diagram"/>
  <p:tag name="KSO_WM_TEMPLATE_INDEX" val="20230181"/>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30181_1*q_i*1_5"/>
  <p:tag name="KSO_WM_TEMPLATE_CATEGORY" val="diagram"/>
  <p:tag name="KSO_WM_TEMPLATE_INDEX" val="20230181"/>
  <p:tag name="KSO_WM_UNIT_LAYERLEVEL" val="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30181_1*q_i*1_6"/>
  <p:tag name="KSO_WM_TEMPLATE_CATEGORY" val="diagram"/>
  <p:tag name="KSO_WM_TEMPLATE_INDEX" val="20230181"/>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30181_1*q_h_i*1_5_2"/>
  <p:tag name="KSO_WM_TEMPLATE_CATEGORY" val="diagram"/>
  <p:tag name="KSO_WM_TEMPLATE_INDEX" val="20230181"/>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30181_1*q_h_i*1_3_3"/>
  <p:tag name="KSO_WM_TEMPLATE_CATEGORY" val="diagram"/>
  <p:tag name="KSO_WM_TEMPLATE_INDEX" val="20230181"/>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30181_1*q_h_i*1_2_1"/>
  <p:tag name="KSO_WM_TEMPLATE_CATEGORY" val="diagram"/>
  <p:tag name="KSO_WM_TEMPLATE_INDEX" val="20230181"/>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30181_1*q_h_i*1_1_1"/>
  <p:tag name="KSO_WM_TEMPLATE_CATEGORY" val="diagram"/>
  <p:tag name="KSO_WM_TEMPLATE_INDEX" val="20230181"/>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Lst>
</file>

<file path=ppt/tags/tag73.xml><?xml version="1.0" encoding="utf-8"?>
<p:tagLst xmlns:p="http://schemas.openxmlformats.org/presentationml/2006/main">
  <p:tag name="KSO_WM_BEAUTIFY_FLAG" val=""/>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230181_1*q_h_i*1_4_3"/>
  <p:tag name="KSO_WM_TEMPLATE_CATEGORY" val="diagram"/>
  <p:tag name="KSO_WM_TEMPLATE_INDEX" val="20230181"/>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30181_1*q_h_i*1_5_1"/>
  <p:tag name="KSO_WM_TEMPLATE_CATEGORY" val="diagram"/>
  <p:tag name="KSO_WM_TEMPLATE_INDEX" val="20230181"/>
  <p:tag name="KSO_WM_UNIT_LAYERLEVEL" val="1_1_1"/>
  <p:tag name="KSO_WM_TAG_VERSION" val="1.0"/>
  <p:tag name="KSO_WM_BEAUTIFY_FLAG" val="#wm#"/>
  <p:tag name="KSO_WM_UNIT_LINE_FORE_SCHEMECOLOR_INDEX" val="5"/>
  <p:tag name="KSO_WM_UNIT_LINE_FILL_TYPE" val="2"/>
  <p:tag name="KSO_WM_UNIT_SHADOW_SCHEMECOLOR_INDEX" val="5"/>
  <p:tag name="KSO_WM_UNIT_TEXT_FILL_FORE_SCHEMECOLOR_INDEX" val="2"/>
  <p:tag name="KSO_WM_UNIT_TEXT_FILL_TYPE" val="1"/>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30181_1*q_h_i*1_4_2"/>
  <p:tag name="KSO_WM_TEMPLATE_CATEGORY" val="diagram"/>
  <p:tag name="KSO_WM_TEMPLATE_INDEX" val="20230181"/>
  <p:tag name="KSO_WM_UNIT_LAYERLEVEL" val="1_1_1"/>
  <p:tag name="KSO_WM_TAG_VERSION" val="1.0"/>
  <p:tag name="KSO_WM_BEAUTIFY_FLAG" val="#wm#"/>
  <p:tag name="KSO_WM_UNIT_LINE_FORE_SCHEMECOLOR_INDEX" val="5"/>
  <p:tag name="KSO_WM_UNIT_LINE_FILL_TYPE" val="2"/>
  <p:tag name="KSO_WM_UNIT_SHADOW_SCHEMECOLOR_INDEX" val="5"/>
  <p:tag name="KSO_WM_UNIT_TEXT_FILL_FORE_SCHEMECOLOR_INDEX" val="2"/>
  <p:tag name="KSO_WM_UNIT_TEXT_FILL_TYPE" val="1"/>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30181_1*q_h_i*1_3_2"/>
  <p:tag name="KSO_WM_TEMPLATE_CATEGORY" val="diagram"/>
  <p:tag name="KSO_WM_TEMPLATE_INDEX" val="20230181"/>
  <p:tag name="KSO_WM_UNIT_LAYERLEVEL" val="1_1_1"/>
  <p:tag name="KSO_WM_TAG_VERSION" val="1.0"/>
  <p:tag name="KSO_WM_BEAUTIFY_FLAG" val="#wm#"/>
  <p:tag name="KSO_WM_UNIT_LINE_FORE_SCHEMECOLOR_INDEX" val="5"/>
  <p:tag name="KSO_WM_UNIT_LINE_FILL_TYPE" val="2"/>
  <p:tag name="KSO_WM_UNIT_SHADOW_SCHEMECOLOR_INDEX" val="5"/>
  <p:tag name="KSO_WM_UNIT_TEXT_FILL_FORE_SCHEMECOLOR_INDEX" val="2"/>
  <p:tag name="KSO_WM_UNIT_TEXT_FILL_TYPE" val="1"/>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30181_1*q_h_i*1_2_3"/>
  <p:tag name="KSO_WM_TEMPLATE_CATEGORY" val="diagram"/>
  <p:tag name="KSO_WM_TEMPLATE_INDEX" val="20230181"/>
  <p:tag name="KSO_WM_UNIT_LAYERLEVEL" val="1_1_1"/>
  <p:tag name="KSO_WM_TAG_VERSION" val="1.0"/>
  <p:tag name="KSO_WM_BEAUTIFY_FLAG" val="#wm#"/>
  <p:tag name="KSO_WM_UNIT_LINE_FORE_SCHEMECOLOR_INDEX" val="5"/>
  <p:tag name="KSO_WM_UNIT_LINE_FILL_TYPE" val="2"/>
  <p:tag name="KSO_WM_UNIT_SHADOW_SCHEMECOLOR_INDEX" val="5"/>
  <p:tag name="KSO_WM_UNIT_TEXT_FILL_FORE_SCHEMECOLOR_INDEX" val="2"/>
  <p:tag name="KSO_WM_UNIT_TEXT_FILL_TYPE" val="1"/>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30181_1*q_h_i*1_1_3"/>
  <p:tag name="KSO_WM_TEMPLATE_CATEGORY" val="diagram"/>
  <p:tag name="KSO_WM_TEMPLATE_INDEX" val="20230181"/>
  <p:tag name="KSO_WM_UNIT_LAYERLEVEL" val="1_1_1"/>
  <p:tag name="KSO_WM_TAG_VERSION" val="1.0"/>
  <p:tag name="KSO_WM_BEAUTIFY_FLAG" val="#wm#"/>
  <p:tag name="KSO_WM_UNIT_LINE_FORE_SCHEMECOLOR_INDEX" val="5"/>
  <p:tag name="KSO_WM_UNIT_LINE_FILL_TYPE" val="2"/>
  <p:tag name="KSO_WM_UNIT_SHADOW_SCHEMECOLOR_INDEX" val="5"/>
  <p:tag name="KSO_WM_UNIT_TEXT_FILL_FORE_SCHEMECOLOR_INDEX" val="2"/>
  <p:tag name="KSO_WM_UNIT_TEXT_FILL_TYPE" val="1"/>
</p:tagLst>
</file>

<file path=ppt/tags/tag736.xml><?xml version="1.0" encoding="utf-8"?>
<p:tagLst xmlns:p="http://schemas.openxmlformats.org/presentationml/2006/main">
  <p:tag name="KSO_WM_BEAUTIFY_FLAG" val=""/>
</p:tagLst>
</file>

<file path=ppt/tags/tag737.xml><?xml version="1.0" encoding="utf-8"?>
<p:tagLst xmlns:p="http://schemas.openxmlformats.org/presentationml/2006/main">
  <p:tag name="KSO_WM_BEAUTIFY_FLAG" val=""/>
</p:tagLst>
</file>

<file path=ppt/tags/tag738.xml><?xml version="1.0" encoding="utf-8"?>
<p:tagLst xmlns:p="http://schemas.openxmlformats.org/presentationml/2006/main">
  <p:tag name="KSO_WM_BEAUTIFY_FLAG" val=""/>
</p:tagLst>
</file>

<file path=ppt/tags/tag739.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40.xml><?xml version="1.0" encoding="utf-8"?>
<p:tagLst xmlns:p="http://schemas.openxmlformats.org/presentationml/2006/main">
  <p:tag name="KSO_WM_BEAUTIFY_FLAG" val=""/>
</p:tagLst>
</file>

<file path=ppt/tags/tag741.xml><?xml version="1.0" encoding="utf-8"?>
<p:tagLst xmlns:p="http://schemas.openxmlformats.org/presentationml/2006/main">
  <p:tag name="KSO_WM_BEAUTIFY_FLAG" val=""/>
</p:tagLst>
</file>

<file path=ppt/tags/tag742.xml><?xml version="1.0" encoding="utf-8"?>
<p:tagLst xmlns:p="http://schemas.openxmlformats.org/presentationml/2006/main">
  <p:tag name="KSO_WM_BEAUTIFY_FLAG" val=""/>
</p:tagLst>
</file>

<file path=ppt/tags/tag743.xml><?xml version="1.0" encoding="utf-8"?>
<p:tagLst xmlns:p="http://schemas.openxmlformats.org/presentationml/2006/main">
  <p:tag name="KSO_WM_BEAUTIFY_FLAG" val=""/>
</p:tagLst>
</file>

<file path=ppt/tags/tag744.xml><?xml version="1.0" encoding="utf-8"?>
<p:tagLst xmlns:p="http://schemas.openxmlformats.org/presentationml/2006/main">
  <p:tag name="KSO_WM_BEAUTIFY_FLAG" val=""/>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74_4*l_i*1_1"/>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74_4*l_i*1_2"/>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74_4*l_i*1_3"/>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5.xml><?xml version="1.0" encoding="utf-8"?>
<p:tagLst xmlns:p="http://schemas.openxmlformats.org/presentationml/2006/main">
  <p:tag name="KSO_WM_BEAUTIFY_FLAG" val=""/>
</p:tagLst>
</file>

<file path=ppt/tags/tag75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4_4*l_h_f*1_1_1"/>
  <p:tag name="KSO_WM_TEMPLATE_CATEGORY" val="diagram"/>
  <p:tag name="KSO_WM_TEMPLATE_INDEX" val="20227974"/>
  <p:tag name="KSO_WM_UNIT_LAYERLEVEL" val="1_1_1"/>
  <p:tag name="KSO_WM_TAG_VERSION" val="1.0"/>
  <p:tag name="KSO_WM_BEAUTIFY_FLAG" val="#wm#"/>
  <p:tag name="KSO_WM_UNIT_TEXT_FILL_FORE_SCHEMECOLOR_INDEX" val="14"/>
  <p:tag name="KSO_WM_UNIT_TEXT_FILL_TYPE" val="1"/>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TEXT_FILL_FORE_SCHEMECOLOR_INDEX" val="5"/>
  <p:tag name="KSO_WM_UNIT_TEXT_FILL_TYPE" val="1"/>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TEXT_FORE_SCHEMECOLOR_INDEX" val="7"/>
  <p:tag name="KSO_WM_UNIT_TEXT_LINE_FILL_TYPE" val="2"/>
</p:tagLst>
</file>

<file path=ppt/tags/tag76.xml><?xml version="1.0" encoding="utf-8"?>
<p:tagLst xmlns:p="http://schemas.openxmlformats.org/presentationml/2006/main">
  <p:tag name="KSO_WM_BEAUTIFY_FLAG" val=""/>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TEXT_FILL_FORE_SCHEMECOLOR_INDEX" val="7"/>
  <p:tag name="KSO_WM_UNIT_TEXT_FILL_TYPE" val="1"/>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TEXT_FILL_FORE_SCHEMECOLOR_INDEX" val="6"/>
  <p:tag name="KSO_WM_UNIT_TEXT_FILL_TYPE" val="1"/>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BEAUTIFY_FLAG" val=""/>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TEXT_FORE_SCHEMECOLOR_INDEX" val="10"/>
  <p:tag name="KSO_WM_UNIT_TEXT_LINE_FILL_TYPE" val="2"/>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TEXT_FILL_FORE_SCHEMECOLOR_INDEX" val="7"/>
  <p:tag name="KSO_WM_UNIT_TEXT_FILL_TYPE" val="1"/>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27974_4*i*2"/>
  <p:tag name="KSO_WM_TEMPLATE_CATEGORY" val="diagram"/>
  <p:tag name="KSO_WM_TEMPLATE_INDEX" val="20227974"/>
  <p:tag name="KSO_WM_UNIT_LAYERLEVEL" val="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27974_4*i*3"/>
  <p:tag name="KSO_WM_TEMPLATE_CATEGORY" val="diagram"/>
  <p:tag name="KSO_WM_TEMPLATE_INDEX" val="20227974"/>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27974_4*i*4"/>
  <p:tag name="KSO_WM_TEMPLATE_CATEGORY" val="diagram"/>
  <p:tag name="KSO_WM_TEMPLATE_INDEX" val="20227974"/>
  <p:tag name="KSO_WM_UNIT_LAYERLEVEL" val="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77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4_4*l_h_f*1_1_1"/>
  <p:tag name="KSO_WM_TEMPLATE_CATEGORY" val="diagram"/>
  <p:tag name="KSO_WM_TEMPLATE_INDEX" val="20227974"/>
  <p:tag name="KSO_WM_UNIT_LAYERLEVEL" val="1_1_1"/>
  <p:tag name="KSO_WM_TAG_VERSION" val="1.0"/>
  <p:tag name="KSO_WM_BEAUTIFY_FLAG" val=""/>
  <p:tag name="KSO_WM_UNIT_TEXT_FILL_FORE_SCHEMECOLOR_INDEX" val="14"/>
  <p:tag name="KSO_WM_UNIT_TEXT_FILL_TYPE" val="1"/>
</p:tagLst>
</file>

<file path=ppt/tags/tag777.xml><?xml version="1.0" encoding="utf-8"?>
<p:tagLst xmlns:p="http://schemas.openxmlformats.org/presentationml/2006/main">
  <p:tag name="KSO_WM_BEAUTIFY_FLAG" val=""/>
</p:tagLst>
</file>

<file path=ppt/tags/tag77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4_4*l_h_f*1_1_1"/>
  <p:tag name="KSO_WM_TEMPLATE_CATEGORY" val="diagram"/>
  <p:tag name="KSO_WM_TEMPLATE_INDEX" val="20227974"/>
  <p:tag name="KSO_WM_UNIT_LAYERLEVEL" val="1_1_1"/>
  <p:tag name="KSO_WM_TAG_VERSION" val="1.0"/>
  <p:tag name="KSO_WM_BEAUTIFY_FLAG" val=""/>
  <p:tag name="KSO_WM_UNIT_TEXT_FILL_FORE_SCHEMECOLOR_INDEX" val="14"/>
  <p:tag name="KSO_WM_UNIT_TEXT_FILL_TYPE" val="1"/>
</p:tagLst>
</file>

<file path=ppt/tags/tag779.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8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4_4*l_h_f*1_1_1"/>
  <p:tag name="KSO_WM_TEMPLATE_CATEGORY" val="diagram"/>
  <p:tag name="KSO_WM_TEMPLATE_INDEX" val="20227974"/>
  <p:tag name="KSO_WM_UNIT_LAYERLEVEL" val="1_1_1"/>
  <p:tag name="KSO_WM_TAG_VERSION" val="1.0"/>
  <p:tag name="KSO_WM_BEAUTIFY_FLAG" val=""/>
  <p:tag name="KSO_WM_UNIT_TEXT_FILL_FORE_SCHEMECOLOR_INDEX" val="14"/>
  <p:tag name="KSO_WM_UNIT_TEXT_FILL_TYPE" val="1"/>
</p:tagLst>
</file>

<file path=ppt/tags/tag781.xml><?xml version="1.0" encoding="utf-8"?>
<p:tagLst xmlns:p="http://schemas.openxmlformats.org/presentationml/2006/main">
  <p:tag name="KSO_WM_BEAUTIFY_FLAG" val=""/>
</p:tagLst>
</file>

<file path=ppt/tags/tag782.xml><?xml version="1.0" encoding="utf-8"?>
<p:tagLst xmlns:p="http://schemas.openxmlformats.org/presentationml/2006/main">
  <p:tag name="KSO_WM_BEAUTIFY_FLAG" val=""/>
</p:tagLst>
</file>

<file path=ppt/tags/tag783.xml><?xml version="1.0" encoding="utf-8"?>
<p:tagLst xmlns:p="http://schemas.openxmlformats.org/presentationml/2006/main">
  <p:tag name="KSO_WM_BEAUTIFY_FLAG" val=""/>
</p:tagLst>
</file>

<file path=ppt/tags/tag784.xml><?xml version="1.0" encoding="utf-8"?>
<p:tagLst xmlns:p="http://schemas.openxmlformats.org/presentationml/2006/main">
  <p:tag name="KSO_WM_BEAUTIFY_FLAG" val=""/>
</p:tagLst>
</file>

<file path=ppt/tags/tag785.xml><?xml version="1.0" encoding="utf-8"?>
<p:tagLst xmlns:p="http://schemas.openxmlformats.org/presentationml/2006/main">
  <p:tag name="KSO_WM_BEAUTIFY_FLAG" val=""/>
</p:tagLst>
</file>

<file path=ppt/tags/tag786.xml><?xml version="1.0" encoding="utf-8"?>
<p:tagLst xmlns:p="http://schemas.openxmlformats.org/presentationml/2006/main">
  <p:tag name="KSO_WM_BEAUTIFY_FLAG" val=""/>
</p:tagLst>
</file>

<file path=ppt/tags/tag787.xml><?xml version="1.0" encoding="utf-8"?>
<p:tagLst xmlns:p="http://schemas.openxmlformats.org/presentationml/2006/main">
  <p:tag name="KSO_WM_BEAUTIFY_FLAG" val=""/>
</p:tagLst>
</file>

<file path=ppt/tags/tag788.xml><?xml version="1.0" encoding="utf-8"?>
<p:tagLst xmlns:p="http://schemas.openxmlformats.org/presentationml/2006/main">
  <p:tag name="KSO_WM_BEAUTIFY_FLAG" val=""/>
</p:tagLst>
</file>

<file path=ppt/tags/tag789.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790.xml><?xml version="1.0" encoding="utf-8"?>
<p:tagLst xmlns:p="http://schemas.openxmlformats.org/presentationml/2006/main">
  <p:tag name="KSO_WM_BEAUTIFY_FLAG" val=""/>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74_4*l_i*1_1"/>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74_4*l_i*1_2"/>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74_4*l_i*1_3"/>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TEXT_FILL_FORE_SCHEMECOLOR_INDEX" val="5"/>
  <p:tag name="KSO_WM_UNIT_TEXT_FILL_TYPE"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TEXT_FORE_SCHEMECOLOR_INDEX" val="7"/>
  <p:tag name="KSO_WM_UNIT_TEXT_LINE_FILL_TYPE" val="2"/>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TEXT_FILL_FORE_SCHEMECOLOR_INDEX" val="7"/>
  <p:tag name="KSO_WM_UNIT_TEXT_FILL_TYPE" val="1"/>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1.xml><?xml version="1.0" encoding="utf-8"?>
<p:tagLst xmlns:p="http://schemas.openxmlformats.org/presentationml/2006/main">
  <p:tag name="KSO_WM_BEAUTIFY_FLAG" val=""/>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TEXT_FILL_FORE_SCHEMECOLOR_INDEX" val="6"/>
  <p:tag name="KSO_WM_UNIT_TEXT_FILL_TYPE" val="1"/>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TEXT_FORE_SCHEMECOLOR_INDEX" val="10"/>
  <p:tag name="KSO_WM_UNIT_TEXT_LINE_FILL_TYPE" val="2"/>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TEXT_FILL_FORE_SCHEMECOLOR_INDEX" val="7"/>
  <p:tag name="KSO_WM_UNIT_TEXT_FILL_TYPE" val="1"/>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27974_4*i*2"/>
  <p:tag name="KSO_WM_TEMPLATE_CATEGORY" val="diagram"/>
  <p:tag name="KSO_WM_TEMPLATE_INDEX" val="20227974"/>
  <p:tag name="KSO_WM_UNIT_LAYERLEVEL" val="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27974_4*i*3"/>
  <p:tag name="KSO_WM_TEMPLATE_CATEGORY" val="diagram"/>
  <p:tag name="KSO_WM_TEMPLATE_INDEX" val="20227974"/>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2.xml><?xml version="1.0" encoding="utf-8"?>
<p:tagLst xmlns:p="http://schemas.openxmlformats.org/presentationml/2006/main">
  <p:tag name="KSO_WM_BEAUTIFY_FLAG" val=""/>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27974_4*i*4"/>
  <p:tag name="KSO_WM_TEMPLATE_CATEGORY" val="diagram"/>
  <p:tag name="KSO_WM_TEMPLATE_INDEX" val="20227974"/>
  <p:tag name="KSO_WM_UNIT_LAYERLEVEL" val="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82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4_4*l_h_f*1_1_1"/>
  <p:tag name="KSO_WM_TEMPLATE_CATEGORY" val="diagram"/>
  <p:tag name="KSO_WM_TEMPLATE_INDEX" val="20227974"/>
  <p:tag name="KSO_WM_UNIT_LAYERLEVEL" val="1_1_1"/>
  <p:tag name="KSO_WM_TAG_VERSION" val="1.0"/>
  <p:tag name="KSO_WM_BEAUTIFY_FLAG" val=""/>
  <p:tag name="KSO_WM_UNIT_TEXT_FILL_FORE_SCHEMECOLOR_INDEX" val="14"/>
  <p:tag name="KSO_WM_UNIT_TEXT_FILL_TYPE" val="1"/>
</p:tagLst>
</file>

<file path=ppt/tags/tag822.xml><?xml version="1.0" encoding="utf-8"?>
<p:tagLst xmlns:p="http://schemas.openxmlformats.org/presentationml/2006/main">
  <p:tag name="KSO_WM_BEAUTIFY_FLAG" val=""/>
</p:tagLst>
</file>

<file path=ppt/tags/tag82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4_4*l_h_f*1_1_1"/>
  <p:tag name="KSO_WM_TEMPLATE_CATEGORY" val="diagram"/>
  <p:tag name="KSO_WM_TEMPLATE_INDEX" val="20227974"/>
  <p:tag name="KSO_WM_UNIT_LAYERLEVEL" val="1_1_1"/>
  <p:tag name="KSO_WM_TAG_VERSION" val="1.0"/>
  <p:tag name="KSO_WM_BEAUTIFY_FLAG" val=""/>
  <p:tag name="KSO_WM_UNIT_TEXT_FILL_FORE_SCHEMECOLOR_INDEX" val="14"/>
  <p:tag name="KSO_WM_UNIT_TEXT_FILL_TYPE" val="1"/>
</p:tagLst>
</file>

<file path=ppt/tags/tag824.xml><?xml version="1.0" encoding="utf-8"?>
<p:tagLst xmlns:p="http://schemas.openxmlformats.org/presentationml/2006/main">
  <p:tag name="KSO_WM_BEAUTIFY_FLAG" val=""/>
</p:tagLst>
</file>

<file path=ppt/tags/tag82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4_4*l_h_f*1_1_1"/>
  <p:tag name="KSO_WM_TEMPLATE_CATEGORY" val="diagram"/>
  <p:tag name="KSO_WM_TEMPLATE_INDEX" val="20227974"/>
  <p:tag name="KSO_WM_UNIT_LAYERLEVEL" val="1_1_1"/>
  <p:tag name="KSO_WM_TAG_VERSION" val="1.0"/>
  <p:tag name="KSO_WM_BEAUTIFY_FLAG" val=""/>
  <p:tag name="KSO_WM_UNIT_TEXT_FILL_FORE_SCHEMECOLOR_INDEX" val="14"/>
  <p:tag name="KSO_WM_UNIT_TEXT_FILL_TYPE" val="1"/>
</p:tagLst>
</file>

<file path=ppt/tags/tag826.xml><?xml version="1.0" encoding="utf-8"?>
<p:tagLst xmlns:p="http://schemas.openxmlformats.org/presentationml/2006/main">
  <p:tag name="KSO_WM_BEAUTIFY_FLAG" val=""/>
</p:tagLst>
</file>

<file path=ppt/tags/tag82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4_4*l_h_f*1_1_1"/>
  <p:tag name="KSO_WM_TEMPLATE_CATEGORY" val="diagram"/>
  <p:tag name="KSO_WM_TEMPLATE_INDEX" val="20227974"/>
  <p:tag name="KSO_WM_UNIT_LAYERLEVEL" val="1_1_1"/>
  <p:tag name="KSO_WM_TAG_VERSION" val="1.0"/>
  <p:tag name="KSO_WM_BEAUTIFY_FLAG" val=""/>
  <p:tag name="KSO_WM_UNIT_TEXT_FILL_FORE_SCHEMECOLOR_INDEX" val="14"/>
  <p:tag name="KSO_WM_UNIT_TEXT_FILL_TYPE" val="1"/>
</p:tagLst>
</file>

<file path=ppt/tags/tag828.xml><?xml version="1.0" encoding="utf-8"?>
<p:tagLst xmlns:p="http://schemas.openxmlformats.org/presentationml/2006/main">
  <p:tag name="KSO_WM_BEAUTIFY_FLAG" val=""/>
</p:tagLst>
</file>

<file path=ppt/tags/tag829.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30.xml><?xml version="1.0" encoding="utf-8"?>
<p:tagLst xmlns:p="http://schemas.openxmlformats.org/presentationml/2006/main">
  <p:tag name="KSO_WM_BEAUTIFY_FLAG" val=""/>
</p:tagLst>
</file>

<file path=ppt/tags/tag831.xml><?xml version="1.0" encoding="utf-8"?>
<p:tagLst xmlns:p="http://schemas.openxmlformats.org/presentationml/2006/main">
  <p:tag name="KSO_WM_BEAUTIFY_FLAG" val=""/>
</p:tagLst>
</file>

<file path=ppt/tags/tag832.xml><?xml version="1.0" encoding="utf-8"?>
<p:tagLst xmlns:p="http://schemas.openxmlformats.org/presentationml/2006/main">
  <p:tag name="KSO_WM_BEAUTIFY_FLAG" val=""/>
</p:tagLst>
</file>

<file path=ppt/tags/tag833.xml><?xml version="1.0" encoding="utf-8"?>
<p:tagLst xmlns:p="http://schemas.openxmlformats.org/presentationml/2006/main">
  <p:tag name="KSO_WM_BEAUTIFY_FLAG" val=""/>
</p:tagLst>
</file>

<file path=ppt/tags/tag834.xml><?xml version="1.0" encoding="utf-8"?>
<p:tagLst xmlns:p="http://schemas.openxmlformats.org/presentationml/2006/main">
  <p:tag name="KSO_WM_BEAUTIFY_FLAG" val=""/>
</p:tagLst>
</file>

<file path=ppt/tags/tag835.xml><?xml version="1.0" encoding="utf-8"?>
<p:tagLst xmlns:p="http://schemas.openxmlformats.org/presentationml/2006/main">
  <p:tag name="KSO_WM_BEAUTIFY_FLAG" val=""/>
</p:tagLst>
</file>

<file path=ppt/tags/tag836.xml><?xml version="1.0" encoding="utf-8"?>
<p:tagLst xmlns:p="http://schemas.openxmlformats.org/presentationml/2006/main">
  <p:tag name="KSO_WM_BEAUTIFY_FLAG" val=""/>
</p:tagLst>
</file>

<file path=ppt/tags/tag837.xml><?xml version="1.0" encoding="utf-8"?>
<p:tagLst xmlns:p="http://schemas.openxmlformats.org/presentationml/2006/main">
  <p:tag name="KSO_WM_BEAUTIFY_FLAG" val=""/>
</p:tagLst>
</file>

<file path=ppt/tags/tag838.xml><?xml version="1.0" encoding="utf-8"?>
<p:tagLst xmlns:p="http://schemas.openxmlformats.org/presentationml/2006/main">
  <p:tag name="KSO_WM_BEAUTIFY_FLAG" val=""/>
</p:tagLst>
</file>

<file path=ppt/tags/tag839.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40.xml><?xml version="1.0" encoding="utf-8"?>
<p:tagLst xmlns:p="http://schemas.openxmlformats.org/presentationml/2006/main">
  <p:tag name="KSO_WM_BEAUTIFY_FLAG" val=""/>
</p:tagLst>
</file>

<file path=ppt/tags/tag841.xml><?xml version="1.0" encoding="utf-8"?>
<p:tagLst xmlns:p="http://schemas.openxmlformats.org/presentationml/2006/main">
  <p:tag name="KSO_WM_BEAUTIFY_FLAG" val=""/>
</p:tagLst>
</file>

<file path=ppt/tags/tag84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6"/>
  <p:tag name="KSO_WM_UNIT_ID" val="diagram20181972_1*n_i*1_196"/>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84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
  <p:tag name="KSO_WM_UNIT_ID" val="diagram20181972_1*n_i*1_1"/>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84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
  <p:tag name="KSO_WM_UNIT_ID" val="diagram20181972_1*n_i*1_2"/>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84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
  <p:tag name="KSO_WM_UNIT_ID" val="diagram20181972_1*n_i*1_3"/>
  <p:tag name="KSO_WM_UNIT_LAYERLEVEL" val="1_1"/>
  <p:tag name="KSO_WM_DIAGRAM_GROUP_CODE" val="n1-1"/>
  <p:tag name="KSO_WM_UNIT_TEXT_FILL_FORE_SCHEMECOLOR_INDEX" val="13"/>
  <p:tag name="KSO_WM_UNIT_TEXT_FILL_TYPE" val="1"/>
</p:tagLst>
</file>

<file path=ppt/tags/tag84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
  <p:tag name="KSO_WM_UNIT_ID" val="diagram20181972_1*n_i*1_4"/>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84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
  <p:tag name="KSO_WM_UNIT_ID" val="diagram20181972_1*n_i*1_5"/>
  <p:tag name="KSO_WM_UNIT_LAYERLEVEL" val="1_1"/>
  <p:tag name="KSO_WM_DIAGRAM_GROUP_CODE" val="n1-1"/>
  <p:tag name="KSO_WM_UNIT_TEXT_FILL_FORE_SCHEMECOLOR_INDEX" val="13"/>
  <p:tag name="KSO_WM_UNIT_TEXT_FILL_TYPE" val="1"/>
</p:tagLst>
</file>

<file path=ppt/tags/tag84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
  <p:tag name="KSO_WM_UNIT_ID" val="diagram20181972_1*n_i*1_6"/>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84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
  <p:tag name="KSO_WM_UNIT_ID" val="diagram20181972_1*n_i*1_7"/>
  <p:tag name="KSO_WM_UNIT_LAYERLEVEL" val="1_1"/>
  <p:tag name="KSO_WM_DIAGRAM_GROUP_CODE" val="n1-1"/>
  <p:tag name="KSO_WM_UNIT_TEXT_FILL_FORE_SCHEMECOLOR_INDEX" val="13"/>
  <p:tag name="KSO_WM_UNIT_TEXT_FILL_TYPE" val="1"/>
</p:tagLst>
</file>

<file path=ppt/tags/tag85.xml><?xml version="1.0" encoding="utf-8"?>
<p:tagLst xmlns:p="http://schemas.openxmlformats.org/presentationml/2006/main">
  <p:tag name="KSO_WM_BEAUTIFY_FLAG" val=""/>
</p:tagLst>
</file>

<file path=ppt/tags/tag85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
  <p:tag name="KSO_WM_UNIT_ID" val="diagram20181972_1*n_i*1_8"/>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85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
  <p:tag name="KSO_WM_UNIT_ID" val="diagram20181972_1*n_i*1_9"/>
  <p:tag name="KSO_WM_UNIT_LAYERLEVEL" val="1_1"/>
  <p:tag name="KSO_WM_DIAGRAM_GROUP_CODE" val="n1-1"/>
  <p:tag name="KSO_WM_UNIT_TEXT_FILL_FORE_SCHEMECOLOR_INDEX" val="13"/>
  <p:tag name="KSO_WM_UNIT_TEXT_FILL_TYPE" val="1"/>
</p:tagLst>
</file>

<file path=ppt/tags/tag85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
  <p:tag name="KSO_WM_UNIT_ID" val="diagram20181972_1*n_i*1_10"/>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85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
  <p:tag name="KSO_WM_UNIT_ID" val="diagram20181972_1*n_i*1_11"/>
  <p:tag name="KSO_WM_UNIT_LAYERLEVEL" val="1_1"/>
  <p:tag name="KSO_WM_DIAGRAM_GROUP_CODE" val="n1-1"/>
  <p:tag name="KSO_WM_UNIT_TEXT_FILL_FORE_SCHEMECOLOR_INDEX" val="13"/>
  <p:tag name="KSO_WM_UNIT_TEXT_FILL_TYPE" val="1"/>
</p:tagLst>
</file>

<file path=ppt/tags/tag85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
  <p:tag name="KSO_WM_UNIT_ID" val="diagram20181972_1*n_i*1_12"/>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85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
  <p:tag name="KSO_WM_UNIT_ID" val="diagram20181972_1*n_i*1_13"/>
  <p:tag name="KSO_WM_UNIT_LAYERLEVEL" val="1_1"/>
  <p:tag name="KSO_WM_DIAGRAM_GROUP_CODE" val="n1-1"/>
  <p:tag name="KSO_WM_UNIT_TEXT_FILL_FORE_SCHEMECOLOR_INDEX" val="13"/>
  <p:tag name="KSO_WM_UNIT_TEXT_FILL_TYPE" val="1"/>
</p:tagLst>
</file>

<file path=ppt/tags/tag85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
  <p:tag name="KSO_WM_UNIT_ID" val="diagram20181972_1*n_i*1_14"/>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85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
  <p:tag name="KSO_WM_UNIT_ID" val="diagram20181972_1*n_i*1_15"/>
  <p:tag name="KSO_WM_UNIT_LAYERLEVEL" val="1_1"/>
  <p:tag name="KSO_WM_DIAGRAM_GROUP_CODE" val="n1-1"/>
  <p:tag name="KSO_WM_UNIT_TEXT_FILL_FORE_SCHEMECOLOR_INDEX" val="13"/>
  <p:tag name="KSO_WM_UNIT_TEXT_FILL_TYPE" val="1"/>
</p:tagLst>
</file>

<file path=ppt/tags/tag85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6"/>
  <p:tag name="KSO_WM_UNIT_ID" val="diagram20181972_1*n_i*1_16"/>
  <p:tag name="KSO_WM_UNIT_LAYERLEVEL" val="1_1"/>
  <p:tag name="KSO_WM_DIAGRAM_GROUP_CODE" val="n1-1"/>
  <p:tag name="KSO_WM_UNIT_FILL_FORE_SCHEMECOLOR_INDEX" val="8"/>
  <p:tag name="KSO_WM_UNIT_FILL_TYPE" val="1"/>
  <p:tag name="KSO_WM_UNIT_TEXT_FILL_FORE_SCHEMECOLOR_INDEX" val="13"/>
  <p:tag name="KSO_WM_UNIT_TEXT_FILL_TYPE" val="1"/>
</p:tagLst>
</file>

<file path=ppt/tags/tag85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7"/>
  <p:tag name="KSO_WM_UNIT_ID" val="diagram20181972_1*n_i*1_17"/>
  <p:tag name="KSO_WM_UNIT_LAYERLEVEL" val="1_1"/>
  <p:tag name="KSO_WM_DIAGRAM_GROUP_CODE" val="n1-1"/>
  <p:tag name="KSO_WM_UNIT_TEXT_FILL_FORE_SCHEMECOLOR_INDEX" val="13"/>
  <p:tag name="KSO_WM_UNIT_TEXT_FILL_TYPE" val="1"/>
</p:tagLst>
</file>

<file path=ppt/tags/tag86.xml><?xml version="1.0" encoding="utf-8"?>
<p:tagLst xmlns:p="http://schemas.openxmlformats.org/presentationml/2006/main">
  <p:tag name="KSO_WM_BEAUTIFY_FLAG" val=""/>
</p:tagLst>
</file>

<file path=ppt/tags/tag86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8"/>
  <p:tag name="KSO_WM_UNIT_ID" val="diagram20181972_1*n_i*1_18"/>
  <p:tag name="KSO_WM_UNIT_LAYERLEVEL" val="1_1"/>
  <p:tag name="KSO_WM_DIAGRAM_GROUP_CODE" val="n1-1"/>
  <p:tag name="KSO_WM_UNIT_TEXT_FILL_FORE_SCHEMECOLOR_INDEX" val="13"/>
  <p:tag name="KSO_WM_UNIT_TEXT_FILL_TYPE" val="1"/>
</p:tagLst>
</file>

<file path=ppt/tags/tag86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9"/>
  <p:tag name="KSO_WM_UNIT_ID" val="diagram20181972_1*n_i*1_19"/>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86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0"/>
  <p:tag name="KSO_WM_UNIT_ID" val="diagram20181972_1*n_i*1_20"/>
  <p:tag name="KSO_WM_UNIT_LAYERLEVEL" val="1_1"/>
  <p:tag name="KSO_WM_DIAGRAM_GROUP_CODE" val="n1-1"/>
  <p:tag name="KSO_WM_UNIT_TEXT_FILL_FORE_SCHEMECOLOR_INDEX" val="13"/>
  <p:tag name="KSO_WM_UNIT_TEXT_FILL_TYPE" val="1"/>
</p:tagLst>
</file>

<file path=ppt/tags/tag86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1"/>
  <p:tag name="KSO_WM_UNIT_ID" val="diagram20181972_1*n_i*1_21"/>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86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2"/>
  <p:tag name="KSO_WM_UNIT_ID" val="diagram20181972_1*n_i*1_22"/>
  <p:tag name="KSO_WM_UNIT_LAYERLEVEL" val="1_1"/>
  <p:tag name="KSO_WM_DIAGRAM_GROUP_CODE" val="n1-1"/>
  <p:tag name="KSO_WM_UNIT_TEXT_FILL_FORE_SCHEMECOLOR_INDEX" val="13"/>
  <p:tag name="KSO_WM_UNIT_TEXT_FILL_TYPE" val="1"/>
</p:tagLst>
</file>

<file path=ppt/tags/tag86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3"/>
  <p:tag name="KSO_WM_UNIT_ID" val="diagram20181972_1*n_i*1_23"/>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86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4"/>
  <p:tag name="KSO_WM_UNIT_ID" val="diagram20181972_1*n_i*1_24"/>
  <p:tag name="KSO_WM_UNIT_LAYERLEVEL" val="1_1"/>
  <p:tag name="KSO_WM_DIAGRAM_GROUP_CODE" val="n1-1"/>
  <p:tag name="KSO_WM_UNIT_TEXT_FILL_FORE_SCHEMECOLOR_INDEX" val="13"/>
  <p:tag name="KSO_WM_UNIT_TEXT_FILL_TYPE" val="1"/>
</p:tagLst>
</file>

<file path=ppt/tags/tag86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5"/>
  <p:tag name="KSO_WM_UNIT_ID" val="diagram20181972_1*n_i*1_25"/>
  <p:tag name="KSO_WM_UNIT_LAYERLEVEL" val="1_1"/>
  <p:tag name="KSO_WM_DIAGRAM_GROUP_CODE" val="n1-1"/>
  <p:tag name="KSO_WM_UNIT_TEXT_FILL_FORE_SCHEMECOLOR_INDEX" val="13"/>
  <p:tag name="KSO_WM_UNIT_TEXT_FILL_TYPE" val="1"/>
</p:tagLst>
</file>

<file path=ppt/tags/tag86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6"/>
  <p:tag name="KSO_WM_UNIT_ID" val="diagram20181972_1*n_i*1_26"/>
  <p:tag name="KSO_WM_UNIT_LAYERLEVEL" val="1_1"/>
  <p:tag name="KSO_WM_DIAGRAM_GROUP_CODE" val="n1-1"/>
  <p:tag name="KSO_WM_UNIT_TEXT_FILL_FORE_SCHEMECOLOR_INDEX" val="13"/>
  <p:tag name="KSO_WM_UNIT_TEXT_FILL_TYPE" val="1"/>
</p:tagLst>
</file>

<file path=ppt/tags/tag86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7"/>
  <p:tag name="KSO_WM_UNIT_ID" val="diagram20181972_1*n_i*1_27"/>
  <p:tag name="KSO_WM_UNIT_LAYERLEVEL" val="1_1"/>
  <p:tag name="KSO_WM_DIAGRAM_GROUP_CODE" val="n1-1"/>
  <p:tag name="KSO_WM_UNIT_TEXT_FILL_FORE_SCHEMECOLOR_INDEX" val="13"/>
  <p:tag name="KSO_WM_UNIT_TEXT_FILL_TYPE" val="1"/>
</p:tagLst>
</file>

<file path=ppt/tags/tag87.xml><?xml version="1.0" encoding="utf-8"?>
<p:tagLst xmlns:p="http://schemas.openxmlformats.org/presentationml/2006/main">
  <p:tag name="KSO_WM_BEAUTIFY_FLAG" val=""/>
</p:tagLst>
</file>

<file path=ppt/tags/tag87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8"/>
  <p:tag name="KSO_WM_UNIT_ID" val="diagram20181972_1*n_i*1_28"/>
  <p:tag name="KSO_WM_UNIT_LAYERLEVEL" val="1_1"/>
  <p:tag name="KSO_WM_DIAGRAM_GROUP_CODE" val="n1-1"/>
  <p:tag name="KSO_WM_UNIT_TEXT_FILL_FORE_SCHEMECOLOR_INDEX" val="13"/>
  <p:tag name="KSO_WM_UNIT_TEXT_FILL_TYPE" val="1"/>
</p:tagLst>
</file>

<file path=ppt/tags/tag87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29"/>
  <p:tag name="KSO_WM_UNIT_ID" val="diagram20181972_1*n_i*1_29"/>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87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0"/>
  <p:tag name="KSO_WM_UNIT_ID" val="diagram20181972_1*n_i*1_30"/>
  <p:tag name="KSO_WM_UNIT_LAYERLEVEL" val="1_1"/>
  <p:tag name="KSO_WM_DIAGRAM_GROUP_CODE" val="n1-1"/>
  <p:tag name="KSO_WM_UNIT_TEXT_FILL_FORE_SCHEMECOLOR_INDEX" val="13"/>
  <p:tag name="KSO_WM_UNIT_TEXT_FILL_TYPE" val="1"/>
</p:tagLst>
</file>

<file path=ppt/tags/tag87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1"/>
  <p:tag name="KSO_WM_UNIT_ID" val="diagram20181972_1*n_i*1_31"/>
  <p:tag name="KSO_WM_UNIT_LAYERLEVEL" val="1_1"/>
  <p:tag name="KSO_WM_DIAGRAM_GROUP_CODE" val="n1-1"/>
  <p:tag name="KSO_WM_UNIT_FILL_FORE_SCHEMECOLOR_INDEX" val="8"/>
  <p:tag name="KSO_WM_UNIT_FILL_TYPE" val="1"/>
  <p:tag name="KSO_WM_UNIT_TEXT_FILL_FORE_SCHEMECOLOR_INDEX" val="13"/>
  <p:tag name="KSO_WM_UNIT_TEXT_FILL_TYPE" val="1"/>
</p:tagLst>
</file>

<file path=ppt/tags/tag87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2"/>
  <p:tag name="KSO_WM_UNIT_ID" val="diagram20181972_1*n_i*1_32"/>
  <p:tag name="KSO_WM_UNIT_LAYERLEVEL" val="1_1"/>
  <p:tag name="KSO_WM_DIAGRAM_GROUP_CODE" val="n1-1"/>
  <p:tag name="KSO_WM_UNIT_TEXT_FILL_FORE_SCHEMECOLOR_INDEX" val="13"/>
  <p:tag name="KSO_WM_UNIT_TEXT_FILL_TYPE" val="1"/>
</p:tagLst>
</file>

<file path=ppt/tags/tag87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3"/>
  <p:tag name="KSO_WM_UNIT_ID" val="diagram20181972_1*n_i*1_33"/>
  <p:tag name="KSO_WM_UNIT_LAYERLEVEL" val="1_1"/>
  <p:tag name="KSO_WM_DIAGRAM_GROUP_CODE" val="n1-1"/>
  <p:tag name="KSO_WM_UNIT_TEXT_FILL_FORE_SCHEMECOLOR_INDEX" val="13"/>
  <p:tag name="KSO_WM_UNIT_TEXT_FILL_TYPE" val="1"/>
</p:tagLst>
</file>

<file path=ppt/tags/tag87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4"/>
  <p:tag name="KSO_WM_UNIT_ID" val="diagram20181972_1*n_i*1_34"/>
  <p:tag name="KSO_WM_UNIT_LAYERLEVEL" val="1_1"/>
  <p:tag name="KSO_WM_DIAGRAM_GROUP_CODE" val="n1-1"/>
  <p:tag name="KSO_WM_UNIT_TEXT_FILL_FORE_SCHEMECOLOR_INDEX" val="13"/>
  <p:tag name="KSO_WM_UNIT_TEXT_FILL_TYPE" val="1"/>
</p:tagLst>
</file>

<file path=ppt/tags/tag87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5"/>
  <p:tag name="KSO_WM_UNIT_ID" val="diagram20181972_1*n_i*1_35"/>
  <p:tag name="KSO_WM_UNIT_LAYERLEVEL" val="1_1"/>
  <p:tag name="KSO_WM_DIAGRAM_GROUP_CODE" val="n1-1"/>
  <p:tag name="KSO_WM_UNIT_TEXT_FILL_FORE_SCHEMECOLOR_INDEX" val="13"/>
  <p:tag name="KSO_WM_UNIT_TEXT_FILL_TYPE" val="1"/>
</p:tagLst>
</file>

<file path=ppt/tags/tag87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6"/>
  <p:tag name="KSO_WM_UNIT_ID" val="diagram20181972_1*n_i*1_36"/>
  <p:tag name="KSO_WM_UNIT_LAYERLEVEL" val="1_1"/>
  <p:tag name="KSO_WM_DIAGRAM_GROUP_CODE" val="n1-1"/>
  <p:tag name="KSO_WM_UNIT_TEXT_FILL_FORE_SCHEMECOLOR_INDEX" val="13"/>
  <p:tag name="KSO_WM_UNIT_TEXT_FILL_TYPE" val="1"/>
</p:tagLst>
</file>

<file path=ppt/tags/tag87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7"/>
  <p:tag name="KSO_WM_UNIT_ID" val="diagram20181972_1*n_i*1_37"/>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88.xml><?xml version="1.0" encoding="utf-8"?>
<p:tagLst xmlns:p="http://schemas.openxmlformats.org/presentationml/2006/main">
  <p:tag name="KSO_WM_BEAUTIFY_FLAG" val=""/>
</p:tagLst>
</file>

<file path=ppt/tags/tag88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8"/>
  <p:tag name="KSO_WM_UNIT_ID" val="diagram20181972_1*n_i*1_38"/>
  <p:tag name="KSO_WM_UNIT_LAYERLEVEL" val="1_1"/>
  <p:tag name="KSO_WM_DIAGRAM_GROUP_CODE" val="n1-1"/>
  <p:tag name="KSO_WM_UNIT_TEXT_FILL_FORE_SCHEMECOLOR_INDEX" val="13"/>
  <p:tag name="KSO_WM_UNIT_TEXT_FILL_TYPE" val="1"/>
</p:tagLst>
</file>

<file path=ppt/tags/tag88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39"/>
  <p:tag name="KSO_WM_UNIT_ID" val="diagram20181972_1*n_i*1_39"/>
  <p:tag name="KSO_WM_UNIT_LAYERLEVEL" val="1_1"/>
  <p:tag name="KSO_WM_DIAGRAM_GROUP_CODE" val="n1-1"/>
  <p:tag name="KSO_WM_UNIT_TEXT_FILL_FORE_SCHEMECOLOR_INDEX" val="13"/>
  <p:tag name="KSO_WM_UNIT_TEXT_FILL_TYPE" val="1"/>
</p:tagLst>
</file>

<file path=ppt/tags/tag88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0"/>
  <p:tag name="KSO_WM_UNIT_ID" val="diagram20181972_1*n_i*1_40"/>
  <p:tag name="KSO_WM_UNIT_LAYERLEVEL" val="1_1"/>
  <p:tag name="KSO_WM_DIAGRAM_GROUP_CODE" val="n1-1"/>
  <p:tag name="KSO_WM_UNIT_TEXT_FILL_FORE_SCHEMECOLOR_INDEX" val="13"/>
  <p:tag name="KSO_WM_UNIT_TEXT_FILL_TYPE" val="1"/>
</p:tagLst>
</file>

<file path=ppt/tags/tag88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1"/>
  <p:tag name="KSO_WM_UNIT_ID" val="diagram20181972_1*n_i*1_41"/>
  <p:tag name="KSO_WM_UNIT_LAYERLEVEL" val="1_1"/>
  <p:tag name="KSO_WM_DIAGRAM_GROUP_CODE" val="n1-1"/>
  <p:tag name="KSO_WM_UNIT_TEXT_FILL_FORE_SCHEMECOLOR_INDEX" val="13"/>
  <p:tag name="KSO_WM_UNIT_TEXT_FILL_TYPE" val="1"/>
</p:tagLst>
</file>

<file path=ppt/tags/tag88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2"/>
  <p:tag name="KSO_WM_UNIT_ID" val="diagram20181972_1*n_i*1_42"/>
  <p:tag name="KSO_WM_UNIT_LAYERLEVEL" val="1_1"/>
  <p:tag name="KSO_WM_DIAGRAM_GROUP_CODE" val="n1-1"/>
  <p:tag name="KSO_WM_UNIT_TEXT_FILL_FORE_SCHEMECOLOR_INDEX" val="13"/>
  <p:tag name="KSO_WM_UNIT_TEXT_FILL_TYPE" val="1"/>
</p:tagLst>
</file>

<file path=ppt/tags/tag88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3"/>
  <p:tag name="KSO_WM_UNIT_ID" val="diagram20181972_1*n_i*1_43"/>
  <p:tag name="KSO_WM_UNIT_LAYERLEVEL" val="1_1"/>
  <p:tag name="KSO_WM_DIAGRAM_GROUP_CODE" val="n1-1"/>
  <p:tag name="KSO_WM_UNIT_TEXT_FILL_FORE_SCHEMECOLOR_INDEX" val="13"/>
  <p:tag name="KSO_WM_UNIT_TEXT_FILL_TYPE" val="1"/>
</p:tagLst>
</file>

<file path=ppt/tags/tag88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4"/>
  <p:tag name="KSO_WM_UNIT_ID" val="diagram20181972_1*n_i*1_44"/>
  <p:tag name="KSO_WM_UNIT_LAYERLEVEL" val="1_1"/>
  <p:tag name="KSO_WM_DIAGRAM_GROUP_CODE" val="n1-1"/>
  <p:tag name="KSO_WM_UNIT_TEXT_FILL_FORE_SCHEMECOLOR_INDEX" val="13"/>
  <p:tag name="KSO_WM_UNIT_TEXT_FILL_TYPE" val="1"/>
</p:tagLst>
</file>

<file path=ppt/tags/tag88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5"/>
  <p:tag name="KSO_WM_UNIT_ID" val="diagram20181972_1*n_i*1_45"/>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88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6"/>
  <p:tag name="KSO_WM_UNIT_ID" val="diagram20181972_1*n_i*1_46"/>
  <p:tag name="KSO_WM_UNIT_LAYERLEVEL" val="1_1"/>
  <p:tag name="KSO_WM_DIAGRAM_GROUP_CODE" val="n1-1"/>
  <p:tag name="KSO_WM_UNIT_TEXT_FILL_FORE_SCHEMECOLOR_INDEX" val="13"/>
  <p:tag name="KSO_WM_UNIT_TEXT_FILL_TYPE" val="1"/>
</p:tagLst>
</file>

<file path=ppt/tags/tag88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7"/>
  <p:tag name="KSO_WM_UNIT_ID" val="diagram20181972_1*n_i*1_47"/>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89.xml><?xml version="1.0" encoding="utf-8"?>
<p:tagLst xmlns:p="http://schemas.openxmlformats.org/presentationml/2006/main">
  <p:tag name="KSO_WM_BEAUTIFY_FLAG" val=""/>
</p:tagLst>
</file>

<file path=ppt/tags/tag89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8"/>
  <p:tag name="KSO_WM_UNIT_ID" val="diagram20181972_1*n_i*1_48"/>
  <p:tag name="KSO_WM_UNIT_LAYERLEVEL" val="1_1"/>
  <p:tag name="KSO_WM_DIAGRAM_GROUP_CODE" val="n1-1"/>
  <p:tag name="KSO_WM_UNIT_TEXT_FILL_FORE_SCHEMECOLOR_INDEX" val="13"/>
  <p:tag name="KSO_WM_UNIT_TEXT_FILL_TYPE" val="1"/>
</p:tagLst>
</file>

<file path=ppt/tags/tag89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49"/>
  <p:tag name="KSO_WM_UNIT_ID" val="diagram20181972_1*n_i*1_49"/>
  <p:tag name="KSO_WM_UNIT_LAYERLEVEL" val="1_1"/>
  <p:tag name="KSO_WM_DIAGRAM_GROUP_CODE" val="n1-1"/>
  <p:tag name="KSO_WM_UNIT_TEXT_FILL_FORE_SCHEMECOLOR_INDEX" val="13"/>
  <p:tag name="KSO_WM_UNIT_TEXT_FILL_TYPE" val="1"/>
</p:tagLst>
</file>

<file path=ppt/tags/tag89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0"/>
  <p:tag name="KSO_WM_UNIT_ID" val="diagram20181972_1*n_i*1_50"/>
  <p:tag name="KSO_WM_UNIT_LAYERLEVEL" val="1_1"/>
  <p:tag name="KSO_WM_DIAGRAM_GROUP_CODE" val="n1-1"/>
  <p:tag name="KSO_WM_UNIT_TEXT_FILL_FORE_SCHEMECOLOR_INDEX" val="13"/>
  <p:tag name="KSO_WM_UNIT_TEXT_FILL_TYPE" val="1"/>
</p:tagLst>
</file>

<file path=ppt/tags/tag89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1"/>
  <p:tag name="KSO_WM_UNIT_ID" val="diagram20181972_1*n_i*1_51"/>
  <p:tag name="KSO_WM_UNIT_LAYERLEVEL" val="1_1"/>
  <p:tag name="KSO_WM_DIAGRAM_GROUP_CODE" val="n1-1"/>
  <p:tag name="KSO_WM_UNIT_TEXT_FILL_FORE_SCHEMECOLOR_INDEX" val="13"/>
  <p:tag name="KSO_WM_UNIT_TEXT_FILL_TYPE" val="1"/>
</p:tagLst>
</file>

<file path=ppt/tags/tag89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2"/>
  <p:tag name="KSO_WM_UNIT_ID" val="diagram20181972_1*n_i*1_52"/>
  <p:tag name="KSO_WM_UNIT_LAYERLEVEL" val="1_1"/>
  <p:tag name="KSO_WM_DIAGRAM_GROUP_CODE" val="n1-1"/>
  <p:tag name="KSO_WM_UNIT_TEXT_FILL_FORE_SCHEMECOLOR_INDEX" val="13"/>
  <p:tag name="KSO_WM_UNIT_TEXT_FILL_TYPE" val="1"/>
</p:tagLst>
</file>

<file path=ppt/tags/tag89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3"/>
  <p:tag name="KSO_WM_UNIT_ID" val="diagram20181972_1*n_i*1_53"/>
  <p:tag name="KSO_WM_UNIT_LAYERLEVEL" val="1_1"/>
  <p:tag name="KSO_WM_DIAGRAM_GROUP_CODE" val="n1-1"/>
  <p:tag name="KSO_WM_UNIT_TEXT_FILL_FORE_SCHEMECOLOR_INDEX" val="13"/>
  <p:tag name="KSO_WM_UNIT_TEXT_FILL_TYPE" val="1"/>
</p:tagLst>
</file>

<file path=ppt/tags/tag89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4"/>
  <p:tag name="KSO_WM_UNIT_ID" val="diagram20181972_1*n_i*1_54"/>
  <p:tag name="KSO_WM_UNIT_LAYERLEVEL" val="1_1"/>
  <p:tag name="KSO_WM_DIAGRAM_GROUP_CODE" val="n1-1"/>
  <p:tag name="KSO_WM_UNIT_TEXT_FILL_FORE_SCHEMECOLOR_INDEX" val="13"/>
  <p:tag name="KSO_WM_UNIT_TEXT_FILL_TYPE" val="1"/>
</p:tagLst>
</file>

<file path=ppt/tags/tag89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5"/>
  <p:tag name="KSO_WM_UNIT_ID" val="diagram20181972_1*n_i*1_55"/>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89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6"/>
  <p:tag name="KSO_WM_UNIT_ID" val="diagram20181972_1*n_i*1_56"/>
  <p:tag name="KSO_WM_UNIT_LAYERLEVEL" val="1_1"/>
  <p:tag name="KSO_WM_DIAGRAM_GROUP_CODE" val="n1-1"/>
  <p:tag name="KSO_WM_UNIT_TEXT_FILL_FORE_SCHEMECOLOR_INDEX" val="13"/>
  <p:tag name="KSO_WM_UNIT_TEXT_FILL_TYPE" val="1"/>
</p:tagLst>
</file>

<file path=ppt/tags/tag89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7"/>
  <p:tag name="KSO_WM_UNIT_ID" val="diagram20181972_1*n_i*1_57"/>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0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8"/>
  <p:tag name="KSO_WM_UNIT_ID" val="diagram20181972_1*n_i*1_58"/>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90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59"/>
  <p:tag name="KSO_WM_UNIT_ID" val="diagram20181972_1*n_i*1_59"/>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90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0"/>
  <p:tag name="KSO_WM_UNIT_ID" val="diagram20181972_1*n_i*1_60"/>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90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1"/>
  <p:tag name="KSO_WM_UNIT_ID" val="diagram20181972_1*n_i*1_61"/>
  <p:tag name="KSO_WM_UNIT_LAYERLEVEL" val="1_1"/>
  <p:tag name="KSO_WM_DIAGRAM_GROUP_CODE" val="n1-1"/>
  <p:tag name="KSO_WM_UNIT_TEXT_FILL_FORE_SCHEMECOLOR_INDEX" val="13"/>
  <p:tag name="KSO_WM_UNIT_TEXT_FILL_TYPE" val="1"/>
</p:tagLst>
</file>

<file path=ppt/tags/tag90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2"/>
  <p:tag name="KSO_WM_UNIT_ID" val="diagram20181972_1*n_i*1_62"/>
  <p:tag name="KSO_WM_UNIT_LAYERLEVEL" val="1_1"/>
  <p:tag name="KSO_WM_DIAGRAM_GROUP_CODE" val="n1-1"/>
  <p:tag name="KSO_WM_UNIT_TEXT_FILL_FORE_SCHEMECOLOR_INDEX" val="13"/>
  <p:tag name="KSO_WM_UNIT_TEXT_FILL_TYPE" val="1"/>
</p:tagLst>
</file>

<file path=ppt/tags/tag90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3"/>
  <p:tag name="KSO_WM_UNIT_ID" val="diagram20181972_1*n_i*1_63"/>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90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4"/>
  <p:tag name="KSO_WM_UNIT_ID" val="diagram20181972_1*n_i*1_64"/>
  <p:tag name="KSO_WM_UNIT_LAYERLEVEL" val="1_1"/>
  <p:tag name="KSO_WM_DIAGRAM_GROUP_CODE" val="n1-1"/>
  <p:tag name="KSO_WM_UNIT_TEXT_FILL_FORE_SCHEMECOLOR_INDEX" val="13"/>
  <p:tag name="KSO_WM_UNIT_TEXT_FILL_TYPE" val="1"/>
</p:tagLst>
</file>

<file path=ppt/tags/tag90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5"/>
  <p:tag name="KSO_WM_UNIT_ID" val="diagram20181972_1*n_i*1_65"/>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90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6"/>
  <p:tag name="KSO_WM_UNIT_ID" val="diagram20181972_1*n_i*1_66"/>
  <p:tag name="KSO_WM_UNIT_LAYERLEVEL" val="1_1"/>
  <p:tag name="KSO_WM_DIAGRAM_GROUP_CODE" val="n1-1"/>
  <p:tag name="KSO_WM_UNIT_TEXT_FILL_FORE_SCHEMECOLOR_INDEX" val="13"/>
  <p:tag name="KSO_WM_UNIT_TEXT_FILL_TYPE" val="1"/>
</p:tagLst>
</file>

<file path=ppt/tags/tag90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7"/>
  <p:tag name="KSO_WM_UNIT_ID" val="diagram20181972_1*n_i*1_67"/>
  <p:tag name="KSO_WM_UNIT_LAYERLEVEL" val="1_1"/>
  <p:tag name="KSO_WM_DIAGRAM_GROUP_CODE" val="n1-1"/>
  <p:tag name="KSO_WM_UNIT_TEXT_FILL_FORE_SCHEMECOLOR_INDEX" val="13"/>
  <p:tag name="KSO_WM_UNIT_TEXT_FILL_TYPE" val="1"/>
</p:tagLst>
</file>

<file path=ppt/tags/tag91.xml><?xml version="1.0" encoding="utf-8"?>
<p:tagLst xmlns:p="http://schemas.openxmlformats.org/presentationml/2006/main">
  <p:tag name="KSO_WM_BEAUTIFY_FLAG" val=""/>
</p:tagLst>
</file>

<file path=ppt/tags/tag91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8"/>
  <p:tag name="KSO_WM_UNIT_ID" val="diagram20181972_1*n_i*1_68"/>
  <p:tag name="KSO_WM_UNIT_LAYERLEVEL" val="1_1"/>
  <p:tag name="KSO_WM_DIAGRAM_GROUP_CODE" val="n1-1"/>
  <p:tag name="KSO_WM_UNIT_TEXT_FILL_FORE_SCHEMECOLOR_INDEX" val="13"/>
  <p:tag name="KSO_WM_UNIT_TEXT_FILL_TYPE" val="1"/>
</p:tagLst>
</file>

<file path=ppt/tags/tag91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69"/>
  <p:tag name="KSO_WM_UNIT_ID" val="diagram20181972_1*n_i*1_69"/>
  <p:tag name="KSO_WM_UNIT_LAYERLEVEL" val="1_1"/>
  <p:tag name="KSO_WM_DIAGRAM_GROUP_CODE" val="n1-1"/>
  <p:tag name="KSO_WM_UNIT_TEXT_FILL_FORE_SCHEMECOLOR_INDEX" val="13"/>
  <p:tag name="KSO_WM_UNIT_TEXT_FILL_TYPE" val="1"/>
</p:tagLst>
</file>

<file path=ppt/tags/tag91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0"/>
  <p:tag name="KSO_WM_UNIT_ID" val="diagram20181972_1*n_i*1_70"/>
  <p:tag name="KSO_WM_UNIT_LAYERLEVEL" val="1_1"/>
  <p:tag name="KSO_WM_DIAGRAM_GROUP_CODE" val="n1-1"/>
  <p:tag name="KSO_WM_UNIT_TEXT_FILL_FORE_SCHEMECOLOR_INDEX" val="13"/>
  <p:tag name="KSO_WM_UNIT_TEXT_FILL_TYPE" val="1"/>
</p:tagLst>
</file>

<file path=ppt/tags/tag91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1"/>
  <p:tag name="KSO_WM_UNIT_ID" val="diagram20181972_1*n_i*1_71"/>
  <p:tag name="KSO_WM_UNIT_LAYERLEVEL" val="1_1"/>
  <p:tag name="KSO_WM_DIAGRAM_GROUP_CODE" val="n1-1"/>
  <p:tag name="KSO_WM_UNIT_FILL_FORE_SCHEMECOLOR_INDEX" val="9"/>
  <p:tag name="KSO_WM_UNIT_FILL_TYPE" val="1"/>
  <p:tag name="KSO_WM_UNIT_TEXT_FILL_FORE_SCHEMECOLOR_INDEX" val="13"/>
  <p:tag name="KSO_WM_UNIT_TEXT_FILL_TYPE" val="1"/>
</p:tagLst>
</file>

<file path=ppt/tags/tag91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2"/>
  <p:tag name="KSO_WM_UNIT_ID" val="diagram20181972_1*n_i*1_72"/>
  <p:tag name="KSO_WM_UNIT_LAYERLEVEL" val="1_1"/>
  <p:tag name="KSO_WM_DIAGRAM_GROUP_CODE" val="n1-1"/>
  <p:tag name="KSO_WM_UNIT_FILL_FORE_SCHEMECOLOR_INDEX" val="9"/>
  <p:tag name="KSO_WM_UNIT_FILL_TYPE" val="1"/>
  <p:tag name="KSO_WM_UNIT_TEXT_FILL_FORE_SCHEMECOLOR_INDEX" val="13"/>
  <p:tag name="KSO_WM_UNIT_TEXT_FILL_TYPE" val="1"/>
</p:tagLst>
</file>

<file path=ppt/tags/tag91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3"/>
  <p:tag name="KSO_WM_UNIT_ID" val="diagram20181972_1*n_i*1_73"/>
  <p:tag name="KSO_WM_UNIT_LAYERLEVEL" val="1_1"/>
  <p:tag name="KSO_WM_DIAGRAM_GROUP_CODE" val="n1-1"/>
  <p:tag name="KSO_WM_UNIT_TEXT_FILL_FORE_SCHEMECOLOR_INDEX" val="13"/>
  <p:tag name="KSO_WM_UNIT_TEXT_FILL_TYPE" val="1"/>
</p:tagLst>
</file>

<file path=ppt/tags/tag91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4"/>
  <p:tag name="KSO_WM_UNIT_ID" val="diagram20181972_1*n_i*1_74"/>
  <p:tag name="KSO_WM_UNIT_LAYERLEVEL" val="1_1"/>
  <p:tag name="KSO_WM_DIAGRAM_GROUP_CODE" val="n1-1"/>
  <p:tag name="KSO_WM_UNIT_TEXT_FILL_FORE_SCHEMECOLOR_INDEX" val="13"/>
  <p:tag name="KSO_WM_UNIT_TEXT_FILL_TYPE" val="1"/>
</p:tagLst>
</file>

<file path=ppt/tags/tag91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5"/>
  <p:tag name="KSO_WM_UNIT_ID" val="diagram20181972_1*n_i*1_75"/>
  <p:tag name="KSO_WM_UNIT_LAYERLEVEL" val="1_1"/>
  <p:tag name="KSO_WM_DIAGRAM_GROUP_CODE" val="n1-1"/>
  <p:tag name="KSO_WM_UNIT_TEXT_FILL_FORE_SCHEMECOLOR_INDEX" val="13"/>
  <p:tag name="KSO_WM_UNIT_TEXT_FILL_TYPE" val="1"/>
</p:tagLst>
</file>

<file path=ppt/tags/tag91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6"/>
  <p:tag name="KSO_WM_UNIT_ID" val="diagram20181972_1*n_i*1_76"/>
  <p:tag name="KSO_WM_UNIT_LAYERLEVEL" val="1_1"/>
  <p:tag name="KSO_WM_DIAGRAM_GROUP_CODE" val="n1-1"/>
  <p:tag name="KSO_WM_UNIT_TEXT_FILL_FORE_SCHEMECOLOR_INDEX" val="13"/>
  <p:tag name="KSO_WM_UNIT_TEXT_FILL_TYPE" val="1"/>
</p:tagLst>
</file>

<file path=ppt/tags/tag91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7"/>
  <p:tag name="KSO_WM_UNIT_ID" val="diagram20181972_1*n_i*1_77"/>
  <p:tag name="KSO_WM_UNIT_LAYERLEVEL" val="1_1"/>
  <p:tag name="KSO_WM_DIAGRAM_GROUP_CODE" val="n1-1"/>
  <p:tag name="KSO_WM_UNIT_TEXT_FILL_FORE_SCHEMECOLOR_INDEX" val="13"/>
  <p:tag name="KSO_WM_UNIT_TEXT_FILL_TYPE" val="1"/>
</p:tagLst>
</file>

<file path=ppt/tags/tag92.xml><?xml version="1.0" encoding="utf-8"?>
<p:tagLst xmlns:p="http://schemas.openxmlformats.org/presentationml/2006/main">
  <p:tag name="KSO_WM_BEAUTIFY_FLAG" val=""/>
</p:tagLst>
</file>

<file path=ppt/tags/tag92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8"/>
  <p:tag name="KSO_WM_UNIT_ID" val="diagram20181972_1*n_i*1_78"/>
  <p:tag name="KSO_WM_UNIT_LAYERLEVEL" val="1_1"/>
  <p:tag name="KSO_WM_DIAGRAM_GROUP_CODE" val="n1-1"/>
  <p:tag name="KSO_WM_UNIT_TEXT_FILL_FORE_SCHEMECOLOR_INDEX" val="13"/>
  <p:tag name="KSO_WM_UNIT_TEXT_FILL_TYPE" val="1"/>
</p:tagLst>
</file>

<file path=ppt/tags/tag92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79"/>
  <p:tag name="KSO_WM_UNIT_ID" val="diagram20181972_1*n_i*1_79"/>
  <p:tag name="KSO_WM_UNIT_LAYERLEVEL" val="1_1"/>
  <p:tag name="KSO_WM_DIAGRAM_GROUP_CODE" val="n1-1"/>
  <p:tag name="KSO_WM_UNIT_TEXT_FILL_FORE_SCHEMECOLOR_INDEX" val="13"/>
  <p:tag name="KSO_WM_UNIT_TEXT_FILL_TYPE" val="1"/>
</p:tagLst>
</file>

<file path=ppt/tags/tag92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0"/>
  <p:tag name="KSO_WM_UNIT_ID" val="diagram20181972_1*n_i*1_80"/>
  <p:tag name="KSO_WM_UNIT_LAYERLEVEL" val="1_1"/>
  <p:tag name="KSO_WM_DIAGRAM_GROUP_CODE" val="n1-1"/>
  <p:tag name="KSO_WM_UNIT_TEXT_FILL_FORE_SCHEMECOLOR_INDEX" val="13"/>
  <p:tag name="KSO_WM_UNIT_TEXT_FILL_TYPE" val="1"/>
</p:tagLst>
</file>

<file path=ppt/tags/tag92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1"/>
  <p:tag name="KSO_WM_UNIT_ID" val="diagram20181972_1*n_i*1_81"/>
  <p:tag name="KSO_WM_UNIT_LAYERLEVEL" val="1_1"/>
  <p:tag name="KSO_WM_DIAGRAM_GROUP_CODE" val="n1-1"/>
  <p:tag name="KSO_WM_UNIT_TEXT_FILL_FORE_SCHEMECOLOR_INDEX" val="13"/>
  <p:tag name="KSO_WM_UNIT_TEXT_FILL_TYPE" val="1"/>
</p:tagLst>
</file>

<file path=ppt/tags/tag92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2"/>
  <p:tag name="KSO_WM_UNIT_ID" val="diagram20181972_1*n_i*1_82"/>
  <p:tag name="KSO_WM_UNIT_LAYERLEVEL" val="1_1"/>
  <p:tag name="KSO_WM_DIAGRAM_GROUP_CODE" val="n1-1"/>
  <p:tag name="KSO_WM_UNIT_TEXT_FILL_FORE_SCHEMECOLOR_INDEX" val="13"/>
  <p:tag name="KSO_WM_UNIT_TEXT_FILL_TYPE" val="1"/>
</p:tagLst>
</file>

<file path=ppt/tags/tag92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3"/>
  <p:tag name="KSO_WM_UNIT_ID" val="diagram20181972_1*n_i*1_83"/>
  <p:tag name="KSO_WM_UNIT_LAYERLEVEL" val="1_1"/>
  <p:tag name="KSO_WM_DIAGRAM_GROUP_CODE" val="n1-1"/>
  <p:tag name="KSO_WM_UNIT_TEXT_FILL_FORE_SCHEMECOLOR_INDEX" val="13"/>
  <p:tag name="KSO_WM_UNIT_TEXT_FILL_TYPE" val="1"/>
</p:tagLst>
</file>

<file path=ppt/tags/tag92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4"/>
  <p:tag name="KSO_WM_UNIT_ID" val="diagram20181972_1*n_i*1_84"/>
  <p:tag name="KSO_WM_UNIT_LAYERLEVEL" val="1_1"/>
  <p:tag name="KSO_WM_DIAGRAM_GROUP_CODE" val="n1-1"/>
  <p:tag name="KSO_WM_UNIT_TEXT_FILL_FORE_SCHEMECOLOR_INDEX" val="13"/>
  <p:tag name="KSO_WM_UNIT_TEXT_FILL_TYPE" val="1"/>
</p:tagLst>
</file>

<file path=ppt/tags/tag92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5"/>
  <p:tag name="KSO_WM_UNIT_ID" val="diagram20181972_1*n_i*1_85"/>
  <p:tag name="KSO_WM_UNIT_LAYERLEVEL" val="1_1"/>
  <p:tag name="KSO_WM_DIAGRAM_GROUP_CODE" val="n1-1"/>
  <p:tag name="KSO_WM_UNIT_TEXT_FILL_FORE_SCHEMECOLOR_INDEX" val="13"/>
  <p:tag name="KSO_WM_UNIT_TEXT_FILL_TYPE" val="1"/>
</p:tagLst>
</file>

<file path=ppt/tags/tag92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6"/>
  <p:tag name="KSO_WM_UNIT_ID" val="diagram20181972_1*n_i*1_86"/>
  <p:tag name="KSO_WM_UNIT_LAYERLEVEL" val="1_1"/>
  <p:tag name="KSO_WM_DIAGRAM_GROUP_CODE" val="n1-1"/>
  <p:tag name="KSO_WM_UNIT_TEXT_FILL_FORE_SCHEMECOLOR_INDEX" val="13"/>
  <p:tag name="KSO_WM_UNIT_TEXT_FILL_TYPE" val="1"/>
</p:tagLst>
</file>

<file path=ppt/tags/tag92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7"/>
  <p:tag name="KSO_WM_UNIT_ID" val="diagram20181972_1*n_i*1_87"/>
  <p:tag name="KSO_WM_UNIT_LAYERLEVEL" val="1_1"/>
  <p:tag name="KSO_WM_DIAGRAM_GROUP_CODE" val="n1-1"/>
  <p:tag name="KSO_WM_UNIT_TEXT_FILL_FORE_SCHEMECOLOR_INDEX" val="13"/>
  <p:tag name="KSO_WM_UNIT_TEXT_FILL_TYPE" val="1"/>
</p:tagLst>
</file>

<file path=ppt/tags/tag93.xml><?xml version="1.0" encoding="utf-8"?>
<p:tagLst xmlns:p="http://schemas.openxmlformats.org/presentationml/2006/main">
  <p:tag name="KSO_WM_BEAUTIFY_FLAG" val=""/>
</p:tagLst>
</file>

<file path=ppt/tags/tag93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8"/>
  <p:tag name="KSO_WM_UNIT_ID" val="diagram20181972_1*n_i*1_88"/>
  <p:tag name="KSO_WM_UNIT_LAYERLEVEL" val="1_1"/>
  <p:tag name="KSO_WM_DIAGRAM_GROUP_CODE" val="n1-1"/>
  <p:tag name="KSO_WM_UNIT_TEXT_FILL_FORE_SCHEMECOLOR_INDEX" val="13"/>
  <p:tag name="KSO_WM_UNIT_TEXT_FILL_TYPE" val="1"/>
</p:tagLst>
</file>

<file path=ppt/tags/tag93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89"/>
  <p:tag name="KSO_WM_UNIT_ID" val="diagram20181972_1*n_i*1_89"/>
  <p:tag name="KSO_WM_UNIT_LAYERLEVEL" val="1_1"/>
  <p:tag name="KSO_WM_DIAGRAM_GROUP_CODE" val="n1-1"/>
  <p:tag name="KSO_WM_UNIT_TEXT_FILL_FORE_SCHEMECOLOR_INDEX" val="13"/>
  <p:tag name="KSO_WM_UNIT_TEXT_FILL_TYPE" val="1"/>
</p:tagLst>
</file>

<file path=ppt/tags/tag93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0"/>
  <p:tag name="KSO_WM_UNIT_ID" val="diagram20181972_1*n_i*1_90"/>
  <p:tag name="KSO_WM_UNIT_LAYERLEVEL" val="1_1"/>
  <p:tag name="KSO_WM_DIAGRAM_GROUP_CODE" val="n1-1"/>
  <p:tag name="KSO_WM_UNIT_TEXT_FILL_FORE_SCHEMECOLOR_INDEX" val="13"/>
  <p:tag name="KSO_WM_UNIT_TEXT_FILL_TYPE" val="1"/>
</p:tagLst>
</file>

<file path=ppt/tags/tag93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1"/>
  <p:tag name="KSO_WM_UNIT_ID" val="diagram20181972_1*n_i*1_91"/>
  <p:tag name="KSO_WM_UNIT_LAYERLEVEL" val="1_1"/>
  <p:tag name="KSO_WM_DIAGRAM_GROUP_CODE" val="n1-1"/>
  <p:tag name="KSO_WM_UNIT_TEXT_FILL_FORE_SCHEMECOLOR_INDEX" val="13"/>
  <p:tag name="KSO_WM_UNIT_TEXT_FILL_TYPE" val="1"/>
</p:tagLst>
</file>

<file path=ppt/tags/tag93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2"/>
  <p:tag name="KSO_WM_UNIT_ID" val="diagram20181972_1*n_i*1_92"/>
  <p:tag name="KSO_WM_UNIT_LAYERLEVEL" val="1_1"/>
  <p:tag name="KSO_WM_DIAGRAM_GROUP_CODE" val="n1-1"/>
  <p:tag name="KSO_WM_UNIT_FILL_FORE_SCHEMECOLOR_INDEX" val="9"/>
  <p:tag name="KSO_WM_UNIT_FILL_TYPE" val="1"/>
  <p:tag name="KSO_WM_UNIT_TEXT_FILL_FORE_SCHEMECOLOR_INDEX" val="13"/>
  <p:tag name="KSO_WM_UNIT_TEXT_FILL_TYPE" val="1"/>
</p:tagLst>
</file>

<file path=ppt/tags/tag93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3"/>
  <p:tag name="KSO_WM_UNIT_ID" val="diagram20181972_1*n_i*1_93"/>
  <p:tag name="KSO_WM_UNIT_LAYERLEVEL" val="1_1"/>
  <p:tag name="KSO_WM_DIAGRAM_GROUP_CODE" val="n1-1"/>
  <p:tag name="KSO_WM_UNIT_TEXT_FILL_FORE_SCHEMECOLOR_INDEX" val="13"/>
  <p:tag name="KSO_WM_UNIT_TEXT_FILL_TYPE" val="1"/>
</p:tagLst>
</file>

<file path=ppt/tags/tag93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4"/>
  <p:tag name="KSO_WM_UNIT_ID" val="diagram20181972_1*n_i*1_94"/>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93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5"/>
  <p:tag name="KSO_WM_UNIT_ID" val="diagram20181972_1*n_i*1_95"/>
  <p:tag name="KSO_WM_UNIT_LAYERLEVEL" val="1_1"/>
  <p:tag name="KSO_WM_DIAGRAM_GROUP_CODE" val="n1-1"/>
  <p:tag name="KSO_WM_UNIT_TEXT_FILL_FORE_SCHEMECOLOR_INDEX" val="13"/>
  <p:tag name="KSO_WM_UNIT_TEXT_FILL_TYPE" val="1"/>
</p:tagLst>
</file>

<file path=ppt/tags/tag93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6"/>
  <p:tag name="KSO_WM_UNIT_ID" val="diagram20181972_1*n_i*1_96"/>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93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7"/>
  <p:tag name="KSO_WM_UNIT_ID" val="diagram20181972_1*n_i*1_97"/>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94.xml><?xml version="1.0" encoding="utf-8"?>
<p:tagLst xmlns:p="http://schemas.openxmlformats.org/presentationml/2006/main">
  <p:tag name="KSO_WM_BEAUTIFY_FLAG" val=""/>
</p:tagLst>
</file>

<file path=ppt/tags/tag94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8"/>
  <p:tag name="KSO_WM_UNIT_ID" val="diagram20181972_1*n_i*1_98"/>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94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99"/>
  <p:tag name="KSO_WM_UNIT_ID" val="diagram20181972_1*n_i*1_99"/>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4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0"/>
  <p:tag name="KSO_WM_UNIT_ID" val="diagram20181972_1*n_i*1_100"/>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4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1"/>
  <p:tag name="KSO_WM_UNIT_ID" val="diagram20181972_1*n_i*1_101"/>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94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2"/>
  <p:tag name="KSO_WM_UNIT_ID" val="diagram20181972_1*n_i*1_102"/>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4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3"/>
  <p:tag name="KSO_WM_UNIT_ID" val="diagram20181972_1*n_i*1_103"/>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94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4"/>
  <p:tag name="KSO_WM_UNIT_ID" val="diagram20181972_1*n_i*1_104"/>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94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5"/>
  <p:tag name="KSO_WM_UNIT_ID" val="diagram20181972_1*n_i*1_105"/>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4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6"/>
  <p:tag name="KSO_WM_UNIT_ID" val="diagram20181972_1*n_i*1_106"/>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4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7"/>
  <p:tag name="KSO_WM_UNIT_ID" val="diagram20181972_1*n_i*1_107"/>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95.xml><?xml version="1.0" encoding="utf-8"?>
<p:tagLst xmlns:p="http://schemas.openxmlformats.org/presentationml/2006/main">
  <p:tag name="KSO_WM_BEAUTIFY_FLAG" val=""/>
</p:tagLst>
</file>

<file path=ppt/tags/tag95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8"/>
  <p:tag name="KSO_WM_UNIT_ID" val="diagram20181972_1*n_i*1_108"/>
  <p:tag name="KSO_WM_UNIT_LAYERLEVEL" val="1_1"/>
  <p:tag name="KSO_WM_DIAGRAM_GROUP_CODE" val="n1-1"/>
  <p:tag name="KSO_WM_UNIT_FILL_FORE_SCHEMECOLOR_INDEX" val="15"/>
  <p:tag name="KSO_WM_UNIT_FILL_TYPE" val="1"/>
  <p:tag name="KSO_WM_UNIT_TEXT_FILL_FORE_SCHEMECOLOR_INDEX" val="13"/>
  <p:tag name="KSO_WM_UNIT_TEXT_FILL_TYPE" val="1"/>
</p:tagLst>
</file>

<file path=ppt/tags/tag95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09"/>
  <p:tag name="KSO_WM_UNIT_ID" val="diagram20181972_1*n_i*1_109"/>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95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0"/>
  <p:tag name="KSO_WM_UNIT_ID" val="diagram20181972_1*n_i*1_110"/>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95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1"/>
  <p:tag name="KSO_WM_UNIT_ID" val="diagram20181972_1*n_i*1_111"/>
  <p:tag name="KSO_WM_UNIT_LAYERLEVEL" val="1_1"/>
  <p:tag name="KSO_WM_DIAGRAM_GROUP_CODE" val="n1-1"/>
  <p:tag name="KSO_WM_UNIT_TEXT_FILL_FORE_SCHEMECOLOR_INDEX" val="13"/>
  <p:tag name="KSO_WM_UNIT_TEXT_FILL_TYPE" val="1"/>
</p:tagLst>
</file>

<file path=ppt/tags/tag95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2"/>
  <p:tag name="KSO_WM_UNIT_ID" val="diagram20181972_1*n_i*1_112"/>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95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3"/>
  <p:tag name="KSO_WM_UNIT_ID" val="diagram20181972_1*n_i*1_113"/>
  <p:tag name="KSO_WM_UNIT_LAYERLEVEL" val="1_1"/>
  <p:tag name="KSO_WM_DIAGRAM_GROUP_CODE" val="n1-1"/>
  <p:tag name="KSO_WM_UNIT_FILL_FORE_SCHEMECOLOR_INDEX" val="9"/>
  <p:tag name="KSO_WM_UNIT_FILL_TYPE" val="1"/>
  <p:tag name="KSO_WM_UNIT_TEXT_FILL_FORE_SCHEMECOLOR_INDEX" val="13"/>
  <p:tag name="KSO_WM_UNIT_TEXT_FILL_TYPE" val="1"/>
</p:tagLst>
</file>

<file path=ppt/tags/tag95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4"/>
  <p:tag name="KSO_WM_UNIT_ID" val="diagram20181972_1*n_i*1_114"/>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95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5"/>
  <p:tag name="KSO_WM_UNIT_ID" val="diagram20181972_1*n_i*1_115"/>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95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6"/>
  <p:tag name="KSO_WM_UNIT_ID" val="diagram20181972_1*n_i*1_116"/>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5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7"/>
  <p:tag name="KSO_WM_UNIT_ID" val="diagram20181972_1*n_i*1_117"/>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6.xml><?xml version="1.0" encoding="utf-8"?>
<p:tagLst xmlns:p="http://schemas.openxmlformats.org/presentationml/2006/main">
  <p:tag name="KSO_WM_BEAUTIFY_FLAG" val=""/>
</p:tagLst>
</file>

<file path=ppt/tags/tag96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8"/>
  <p:tag name="KSO_WM_UNIT_ID" val="diagram20181972_1*n_i*1_118"/>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6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19"/>
  <p:tag name="KSO_WM_UNIT_ID" val="diagram20181972_1*n_i*1_119"/>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6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0"/>
  <p:tag name="KSO_WM_UNIT_ID" val="diagram20181972_1*n_i*1_120"/>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96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1"/>
  <p:tag name="KSO_WM_UNIT_ID" val="diagram20181972_1*n_i*1_121"/>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6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2"/>
  <p:tag name="KSO_WM_UNIT_ID" val="diagram20181972_1*n_i*1_122"/>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96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3"/>
  <p:tag name="KSO_WM_UNIT_ID" val="diagram20181972_1*n_i*1_123"/>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96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4"/>
  <p:tag name="KSO_WM_UNIT_ID" val="diagram20181972_1*n_i*1_124"/>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6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5"/>
  <p:tag name="KSO_WM_UNIT_ID" val="diagram20181972_1*n_i*1_125"/>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96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6"/>
  <p:tag name="KSO_WM_UNIT_ID" val="diagram20181972_1*n_i*1_126"/>
  <p:tag name="KSO_WM_UNIT_LAYERLEVEL" val="1_1"/>
  <p:tag name="KSO_WM_DIAGRAM_GROUP_CODE" val="n1-1"/>
  <p:tag name="KSO_WM_UNIT_TEXT_FILL_FORE_SCHEMECOLOR_INDEX" val="13"/>
  <p:tag name="KSO_WM_UNIT_TEXT_FILL_TYPE" val="1"/>
</p:tagLst>
</file>

<file path=ppt/tags/tag96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7"/>
  <p:tag name="KSO_WM_UNIT_ID" val="diagram20181972_1*n_i*1_127"/>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97.xml><?xml version="1.0" encoding="utf-8"?>
<p:tagLst xmlns:p="http://schemas.openxmlformats.org/presentationml/2006/main">
  <p:tag name="KSO_WM_BEAUTIFY_FLAG" val=""/>
</p:tagLst>
</file>

<file path=ppt/tags/tag97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8"/>
  <p:tag name="KSO_WM_UNIT_ID" val="diagram20181972_1*n_i*1_128"/>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97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29"/>
  <p:tag name="KSO_WM_UNIT_ID" val="diagram20181972_1*n_i*1_129"/>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97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0"/>
  <p:tag name="KSO_WM_UNIT_ID" val="diagram20181972_1*n_i*1_130"/>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97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1"/>
  <p:tag name="KSO_WM_UNIT_ID" val="diagram20181972_1*n_i*1_131"/>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7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2"/>
  <p:tag name="KSO_WM_UNIT_ID" val="diagram20181972_1*n_i*1_132"/>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7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3"/>
  <p:tag name="KSO_WM_UNIT_ID" val="diagram20181972_1*n_i*1_133"/>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97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4"/>
  <p:tag name="KSO_WM_UNIT_ID" val="diagram20181972_1*n_i*1_134"/>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97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5"/>
  <p:tag name="KSO_WM_UNIT_ID" val="diagram20181972_1*n_i*1_135"/>
  <p:tag name="KSO_WM_UNIT_LAYERLEVEL" val="1_1"/>
  <p:tag name="KSO_WM_DIAGRAM_GROUP_CODE" val="n1-1"/>
  <p:tag name="KSO_WM_UNIT_TEXT_FILL_FORE_SCHEMECOLOR_INDEX" val="13"/>
  <p:tag name="KSO_WM_UNIT_TEXT_FILL_TYPE" val="1"/>
</p:tagLst>
</file>

<file path=ppt/tags/tag97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6"/>
  <p:tag name="KSO_WM_UNIT_ID" val="diagram20181972_1*n_i*1_136"/>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97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7"/>
  <p:tag name="KSO_WM_UNIT_ID" val="diagram20181972_1*n_i*1_137"/>
  <p:tag name="KSO_WM_UNIT_LAYERLEVEL" val="1_1"/>
  <p:tag name="KSO_WM_DIAGRAM_GROUP_CODE" val="n1-1"/>
  <p:tag name="KSO_WM_UNIT_FILL_FORE_SCHEMECOLOR_INDEX" val="9"/>
  <p:tag name="KSO_WM_UNIT_FILL_TYPE" val="1"/>
  <p:tag name="KSO_WM_UNIT_TEXT_FILL_FORE_SCHEMECOLOR_INDEX" val="13"/>
  <p:tag name="KSO_WM_UNIT_TEXT_FILL_TYPE" val="1"/>
</p:tagLst>
</file>

<file path=ppt/tags/tag98.xml><?xml version="1.0" encoding="utf-8"?>
<p:tagLst xmlns:p="http://schemas.openxmlformats.org/presentationml/2006/main">
  <p:tag name="KSO_WM_BEAUTIFY_FLAG" val=""/>
</p:tagLst>
</file>

<file path=ppt/tags/tag98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8"/>
  <p:tag name="KSO_WM_UNIT_ID" val="diagram20181972_1*n_i*1_138"/>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98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39"/>
  <p:tag name="KSO_WM_UNIT_ID" val="diagram20181972_1*n_i*1_139"/>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98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0"/>
  <p:tag name="KSO_WM_UNIT_ID" val="diagram20181972_1*n_i*1_140"/>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8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1"/>
  <p:tag name="KSO_WM_UNIT_ID" val="diagram20181972_1*n_i*1_141"/>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8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2"/>
  <p:tag name="KSO_WM_UNIT_ID" val="diagram20181972_1*n_i*1_142"/>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8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3"/>
  <p:tag name="KSO_WM_UNIT_ID" val="diagram20181972_1*n_i*1_143"/>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8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4"/>
  <p:tag name="KSO_WM_UNIT_ID" val="diagram20181972_1*n_i*1_144"/>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8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5"/>
  <p:tag name="KSO_WM_UNIT_ID" val="diagram20181972_1*n_i*1_145"/>
  <p:tag name="KSO_WM_UNIT_LAYERLEVEL" val="1_1"/>
  <p:tag name="KSO_WM_DIAGRAM_GROUP_CODE" val="n1-1"/>
  <p:tag name="KSO_WM_UNIT_FILL_FORE_SCHEMECOLOR_INDEX" val="10"/>
  <p:tag name="KSO_WM_UNIT_FILL_TYPE" val="1"/>
  <p:tag name="KSO_WM_UNIT_TEXT_FILL_FORE_SCHEMECOLOR_INDEX" val="13"/>
  <p:tag name="KSO_WM_UNIT_TEXT_FILL_TYPE" val="1"/>
</p:tagLst>
</file>

<file path=ppt/tags/tag98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6"/>
  <p:tag name="KSO_WM_UNIT_ID" val="diagram20181972_1*n_i*1_146"/>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8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7"/>
  <p:tag name="KSO_WM_UNIT_ID" val="diagram20181972_1*n_i*1_147"/>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99.xml><?xml version="1.0" encoding="utf-8"?>
<p:tagLst xmlns:p="http://schemas.openxmlformats.org/presentationml/2006/main">
  <p:tag name="KSO_WM_BEAUTIFY_FLAG" val=""/>
</p:tagLst>
</file>

<file path=ppt/tags/tag990.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8"/>
  <p:tag name="KSO_WM_UNIT_ID" val="diagram20181972_1*n_i*1_148"/>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991.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49"/>
  <p:tag name="KSO_WM_UNIT_ID" val="diagram20181972_1*n_i*1_149"/>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992.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0"/>
  <p:tag name="KSO_WM_UNIT_ID" val="diagram20181972_1*n_i*1_150"/>
  <p:tag name="KSO_WM_UNIT_LAYERLEVEL" val="1_1"/>
  <p:tag name="KSO_WM_DIAGRAM_GROUP_CODE" val="n1-1"/>
  <p:tag name="KSO_WM_UNIT_FILL_FORE_SCHEMECOLOR_INDEX" val="6"/>
  <p:tag name="KSO_WM_UNIT_FILL_TYPE" val="1"/>
  <p:tag name="KSO_WM_UNIT_TEXT_FILL_FORE_SCHEMECOLOR_INDEX" val="13"/>
  <p:tag name="KSO_WM_UNIT_TEXT_FILL_TYPE" val="1"/>
</p:tagLst>
</file>

<file path=ppt/tags/tag993.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1"/>
  <p:tag name="KSO_WM_UNIT_ID" val="diagram20181972_1*n_i*1_151"/>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ags/tag994.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2"/>
  <p:tag name="KSO_WM_UNIT_ID" val="diagram20181972_1*n_i*1_152"/>
  <p:tag name="KSO_WM_UNIT_LAYERLEVEL" val="1_1"/>
  <p:tag name="KSO_WM_DIAGRAM_GROUP_CODE" val="n1-1"/>
  <p:tag name="KSO_WM_UNIT_TEXT_FILL_FORE_SCHEMECOLOR_INDEX" val="13"/>
  <p:tag name="KSO_WM_UNIT_TEXT_FILL_TYPE" val="1"/>
</p:tagLst>
</file>

<file path=ppt/tags/tag995.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3"/>
  <p:tag name="KSO_WM_UNIT_ID" val="diagram20181972_1*n_i*1_153"/>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996.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4"/>
  <p:tag name="KSO_WM_UNIT_ID" val="diagram20181972_1*n_i*1_154"/>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997.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5"/>
  <p:tag name="KSO_WM_UNIT_ID" val="diagram20181972_1*n_i*1_155"/>
  <p:tag name="KSO_WM_UNIT_LAYERLEVEL" val="1_1"/>
  <p:tag name="KSO_WM_DIAGRAM_GROUP_CODE" val="n1-1"/>
  <p:tag name="KSO_WM_UNIT_FILL_FORE_SCHEMECOLOR_INDEX" val="7"/>
  <p:tag name="KSO_WM_UNIT_FILL_TYPE" val="1"/>
  <p:tag name="KSO_WM_UNIT_TEXT_FILL_FORE_SCHEMECOLOR_INDEX" val="13"/>
  <p:tag name="KSO_WM_UNIT_TEXT_FILL_TYPE" val="1"/>
</p:tagLst>
</file>

<file path=ppt/tags/tag998.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6"/>
  <p:tag name="KSO_WM_UNIT_ID" val="diagram20181972_1*n_i*1_156"/>
  <p:tag name="KSO_WM_UNIT_LAYERLEVEL" val="1_1"/>
  <p:tag name="KSO_WM_DIAGRAM_GROUP_CODE" val="n1-1"/>
  <p:tag name="KSO_WM_UNIT_TEXT_FILL_FORE_SCHEMECOLOR_INDEX" val="13"/>
  <p:tag name="KSO_WM_UNIT_TEXT_FILL_TYPE" val="1"/>
</p:tagLst>
</file>

<file path=ppt/tags/tag999.xml><?xml version="1.0" encoding="utf-8"?>
<p:tagLst xmlns:p="http://schemas.openxmlformats.org/presentationml/2006/main">
  <p:tag name="KSO_WM_TEMPLATE_CATEGORY" val="diagram"/>
  <p:tag name="KSO_WM_TEMPLATE_INDEX" val="20181972"/>
  <p:tag name="KSO_WM_TAG_VERSION" val="1.0"/>
  <p:tag name="KSO_WM_BEAUTIFY_FLAG" val="#wm#"/>
  <p:tag name="KSO_WM_UNIT_TYPE" val="n_i"/>
  <p:tag name="KSO_WM_UNIT_INDEX" val="1_157"/>
  <p:tag name="KSO_WM_UNIT_ID" val="diagram20181972_1*n_i*1_157"/>
  <p:tag name="KSO_WM_UNIT_LAYERLEVEL" val="1_1"/>
  <p:tag name="KSO_WM_DIAGRAM_GROUP_CODE" val="n1-1"/>
  <p:tag name="KSO_WM_UNIT_FILL_FORE_SCHEMECOLOR_INDEX" val="5"/>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11703</Words>
  <Application>WPS 演示</Application>
  <PresentationFormat>宽屏</PresentationFormat>
  <Paragraphs>1042</Paragraphs>
  <Slides>81</Slides>
  <Notes>24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81</vt:i4>
      </vt:variant>
    </vt:vector>
  </HeadingPairs>
  <TitlesOfParts>
    <vt:vector size="94" baseType="lpstr">
      <vt:lpstr>Arial</vt:lpstr>
      <vt:lpstr>宋体</vt:lpstr>
      <vt:lpstr>Wingdings</vt:lpstr>
      <vt:lpstr>思源黑体 CN Light</vt:lpstr>
      <vt:lpstr>Calibri</vt:lpstr>
      <vt:lpstr>微软雅黑</vt:lpstr>
      <vt:lpstr>Arial Unicode MS</vt:lpstr>
      <vt:lpstr>汉仪汉黑W</vt:lpstr>
      <vt:lpstr>Calibri</vt:lpstr>
      <vt:lpstr>思源黑体 CN Heavy</vt:lpstr>
      <vt:lpstr>思源黑体 CN Regular</vt:lpstr>
      <vt:lpstr>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莫兰迪蓝大气室内设计PPT模板</dc:title>
  <dc:creator>gkl</dc:creator>
  <cp:lastModifiedBy>薛东西</cp:lastModifiedBy>
  <cp:revision>108</cp:revision>
  <dcterms:created xsi:type="dcterms:W3CDTF">2018-11-28T05:41:00Z</dcterms:created>
  <dcterms:modified xsi:type="dcterms:W3CDTF">2023-09-15T01:40:23Z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36C9A25048934B31B20F6FB1DFBBA594_13</vt:lpwstr>
  </property>
  <property fmtid="{D5CDD505-2E9C-101B-9397-08002B2CF9AE}" pid="3" name="KSOProductBuildVer">
    <vt:lpwstr>2052-12.1.0.15374</vt:lpwstr>
  </property>
</Properties>
</file>