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2.fntdata" ContentType="application/x-fontdata"/>
  <Override PartName="/ppt/fonts/font3.fntdata" ContentType="application/x-fontdata"/>
  <Override PartName="/ppt/fonts/font4.fntdata" ContentType="application/x-fontdata"/>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4"/>
  </p:notesMasterIdLst>
  <p:sldIdLst>
    <p:sldId id="306" r:id="rId3"/>
    <p:sldId id="307" r:id="rId5"/>
    <p:sldId id="309" r:id="rId6"/>
    <p:sldId id="316" r:id="rId7"/>
    <p:sldId id="385" r:id="rId8"/>
    <p:sldId id="386" r:id="rId9"/>
    <p:sldId id="387" r:id="rId10"/>
    <p:sldId id="388" r:id="rId11"/>
    <p:sldId id="389" r:id="rId12"/>
    <p:sldId id="390" r:id="rId13"/>
    <p:sldId id="391" r:id="rId14"/>
    <p:sldId id="392" r:id="rId15"/>
    <p:sldId id="393" r:id="rId16"/>
    <p:sldId id="394" r:id="rId17"/>
    <p:sldId id="395" r:id="rId18"/>
    <p:sldId id="396" r:id="rId19"/>
    <p:sldId id="397" r:id="rId20"/>
    <p:sldId id="398" r:id="rId21"/>
    <p:sldId id="399" r:id="rId22"/>
    <p:sldId id="400" r:id="rId23"/>
    <p:sldId id="401" r:id="rId24"/>
    <p:sldId id="402" r:id="rId25"/>
    <p:sldId id="403" r:id="rId26"/>
    <p:sldId id="404" r:id="rId27"/>
    <p:sldId id="405" r:id="rId28"/>
    <p:sldId id="406" r:id="rId29"/>
    <p:sldId id="407" r:id="rId30"/>
    <p:sldId id="408" r:id="rId31"/>
    <p:sldId id="409" r:id="rId32"/>
    <p:sldId id="410" r:id="rId33"/>
    <p:sldId id="411" r:id="rId34"/>
    <p:sldId id="412" r:id="rId35"/>
    <p:sldId id="413" r:id="rId36"/>
    <p:sldId id="414" r:id="rId37"/>
    <p:sldId id="415" r:id="rId38"/>
    <p:sldId id="416" r:id="rId39"/>
    <p:sldId id="417" r:id="rId40"/>
    <p:sldId id="348" r:id="rId41"/>
    <p:sldId id="418" r:id="rId42"/>
    <p:sldId id="419" r:id="rId43"/>
    <p:sldId id="420" r:id="rId44"/>
    <p:sldId id="421" r:id="rId45"/>
    <p:sldId id="422" r:id="rId46"/>
    <p:sldId id="423" r:id="rId47"/>
    <p:sldId id="424" r:id="rId48"/>
    <p:sldId id="425" r:id="rId49"/>
    <p:sldId id="426" r:id="rId50"/>
    <p:sldId id="427" r:id="rId51"/>
    <p:sldId id="428" r:id="rId52"/>
    <p:sldId id="429" r:id="rId53"/>
    <p:sldId id="430" r:id="rId54"/>
    <p:sldId id="431" r:id="rId55"/>
    <p:sldId id="432" r:id="rId56"/>
    <p:sldId id="349" r:id="rId57"/>
    <p:sldId id="436" r:id="rId58"/>
    <p:sldId id="433" r:id="rId59"/>
    <p:sldId id="350" r:id="rId60"/>
    <p:sldId id="434" r:id="rId61"/>
    <p:sldId id="435" r:id="rId62"/>
    <p:sldId id="437" r:id="rId63"/>
    <p:sldId id="438" r:id="rId64"/>
    <p:sldId id="439" r:id="rId65"/>
    <p:sldId id="351" r:id="rId66"/>
    <p:sldId id="353" r:id="rId67"/>
    <p:sldId id="308" r:id="rId68"/>
  </p:sldIdLst>
  <p:sldSz cx="12192000" cy="6858000"/>
  <p:notesSz cx="6858000" cy="9144000"/>
  <p:embeddedFontLst>
    <p:embeddedFont>
      <p:font typeface="Calibri" panose="020F0502020204030204" charset="0"/>
      <p:regular r:id="rId72"/>
      <p:bold r:id="rId73"/>
      <p:italic r:id="rId74"/>
      <p:boldItalic r:id="rId75"/>
    </p:embeddedFont>
  </p:embeddedFontLst>
  <p:custDataLst>
    <p:tags r:id="rId76"/>
  </p:custDataLst>
  <p:defaultTextStyle>
    <a:defPPr>
      <a:defRPr lang="zh-CN"/>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800" algn="l" defTabSz="1219200" rtl="0" eaLnBrk="1" latinLnBrk="0" hangingPunct="1">
      <a:defRPr sz="2400" kern="1200">
        <a:solidFill>
          <a:schemeClr val="tx1"/>
        </a:solidFill>
        <a:latin typeface="+mn-lt"/>
        <a:ea typeface="+mn-ea"/>
        <a:cs typeface="+mn-cs"/>
      </a:defRPr>
    </a:lvl4pPr>
    <a:lvl5pPr marL="2438400" algn="l" defTabSz="1219200" rtl="0" eaLnBrk="1" latinLnBrk="0" hangingPunct="1">
      <a:defRPr sz="2400" kern="1200">
        <a:solidFill>
          <a:schemeClr val="tx1"/>
        </a:solidFill>
        <a:latin typeface="+mn-lt"/>
        <a:ea typeface="+mn-ea"/>
        <a:cs typeface="+mn-cs"/>
      </a:defRPr>
    </a:lvl5pPr>
    <a:lvl6pPr marL="3048000" algn="l" defTabSz="1219200" rtl="0" eaLnBrk="1" latinLnBrk="0" hangingPunct="1">
      <a:defRPr sz="2400" kern="1200">
        <a:solidFill>
          <a:schemeClr val="tx1"/>
        </a:solidFill>
        <a:latin typeface="+mn-lt"/>
        <a:ea typeface="+mn-ea"/>
        <a:cs typeface="+mn-cs"/>
      </a:defRPr>
    </a:lvl6pPr>
    <a:lvl7pPr marL="3657600" algn="l" defTabSz="1219200" rtl="0" eaLnBrk="1" latinLnBrk="0" hangingPunct="1">
      <a:defRPr sz="2400" kern="1200">
        <a:solidFill>
          <a:schemeClr val="tx1"/>
        </a:solidFill>
        <a:latin typeface="+mn-lt"/>
        <a:ea typeface="+mn-ea"/>
        <a:cs typeface="+mn-cs"/>
      </a:defRPr>
    </a:lvl7pPr>
    <a:lvl8pPr marL="4267200" algn="l" defTabSz="1219200" rtl="0" eaLnBrk="1" latinLnBrk="0" hangingPunct="1">
      <a:defRPr sz="2400" kern="1200">
        <a:solidFill>
          <a:schemeClr val="tx1"/>
        </a:solidFill>
        <a:latin typeface="+mn-lt"/>
        <a:ea typeface="+mn-ea"/>
        <a:cs typeface="+mn-cs"/>
      </a:defRPr>
    </a:lvl8pPr>
    <a:lvl9pPr marL="4876800" algn="l" defTabSz="1219200" rtl="0" eaLnBrk="1" latinLnBrk="0" hangingPunct="1">
      <a:defRPr sz="24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238" userDrawn="1">
          <p15:clr>
            <a:srgbClr val="A4A3A4"/>
          </p15:clr>
        </p15:guide>
        <p15:guide id="2" pos="3832"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E8526"/>
    <a:srgbClr val="384A66"/>
    <a:srgbClr val="485F84"/>
    <a:srgbClr val="E4C9AE"/>
    <a:srgbClr val="7097C2"/>
    <a:srgbClr val="4979AD"/>
    <a:srgbClr val="996633"/>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howGuides="1">
      <p:cViewPr varScale="1">
        <p:scale>
          <a:sx n="71" d="100"/>
          <a:sy n="71" d="100"/>
        </p:scale>
        <p:origin x="43" y="48"/>
      </p:cViewPr>
      <p:guideLst>
        <p:guide orient="horz" pos="2238"/>
        <p:guide pos="3832"/>
      </p:guideLst>
    </p:cSldViewPr>
  </p:slideViewPr>
  <p:notesTextViewPr>
    <p:cViewPr>
      <p:scale>
        <a:sx n="100" d="100"/>
        <a:sy n="100" d="100"/>
      </p:scale>
      <p:origin x="0" y="0"/>
    </p:cViewPr>
  </p:notesTextViewPr>
  <p:notesViewPr>
    <p:cSldViewPr showGuides="1">
      <p:cViewPr varScale="1">
        <p:scale>
          <a:sx n="61" d="100"/>
          <a:sy n="61" d="100"/>
        </p:scale>
        <p:origin x="-3216" y="-72"/>
      </p:cViewPr>
      <p:guideLst>
        <p:guide orient="horz" pos="2888"/>
        <p:guide pos="2155"/>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6" Type="http://schemas.openxmlformats.org/officeDocument/2006/relationships/tags" Target="tags/tag412.xml"/><Relationship Id="rId75" Type="http://schemas.openxmlformats.org/officeDocument/2006/relationships/font" Target="fonts/font4.fntdata"/><Relationship Id="rId74" Type="http://schemas.openxmlformats.org/officeDocument/2006/relationships/font" Target="fonts/font3.fntdata"/><Relationship Id="rId73" Type="http://schemas.openxmlformats.org/officeDocument/2006/relationships/font" Target="fonts/font2.fntdata"/><Relationship Id="rId72" Type="http://schemas.openxmlformats.org/officeDocument/2006/relationships/font" Target="fonts/font1.fntdata"/><Relationship Id="rId71" Type="http://schemas.openxmlformats.org/officeDocument/2006/relationships/tableStyles" Target="tableStyles.xml"/><Relationship Id="rId70" Type="http://schemas.openxmlformats.org/officeDocument/2006/relationships/viewProps" Target="viewProps.xml"/><Relationship Id="rId7" Type="http://schemas.openxmlformats.org/officeDocument/2006/relationships/slide" Target="slides/slide4.xml"/><Relationship Id="rId69" Type="http://schemas.openxmlformats.org/officeDocument/2006/relationships/presProps" Target="presProps.xml"/><Relationship Id="rId68" Type="http://schemas.openxmlformats.org/officeDocument/2006/relationships/slide" Target="slides/slide65.xml"/><Relationship Id="rId67" Type="http://schemas.openxmlformats.org/officeDocument/2006/relationships/slide" Target="slides/slide64.xml"/><Relationship Id="rId66" Type="http://schemas.openxmlformats.org/officeDocument/2006/relationships/slide" Target="slides/slide63.xml"/><Relationship Id="rId65" Type="http://schemas.openxmlformats.org/officeDocument/2006/relationships/slide" Target="slides/slide62.xml"/><Relationship Id="rId64" Type="http://schemas.openxmlformats.org/officeDocument/2006/relationships/slide" Target="slides/slide61.xml"/><Relationship Id="rId63" Type="http://schemas.openxmlformats.org/officeDocument/2006/relationships/slide" Target="slides/slide60.xml"/><Relationship Id="rId62" Type="http://schemas.openxmlformats.org/officeDocument/2006/relationships/slide" Target="slides/slide59.xml"/><Relationship Id="rId61" Type="http://schemas.openxmlformats.org/officeDocument/2006/relationships/slide" Target="slides/slide58.xml"/><Relationship Id="rId60" Type="http://schemas.openxmlformats.org/officeDocument/2006/relationships/slide" Target="slides/slide57.xml"/><Relationship Id="rId6" Type="http://schemas.openxmlformats.org/officeDocument/2006/relationships/slide" Target="slides/slide3.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2.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92CDB1E-9234-4DE3-B1B0-A3145D9229B4}"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AAA8746-F1BF-4756-BE87-F7DCC251CE0E}"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1219200" rtl="0" eaLnBrk="1" latinLnBrk="0" hangingPunct="1">
      <a:defRPr sz="1600" kern="1200">
        <a:solidFill>
          <a:schemeClr val="tx1"/>
        </a:solidFill>
        <a:latin typeface="+mn-lt"/>
        <a:ea typeface="+mn-ea"/>
        <a:cs typeface="+mn-cs"/>
      </a:defRPr>
    </a:lvl1pPr>
    <a:lvl2pPr marL="609600" algn="l" defTabSz="1219200" rtl="0" eaLnBrk="1" latinLnBrk="0" hangingPunct="1">
      <a:defRPr sz="1600" kern="1200">
        <a:solidFill>
          <a:schemeClr val="tx1"/>
        </a:solidFill>
        <a:latin typeface="+mn-lt"/>
        <a:ea typeface="+mn-ea"/>
        <a:cs typeface="+mn-cs"/>
      </a:defRPr>
    </a:lvl2pPr>
    <a:lvl3pPr marL="1219200" algn="l" defTabSz="1219200" rtl="0" eaLnBrk="1" latinLnBrk="0" hangingPunct="1">
      <a:defRPr sz="1600" kern="1200">
        <a:solidFill>
          <a:schemeClr val="tx1"/>
        </a:solidFill>
        <a:latin typeface="+mn-lt"/>
        <a:ea typeface="+mn-ea"/>
        <a:cs typeface="+mn-cs"/>
      </a:defRPr>
    </a:lvl3pPr>
    <a:lvl4pPr marL="1828800" algn="l" defTabSz="1219200" rtl="0" eaLnBrk="1" latinLnBrk="0" hangingPunct="1">
      <a:defRPr sz="1600" kern="1200">
        <a:solidFill>
          <a:schemeClr val="tx1"/>
        </a:solidFill>
        <a:latin typeface="+mn-lt"/>
        <a:ea typeface="+mn-ea"/>
        <a:cs typeface="+mn-cs"/>
      </a:defRPr>
    </a:lvl4pPr>
    <a:lvl5pPr marL="2438400" algn="l" defTabSz="1219200" rtl="0" eaLnBrk="1" latinLnBrk="0" hangingPunct="1">
      <a:defRPr sz="1600" kern="1200">
        <a:solidFill>
          <a:schemeClr val="tx1"/>
        </a:solidFill>
        <a:latin typeface="+mn-lt"/>
        <a:ea typeface="+mn-ea"/>
        <a:cs typeface="+mn-cs"/>
      </a:defRPr>
    </a:lvl5pPr>
    <a:lvl6pPr marL="3048000" algn="l" defTabSz="1219200" rtl="0" eaLnBrk="1" latinLnBrk="0" hangingPunct="1">
      <a:defRPr sz="1600" kern="1200">
        <a:solidFill>
          <a:schemeClr val="tx1"/>
        </a:solidFill>
        <a:latin typeface="+mn-lt"/>
        <a:ea typeface="+mn-ea"/>
        <a:cs typeface="+mn-cs"/>
      </a:defRPr>
    </a:lvl6pPr>
    <a:lvl7pPr marL="3657600" algn="l" defTabSz="1219200" rtl="0" eaLnBrk="1" latinLnBrk="0" hangingPunct="1">
      <a:defRPr sz="1600" kern="1200">
        <a:solidFill>
          <a:schemeClr val="tx1"/>
        </a:solidFill>
        <a:latin typeface="+mn-lt"/>
        <a:ea typeface="+mn-ea"/>
        <a:cs typeface="+mn-cs"/>
      </a:defRPr>
    </a:lvl7pPr>
    <a:lvl8pPr marL="4267200" algn="l" defTabSz="1219200" rtl="0" eaLnBrk="1" latinLnBrk="0" hangingPunct="1">
      <a:defRPr sz="1600" kern="1200">
        <a:solidFill>
          <a:schemeClr val="tx1"/>
        </a:solidFill>
        <a:latin typeface="+mn-lt"/>
        <a:ea typeface="+mn-ea"/>
        <a:cs typeface="+mn-cs"/>
      </a:defRPr>
    </a:lvl8pPr>
    <a:lvl9pPr marL="4876800" algn="l" defTabSz="1219200"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4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4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4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4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4.xml"/></Relationships>
</file>

<file path=ppt/notesSlides/_rels/notesSlide4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5.xml"/></Relationships>
</file>

<file path=ppt/notesSlides/_rels/notesSlide4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6.xml"/></Relationships>
</file>

<file path=ppt/notesSlides/_rels/notesSlide4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7.xml"/></Relationships>
</file>

<file path=ppt/notesSlides/_rels/notesSlide4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8.xml"/></Relationships>
</file>

<file path=ppt/notesSlides/_rels/notesSlide4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9.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5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0.xml"/></Relationships>
</file>

<file path=ppt/notesSlides/_rels/notesSlide5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1.xml"/></Relationships>
</file>

<file path=ppt/notesSlides/_rels/notesSlide5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2.xml"/></Relationships>
</file>

<file path=ppt/notesSlides/_rels/notesSlide5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3.xml"/></Relationships>
</file>

<file path=ppt/notesSlides/_rels/notesSlide5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4.xml"/></Relationships>
</file>

<file path=ppt/notesSlides/_rels/notesSlide5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5.xml"/></Relationships>
</file>

<file path=ppt/notesSlides/_rels/notesSlide5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6.xml"/></Relationships>
</file>

<file path=ppt/notesSlides/_rels/notesSlide5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7.xml"/></Relationships>
</file>

<file path=ppt/notesSlides/_rels/notesSlide5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8.xml"/></Relationships>
</file>

<file path=ppt/notesSlides/_rels/notesSlide5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9.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6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0.xml"/></Relationships>
</file>

<file path=ppt/notesSlides/_rels/notesSlide6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1.xml"/></Relationships>
</file>

<file path=ppt/notesSlides/_rels/notesSlide6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2.xml"/></Relationships>
</file>

<file path=ppt/notesSlides/_rels/notesSlide6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3.xml"/></Relationships>
</file>

<file path=ppt/notesSlides/_rels/notesSlide6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4.xml"/></Relationships>
</file>

<file path=ppt/notesSlides/_rels/notesSlide6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5.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AAA8746-F1BF-4756-BE87-F7DCC251CE0E}"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AAA8746-F1BF-4756-BE87-F7DCC251CE0E}"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AAA8746-F1BF-4756-BE87-F7DCC251CE0E}"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AAA8746-F1BF-4756-BE87-F7DCC251CE0E}"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AAA8746-F1BF-4756-BE87-F7DCC251CE0E}"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AAA8746-F1BF-4756-BE87-F7DCC251CE0E}"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AAA8746-F1BF-4756-BE87-F7DCC251CE0E}"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AAA8746-F1BF-4756-BE87-F7DCC251CE0E}"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AAA8746-F1BF-4756-BE87-F7DCC251CE0E}"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AAA8746-F1BF-4756-BE87-F7DCC251CE0E}"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AAA8746-F1BF-4756-BE87-F7DCC251CE0E}"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AAA8746-F1BF-4756-BE87-F7DCC251CE0E}"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AAA8746-F1BF-4756-BE87-F7DCC251CE0E}"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AAA8746-F1BF-4756-BE87-F7DCC251CE0E}"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AAA8746-F1BF-4756-BE87-F7DCC251CE0E}"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AAA8746-F1BF-4756-BE87-F7DCC251CE0E}"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AAA8746-F1BF-4756-BE87-F7DCC251CE0E}"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AAA8746-F1BF-4756-BE87-F7DCC251CE0E}"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AAA8746-F1BF-4756-BE87-F7DCC251CE0E}"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AAA8746-F1BF-4756-BE87-F7DCC251CE0E}" type="slidenum">
              <a:rPr lang="zh-CN" altLang="en-US" smtClean="0"/>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AAA8746-F1BF-4756-BE87-F7DCC251CE0E}" type="slidenum">
              <a:rPr lang="zh-CN" altLang="en-US" smtClean="0"/>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AAA8746-F1BF-4756-BE87-F7DCC251CE0E}"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AAA8746-F1BF-4756-BE87-F7DCC251CE0E}" type="slidenum">
              <a:rPr lang="zh-CN" altLang="en-US" smtClean="0"/>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AAA8746-F1BF-4756-BE87-F7DCC251CE0E}" type="slidenum">
              <a:rPr lang="zh-CN" altLang="en-US" smtClean="0"/>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AAA8746-F1BF-4756-BE87-F7DCC251CE0E}" type="slidenum">
              <a:rPr lang="zh-CN" altLang="en-US" smtClean="0"/>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AAA8746-F1BF-4756-BE87-F7DCC251CE0E}" type="slidenum">
              <a:rPr lang="zh-CN" altLang="en-US" smtClean="0"/>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AAA8746-F1BF-4756-BE87-F7DCC251CE0E}" type="slidenum">
              <a:rPr lang="zh-CN" altLang="en-US" smtClean="0"/>
            </a:fld>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AAA8746-F1BF-4756-BE87-F7DCC251CE0E}" type="slidenum">
              <a:rPr lang="zh-CN" altLang="en-US" smtClean="0"/>
            </a:fld>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AAA8746-F1BF-4756-BE87-F7DCC251CE0E}" type="slidenum">
              <a:rPr lang="zh-CN" altLang="en-US" smtClean="0"/>
            </a:fld>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AAA8746-F1BF-4756-BE87-F7DCC251CE0E}" type="slidenum">
              <a:rPr lang="zh-CN" altLang="en-US" smtClean="0"/>
            </a:fld>
            <a:endParaRPr lang="zh-CN" alt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AAA8746-F1BF-4756-BE87-F7DCC251CE0E}" type="slidenum">
              <a:rPr lang="zh-CN" altLang="en-US" smtClean="0"/>
            </a:fld>
            <a:endParaRPr lang="zh-CN" alt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AAA8746-F1BF-4756-BE87-F7DCC251CE0E}" type="slidenum">
              <a:rPr lang="zh-CN" altLang="en-US" smtClean="0"/>
            </a:fld>
            <a:endParaRPr lang="zh-CN" alt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AAA8746-F1BF-4756-BE87-F7DCC251CE0E}"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AAA8746-F1BF-4756-BE87-F7DCC251CE0E}" type="slidenum">
              <a:rPr lang="zh-CN" altLang="en-US" smtClean="0"/>
            </a:fld>
            <a:endParaRPr lang="zh-CN" alt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AAA8746-F1BF-4756-BE87-F7DCC251CE0E}" type="slidenum">
              <a:rPr lang="zh-CN" altLang="en-US" smtClean="0"/>
            </a:fld>
            <a:endParaRPr lang="zh-CN" alt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AAA8746-F1BF-4756-BE87-F7DCC251CE0E}" type="slidenum">
              <a:rPr lang="zh-CN" altLang="en-US" smtClean="0"/>
            </a:fld>
            <a:endParaRPr lang="zh-CN" alt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AAA8746-F1BF-4756-BE87-F7DCC251CE0E}" type="slidenum">
              <a:rPr lang="zh-CN" altLang="en-US" smtClean="0"/>
            </a:fld>
            <a:endParaRPr lang="zh-CN" alt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AAA8746-F1BF-4756-BE87-F7DCC251CE0E}" type="slidenum">
              <a:rPr lang="zh-CN" altLang="en-US" smtClean="0"/>
            </a:fld>
            <a:endParaRPr lang="zh-CN" alt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AAA8746-F1BF-4756-BE87-F7DCC251CE0E}" type="slidenum">
              <a:rPr lang="zh-CN" altLang="en-US" smtClean="0"/>
            </a:fld>
            <a:endParaRPr lang="zh-CN" alt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AAA8746-F1BF-4756-BE87-F7DCC251CE0E}" type="slidenum">
              <a:rPr lang="zh-CN" altLang="en-US" smtClean="0"/>
            </a:fld>
            <a:endParaRPr lang="zh-CN" alt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AAA8746-F1BF-4756-BE87-F7DCC251CE0E}" type="slidenum">
              <a:rPr lang="zh-CN" altLang="en-US" smtClean="0"/>
            </a:fld>
            <a:endParaRPr lang="zh-CN" altLang="en-US"/>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AAA8746-F1BF-4756-BE87-F7DCC251CE0E}" type="slidenum">
              <a:rPr lang="zh-CN" altLang="en-US" smtClean="0"/>
            </a:fld>
            <a:endParaRPr lang="zh-CN" altLang="en-US"/>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AAA8746-F1BF-4756-BE87-F7DCC251CE0E}" type="slidenum">
              <a:rPr lang="zh-CN" altLang="en-US" smtClean="0"/>
            </a:fld>
            <a:endParaRPr lang="zh-CN" altLang="en-US"/>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AAA8746-F1BF-4756-BE87-F7DCC251CE0E}"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AAA8746-F1BF-4756-BE87-F7DCC251CE0E}" type="slidenum">
              <a:rPr lang="zh-CN" altLang="en-US" smtClean="0"/>
            </a:fld>
            <a:endParaRPr lang="zh-CN" altLang="en-US"/>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AAA8746-F1BF-4756-BE87-F7DCC251CE0E}" type="slidenum">
              <a:rPr lang="zh-CN" altLang="en-US" smtClean="0"/>
            </a:fld>
            <a:endParaRPr lang="zh-CN" altLang="en-US"/>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AAA8746-F1BF-4756-BE87-F7DCC251CE0E}" type="slidenum">
              <a:rPr lang="zh-CN" altLang="en-US" smtClean="0"/>
            </a:fld>
            <a:endParaRPr lang="zh-CN" altLang="en-US"/>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AAA8746-F1BF-4756-BE87-F7DCC251CE0E}" type="slidenum">
              <a:rPr lang="zh-CN" altLang="en-US" smtClean="0"/>
            </a:fld>
            <a:endParaRPr lang="zh-CN" altLang="en-US"/>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AAA8746-F1BF-4756-BE87-F7DCC251CE0E}" type="slidenum">
              <a:rPr lang="zh-CN" altLang="en-US" smtClean="0"/>
            </a:fld>
            <a:endParaRPr lang="zh-CN" altLang="en-US"/>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AAA8746-F1BF-4756-BE87-F7DCC251CE0E}" type="slidenum">
              <a:rPr lang="zh-CN" altLang="en-US" smtClean="0"/>
            </a:fld>
            <a:endParaRPr lang="zh-CN" altLang="en-US"/>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AAA8746-F1BF-4756-BE87-F7DCC251CE0E}" type="slidenum">
              <a:rPr lang="zh-CN" altLang="en-US" smtClean="0"/>
            </a:fld>
            <a:endParaRPr lang="zh-CN" altLang="en-US"/>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AAA8746-F1BF-4756-BE87-F7DCC251CE0E}" type="slidenum">
              <a:rPr lang="zh-CN" altLang="en-US" smtClean="0"/>
            </a:fld>
            <a:endParaRPr lang="zh-CN" altLang="en-US"/>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AAA8746-F1BF-4756-BE87-F7DCC251CE0E}" type="slidenum">
              <a:rPr lang="zh-CN" altLang="en-US" smtClean="0"/>
            </a:fld>
            <a:endParaRPr lang="zh-CN" altLang="en-US"/>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AAA8746-F1BF-4756-BE87-F7DCC251CE0E}" type="slidenum">
              <a:rPr lang="zh-CN" altLang="en-US" smtClean="0"/>
            </a:fld>
            <a:endParaRPr lang="zh-CN" altLang="en-US"/>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AAA8746-F1BF-4756-BE87-F7DCC251CE0E}"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AAA8746-F1BF-4756-BE87-F7DCC251CE0E}" type="slidenum">
              <a:rPr lang="zh-CN" altLang="en-US" smtClean="0"/>
            </a:fld>
            <a:endParaRPr lang="zh-CN" altLang="en-US"/>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AAA8746-F1BF-4756-BE87-F7DCC251CE0E}" type="slidenum">
              <a:rPr lang="zh-CN" altLang="en-US" smtClean="0"/>
            </a:fld>
            <a:endParaRPr lang="zh-CN" altLang="en-US"/>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AAA8746-F1BF-4756-BE87-F7DCC251CE0E}" type="slidenum">
              <a:rPr lang="zh-CN" altLang="en-US" smtClean="0"/>
            </a:fld>
            <a:endParaRPr lang="zh-CN" altLang="en-US"/>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AAA8746-F1BF-4756-BE87-F7DCC251CE0E}" type="slidenum">
              <a:rPr lang="zh-CN" altLang="en-US" smtClean="0"/>
            </a:fld>
            <a:endParaRPr lang="zh-CN" altLang="en-US"/>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AAA8746-F1BF-4756-BE87-F7DCC251CE0E}" type="slidenum">
              <a:rPr lang="zh-CN" altLang="en-US" smtClean="0"/>
            </a:fld>
            <a:endParaRPr lang="zh-CN" altLang="en-US"/>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AAA8746-F1BF-4756-BE87-F7DCC251CE0E}" type="slidenum">
              <a:rPr lang="zh-CN" altLang="en-US" smtClean="0"/>
            </a:fld>
            <a:endParaRPr lang="zh-CN" altLang="en-US"/>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AAA8746-F1BF-4756-BE87-F7DCC251CE0E}"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AAA8746-F1BF-4756-BE87-F7DCC251CE0E}"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AAA8746-F1BF-4756-BE87-F7DCC251CE0E}"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AAA8746-F1BF-4756-BE87-F7DCC251CE0E}"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8"/>
            <a:ext cx="10363200" cy="1470025"/>
          </a:xfrm>
        </p:spPr>
        <p:txBody>
          <a:bodyPr/>
          <a:lstStyle/>
          <a:p>
            <a:r>
              <a:rPr lang="zh-CN" altLang="en-US"/>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609600" indent="0" algn="ctr">
              <a:buNone/>
              <a:defRPr>
                <a:solidFill>
                  <a:schemeClr val="tx1">
                    <a:tint val="75000"/>
                  </a:schemeClr>
                </a:solidFill>
              </a:defRPr>
            </a:lvl2pPr>
            <a:lvl3pPr marL="1219200" indent="0" algn="ctr">
              <a:buNone/>
              <a:defRPr>
                <a:solidFill>
                  <a:schemeClr val="tx1">
                    <a:tint val="75000"/>
                  </a:schemeClr>
                </a:solidFill>
              </a:defRPr>
            </a:lvl3pPr>
            <a:lvl4pPr marL="1828800" indent="0" algn="ctr">
              <a:buNone/>
              <a:defRPr>
                <a:solidFill>
                  <a:schemeClr val="tx1">
                    <a:tint val="75000"/>
                  </a:schemeClr>
                </a:solidFill>
              </a:defRPr>
            </a:lvl4pPr>
            <a:lvl5pPr marL="2438400" indent="0" algn="ctr">
              <a:buNone/>
              <a:defRPr>
                <a:solidFill>
                  <a:schemeClr val="tx1">
                    <a:tint val="75000"/>
                  </a:schemeClr>
                </a:solidFill>
              </a:defRPr>
            </a:lvl5pPr>
            <a:lvl6pPr marL="3048000" indent="0" algn="ctr">
              <a:buNone/>
              <a:defRPr>
                <a:solidFill>
                  <a:schemeClr val="tx1">
                    <a:tint val="75000"/>
                  </a:schemeClr>
                </a:solidFill>
              </a:defRPr>
            </a:lvl6pPr>
            <a:lvl7pPr marL="3657600" indent="0" algn="ctr">
              <a:buNone/>
              <a:defRPr>
                <a:solidFill>
                  <a:schemeClr val="tx1">
                    <a:tint val="75000"/>
                  </a:schemeClr>
                </a:solidFill>
              </a:defRPr>
            </a:lvl7pPr>
            <a:lvl8pPr marL="4267200" indent="0" algn="ctr">
              <a:buNone/>
              <a:defRPr>
                <a:solidFill>
                  <a:schemeClr val="tx1">
                    <a:tint val="75000"/>
                  </a:schemeClr>
                </a:solidFill>
              </a:defRPr>
            </a:lvl8pPr>
            <a:lvl9pPr marL="4876800" indent="0" algn="ctr">
              <a:buNone/>
              <a:defRPr>
                <a:solidFill>
                  <a:schemeClr val="tx1">
                    <a:tint val="75000"/>
                  </a:schemeClr>
                </a:solidFill>
              </a:defRPr>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40"/>
            <a:ext cx="2743200" cy="5851525"/>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609600" y="274640"/>
            <a:ext cx="8026400" cy="5851525"/>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cSld name="1_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1"/>
            <a:ext cx="10363200" cy="1362075"/>
          </a:xfrm>
        </p:spPr>
        <p:txBody>
          <a:bodyPr anchor="t"/>
          <a:lstStyle>
            <a:lvl1pPr algn="l">
              <a:defRPr sz="5335" b="1" cap="all"/>
            </a:lvl1pPr>
          </a:lstStyle>
          <a:p>
            <a:r>
              <a:rPr lang="zh-CN" altLang="en-US"/>
              <a:t>单击此处编辑母版标题样式</a:t>
            </a:r>
            <a:endParaRPr lang="zh-CN" altLang="en-US"/>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2665">
                <a:solidFill>
                  <a:schemeClr val="tx1">
                    <a:tint val="75000"/>
                  </a:schemeClr>
                </a:solidFill>
              </a:defRPr>
            </a:lvl1pPr>
            <a:lvl2pPr marL="609600" indent="0">
              <a:buNone/>
              <a:defRPr sz="2400">
                <a:solidFill>
                  <a:schemeClr val="tx1">
                    <a:tint val="75000"/>
                  </a:schemeClr>
                </a:solidFill>
              </a:defRPr>
            </a:lvl2pPr>
            <a:lvl3pPr marL="1219200" indent="0">
              <a:buNone/>
              <a:defRPr sz="2135">
                <a:solidFill>
                  <a:schemeClr val="tx1">
                    <a:tint val="75000"/>
                  </a:schemeClr>
                </a:solidFill>
              </a:defRPr>
            </a:lvl3pPr>
            <a:lvl4pPr marL="1828800" indent="0">
              <a:buNone/>
              <a:defRPr sz="1865">
                <a:solidFill>
                  <a:schemeClr val="tx1">
                    <a:tint val="75000"/>
                  </a:schemeClr>
                </a:solidFill>
              </a:defRPr>
            </a:lvl4pPr>
            <a:lvl5pPr marL="2438400" indent="0">
              <a:buNone/>
              <a:defRPr sz="1865">
                <a:solidFill>
                  <a:schemeClr val="tx1">
                    <a:tint val="75000"/>
                  </a:schemeClr>
                </a:solidFill>
              </a:defRPr>
            </a:lvl5pPr>
            <a:lvl6pPr marL="3048000" indent="0">
              <a:buNone/>
              <a:defRPr sz="1865">
                <a:solidFill>
                  <a:schemeClr val="tx1">
                    <a:tint val="75000"/>
                  </a:schemeClr>
                </a:solidFill>
              </a:defRPr>
            </a:lvl6pPr>
            <a:lvl7pPr marL="3657600" indent="0">
              <a:buNone/>
              <a:defRPr sz="1865">
                <a:solidFill>
                  <a:schemeClr val="tx1">
                    <a:tint val="75000"/>
                  </a:schemeClr>
                </a:solidFill>
              </a:defRPr>
            </a:lvl7pPr>
            <a:lvl8pPr marL="4267200" indent="0">
              <a:buNone/>
              <a:defRPr sz="1865">
                <a:solidFill>
                  <a:schemeClr val="tx1">
                    <a:tint val="75000"/>
                  </a:schemeClr>
                </a:solidFill>
              </a:defRPr>
            </a:lvl8pPr>
            <a:lvl9pPr marL="4876800" indent="0">
              <a:buNone/>
              <a:defRPr sz="1865">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609600" y="1600201"/>
            <a:ext cx="5384800" cy="4525963"/>
          </a:xfrm>
        </p:spPr>
        <p:txBody>
          <a:bodyPr/>
          <a:lstStyle>
            <a:lvl1pPr>
              <a:defRPr sz="3735"/>
            </a:lvl1pPr>
            <a:lvl2pPr>
              <a:defRPr sz="3200"/>
            </a:lvl2pPr>
            <a:lvl3pPr>
              <a:defRPr sz="2665"/>
            </a:lvl3pPr>
            <a:lvl4pPr>
              <a:defRPr sz="2400"/>
            </a:lvl4pPr>
            <a:lvl5pPr>
              <a:defRPr sz="2400"/>
            </a:lvl5pPr>
            <a:lvl6pPr>
              <a:defRPr sz="2400"/>
            </a:lvl6pPr>
            <a:lvl7pPr>
              <a:defRPr sz="2400"/>
            </a:lvl7pPr>
            <a:lvl8pPr>
              <a:defRPr sz="2400"/>
            </a:lvl8pPr>
            <a:lvl9pPr>
              <a:defRPr sz="24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6197600" y="1600201"/>
            <a:ext cx="5384800" cy="4525963"/>
          </a:xfrm>
        </p:spPr>
        <p:txBody>
          <a:bodyPr/>
          <a:lstStyle>
            <a:lvl1pPr>
              <a:defRPr sz="3735"/>
            </a:lvl1pPr>
            <a:lvl2pPr>
              <a:defRPr sz="3200"/>
            </a:lvl2pPr>
            <a:lvl3pPr>
              <a:defRPr sz="2665"/>
            </a:lvl3pPr>
            <a:lvl4pPr>
              <a:defRPr sz="2400"/>
            </a:lvl4pPr>
            <a:lvl5pPr>
              <a:defRPr sz="2400"/>
            </a:lvl5pPr>
            <a:lvl6pPr>
              <a:defRPr sz="2400"/>
            </a:lvl6pPr>
            <a:lvl7pPr>
              <a:defRPr sz="2400"/>
            </a:lvl7pPr>
            <a:lvl8pPr>
              <a:defRPr sz="2400"/>
            </a:lvl8pPr>
            <a:lvl9pPr>
              <a:defRPr sz="24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endParaRPr lang="zh-CN" altLang="en-US"/>
          </a:p>
        </p:txBody>
      </p:sp>
      <p:sp>
        <p:nvSpPr>
          <p:cNvPr id="3" name="文本占位符 2"/>
          <p:cNvSpPr>
            <a:spLocks noGrp="1"/>
          </p:cNvSpPr>
          <p:nvPr>
            <p:ph type="body" idx="1"/>
          </p:nvPr>
        </p:nvSpPr>
        <p:spPr>
          <a:xfrm>
            <a:off x="609600" y="1535113"/>
            <a:ext cx="5386917" cy="639763"/>
          </a:xfrm>
        </p:spPr>
        <p:txBody>
          <a:bodyPr anchor="b"/>
          <a:lstStyle>
            <a:lvl1pPr marL="0" indent="0">
              <a:buNone/>
              <a:defRPr sz="3200" b="1"/>
            </a:lvl1pPr>
            <a:lvl2pPr marL="609600" indent="0">
              <a:buNone/>
              <a:defRPr sz="2665" b="1"/>
            </a:lvl2pPr>
            <a:lvl3pPr marL="1219200" indent="0">
              <a:buNone/>
              <a:defRPr sz="2400" b="1"/>
            </a:lvl3pPr>
            <a:lvl4pPr marL="1828800" indent="0">
              <a:buNone/>
              <a:defRPr sz="2135" b="1"/>
            </a:lvl4pPr>
            <a:lvl5pPr marL="2438400" indent="0">
              <a:buNone/>
              <a:defRPr sz="2135" b="1"/>
            </a:lvl5pPr>
            <a:lvl6pPr marL="3048000" indent="0">
              <a:buNone/>
              <a:defRPr sz="2135" b="1"/>
            </a:lvl6pPr>
            <a:lvl7pPr marL="3657600" indent="0">
              <a:buNone/>
              <a:defRPr sz="2135" b="1"/>
            </a:lvl7pPr>
            <a:lvl8pPr marL="4267200" indent="0">
              <a:buNone/>
              <a:defRPr sz="2135" b="1"/>
            </a:lvl8pPr>
            <a:lvl9pPr marL="4876800" indent="0">
              <a:buNone/>
              <a:defRPr sz="2135"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609600" y="2174875"/>
            <a:ext cx="5386917" cy="3951288"/>
          </a:xfrm>
        </p:spPr>
        <p:txBody>
          <a:bodyPr/>
          <a:lstStyle>
            <a:lvl1pPr>
              <a:defRPr sz="3200"/>
            </a:lvl1pPr>
            <a:lvl2pPr>
              <a:defRPr sz="2665"/>
            </a:lvl2pPr>
            <a:lvl3pPr>
              <a:defRPr sz="2400"/>
            </a:lvl3pPr>
            <a:lvl4pPr>
              <a:defRPr sz="2135"/>
            </a:lvl4pPr>
            <a:lvl5pPr>
              <a:defRPr sz="2135"/>
            </a:lvl5pPr>
            <a:lvl6pPr>
              <a:defRPr sz="2135"/>
            </a:lvl6pPr>
            <a:lvl7pPr>
              <a:defRPr sz="2135"/>
            </a:lvl7pPr>
            <a:lvl8pPr>
              <a:defRPr sz="2135"/>
            </a:lvl8pPr>
            <a:lvl9pPr>
              <a:defRPr sz="2135"/>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6193372" y="1535113"/>
            <a:ext cx="5389033" cy="639763"/>
          </a:xfrm>
        </p:spPr>
        <p:txBody>
          <a:bodyPr anchor="b"/>
          <a:lstStyle>
            <a:lvl1pPr marL="0" indent="0">
              <a:buNone/>
              <a:defRPr sz="3200" b="1"/>
            </a:lvl1pPr>
            <a:lvl2pPr marL="609600" indent="0">
              <a:buNone/>
              <a:defRPr sz="2665" b="1"/>
            </a:lvl2pPr>
            <a:lvl3pPr marL="1219200" indent="0">
              <a:buNone/>
              <a:defRPr sz="2400" b="1"/>
            </a:lvl3pPr>
            <a:lvl4pPr marL="1828800" indent="0">
              <a:buNone/>
              <a:defRPr sz="2135" b="1"/>
            </a:lvl4pPr>
            <a:lvl5pPr marL="2438400" indent="0">
              <a:buNone/>
              <a:defRPr sz="2135" b="1"/>
            </a:lvl5pPr>
            <a:lvl6pPr marL="3048000" indent="0">
              <a:buNone/>
              <a:defRPr sz="2135" b="1"/>
            </a:lvl6pPr>
            <a:lvl7pPr marL="3657600" indent="0">
              <a:buNone/>
              <a:defRPr sz="2135" b="1"/>
            </a:lvl7pPr>
            <a:lvl8pPr marL="4267200" indent="0">
              <a:buNone/>
              <a:defRPr sz="2135" b="1"/>
            </a:lvl8pPr>
            <a:lvl9pPr marL="4876800" indent="0">
              <a:buNone/>
              <a:defRPr sz="2135"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93372" y="2174875"/>
            <a:ext cx="5389033" cy="3951288"/>
          </a:xfrm>
        </p:spPr>
        <p:txBody>
          <a:bodyPr/>
          <a:lstStyle>
            <a:lvl1pPr>
              <a:defRPr sz="3200"/>
            </a:lvl1pPr>
            <a:lvl2pPr>
              <a:defRPr sz="2665"/>
            </a:lvl2pPr>
            <a:lvl3pPr>
              <a:defRPr sz="2400"/>
            </a:lvl3pPr>
            <a:lvl4pPr>
              <a:defRPr sz="2135"/>
            </a:lvl4pPr>
            <a:lvl5pPr>
              <a:defRPr sz="2135"/>
            </a:lvl5pPr>
            <a:lvl6pPr>
              <a:defRPr sz="2135"/>
            </a:lvl6pPr>
            <a:lvl7pPr>
              <a:defRPr sz="2135"/>
            </a:lvl7pPr>
            <a:lvl8pPr>
              <a:defRPr sz="2135"/>
            </a:lvl8pPr>
            <a:lvl9pPr>
              <a:defRPr sz="2135"/>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3" y="273049"/>
            <a:ext cx="4011084" cy="1162051"/>
          </a:xfrm>
        </p:spPr>
        <p:txBody>
          <a:bodyPr anchor="b"/>
          <a:lstStyle>
            <a:lvl1pPr algn="l">
              <a:defRPr sz="2665" b="1"/>
            </a:lvl1pPr>
          </a:lstStyle>
          <a:p>
            <a:r>
              <a:rPr lang="zh-CN" altLang="en-US"/>
              <a:t>单击此处编辑母版标题样式</a:t>
            </a:r>
            <a:endParaRPr lang="zh-CN" altLang="en-US"/>
          </a:p>
        </p:txBody>
      </p:sp>
      <p:sp>
        <p:nvSpPr>
          <p:cNvPr id="3" name="内容占位符 2"/>
          <p:cNvSpPr>
            <a:spLocks noGrp="1"/>
          </p:cNvSpPr>
          <p:nvPr>
            <p:ph idx="1"/>
          </p:nvPr>
        </p:nvSpPr>
        <p:spPr>
          <a:xfrm>
            <a:off x="4766733" y="273053"/>
            <a:ext cx="6815667" cy="5853113"/>
          </a:xfrm>
        </p:spPr>
        <p:txBody>
          <a:bodyPr/>
          <a:lstStyle>
            <a:lvl1pPr>
              <a:defRPr sz="4265"/>
            </a:lvl1pPr>
            <a:lvl2pPr>
              <a:defRPr sz="3735"/>
            </a:lvl2pPr>
            <a:lvl3pPr>
              <a:defRPr sz="3200"/>
            </a:lvl3pPr>
            <a:lvl4pPr>
              <a:defRPr sz="2665"/>
            </a:lvl4pPr>
            <a:lvl5pPr>
              <a:defRPr sz="2665"/>
            </a:lvl5pPr>
            <a:lvl6pPr>
              <a:defRPr sz="2665"/>
            </a:lvl6pPr>
            <a:lvl7pPr>
              <a:defRPr sz="2665"/>
            </a:lvl7pPr>
            <a:lvl8pPr>
              <a:defRPr sz="2665"/>
            </a:lvl8pPr>
            <a:lvl9pPr>
              <a:defRPr sz="2665"/>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p:nvPr>
        </p:nvSpPr>
        <p:spPr>
          <a:xfrm>
            <a:off x="609603" y="1435103"/>
            <a:ext cx="4011084" cy="4691063"/>
          </a:xfrm>
        </p:spPr>
        <p:txBody>
          <a:bodyPr/>
          <a:lstStyle>
            <a:lvl1pPr marL="0" indent="0">
              <a:buNone/>
              <a:defRPr sz="1865"/>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9"/>
          </a:xfrm>
        </p:spPr>
        <p:txBody>
          <a:bodyPr anchor="b"/>
          <a:lstStyle>
            <a:lvl1pPr algn="l">
              <a:defRPr sz="2665" b="1"/>
            </a:lvl1pPr>
          </a:lstStyle>
          <a:p>
            <a:r>
              <a:rPr lang="zh-CN" altLang="en-US"/>
              <a:t>单击此处编辑母版标题样式</a:t>
            </a:r>
            <a:endParaRPr lang="zh-CN" altLang="en-US"/>
          </a:p>
        </p:txBody>
      </p:sp>
      <p:sp>
        <p:nvSpPr>
          <p:cNvPr id="3" name="图片占位符 2"/>
          <p:cNvSpPr>
            <a:spLocks noGrp="1"/>
          </p:cNvSpPr>
          <p:nvPr>
            <p:ph type="pic" idx="1"/>
          </p:nvPr>
        </p:nvSpPr>
        <p:spPr>
          <a:xfrm>
            <a:off x="2389717" y="612775"/>
            <a:ext cx="7315200" cy="4114800"/>
          </a:xfrm>
        </p:spPr>
        <p:txBody>
          <a:bodyPr/>
          <a:lstStyle>
            <a:lvl1pPr marL="0" indent="0">
              <a:buNone/>
              <a:defRPr sz="4265"/>
            </a:lvl1pPr>
            <a:lvl2pPr marL="609600" indent="0">
              <a:buNone/>
              <a:defRPr sz="3735"/>
            </a:lvl2pPr>
            <a:lvl3pPr marL="1219200" indent="0">
              <a:buNone/>
              <a:defRPr sz="3200"/>
            </a:lvl3pPr>
            <a:lvl4pPr marL="1828800" indent="0">
              <a:buNone/>
              <a:defRPr sz="2665"/>
            </a:lvl4pPr>
            <a:lvl5pPr marL="2438400" indent="0">
              <a:buNone/>
              <a:defRPr sz="2665"/>
            </a:lvl5pPr>
            <a:lvl6pPr marL="3048000" indent="0">
              <a:buNone/>
              <a:defRPr sz="2665"/>
            </a:lvl6pPr>
            <a:lvl7pPr marL="3657600" indent="0">
              <a:buNone/>
              <a:defRPr sz="2665"/>
            </a:lvl7pPr>
            <a:lvl8pPr marL="4267200" indent="0">
              <a:buNone/>
              <a:defRPr sz="2665"/>
            </a:lvl8pPr>
            <a:lvl9pPr marL="4876800" indent="0">
              <a:buNone/>
              <a:defRPr sz="2665"/>
            </a:lvl9pPr>
          </a:lstStyle>
          <a:p>
            <a:endParaRPr lang="zh-CN" altLang="en-US"/>
          </a:p>
        </p:txBody>
      </p:sp>
      <p:sp>
        <p:nvSpPr>
          <p:cNvPr id="4" name="文本占位符 3"/>
          <p:cNvSpPr>
            <a:spLocks noGrp="1"/>
          </p:cNvSpPr>
          <p:nvPr>
            <p:ph type="body" sz="half" idx="2"/>
          </p:nvPr>
        </p:nvSpPr>
        <p:spPr>
          <a:xfrm>
            <a:off x="2389717" y="5367339"/>
            <a:ext cx="7315200" cy="804863"/>
          </a:xfrm>
        </p:spPr>
        <p:txBody>
          <a:bodyPr/>
          <a:lstStyle>
            <a:lvl1pPr marL="0" indent="0">
              <a:buNone/>
              <a:defRPr sz="1865"/>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600" y="274637"/>
            <a:ext cx="10972800" cy="1143000"/>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609600" y="6356352"/>
            <a:ext cx="2844800" cy="365125"/>
          </a:xfrm>
          <a:prstGeom prst="rect">
            <a:avLst/>
          </a:prstGeom>
        </p:spPr>
        <p:txBody>
          <a:bodyPr vert="horz" lIns="91440" tIns="45720" rIns="91440" bIns="45720" rtlCol="0" anchor="ctr"/>
          <a:lstStyle>
            <a:lvl1pPr algn="l">
              <a:defRPr sz="1600">
                <a:solidFill>
                  <a:schemeClr val="tx1">
                    <a:tint val="75000"/>
                  </a:schemeClr>
                </a:solidFill>
              </a:defRPr>
            </a:lvl1pPr>
          </a:lstStyle>
          <a:p>
            <a:fld id="{530820CF-B880-4189-942D-D702A7CBA730}" type="datetimeFigureOut">
              <a:rPr lang="zh-CN" altLang="en-US" smtClean="0"/>
            </a:fld>
            <a:endParaRPr lang="zh-CN" altLang="en-US"/>
          </a:p>
        </p:txBody>
      </p:sp>
      <p:sp>
        <p:nvSpPr>
          <p:cNvPr id="5" name="页脚占位符 4"/>
          <p:cNvSpPr>
            <a:spLocks noGrp="1"/>
          </p:cNvSpPr>
          <p:nvPr>
            <p:ph type="ftr" sz="quarter" idx="3"/>
          </p:nvPr>
        </p:nvSpPr>
        <p:spPr>
          <a:xfrm>
            <a:off x="4165600" y="6356352"/>
            <a:ext cx="3860800" cy="365125"/>
          </a:xfrm>
          <a:prstGeom prst="rect">
            <a:avLst/>
          </a:prstGeom>
        </p:spPr>
        <p:txBody>
          <a:bodyPr vert="horz" lIns="91440" tIns="45720" rIns="91440" bIns="45720" rtlCol="0" anchor="ctr"/>
          <a:lstStyle>
            <a:lvl1pPr algn="ctr">
              <a:defRPr sz="16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737600" y="6356352"/>
            <a:ext cx="2844800" cy="365125"/>
          </a:xfrm>
          <a:prstGeom prst="rect">
            <a:avLst/>
          </a:prstGeom>
        </p:spPr>
        <p:txBody>
          <a:bodyPr vert="horz" lIns="91440" tIns="45720" rIns="91440" bIns="45720" rtlCol="0" anchor="ctr"/>
          <a:lstStyle>
            <a:lvl1pPr algn="r">
              <a:defRPr sz="1600">
                <a:solidFill>
                  <a:schemeClr val="tx1">
                    <a:tint val="75000"/>
                  </a:schemeClr>
                </a:solidFill>
              </a:defRPr>
            </a:lvl1pPr>
          </a:lstStyle>
          <a:p>
            <a:fld id="{0C913308-F349-4B6D-A68A-DD1791B4A57B}"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xStyles>
    <p:titleStyle>
      <a:lvl1pPr algn="ctr" defTabSz="1219200" rtl="0" eaLnBrk="1" latinLnBrk="0" hangingPunct="1">
        <a:spcBef>
          <a:spcPct val="0"/>
        </a:spcBef>
        <a:buNone/>
        <a:defRPr sz="5865" kern="1200">
          <a:solidFill>
            <a:schemeClr val="tx1"/>
          </a:solidFill>
          <a:latin typeface="+mj-lt"/>
          <a:ea typeface="+mj-ea"/>
          <a:cs typeface="+mj-cs"/>
        </a:defRPr>
      </a:lvl1pPr>
    </p:titleStyle>
    <p:bodyStyle>
      <a:lvl1pPr marL="457200" indent="-457200" algn="l" defTabSz="1219200" rtl="0" eaLnBrk="1" latinLnBrk="0" hangingPunct="1">
        <a:spcBef>
          <a:spcPct val="20000"/>
        </a:spcBef>
        <a:buFont typeface="Arial" panose="020B0604020202020204" pitchFamily="34" charset="0"/>
        <a:buChar char="•"/>
        <a:defRPr sz="4265" kern="1200">
          <a:solidFill>
            <a:schemeClr val="tx1"/>
          </a:solidFill>
          <a:latin typeface="+mn-lt"/>
          <a:ea typeface="+mn-ea"/>
          <a:cs typeface="+mn-cs"/>
        </a:defRPr>
      </a:lvl1pPr>
      <a:lvl2pPr marL="990600" indent="-381000" algn="l" defTabSz="1219200" rtl="0" eaLnBrk="1" latinLnBrk="0" hangingPunct="1">
        <a:spcBef>
          <a:spcPct val="20000"/>
        </a:spcBef>
        <a:buFont typeface="Arial" panose="020B0604020202020204" pitchFamily="34" charset="0"/>
        <a:buChar char="–"/>
        <a:defRPr sz="3735" kern="1200">
          <a:solidFill>
            <a:schemeClr val="tx1"/>
          </a:solidFill>
          <a:latin typeface="+mn-lt"/>
          <a:ea typeface="+mn-ea"/>
          <a:cs typeface="+mn-cs"/>
        </a:defRPr>
      </a:lvl2pPr>
      <a:lvl3pPr marL="1524000" indent="-304800" algn="l" defTabSz="12192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3pPr>
      <a:lvl4pPr marL="2133600"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4pPr>
      <a:lvl5pPr marL="2743200"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5pPr>
      <a:lvl6pPr marL="3352800"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6pPr>
      <a:lvl7pPr marL="3962400"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7pPr>
      <a:lvl8pPr marL="4572000"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8pPr>
      <a:lvl9pPr marL="5181600"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9pPr>
    </p:bodyStyle>
    <p:otherStyle>
      <a:defPPr>
        <a:defRPr lang="zh-CN"/>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800" algn="l" defTabSz="1219200" rtl="0" eaLnBrk="1" latinLnBrk="0" hangingPunct="1">
        <a:defRPr sz="2400" kern="1200">
          <a:solidFill>
            <a:schemeClr val="tx1"/>
          </a:solidFill>
          <a:latin typeface="+mn-lt"/>
          <a:ea typeface="+mn-ea"/>
          <a:cs typeface="+mn-cs"/>
        </a:defRPr>
      </a:lvl4pPr>
      <a:lvl5pPr marL="2438400" algn="l" defTabSz="1219200" rtl="0" eaLnBrk="1" latinLnBrk="0" hangingPunct="1">
        <a:defRPr sz="2400" kern="1200">
          <a:solidFill>
            <a:schemeClr val="tx1"/>
          </a:solidFill>
          <a:latin typeface="+mn-lt"/>
          <a:ea typeface="+mn-ea"/>
          <a:cs typeface="+mn-cs"/>
        </a:defRPr>
      </a:lvl5pPr>
      <a:lvl6pPr marL="3048000" algn="l" defTabSz="1219200" rtl="0" eaLnBrk="1" latinLnBrk="0" hangingPunct="1">
        <a:defRPr sz="2400" kern="1200">
          <a:solidFill>
            <a:schemeClr val="tx1"/>
          </a:solidFill>
          <a:latin typeface="+mn-lt"/>
          <a:ea typeface="+mn-ea"/>
          <a:cs typeface="+mn-cs"/>
        </a:defRPr>
      </a:lvl6pPr>
      <a:lvl7pPr marL="3657600" algn="l" defTabSz="1219200" rtl="0" eaLnBrk="1" latinLnBrk="0" hangingPunct="1">
        <a:defRPr sz="2400" kern="1200">
          <a:solidFill>
            <a:schemeClr val="tx1"/>
          </a:solidFill>
          <a:latin typeface="+mn-lt"/>
          <a:ea typeface="+mn-ea"/>
          <a:cs typeface="+mn-cs"/>
        </a:defRPr>
      </a:lvl7pPr>
      <a:lvl8pPr marL="4267200" algn="l" defTabSz="1219200" rtl="0" eaLnBrk="1" latinLnBrk="0" hangingPunct="1">
        <a:defRPr sz="2400" kern="1200">
          <a:solidFill>
            <a:schemeClr val="tx1"/>
          </a:solidFill>
          <a:latin typeface="+mn-lt"/>
          <a:ea typeface="+mn-ea"/>
          <a:cs typeface="+mn-cs"/>
        </a:defRPr>
      </a:lvl8pPr>
      <a:lvl9pPr marL="4876800" algn="l" defTabSz="121920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7.xml"/><Relationship Id="rId2" Type="http://schemas.openxmlformats.org/officeDocument/2006/relationships/image" Target="../media/image1.png"/><Relationship Id="rId1" Type="http://schemas.openxmlformats.org/officeDocument/2006/relationships/tags" Target="../tags/tag1.xml"/></Relationships>
</file>

<file path=ppt/slides/_rels/slide10.xml.rels><?xml version="1.0" encoding="UTF-8" standalone="yes"?>
<Relationships xmlns="http://schemas.openxmlformats.org/package/2006/relationships"><Relationship Id="rId9" Type="http://schemas.openxmlformats.org/officeDocument/2006/relationships/tags" Target="../tags/tag49.xml"/><Relationship Id="rId8" Type="http://schemas.openxmlformats.org/officeDocument/2006/relationships/tags" Target="../tags/tag48.xml"/><Relationship Id="rId7" Type="http://schemas.openxmlformats.org/officeDocument/2006/relationships/tags" Target="../tags/tag47.xml"/><Relationship Id="rId6" Type="http://schemas.openxmlformats.org/officeDocument/2006/relationships/tags" Target="../tags/tag46.xml"/><Relationship Id="rId5" Type="http://schemas.openxmlformats.org/officeDocument/2006/relationships/tags" Target="../tags/tag45.xml"/><Relationship Id="rId4" Type="http://schemas.openxmlformats.org/officeDocument/2006/relationships/tags" Target="../tags/tag44.xml"/><Relationship Id="rId3" Type="http://schemas.openxmlformats.org/officeDocument/2006/relationships/tags" Target="../tags/tag43.xml"/><Relationship Id="rId2" Type="http://schemas.openxmlformats.org/officeDocument/2006/relationships/tags" Target="../tags/tag42.xml"/><Relationship Id="rId11" Type="http://schemas.openxmlformats.org/officeDocument/2006/relationships/notesSlide" Target="../notesSlides/notesSlide10.xml"/><Relationship Id="rId10" Type="http://schemas.openxmlformats.org/officeDocument/2006/relationships/slideLayout" Target="../slideLayouts/slideLayout7.xml"/><Relationship Id="rId1" Type="http://schemas.openxmlformats.org/officeDocument/2006/relationships/tags" Target="../tags/tag41.xml"/></Relationships>
</file>

<file path=ppt/slides/_rels/slide11.xml.rels><?xml version="1.0" encoding="UTF-8" standalone="yes"?>
<Relationships xmlns="http://schemas.openxmlformats.org/package/2006/relationships"><Relationship Id="rId9" Type="http://schemas.openxmlformats.org/officeDocument/2006/relationships/tags" Target="../tags/tag58.xml"/><Relationship Id="rId8" Type="http://schemas.openxmlformats.org/officeDocument/2006/relationships/tags" Target="../tags/tag57.xml"/><Relationship Id="rId7" Type="http://schemas.openxmlformats.org/officeDocument/2006/relationships/tags" Target="../tags/tag56.xml"/><Relationship Id="rId6" Type="http://schemas.openxmlformats.org/officeDocument/2006/relationships/tags" Target="../tags/tag55.xml"/><Relationship Id="rId5" Type="http://schemas.openxmlformats.org/officeDocument/2006/relationships/tags" Target="../tags/tag54.xml"/><Relationship Id="rId4" Type="http://schemas.openxmlformats.org/officeDocument/2006/relationships/tags" Target="../tags/tag53.xml"/><Relationship Id="rId3" Type="http://schemas.openxmlformats.org/officeDocument/2006/relationships/tags" Target="../tags/tag52.xml"/><Relationship Id="rId2" Type="http://schemas.openxmlformats.org/officeDocument/2006/relationships/tags" Target="../tags/tag51.xml"/><Relationship Id="rId13" Type="http://schemas.openxmlformats.org/officeDocument/2006/relationships/notesSlide" Target="../notesSlides/notesSlide11.xml"/><Relationship Id="rId12" Type="http://schemas.openxmlformats.org/officeDocument/2006/relationships/slideLayout" Target="../slideLayouts/slideLayout7.xml"/><Relationship Id="rId11" Type="http://schemas.openxmlformats.org/officeDocument/2006/relationships/tags" Target="../tags/tag60.xml"/><Relationship Id="rId10" Type="http://schemas.openxmlformats.org/officeDocument/2006/relationships/tags" Target="../tags/tag59.xml"/><Relationship Id="rId1" Type="http://schemas.openxmlformats.org/officeDocument/2006/relationships/tags" Target="../tags/tag50.xml"/></Relationships>
</file>

<file path=ppt/slides/_rels/slide12.xml.rels><?xml version="1.0" encoding="UTF-8" standalone="yes"?>
<Relationships xmlns="http://schemas.openxmlformats.org/package/2006/relationships"><Relationship Id="rId7" Type="http://schemas.openxmlformats.org/officeDocument/2006/relationships/notesSlide" Target="../notesSlides/notesSlide12.xml"/><Relationship Id="rId6" Type="http://schemas.openxmlformats.org/officeDocument/2006/relationships/slideLayout" Target="../slideLayouts/slideLayout7.xml"/><Relationship Id="rId5" Type="http://schemas.openxmlformats.org/officeDocument/2006/relationships/tags" Target="../tags/tag65.xml"/><Relationship Id="rId4" Type="http://schemas.openxmlformats.org/officeDocument/2006/relationships/tags" Target="../tags/tag64.xml"/><Relationship Id="rId3" Type="http://schemas.openxmlformats.org/officeDocument/2006/relationships/tags" Target="../tags/tag63.xml"/><Relationship Id="rId2" Type="http://schemas.openxmlformats.org/officeDocument/2006/relationships/tags" Target="../tags/tag62.xml"/><Relationship Id="rId1" Type="http://schemas.openxmlformats.org/officeDocument/2006/relationships/tags" Target="../tags/tag61.xml"/></Relationships>
</file>

<file path=ppt/slides/_rels/slide13.xml.rels><?xml version="1.0" encoding="UTF-8" standalone="yes"?>
<Relationships xmlns="http://schemas.openxmlformats.org/package/2006/relationships"><Relationship Id="rId9" Type="http://schemas.openxmlformats.org/officeDocument/2006/relationships/notesSlide" Target="../notesSlides/notesSlide13.xml"/><Relationship Id="rId8" Type="http://schemas.openxmlformats.org/officeDocument/2006/relationships/slideLayout" Target="../slideLayouts/slideLayout7.xml"/><Relationship Id="rId7" Type="http://schemas.openxmlformats.org/officeDocument/2006/relationships/tags" Target="../tags/tag72.xml"/><Relationship Id="rId6" Type="http://schemas.openxmlformats.org/officeDocument/2006/relationships/tags" Target="../tags/tag71.xml"/><Relationship Id="rId5" Type="http://schemas.openxmlformats.org/officeDocument/2006/relationships/tags" Target="../tags/tag70.xml"/><Relationship Id="rId4" Type="http://schemas.openxmlformats.org/officeDocument/2006/relationships/tags" Target="../tags/tag69.xml"/><Relationship Id="rId3" Type="http://schemas.openxmlformats.org/officeDocument/2006/relationships/tags" Target="../tags/tag68.xml"/><Relationship Id="rId2" Type="http://schemas.openxmlformats.org/officeDocument/2006/relationships/tags" Target="../tags/tag67.xml"/><Relationship Id="rId1" Type="http://schemas.openxmlformats.org/officeDocument/2006/relationships/tags" Target="../tags/tag66.xml"/></Relationships>
</file>

<file path=ppt/slides/_rels/slide14.xml.rels><?xml version="1.0" encoding="UTF-8" standalone="yes"?>
<Relationships xmlns="http://schemas.openxmlformats.org/package/2006/relationships"><Relationship Id="rId7" Type="http://schemas.openxmlformats.org/officeDocument/2006/relationships/notesSlide" Target="../notesSlides/notesSlide14.xml"/><Relationship Id="rId6" Type="http://schemas.openxmlformats.org/officeDocument/2006/relationships/slideLayout" Target="../slideLayouts/slideLayout7.xml"/><Relationship Id="rId5" Type="http://schemas.openxmlformats.org/officeDocument/2006/relationships/tags" Target="../tags/tag77.xml"/><Relationship Id="rId4" Type="http://schemas.openxmlformats.org/officeDocument/2006/relationships/tags" Target="../tags/tag76.xml"/><Relationship Id="rId3" Type="http://schemas.openxmlformats.org/officeDocument/2006/relationships/tags" Target="../tags/tag75.xml"/><Relationship Id="rId2" Type="http://schemas.openxmlformats.org/officeDocument/2006/relationships/tags" Target="../tags/tag74.xml"/><Relationship Id="rId1" Type="http://schemas.openxmlformats.org/officeDocument/2006/relationships/tags" Target="../tags/tag73.xml"/></Relationships>
</file>

<file path=ppt/slides/_rels/slide15.xml.rels><?xml version="1.0" encoding="UTF-8" standalone="yes"?>
<Relationships xmlns="http://schemas.openxmlformats.org/package/2006/relationships"><Relationship Id="rId9" Type="http://schemas.openxmlformats.org/officeDocument/2006/relationships/notesSlide" Target="../notesSlides/notesSlide15.xml"/><Relationship Id="rId8" Type="http://schemas.openxmlformats.org/officeDocument/2006/relationships/slideLayout" Target="../slideLayouts/slideLayout7.xml"/><Relationship Id="rId7" Type="http://schemas.openxmlformats.org/officeDocument/2006/relationships/tags" Target="../tags/tag84.xml"/><Relationship Id="rId6" Type="http://schemas.openxmlformats.org/officeDocument/2006/relationships/tags" Target="../tags/tag83.xml"/><Relationship Id="rId5" Type="http://schemas.openxmlformats.org/officeDocument/2006/relationships/tags" Target="../tags/tag82.xml"/><Relationship Id="rId4" Type="http://schemas.openxmlformats.org/officeDocument/2006/relationships/tags" Target="../tags/tag81.xml"/><Relationship Id="rId3" Type="http://schemas.openxmlformats.org/officeDocument/2006/relationships/tags" Target="../tags/tag80.xml"/><Relationship Id="rId2" Type="http://schemas.openxmlformats.org/officeDocument/2006/relationships/tags" Target="../tags/tag79.xml"/><Relationship Id="rId1" Type="http://schemas.openxmlformats.org/officeDocument/2006/relationships/tags" Target="../tags/tag78.xml"/></Relationships>
</file>

<file path=ppt/slides/_rels/slide16.xml.rels><?xml version="1.0" encoding="UTF-8" standalone="yes"?>
<Relationships xmlns="http://schemas.openxmlformats.org/package/2006/relationships"><Relationship Id="rId9" Type="http://schemas.openxmlformats.org/officeDocument/2006/relationships/notesSlide" Target="../notesSlides/notesSlide16.xml"/><Relationship Id="rId8" Type="http://schemas.openxmlformats.org/officeDocument/2006/relationships/slideLayout" Target="../slideLayouts/slideLayout7.xml"/><Relationship Id="rId7" Type="http://schemas.openxmlformats.org/officeDocument/2006/relationships/tags" Target="../tags/tag91.xml"/><Relationship Id="rId6" Type="http://schemas.openxmlformats.org/officeDocument/2006/relationships/tags" Target="../tags/tag90.xml"/><Relationship Id="rId5" Type="http://schemas.openxmlformats.org/officeDocument/2006/relationships/tags" Target="../tags/tag89.xml"/><Relationship Id="rId4" Type="http://schemas.openxmlformats.org/officeDocument/2006/relationships/tags" Target="../tags/tag88.xml"/><Relationship Id="rId3" Type="http://schemas.openxmlformats.org/officeDocument/2006/relationships/tags" Target="../tags/tag87.xml"/><Relationship Id="rId2" Type="http://schemas.openxmlformats.org/officeDocument/2006/relationships/tags" Target="../tags/tag86.xml"/><Relationship Id="rId1" Type="http://schemas.openxmlformats.org/officeDocument/2006/relationships/tags" Target="../tags/tag85.xml"/></Relationships>
</file>

<file path=ppt/slides/_rels/slide17.xml.rels><?xml version="1.0" encoding="UTF-8" standalone="yes"?>
<Relationships xmlns="http://schemas.openxmlformats.org/package/2006/relationships"><Relationship Id="rId7" Type="http://schemas.openxmlformats.org/officeDocument/2006/relationships/notesSlide" Target="../notesSlides/notesSlide17.xml"/><Relationship Id="rId6" Type="http://schemas.openxmlformats.org/officeDocument/2006/relationships/slideLayout" Target="../slideLayouts/slideLayout7.xml"/><Relationship Id="rId5" Type="http://schemas.openxmlformats.org/officeDocument/2006/relationships/tags" Target="../tags/tag96.xml"/><Relationship Id="rId4" Type="http://schemas.openxmlformats.org/officeDocument/2006/relationships/tags" Target="../tags/tag95.xml"/><Relationship Id="rId3" Type="http://schemas.openxmlformats.org/officeDocument/2006/relationships/tags" Target="../tags/tag94.xml"/><Relationship Id="rId2" Type="http://schemas.openxmlformats.org/officeDocument/2006/relationships/tags" Target="../tags/tag93.xml"/><Relationship Id="rId1" Type="http://schemas.openxmlformats.org/officeDocument/2006/relationships/tags" Target="../tags/tag92.xml"/></Relationships>
</file>

<file path=ppt/slides/_rels/slide18.xml.rels><?xml version="1.0" encoding="UTF-8" standalone="yes"?>
<Relationships xmlns="http://schemas.openxmlformats.org/package/2006/relationships"><Relationship Id="rId8" Type="http://schemas.openxmlformats.org/officeDocument/2006/relationships/notesSlide" Target="../notesSlides/notesSlide18.xml"/><Relationship Id="rId7" Type="http://schemas.openxmlformats.org/officeDocument/2006/relationships/slideLayout" Target="../slideLayouts/slideLayout7.xml"/><Relationship Id="rId6" Type="http://schemas.openxmlformats.org/officeDocument/2006/relationships/tags" Target="../tags/tag102.xml"/><Relationship Id="rId5" Type="http://schemas.openxmlformats.org/officeDocument/2006/relationships/tags" Target="../tags/tag101.xml"/><Relationship Id="rId4" Type="http://schemas.openxmlformats.org/officeDocument/2006/relationships/tags" Target="../tags/tag100.xml"/><Relationship Id="rId3" Type="http://schemas.openxmlformats.org/officeDocument/2006/relationships/tags" Target="../tags/tag99.xml"/><Relationship Id="rId2" Type="http://schemas.openxmlformats.org/officeDocument/2006/relationships/tags" Target="../tags/tag98.xml"/><Relationship Id="rId1" Type="http://schemas.openxmlformats.org/officeDocument/2006/relationships/tags" Target="../tags/tag97.xml"/></Relationships>
</file>

<file path=ppt/slides/_rels/slide19.xml.rels><?xml version="1.0" encoding="UTF-8" standalone="yes"?>
<Relationships xmlns="http://schemas.openxmlformats.org/package/2006/relationships"><Relationship Id="rId9" Type="http://schemas.openxmlformats.org/officeDocument/2006/relationships/tags" Target="../tags/tag111.xml"/><Relationship Id="rId8" Type="http://schemas.openxmlformats.org/officeDocument/2006/relationships/tags" Target="../tags/tag110.xml"/><Relationship Id="rId7" Type="http://schemas.openxmlformats.org/officeDocument/2006/relationships/tags" Target="../tags/tag109.xml"/><Relationship Id="rId6" Type="http://schemas.openxmlformats.org/officeDocument/2006/relationships/tags" Target="../tags/tag108.xml"/><Relationship Id="rId5" Type="http://schemas.openxmlformats.org/officeDocument/2006/relationships/tags" Target="../tags/tag107.xml"/><Relationship Id="rId4" Type="http://schemas.openxmlformats.org/officeDocument/2006/relationships/tags" Target="../tags/tag106.xml"/><Relationship Id="rId3" Type="http://schemas.openxmlformats.org/officeDocument/2006/relationships/tags" Target="../tags/tag105.xml"/><Relationship Id="rId2" Type="http://schemas.openxmlformats.org/officeDocument/2006/relationships/tags" Target="../tags/tag104.xml"/><Relationship Id="rId11" Type="http://schemas.openxmlformats.org/officeDocument/2006/relationships/notesSlide" Target="../notesSlides/notesSlide19.xml"/><Relationship Id="rId10" Type="http://schemas.openxmlformats.org/officeDocument/2006/relationships/slideLayout" Target="../slideLayouts/slideLayout7.xml"/><Relationship Id="rId1" Type="http://schemas.openxmlformats.org/officeDocument/2006/relationships/tags" Target="../tags/tag103.xml"/></Relationships>
</file>

<file path=ppt/slides/_rels/slide2.xml.rels><?xml version="1.0" encoding="UTF-8" standalone="yes"?>
<Relationships xmlns="http://schemas.openxmlformats.org/package/2006/relationships"><Relationship Id="rId6" Type="http://schemas.openxmlformats.org/officeDocument/2006/relationships/notesSlide" Target="../notesSlides/notesSlide2.xml"/><Relationship Id="rId5" Type="http://schemas.openxmlformats.org/officeDocument/2006/relationships/slideLayout" Target="../slideLayouts/slideLayout7.xml"/><Relationship Id="rId4" Type="http://schemas.openxmlformats.org/officeDocument/2006/relationships/tags" Target="../tags/tag4.xml"/><Relationship Id="rId3" Type="http://schemas.openxmlformats.org/officeDocument/2006/relationships/tags" Target="../tags/tag3.xml"/><Relationship Id="rId2" Type="http://schemas.openxmlformats.org/officeDocument/2006/relationships/image" Target="../media/image1.png"/><Relationship Id="rId1" Type="http://schemas.openxmlformats.org/officeDocument/2006/relationships/tags" Target="../tags/tag2.xml"/></Relationships>
</file>

<file path=ppt/slides/_rels/slide20.xml.rels><?xml version="1.0" encoding="UTF-8" standalone="yes"?>
<Relationships xmlns="http://schemas.openxmlformats.org/package/2006/relationships"><Relationship Id="rId9" Type="http://schemas.openxmlformats.org/officeDocument/2006/relationships/tags" Target="../tags/tag120.xml"/><Relationship Id="rId8" Type="http://schemas.openxmlformats.org/officeDocument/2006/relationships/tags" Target="../tags/tag119.xml"/><Relationship Id="rId7" Type="http://schemas.openxmlformats.org/officeDocument/2006/relationships/tags" Target="../tags/tag118.xml"/><Relationship Id="rId6" Type="http://schemas.openxmlformats.org/officeDocument/2006/relationships/tags" Target="../tags/tag117.xml"/><Relationship Id="rId5" Type="http://schemas.openxmlformats.org/officeDocument/2006/relationships/tags" Target="../tags/tag116.xml"/><Relationship Id="rId4" Type="http://schemas.openxmlformats.org/officeDocument/2006/relationships/tags" Target="../tags/tag115.xml"/><Relationship Id="rId3" Type="http://schemas.openxmlformats.org/officeDocument/2006/relationships/tags" Target="../tags/tag114.xml"/><Relationship Id="rId2" Type="http://schemas.openxmlformats.org/officeDocument/2006/relationships/tags" Target="../tags/tag113.xml"/><Relationship Id="rId11" Type="http://schemas.openxmlformats.org/officeDocument/2006/relationships/notesSlide" Target="../notesSlides/notesSlide20.xml"/><Relationship Id="rId10" Type="http://schemas.openxmlformats.org/officeDocument/2006/relationships/slideLayout" Target="../slideLayouts/slideLayout7.xml"/><Relationship Id="rId1" Type="http://schemas.openxmlformats.org/officeDocument/2006/relationships/tags" Target="../tags/tag112.xml"/></Relationships>
</file>

<file path=ppt/slides/_rels/slide21.xml.rels><?xml version="1.0" encoding="UTF-8" standalone="yes"?>
<Relationships xmlns="http://schemas.openxmlformats.org/package/2006/relationships"><Relationship Id="rId9" Type="http://schemas.openxmlformats.org/officeDocument/2006/relationships/tags" Target="../tags/tag129.xml"/><Relationship Id="rId8" Type="http://schemas.openxmlformats.org/officeDocument/2006/relationships/tags" Target="../tags/tag128.xml"/><Relationship Id="rId7" Type="http://schemas.openxmlformats.org/officeDocument/2006/relationships/tags" Target="../tags/tag127.xml"/><Relationship Id="rId6" Type="http://schemas.openxmlformats.org/officeDocument/2006/relationships/tags" Target="../tags/tag126.xml"/><Relationship Id="rId5" Type="http://schemas.openxmlformats.org/officeDocument/2006/relationships/tags" Target="../tags/tag125.xml"/><Relationship Id="rId4" Type="http://schemas.openxmlformats.org/officeDocument/2006/relationships/tags" Target="../tags/tag124.xml"/><Relationship Id="rId3" Type="http://schemas.openxmlformats.org/officeDocument/2006/relationships/tags" Target="../tags/tag123.xml"/><Relationship Id="rId2" Type="http://schemas.openxmlformats.org/officeDocument/2006/relationships/tags" Target="../tags/tag122.xml"/><Relationship Id="rId11" Type="http://schemas.openxmlformats.org/officeDocument/2006/relationships/notesSlide" Target="../notesSlides/notesSlide21.xml"/><Relationship Id="rId10" Type="http://schemas.openxmlformats.org/officeDocument/2006/relationships/slideLayout" Target="../slideLayouts/slideLayout7.xml"/><Relationship Id="rId1" Type="http://schemas.openxmlformats.org/officeDocument/2006/relationships/tags" Target="../tags/tag121.xml"/></Relationships>
</file>

<file path=ppt/slides/_rels/slide22.xml.rels><?xml version="1.0" encoding="UTF-8" standalone="yes"?>
<Relationships xmlns="http://schemas.openxmlformats.org/package/2006/relationships"><Relationship Id="rId7" Type="http://schemas.openxmlformats.org/officeDocument/2006/relationships/notesSlide" Target="../notesSlides/notesSlide22.xml"/><Relationship Id="rId6" Type="http://schemas.openxmlformats.org/officeDocument/2006/relationships/slideLayout" Target="../slideLayouts/slideLayout7.xml"/><Relationship Id="rId5" Type="http://schemas.openxmlformats.org/officeDocument/2006/relationships/tags" Target="../tags/tag134.xml"/><Relationship Id="rId4" Type="http://schemas.openxmlformats.org/officeDocument/2006/relationships/tags" Target="../tags/tag133.xml"/><Relationship Id="rId3" Type="http://schemas.openxmlformats.org/officeDocument/2006/relationships/tags" Target="../tags/tag132.xml"/><Relationship Id="rId2" Type="http://schemas.openxmlformats.org/officeDocument/2006/relationships/tags" Target="../tags/tag131.xml"/><Relationship Id="rId1" Type="http://schemas.openxmlformats.org/officeDocument/2006/relationships/tags" Target="../tags/tag130.xml"/></Relationships>
</file>

<file path=ppt/slides/_rels/slide23.xml.rels><?xml version="1.0" encoding="UTF-8" standalone="yes"?>
<Relationships xmlns="http://schemas.openxmlformats.org/package/2006/relationships"><Relationship Id="rId9" Type="http://schemas.openxmlformats.org/officeDocument/2006/relationships/notesSlide" Target="../notesSlides/notesSlide23.xml"/><Relationship Id="rId8" Type="http://schemas.openxmlformats.org/officeDocument/2006/relationships/slideLayout" Target="../slideLayouts/slideLayout7.xml"/><Relationship Id="rId7" Type="http://schemas.openxmlformats.org/officeDocument/2006/relationships/tags" Target="../tags/tag141.xml"/><Relationship Id="rId6" Type="http://schemas.openxmlformats.org/officeDocument/2006/relationships/tags" Target="../tags/tag140.xml"/><Relationship Id="rId5" Type="http://schemas.openxmlformats.org/officeDocument/2006/relationships/tags" Target="../tags/tag139.xml"/><Relationship Id="rId4" Type="http://schemas.openxmlformats.org/officeDocument/2006/relationships/tags" Target="../tags/tag138.xml"/><Relationship Id="rId3" Type="http://schemas.openxmlformats.org/officeDocument/2006/relationships/tags" Target="../tags/tag137.xml"/><Relationship Id="rId2" Type="http://schemas.openxmlformats.org/officeDocument/2006/relationships/tags" Target="../tags/tag136.xml"/><Relationship Id="rId1" Type="http://schemas.openxmlformats.org/officeDocument/2006/relationships/tags" Target="../tags/tag135.xml"/></Relationships>
</file>

<file path=ppt/slides/_rels/slide24.xml.rels><?xml version="1.0" encoding="UTF-8" standalone="yes"?>
<Relationships xmlns="http://schemas.openxmlformats.org/package/2006/relationships"><Relationship Id="rId9" Type="http://schemas.openxmlformats.org/officeDocument/2006/relationships/tags" Target="../tags/tag150.xml"/><Relationship Id="rId8" Type="http://schemas.openxmlformats.org/officeDocument/2006/relationships/tags" Target="../tags/tag149.xml"/><Relationship Id="rId7" Type="http://schemas.openxmlformats.org/officeDocument/2006/relationships/tags" Target="../tags/tag148.xml"/><Relationship Id="rId6" Type="http://schemas.openxmlformats.org/officeDocument/2006/relationships/tags" Target="../tags/tag147.xml"/><Relationship Id="rId5" Type="http://schemas.openxmlformats.org/officeDocument/2006/relationships/tags" Target="../tags/tag146.xml"/><Relationship Id="rId4" Type="http://schemas.openxmlformats.org/officeDocument/2006/relationships/tags" Target="../tags/tag145.xml"/><Relationship Id="rId3" Type="http://schemas.openxmlformats.org/officeDocument/2006/relationships/tags" Target="../tags/tag144.xml"/><Relationship Id="rId2" Type="http://schemas.openxmlformats.org/officeDocument/2006/relationships/tags" Target="../tags/tag143.xml"/><Relationship Id="rId13" Type="http://schemas.openxmlformats.org/officeDocument/2006/relationships/notesSlide" Target="../notesSlides/notesSlide24.xml"/><Relationship Id="rId12" Type="http://schemas.openxmlformats.org/officeDocument/2006/relationships/slideLayout" Target="../slideLayouts/slideLayout7.xml"/><Relationship Id="rId11" Type="http://schemas.openxmlformats.org/officeDocument/2006/relationships/tags" Target="../tags/tag152.xml"/><Relationship Id="rId10" Type="http://schemas.openxmlformats.org/officeDocument/2006/relationships/tags" Target="../tags/tag151.xml"/><Relationship Id="rId1" Type="http://schemas.openxmlformats.org/officeDocument/2006/relationships/tags" Target="../tags/tag142.xml"/></Relationships>
</file>

<file path=ppt/slides/_rels/slide25.xml.rels><?xml version="1.0" encoding="UTF-8" standalone="yes"?>
<Relationships xmlns="http://schemas.openxmlformats.org/package/2006/relationships"><Relationship Id="rId9" Type="http://schemas.openxmlformats.org/officeDocument/2006/relationships/tags" Target="../tags/tag161.xml"/><Relationship Id="rId8" Type="http://schemas.openxmlformats.org/officeDocument/2006/relationships/tags" Target="../tags/tag160.xml"/><Relationship Id="rId7" Type="http://schemas.openxmlformats.org/officeDocument/2006/relationships/tags" Target="../tags/tag159.xml"/><Relationship Id="rId6" Type="http://schemas.openxmlformats.org/officeDocument/2006/relationships/tags" Target="../tags/tag158.xml"/><Relationship Id="rId5" Type="http://schemas.openxmlformats.org/officeDocument/2006/relationships/tags" Target="../tags/tag157.xml"/><Relationship Id="rId4" Type="http://schemas.openxmlformats.org/officeDocument/2006/relationships/tags" Target="../tags/tag156.xml"/><Relationship Id="rId3" Type="http://schemas.openxmlformats.org/officeDocument/2006/relationships/tags" Target="../tags/tag155.xml"/><Relationship Id="rId2" Type="http://schemas.openxmlformats.org/officeDocument/2006/relationships/tags" Target="../tags/tag154.xml"/><Relationship Id="rId11" Type="http://schemas.openxmlformats.org/officeDocument/2006/relationships/notesSlide" Target="../notesSlides/notesSlide25.xml"/><Relationship Id="rId10" Type="http://schemas.openxmlformats.org/officeDocument/2006/relationships/slideLayout" Target="../slideLayouts/slideLayout7.xml"/><Relationship Id="rId1" Type="http://schemas.openxmlformats.org/officeDocument/2006/relationships/tags" Target="../tags/tag153.xml"/></Relationships>
</file>

<file path=ppt/slides/_rels/slide26.xml.rels><?xml version="1.0" encoding="UTF-8" standalone="yes"?>
<Relationships xmlns="http://schemas.openxmlformats.org/package/2006/relationships"><Relationship Id="rId9" Type="http://schemas.openxmlformats.org/officeDocument/2006/relationships/tags" Target="../tags/tag170.xml"/><Relationship Id="rId8" Type="http://schemas.openxmlformats.org/officeDocument/2006/relationships/tags" Target="../tags/tag169.xml"/><Relationship Id="rId7" Type="http://schemas.openxmlformats.org/officeDocument/2006/relationships/tags" Target="../tags/tag168.xml"/><Relationship Id="rId6" Type="http://schemas.openxmlformats.org/officeDocument/2006/relationships/tags" Target="../tags/tag167.xml"/><Relationship Id="rId5" Type="http://schemas.openxmlformats.org/officeDocument/2006/relationships/tags" Target="../tags/tag166.xml"/><Relationship Id="rId4" Type="http://schemas.openxmlformats.org/officeDocument/2006/relationships/tags" Target="../tags/tag165.xml"/><Relationship Id="rId3" Type="http://schemas.openxmlformats.org/officeDocument/2006/relationships/tags" Target="../tags/tag164.xml"/><Relationship Id="rId2" Type="http://schemas.openxmlformats.org/officeDocument/2006/relationships/tags" Target="../tags/tag163.xml"/><Relationship Id="rId11" Type="http://schemas.openxmlformats.org/officeDocument/2006/relationships/notesSlide" Target="../notesSlides/notesSlide26.xml"/><Relationship Id="rId10" Type="http://schemas.openxmlformats.org/officeDocument/2006/relationships/slideLayout" Target="../slideLayouts/slideLayout7.xml"/><Relationship Id="rId1" Type="http://schemas.openxmlformats.org/officeDocument/2006/relationships/tags" Target="../tags/tag162.xml"/></Relationships>
</file>

<file path=ppt/slides/_rels/slide27.xml.rels><?xml version="1.0" encoding="UTF-8" standalone="yes"?>
<Relationships xmlns="http://schemas.openxmlformats.org/package/2006/relationships"><Relationship Id="rId5" Type="http://schemas.openxmlformats.org/officeDocument/2006/relationships/notesSlide" Target="../notesSlides/notesSlide27.xml"/><Relationship Id="rId4" Type="http://schemas.openxmlformats.org/officeDocument/2006/relationships/slideLayout" Target="../slideLayouts/slideLayout7.xml"/><Relationship Id="rId3" Type="http://schemas.openxmlformats.org/officeDocument/2006/relationships/tags" Target="../tags/tag173.xml"/><Relationship Id="rId2" Type="http://schemas.openxmlformats.org/officeDocument/2006/relationships/tags" Target="../tags/tag172.xml"/><Relationship Id="rId1" Type="http://schemas.openxmlformats.org/officeDocument/2006/relationships/tags" Target="../tags/tag171.xml"/></Relationships>
</file>

<file path=ppt/slides/_rels/slide28.xml.rels><?xml version="1.0" encoding="UTF-8" standalone="yes"?>
<Relationships xmlns="http://schemas.openxmlformats.org/package/2006/relationships"><Relationship Id="rId9" Type="http://schemas.openxmlformats.org/officeDocument/2006/relationships/notesSlide" Target="../notesSlides/notesSlide28.xml"/><Relationship Id="rId8" Type="http://schemas.openxmlformats.org/officeDocument/2006/relationships/slideLayout" Target="../slideLayouts/slideLayout7.xml"/><Relationship Id="rId7" Type="http://schemas.openxmlformats.org/officeDocument/2006/relationships/tags" Target="../tags/tag180.xml"/><Relationship Id="rId6" Type="http://schemas.openxmlformats.org/officeDocument/2006/relationships/tags" Target="../tags/tag179.xml"/><Relationship Id="rId5" Type="http://schemas.openxmlformats.org/officeDocument/2006/relationships/tags" Target="../tags/tag178.xml"/><Relationship Id="rId4" Type="http://schemas.openxmlformats.org/officeDocument/2006/relationships/tags" Target="../tags/tag177.xml"/><Relationship Id="rId3" Type="http://schemas.openxmlformats.org/officeDocument/2006/relationships/tags" Target="../tags/tag176.xml"/><Relationship Id="rId2" Type="http://schemas.openxmlformats.org/officeDocument/2006/relationships/tags" Target="../tags/tag175.xml"/><Relationship Id="rId1" Type="http://schemas.openxmlformats.org/officeDocument/2006/relationships/tags" Target="../tags/tag174.xml"/></Relationships>
</file>

<file path=ppt/slides/_rels/slide29.xml.rels><?xml version="1.0" encoding="UTF-8" standalone="yes"?>
<Relationships xmlns="http://schemas.openxmlformats.org/package/2006/relationships"><Relationship Id="rId9" Type="http://schemas.openxmlformats.org/officeDocument/2006/relationships/tags" Target="../tags/tag189.xml"/><Relationship Id="rId8" Type="http://schemas.openxmlformats.org/officeDocument/2006/relationships/tags" Target="../tags/tag188.xml"/><Relationship Id="rId7" Type="http://schemas.openxmlformats.org/officeDocument/2006/relationships/tags" Target="../tags/tag187.xml"/><Relationship Id="rId6" Type="http://schemas.openxmlformats.org/officeDocument/2006/relationships/tags" Target="../tags/tag186.xml"/><Relationship Id="rId5" Type="http://schemas.openxmlformats.org/officeDocument/2006/relationships/tags" Target="../tags/tag185.xml"/><Relationship Id="rId4" Type="http://schemas.openxmlformats.org/officeDocument/2006/relationships/tags" Target="../tags/tag184.xml"/><Relationship Id="rId3" Type="http://schemas.openxmlformats.org/officeDocument/2006/relationships/tags" Target="../tags/tag183.xml"/><Relationship Id="rId2" Type="http://schemas.openxmlformats.org/officeDocument/2006/relationships/tags" Target="../tags/tag182.xml"/><Relationship Id="rId13" Type="http://schemas.openxmlformats.org/officeDocument/2006/relationships/notesSlide" Target="../notesSlides/notesSlide29.xml"/><Relationship Id="rId12" Type="http://schemas.openxmlformats.org/officeDocument/2006/relationships/slideLayout" Target="../slideLayouts/slideLayout7.xml"/><Relationship Id="rId11" Type="http://schemas.openxmlformats.org/officeDocument/2006/relationships/tags" Target="../tags/tag191.xml"/><Relationship Id="rId10" Type="http://schemas.openxmlformats.org/officeDocument/2006/relationships/tags" Target="../tags/tag190.xml"/><Relationship Id="rId1" Type="http://schemas.openxmlformats.org/officeDocument/2006/relationships/tags" Target="../tags/tag181.xml"/></Relationships>
</file>

<file path=ppt/slides/_rels/slide3.xml.rels><?xml version="1.0" encoding="UTF-8" standalone="yes"?>
<Relationships xmlns="http://schemas.openxmlformats.org/package/2006/relationships"><Relationship Id="rId5" Type="http://schemas.openxmlformats.org/officeDocument/2006/relationships/notesSlide" Target="../notesSlides/notesSlide3.xml"/><Relationship Id="rId4" Type="http://schemas.openxmlformats.org/officeDocument/2006/relationships/slideLayout" Target="../slideLayouts/slideLayout7.xml"/><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tags" Target="../tags/tag5.xml"/></Relationships>
</file>

<file path=ppt/slides/_rels/slide30.xml.rels><?xml version="1.0" encoding="UTF-8" standalone="yes"?>
<Relationships xmlns="http://schemas.openxmlformats.org/package/2006/relationships"><Relationship Id="rId9" Type="http://schemas.openxmlformats.org/officeDocument/2006/relationships/tags" Target="../tags/tag200.xml"/><Relationship Id="rId8" Type="http://schemas.openxmlformats.org/officeDocument/2006/relationships/tags" Target="../tags/tag199.xml"/><Relationship Id="rId7" Type="http://schemas.openxmlformats.org/officeDocument/2006/relationships/tags" Target="../tags/tag198.xml"/><Relationship Id="rId6" Type="http://schemas.openxmlformats.org/officeDocument/2006/relationships/tags" Target="../tags/tag197.xml"/><Relationship Id="rId5" Type="http://schemas.openxmlformats.org/officeDocument/2006/relationships/tags" Target="../tags/tag196.xml"/><Relationship Id="rId4" Type="http://schemas.openxmlformats.org/officeDocument/2006/relationships/tags" Target="../tags/tag195.xml"/><Relationship Id="rId3" Type="http://schemas.openxmlformats.org/officeDocument/2006/relationships/tags" Target="../tags/tag194.xml"/><Relationship Id="rId2" Type="http://schemas.openxmlformats.org/officeDocument/2006/relationships/tags" Target="../tags/tag193.xml"/><Relationship Id="rId11" Type="http://schemas.openxmlformats.org/officeDocument/2006/relationships/notesSlide" Target="../notesSlides/notesSlide30.xml"/><Relationship Id="rId10" Type="http://schemas.openxmlformats.org/officeDocument/2006/relationships/slideLayout" Target="../slideLayouts/slideLayout7.xml"/><Relationship Id="rId1" Type="http://schemas.openxmlformats.org/officeDocument/2006/relationships/tags" Target="../tags/tag192.xml"/></Relationships>
</file>

<file path=ppt/slides/_rels/slide31.xml.rels><?xml version="1.0" encoding="UTF-8" standalone="yes"?>
<Relationships xmlns="http://schemas.openxmlformats.org/package/2006/relationships"><Relationship Id="rId7" Type="http://schemas.openxmlformats.org/officeDocument/2006/relationships/notesSlide" Target="../notesSlides/notesSlide31.xml"/><Relationship Id="rId6" Type="http://schemas.openxmlformats.org/officeDocument/2006/relationships/slideLayout" Target="../slideLayouts/slideLayout7.xml"/><Relationship Id="rId5" Type="http://schemas.openxmlformats.org/officeDocument/2006/relationships/tags" Target="../tags/tag205.xml"/><Relationship Id="rId4" Type="http://schemas.openxmlformats.org/officeDocument/2006/relationships/tags" Target="../tags/tag204.xml"/><Relationship Id="rId3" Type="http://schemas.openxmlformats.org/officeDocument/2006/relationships/tags" Target="../tags/tag203.xml"/><Relationship Id="rId2" Type="http://schemas.openxmlformats.org/officeDocument/2006/relationships/tags" Target="../tags/tag202.xml"/><Relationship Id="rId1" Type="http://schemas.openxmlformats.org/officeDocument/2006/relationships/tags" Target="../tags/tag201.xml"/></Relationships>
</file>

<file path=ppt/slides/_rels/slide32.xml.rels><?xml version="1.0" encoding="UTF-8" standalone="yes"?>
<Relationships xmlns="http://schemas.openxmlformats.org/package/2006/relationships"><Relationship Id="rId9" Type="http://schemas.openxmlformats.org/officeDocument/2006/relationships/tags" Target="../tags/tag214.xml"/><Relationship Id="rId8" Type="http://schemas.openxmlformats.org/officeDocument/2006/relationships/tags" Target="../tags/tag213.xml"/><Relationship Id="rId7" Type="http://schemas.openxmlformats.org/officeDocument/2006/relationships/tags" Target="../tags/tag212.xml"/><Relationship Id="rId6" Type="http://schemas.openxmlformats.org/officeDocument/2006/relationships/tags" Target="../tags/tag211.xml"/><Relationship Id="rId5" Type="http://schemas.openxmlformats.org/officeDocument/2006/relationships/tags" Target="../tags/tag210.xml"/><Relationship Id="rId4" Type="http://schemas.openxmlformats.org/officeDocument/2006/relationships/tags" Target="../tags/tag209.xml"/><Relationship Id="rId3" Type="http://schemas.openxmlformats.org/officeDocument/2006/relationships/tags" Target="../tags/tag208.xml"/><Relationship Id="rId2" Type="http://schemas.openxmlformats.org/officeDocument/2006/relationships/tags" Target="../tags/tag207.xml"/><Relationship Id="rId11" Type="http://schemas.openxmlformats.org/officeDocument/2006/relationships/notesSlide" Target="../notesSlides/notesSlide32.xml"/><Relationship Id="rId10" Type="http://schemas.openxmlformats.org/officeDocument/2006/relationships/slideLayout" Target="../slideLayouts/slideLayout7.xml"/><Relationship Id="rId1" Type="http://schemas.openxmlformats.org/officeDocument/2006/relationships/tags" Target="../tags/tag206.xml"/></Relationships>
</file>

<file path=ppt/slides/_rels/slide33.xml.rels><?xml version="1.0" encoding="UTF-8" standalone="yes"?>
<Relationships xmlns="http://schemas.openxmlformats.org/package/2006/relationships"><Relationship Id="rId5" Type="http://schemas.openxmlformats.org/officeDocument/2006/relationships/notesSlide" Target="../notesSlides/notesSlide33.xml"/><Relationship Id="rId4" Type="http://schemas.openxmlformats.org/officeDocument/2006/relationships/slideLayout" Target="../slideLayouts/slideLayout7.xml"/><Relationship Id="rId3" Type="http://schemas.openxmlformats.org/officeDocument/2006/relationships/tags" Target="../tags/tag217.xml"/><Relationship Id="rId2" Type="http://schemas.openxmlformats.org/officeDocument/2006/relationships/tags" Target="../tags/tag216.xml"/><Relationship Id="rId1" Type="http://schemas.openxmlformats.org/officeDocument/2006/relationships/tags" Target="../tags/tag215.xml"/></Relationships>
</file>

<file path=ppt/slides/_rels/slide34.xml.rels><?xml version="1.0" encoding="UTF-8" standalone="yes"?>
<Relationships xmlns="http://schemas.openxmlformats.org/package/2006/relationships"><Relationship Id="rId9" Type="http://schemas.openxmlformats.org/officeDocument/2006/relationships/tags" Target="../tags/tag226.xml"/><Relationship Id="rId8" Type="http://schemas.openxmlformats.org/officeDocument/2006/relationships/tags" Target="../tags/tag225.xml"/><Relationship Id="rId7" Type="http://schemas.openxmlformats.org/officeDocument/2006/relationships/tags" Target="../tags/tag224.xml"/><Relationship Id="rId6" Type="http://schemas.openxmlformats.org/officeDocument/2006/relationships/tags" Target="../tags/tag223.xml"/><Relationship Id="rId5" Type="http://schemas.openxmlformats.org/officeDocument/2006/relationships/tags" Target="../tags/tag222.xml"/><Relationship Id="rId4" Type="http://schemas.openxmlformats.org/officeDocument/2006/relationships/tags" Target="../tags/tag221.xml"/><Relationship Id="rId3" Type="http://schemas.openxmlformats.org/officeDocument/2006/relationships/tags" Target="../tags/tag220.xml"/><Relationship Id="rId2" Type="http://schemas.openxmlformats.org/officeDocument/2006/relationships/tags" Target="../tags/tag219.xml"/><Relationship Id="rId11" Type="http://schemas.openxmlformats.org/officeDocument/2006/relationships/notesSlide" Target="../notesSlides/notesSlide34.xml"/><Relationship Id="rId10" Type="http://schemas.openxmlformats.org/officeDocument/2006/relationships/slideLayout" Target="../slideLayouts/slideLayout7.xml"/><Relationship Id="rId1" Type="http://schemas.openxmlformats.org/officeDocument/2006/relationships/tags" Target="../tags/tag218.xml"/></Relationships>
</file>

<file path=ppt/slides/_rels/slide35.xml.rels><?xml version="1.0" encoding="UTF-8" standalone="yes"?>
<Relationships xmlns="http://schemas.openxmlformats.org/package/2006/relationships"><Relationship Id="rId9" Type="http://schemas.openxmlformats.org/officeDocument/2006/relationships/notesSlide" Target="../notesSlides/notesSlide35.xml"/><Relationship Id="rId8" Type="http://schemas.openxmlformats.org/officeDocument/2006/relationships/slideLayout" Target="../slideLayouts/slideLayout7.xml"/><Relationship Id="rId7" Type="http://schemas.openxmlformats.org/officeDocument/2006/relationships/tags" Target="../tags/tag233.xml"/><Relationship Id="rId6" Type="http://schemas.openxmlformats.org/officeDocument/2006/relationships/tags" Target="../tags/tag232.xml"/><Relationship Id="rId5" Type="http://schemas.openxmlformats.org/officeDocument/2006/relationships/tags" Target="../tags/tag231.xml"/><Relationship Id="rId4" Type="http://schemas.openxmlformats.org/officeDocument/2006/relationships/tags" Target="../tags/tag230.xml"/><Relationship Id="rId3" Type="http://schemas.openxmlformats.org/officeDocument/2006/relationships/tags" Target="../tags/tag229.xml"/><Relationship Id="rId2" Type="http://schemas.openxmlformats.org/officeDocument/2006/relationships/tags" Target="../tags/tag228.xml"/><Relationship Id="rId1" Type="http://schemas.openxmlformats.org/officeDocument/2006/relationships/tags" Target="../tags/tag227.xml"/></Relationships>
</file>

<file path=ppt/slides/_rels/slide36.xml.rels><?xml version="1.0" encoding="UTF-8" standalone="yes"?>
<Relationships xmlns="http://schemas.openxmlformats.org/package/2006/relationships"><Relationship Id="rId9" Type="http://schemas.openxmlformats.org/officeDocument/2006/relationships/notesSlide" Target="../notesSlides/notesSlide36.xml"/><Relationship Id="rId8" Type="http://schemas.openxmlformats.org/officeDocument/2006/relationships/slideLayout" Target="../slideLayouts/slideLayout7.xml"/><Relationship Id="rId7" Type="http://schemas.openxmlformats.org/officeDocument/2006/relationships/tags" Target="../tags/tag240.xml"/><Relationship Id="rId6" Type="http://schemas.openxmlformats.org/officeDocument/2006/relationships/tags" Target="../tags/tag239.xml"/><Relationship Id="rId5" Type="http://schemas.openxmlformats.org/officeDocument/2006/relationships/tags" Target="../tags/tag238.xml"/><Relationship Id="rId4" Type="http://schemas.openxmlformats.org/officeDocument/2006/relationships/tags" Target="../tags/tag237.xml"/><Relationship Id="rId3" Type="http://schemas.openxmlformats.org/officeDocument/2006/relationships/tags" Target="../tags/tag236.xml"/><Relationship Id="rId2" Type="http://schemas.openxmlformats.org/officeDocument/2006/relationships/tags" Target="../tags/tag235.xml"/><Relationship Id="rId1" Type="http://schemas.openxmlformats.org/officeDocument/2006/relationships/tags" Target="../tags/tag234.xml"/></Relationships>
</file>

<file path=ppt/slides/_rels/slide37.xml.rels><?xml version="1.0" encoding="UTF-8" standalone="yes"?>
<Relationships xmlns="http://schemas.openxmlformats.org/package/2006/relationships"><Relationship Id="rId9" Type="http://schemas.openxmlformats.org/officeDocument/2006/relationships/tags" Target="../tags/tag249.xml"/><Relationship Id="rId8" Type="http://schemas.openxmlformats.org/officeDocument/2006/relationships/tags" Target="../tags/tag248.xml"/><Relationship Id="rId7" Type="http://schemas.openxmlformats.org/officeDocument/2006/relationships/tags" Target="../tags/tag247.xml"/><Relationship Id="rId6" Type="http://schemas.openxmlformats.org/officeDocument/2006/relationships/tags" Target="../tags/tag246.xml"/><Relationship Id="rId5" Type="http://schemas.openxmlformats.org/officeDocument/2006/relationships/tags" Target="../tags/tag245.xml"/><Relationship Id="rId4" Type="http://schemas.openxmlformats.org/officeDocument/2006/relationships/tags" Target="../tags/tag244.xml"/><Relationship Id="rId3" Type="http://schemas.openxmlformats.org/officeDocument/2006/relationships/tags" Target="../tags/tag243.xml"/><Relationship Id="rId2" Type="http://schemas.openxmlformats.org/officeDocument/2006/relationships/tags" Target="../tags/tag242.xml"/><Relationship Id="rId13" Type="http://schemas.openxmlformats.org/officeDocument/2006/relationships/notesSlide" Target="../notesSlides/notesSlide37.xml"/><Relationship Id="rId12" Type="http://schemas.openxmlformats.org/officeDocument/2006/relationships/slideLayout" Target="../slideLayouts/slideLayout7.xml"/><Relationship Id="rId11" Type="http://schemas.openxmlformats.org/officeDocument/2006/relationships/tags" Target="../tags/tag251.xml"/><Relationship Id="rId10" Type="http://schemas.openxmlformats.org/officeDocument/2006/relationships/tags" Target="../tags/tag250.xml"/><Relationship Id="rId1" Type="http://schemas.openxmlformats.org/officeDocument/2006/relationships/tags" Target="../tags/tag241.xml"/></Relationships>
</file>

<file path=ppt/slides/_rels/slide38.xml.rels><?xml version="1.0" encoding="UTF-8" standalone="yes"?>
<Relationships xmlns="http://schemas.openxmlformats.org/package/2006/relationships"><Relationship Id="rId8" Type="http://schemas.openxmlformats.org/officeDocument/2006/relationships/notesSlide" Target="../notesSlides/notesSlide38.xml"/><Relationship Id="rId7" Type="http://schemas.openxmlformats.org/officeDocument/2006/relationships/slideLayout" Target="../slideLayouts/slideLayout7.xml"/><Relationship Id="rId6" Type="http://schemas.openxmlformats.org/officeDocument/2006/relationships/tags" Target="../tags/tag257.xml"/><Relationship Id="rId5" Type="http://schemas.openxmlformats.org/officeDocument/2006/relationships/tags" Target="../tags/tag256.xml"/><Relationship Id="rId4" Type="http://schemas.openxmlformats.org/officeDocument/2006/relationships/tags" Target="../tags/tag255.xml"/><Relationship Id="rId3" Type="http://schemas.openxmlformats.org/officeDocument/2006/relationships/tags" Target="../tags/tag254.xml"/><Relationship Id="rId2" Type="http://schemas.openxmlformats.org/officeDocument/2006/relationships/tags" Target="../tags/tag253.xml"/><Relationship Id="rId1" Type="http://schemas.openxmlformats.org/officeDocument/2006/relationships/tags" Target="../tags/tag252.xml"/></Relationships>
</file>

<file path=ppt/slides/_rels/slide39.xml.rels><?xml version="1.0" encoding="UTF-8" standalone="yes"?>
<Relationships xmlns="http://schemas.openxmlformats.org/package/2006/relationships"><Relationship Id="rId8" Type="http://schemas.openxmlformats.org/officeDocument/2006/relationships/notesSlide" Target="../notesSlides/notesSlide39.xml"/><Relationship Id="rId7" Type="http://schemas.openxmlformats.org/officeDocument/2006/relationships/slideLayout" Target="../slideLayouts/slideLayout7.xml"/><Relationship Id="rId6" Type="http://schemas.openxmlformats.org/officeDocument/2006/relationships/tags" Target="../tags/tag263.xml"/><Relationship Id="rId5" Type="http://schemas.openxmlformats.org/officeDocument/2006/relationships/tags" Target="../tags/tag262.xml"/><Relationship Id="rId4" Type="http://schemas.openxmlformats.org/officeDocument/2006/relationships/tags" Target="../tags/tag261.xml"/><Relationship Id="rId3" Type="http://schemas.openxmlformats.org/officeDocument/2006/relationships/tags" Target="../tags/tag260.xml"/><Relationship Id="rId2" Type="http://schemas.openxmlformats.org/officeDocument/2006/relationships/tags" Target="../tags/tag259.xml"/><Relationship Id="rId1" Type="http://schemas.openxmlformats.org/officeDocument/2006/relationships/tags" Target="../tags/tag258.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7.xml"/><Relationship Id="rId1" Type="http://schemas.openxmlformats.org/officeDocument/2006/relationships/image" Target="../media/image3.jpeg"/></Relationships>
</file>

<file path=ppt/slides/_rels/slide40.xml.rels><?xml version="1.0" encoding="UTF-8" standalone="yes"?>
<Relationships xmlns="http://schemas.openxmlformats.org/package/2006/relationships"><Relationship Id="rId8" Type="http://schemas.openxmlformats.org/officeDocument/2006/relationships/notesSlide" Target="../notesSlides/notesSlide40.xml"/><Relationship Id="rId7" Type="http://schemas.openxmlformats.org/officeDocument/2006/relationships/slideLayout" Target="../slideLayouts/slideLayout7.xml"/><Relationship Id="rId6" Type="http://schemas.openxmlformats.org/officeDocument/2006/relationships/tags" Target="../tags/tag269.xml"/><Relationship Id="rId5" Type="http://schemas.openxmlformats.org/officeDocument/2006/relationships/tags" Target="../tags/tag268.xml"/><Relationship Id="rId4" Type="http://schemas.openxmlformats.org/officeDocument/2006/relationships/tags" Target="../tags/tag267.xml"/><Relationship Id="rId3" Type="http://schemas.openxmlformats.org/officeDocument/2006/relationships/tags" Target="../tags/tag266.xml"/><Relationship Id="rId2" Type="http://schemas.openxmlformats.org/officeDocument/2006/relationships/tags" Target="../tags/tag265.xml"/><Relationship Id="rId1" Type="http://schemas.openxmlformats.org/officeDocument/2006/relationships/tags" Target="../tags/tag264.xml"/></Relationships>
</file>

<file path=ppt/slides/_rels/slide41.xml.rels><?xml version="1.0" encoding="UTF-8" standalone="yes"?>
<Relationships xmlns="http://schemas.openxmlformats.org/package/2006/relationships"><Relationship Id="rId8" Type="http://schemas.openxmlformats.org/officeDocument/2006/relationships/notesSlide" Target="../notesSlides/notesSlide41.xml"/><Relationship Id="rId7" Type="http://schemas.openxmlformats.org/officeDocument/2006/relationships/slideLayout" Target="../slideLayouts/slideLayout7.xml"/><Relationship Id="rId6" Type="http://schemas.openxmlformats.org/officeDocument/2006/relationships/tags" Target="../tags/tag275.xml"/><Relationship Id="rId5" Type="http://schemas.openxmlformats.org/officeDocument/2006/relationships/tags" Target="../tags/tag274.xml"/><Relationship Id="rId4" Type="http://schemas.openxmlformats.org/officeDocument/2006/relationships/tags" Target="../tags/tag273.xml"/><Relationship Id="rId3" Type="http://schemas.openxmlformats.org/officeDocument/2006/relationships/tags" Target="../tags/tag272.xml"/><Relationship Id="rId2" Type="http://schemas.openxmlformats.org/officeDocument/2006/relationships/tags" Target="../tags/tag271.xml"/><Relationship Id="rId1" Type="http://schemas.openxmlformats.org/officeDocument/2006/relationships/tags" Target="../tags/tag270.xml"/></Relationships>
</file>

<file path=ppt/slides/_rels/slide42.xml.rels><?xml version="1.0" encoding="UTF-8" standalone="yes"?>
<Relationships xmlns="http://schemas.openxmlformats.org/package/2006/relationships"><Relationship Id="rId8" Type="http://schemas.openxmlformats.org/officeDocument/2006/relationships/notesSlide" Target="../notesSlides/notesSlide42.xml"/><Relationship Id="rId7" Type="http://schemas.openxmlformats.org/officeDocument/2006/relationships/slideLayout" Target="../slideLayouts/slideLayout7.xml"/><Relationship Id="rId6" Type="http://schemas.openxmlformats.org/officeDocument/2006/relationships/tags" Target="../tags/tag281.xml"/><Relationship Id="rId5" Type="http://schemas.openxmlformats.org/officeDocument/2006/relationships/tags" Target="../tags/tag280.xml"/><Relationship Id="rId4" Type="http://schemas.openxmlformats.org/officeDocument/2006/relationships/tags" Target="../tags/tag279.xml"/><Relationship Id="rId3" Type="http://schemas.openxmlformats.org/officeDocument/2006/relationships/tags" Target="../tags/tag278.xml"/><Relationship Id="rId2" Type="http://schemas.openxmlformats.org/officeDocument/2006/relationships/tags" Target="../tags/tag277.xml"/><Relationship Id="rId1" Type="http://schemas.openxmlformats.org/officeDocument/2006/relationships/tags" Target="../tags/tag276.xml"/></Relationships>
</file>

<file path=ppt/slides/_rels/slide43.xml.rels><?xml version="1.0" encoding="UTF-8" standalone="yes"?>
<Relationships xmlns="http://schemas.openxmlformats.org/package/2006/relationships"><Relationship Id="rId8" Type="http://schemas.openxmlformats.org/officeDocument/2006/relationships/notesSlide" Target="../notesSlides/notesSlide43.xml"/><Relationship Id="rId7" Type="http://schemas.openxmlformats.org/officeDocument/2006/relationships/slideLayout" Target="../slideLayouts/slideLayout7.xml"/><Relationship Id="rId6" Type="http://schemas.openxmlformats.org/officeDocument/2006/relationships/tags" Target="../tags/tag287.xml"/><Relationship Id="rId5" Type="http://schemas.openxmlformats.org/officeDocument/2006/relationships/tags" Target="../tags/tag286.xml"/><Relationship Id="rId4" Type="http://schemas.openxmlformats.org/officeDocument/2006/relationships/tags" Target="../tags/tag285.xml"/><Relationship Id="rId3" Type="http://schemas.openxmlformats.org/officeDocument/2006/relationships/tags" Target="../tags/tag284.xml"/><Relationship Id="rId2" Type="http://schemas.openxmlformats.org/officeDocument/2006/relationships/tags" Target="../tags/tag283.xml"/><Relationship Id="rId1" Type="http://schemas.openxmlformats.org/officeDocument/2006/relationships/tags" Target="../tags/tag282.xml"/></Relationships>
</file>

<file path=ppt/slides/_rels/slide44.xml.rels><?xml version="1.0" encoding="UTF-8" standalone="yes"?>
<Relationships xmlns="http://schemas.openxmlformats.org/package/2006/relationships"><Relationship Id="rId8" Type="http://schemas.openxmlformats.org/officeDocument/2006/relationships/notesSlide" Target="../notesSlides/notesSlide44.xml"/><Relationship Id="rId7" Type="http://schemas.openxmlformats.org/officeDocument/2006/relationships/slideLayout" Target="../slideLayouts/slideLayout7.xml"/><Relationship Id="rId6" Type="http://schemas.openxmlformats.org/officeDocument/2006/relationships/tags" Target="../tags/tag293.xml"/><Relationship Id="rId5" Type="http://schemas.openxmlformats.org/officeDocument/2006/relationships/tags" Target="../tags/tag292.xml"/><Relationship Id="rId4" Type="http://schemas.openxmlformats.org/officeDocument/2006/relationships/tags" Target="../tags/tag291.xml"/><Relationship Id="rId3" Type="http://schemas.openxmlformats.org/officeDocument/2006/relationships/tags" Target="../tags/tag290.xml"/><Relationship Id="rId2" Type="http://schemas.openxmlformats.org/officeDocument/2006/relationships/tags" Target="../tags/tag289.xml"/><Relationship Id="rId1" Type="http://schemas.openxmlformats.org/officeDocument/2006/relationships/tags" Target="../tags/tag288.xml"/></Relationships>
</file>

<file path=ppt/slides/_rels/slide45.xml.rels><?xml version="1.0" encoding="UTF-8" standalone="yes"?>
<Relationships xmlns="http://schemas.openxmlformats.org/package/2006/relationships"><Relationship Id="rId8" Type="http://schemas.openxmlformats.org/officeDocument/2006/relationships/notesSlide" Target="../notesSlides/notesSlide45.xml"/><Relationship Id="rId7" Type="http://schemas.openxmlformats.org/officeDocument/2006/relationships/slideLayout" Target="../slideLayouts/slideLayout7.xml"/><Relationship Id="rId6" Type="http://schemas.openxmlformats.org/officeDocument/2006/relationships/tags" Target="../tags/tag299.xml"/><Relationship Id="rId5" Type="http://schemas.openxmlformats.org/officeDocument/2006/relationships/tags" Target="../tags/tag298.xml"/><Relationship Id="rId4" Type="http://schemas.openxmlformats.org/officeDocument/2006/relationships/tags" Target="../tags/tag297.xml"/><Relationship Id="rId3" Type="http://schemas.openxmlformats.org/officeDocument/2006/relationships/tags" Target="../tags/tag296.xml"/><Relationship Id="rId2" Type="http://schemas.openxmlformats.org/officeDocument/2006/relationships/tags" Target="../tags/tag295.xml"/><Relationship Id="rId1" Type="http://schemas.openxmlformats.org/officeDocument/2006/relationships/tags" Target="../tags/tag294.xml"/></Relationships>
</file>

<file path=ppt/slides/_rels/slide46.xml.rels><?xml version="1.0" encoding="UTF-8" standalone="yes"?>
<Relationships xmlns="http://schemas.openxmlformats.org/package/2006/relationships"><Relationship Id="rId8" Type="http://schemas.openxmlformats.org/officeDocument/2006/relationships/notesSlide" Target="../notesSlides/notesSlide46.xml"/><Relationship Id="rId7" Type="http://schemas.openxmlformats.org/officeDocument/2006/relationships/slideLayout" Target="../slideLayouts/slideLayout7.xml"/><Relationship Id="rId6" Type="http://schemas.openxmlformats.org/officeDocument/2006/relationships/tags" Target="../tags/tag305.xml"/><Relationship Id="rId5" Type="http://schemas.openxmlformats.org/officeDocument/2006/relationships/tags" Target="../tags/tag304.xml"/><Relationship Id="rId4" Type="http://schemas.openxmlformats.org/officeDocument/2006/relationships/tags" Target="../tags/tag303.xml"/><Relationship Id="rId3" Type="http://schemas.openxmlformats.org/officeDocument/2006/relationships/tags" Target="../tags/tag302.xml"/><Relationship Id="rId2" Type="http://schemas.openxmlformats.org/officeDocument/2006/relationships/tags" Target="../tags/tag301.xml"/><Relationship Id="rId1" Type="http://schemas.openxmlformats.org/officeDocument/2006/relationships/tags" Target="../tags/tag300.xml"/></Relationships>
</file>

<file path=ppt/slides/_rels/slide47.xml.rels><?xml version="1.0" encoding="UTF-8" standalone="yes"?>
<Relationships xmlns="http://schemas.openxmlformats.org/package/2006/relationships"><Relationship Id="rId8" Type="http://schemas.openxmlformats.org/officeDocument/2006/relationships/notesSlide" Target="../notesSlides/notesSlide47.xml"/><Relationship Id="rId7" Type="http://schemas.openxmlformats.org/officeDocument/2006/relationships/slideLayout" Target="../slideLayouts/slideLayout7.xml"/><Relationship Id="rId6" Type="http://schemas.openxmlformats.org/officeDocument/2006/relationships/tags" Target="../tags/tag311.xml"/><Relationship Id="rId5" Type="http://schemas.openxmlformats.org/officeDocument/2006/relationships/tags" Target="../tags/tag310.xml"/><Relationship Id="rId4" Type="http://schemas.openxmlformats.org/officeDocument/2006/relationships/tags" Target="../tags/tag309.xml"/><Relationship Id="rId3" Type="http://schemas.openxmlformats.org/officeDocument/2006/relationships/tags" Target="../tags/tag308.xml"/><Relationship Id="rId2" Type="http://schemas.openxmlformats.org/officeDocument/2006/relationships/tags" Target="../tags/tag307.xml"/><Relationship Id="rId1" Type="http://schemas.openxmlformats.org/officeDocument/2006/relationships/tags" Target="../tags/tag306.xml"/></Relationships>
</file>

<file path=ppt/slides/_rels/slide48.xml.rels><?xml version="1.0" encoding="UTF-8" standalone="yes"?>
<Relationships xmlns="http://schemas.openxmlformats.org/package/2006/relationships"><Relationship Id="rId8" Type="http://schemas.openxmlformats.org/officeDocument/2006/relationships/notesSlide" Target="../notesSlides/notesSlide48.xml"/><Relationship Id="rId7" Type="http://schemas.openxmlformats.org/officeDocument/2006/relationships/slideLayout" Target="../slideLayouts/slideLayout7.xml"/><Relationship Id="rId6" Type="http://schemas.openxmlformats.org/officeDocument/2006/relationships/tags" Target="../tags/tag317.xml"/><Relationship Id="rId5" Type="http://schemas.openxmlformats.org/officeDocument/2006/relationships/tags" Target="../tags/tag316.xml"/><Relationship Id="rId4" Type="http://schemas.openxmlformats.org/officeDocument/2006/relationships/tags" Target="../tags/tag315.xml"/><Relationship Id="rId3" Type="http://schemas.openxmlformats.org/officeDocument/2006/relationships/tags" Target="../tags/tag314.xml"/><Relationship Id="rId2" Type="http://schemas.openxmlformats.org/officeDocument/2006/relationships/tags" Target="../tags/tag313.xml"/><Relationship Id="rId1" Type="http://schemas.openxmlformats.org/officeDocument/2006/relationships/tags" Target="../tags/tag312.xml"/></Relationships>
</file>

<file path=ppt/slides/_rels/slide49.xml.rels><?xml version="1.0" encoding="UTF-8" standalone="yes"?>
<Relationships xmlns="http://schemas.openxmlformats.org/package/2006/relationships"><Relationship Id="rId8" Type="http://schemas.openxmlformats.org/officeDocument/2006/relationships/notesSlide" Target="../notesSlides/notesSlide49.xml"/><Relationship Id="rId7" Type="http://schemas.openxmlformats.org/officeDocument/2006/relationships/slideLayout" Target="../slideLayouts/slideLayout7.xml"/><Relationship Id="rId6" Type="http://schemas.openxmlformats.org/officeDocument/2006/relationships/tags" Target="../tags/tag323.xml"/><Relationship Id="rId5" Type="http://schemas.openxmlformats.org/officeDocument/2006/relationships/tags" Target="../tags/tag322.xml"/><Relationship Id="rId4" Type="http://schemas.openxmlformats.org/officeDocument/2006/relationships/tags" Target="../tags/tag321.xml"/><Relationship Id="rId3" Type="http://schemas.openxmlformats.org/officeDocument/2006/relationships/tags" Target="../tags/tag320.xml"/><Relationship Id="rId2" Type="http://schemas.openxmlformats.org/officeDocument/2006/relationships/tags" Target="../tags/tag319.xml"/><Relationship Id="rId1" Type="http://schemas.openxmlformats.org/officeDocument/2006/relationships/tags" Target="../tags/tag318.xml"/></Relationships>
</file>

<file path=ppt/slides/_rels/slide5.xml.rels><?xml version="1.0" encoding="UTF-8" standalone="yes"?>
<Relationships xmlns="http://schemas.openxmlformats.org/package/2006/relationships"><Relationship Id="rId9" Type="http://schemas.openxmlformats.org/officeDocument/2006/relationships/notesSlide" Target="../notesSlides/notesSlide5.xml"/><Relationship Id="rId8" Type="http://schemas.openxmlformats.org/officeDocument/2006/relationships/slideLayout" Target="../slideLayouts/slideLayout7.xml"/><Relationship Id="rId7" Type="http://schemas.openxmlformats.org/officeDocument/2006/relationships/tags" Target="../tags/tag12.xml"/><Relationship Id="rId6" Type="http://schemas.openxmlformats.org/officeDocument/2006/relationships/tags" Target="../tags/tag11.xml"/><Relationship Id="rId5" Type="http://schemas.openxmlformats.org/officeDocument/2006/relationships/tags" Target="../tags/tag10.xml"/><Relationship Id="rId4" Type="http://schemas.openxmlformats.org/officeDocument/2006/relationships/tags" Target="../tags/tag9.xml"/><Relationship Id="rId3" Type="http://schemas.openxmlformats.org/officeDocument/2006/relationships/tags" Target="../tags/tag8.xml"/><Relationship Id="rId2" Type="http://schemas.openxmlformats.org/officeDocument/2006/relationships/tags" Target="../tags/tag7.xml"/><Relationship Id="rId1" Type="http://schemas.openxmlformats.org/officeDocument/2006/relationships/tags" Target="../tags/tag6.xml"/></Relationships>
</file>

<file path=ppt/slides/_rels/slide50.xml.rels><?xml version="1.0" encoding="UTF-8" standalone="yes"?>
<Relationships xmlns="http://schemas.openxmlformats.org/package/2006/relationships"><Relationship Id="rId8" Type="http://schemas.openxmlformats.org/officeDocument/2006/relationships/notesSlide" Target="../notesSlides/notesSlide50.xml"/><Relationship Id="rId7" Type="http://schemas.openxmlformats.org/officeDocument/2006/relationships/slideLayout" Target="../slideLayouts/slideLayout7.xml"/><Relationship Id="rId6" Type="http://schemas.openxmlformats.org/officeDocument/2006/relationships/tags" Target="../tags/tag329.xml"/><Relationship Id="rId5" Type="http://schemas.openxmlformats.org/officeDocument/2006/relationships/tags" Target="../tags/tag328.xml"/><Relationship Id="rId4" Type="http://schemas.openxmlformats.org/officeDocument/2006/relationships/tags" Target="../tags/tag327.xml"/><Relationship Id="rId3" Type="http://schemas.openxmlformats.org/officeDocument/2006/relationships/tags" Target="../tags/tag326.xml"/><Relationship Id="rId2" Type="http://schemas.openxmlformats.org/officeDocument/2006/relationships/tags" Target="../tags/tag325.xml"/><Relationship Id="rId1" Type="http://schemas.openxmlformats.org/officeDocument/2006/relationships/tags" Target="../tags/tag324.xml"/></Relationships>
</file>

<file path=ppt/slides/_rels/slide51.xml.rels><?xml version="1.0" encoding="UTF-8" standalone="yes"?>
<Relationships xmlns="http://schemas.openxmlformats.org/package/2006/relationships"><Relationship Id="rId8" Type="http://schemas.openxmlformats.org/officeDocument/2006/relationships/notesSlide" Target="../notesSlides/notesSlide51.xml"/><Relationship Id="rId7" Type="http://schemas.openxmlformats.org/officeDocument/2006/relationships/slideLayout" Target="../slideLayouts/slideLayout7.xml"/><Relationship Id="rId6" Type="http://schemas.openxmlformats.org/officeDocument/2006/relationships/tags" Target="../tags/tag335.xml"/><Relationship Id="rId5" Type="http://schemas.openxmlformats.org/officeDocument/2006/relationships/tags" Target="../tags/tag334.xml"/><Relationship Id="rId4" Type="http://schemas.openxmlformats.org/officeDocument/2006/relationships/tags" Target="../tags/tag333.xml"/><Relationship Id="rId3" Type="http://schemas.openxmlformats.org/officeDocument/2006/relationships/tags" Target="../tags/tag332.xml"/><Relationship Id="rId2" Type="http://schemas.openxmlformats.org/officeDocument/2006/relationships/tags" Target="../tags/tag331.xml"/><Relationship Id="rId1" Type="http://schemas.openxmlformats.org/officeDocument/2006/relationships/tags" Target="../tags/tag330.xml"/></Relationships>
</file>

<file path=ppt/slides/_rels/slide52.xml.rels><?xml version="1.0" encoding="UTF-8" standalone="yes"?>
<Relationships xmlns="http://schemas.openxmlformats.org/package/2006/relationships"><Relationship Id="rId8" Type="http://schemas.openxmlformats.org/officeDocument/2006/relationships/notesSlide" Target="../notesSlides/notesSlide52.xml"/><Relationship Id="rId7" Type="http://schemas.openxmlformats.org/officeDocument/2006/relationships/slideLayout" Target="../slideLayouts/slideLayout7.xml"/><Relationship Id="rId6" Type="http://schemas.openxmlformats.org/officeDocument/2006/relationships/tags" Target="../tags/tag341.xml"/><Relationship Id="rId5" Type="http://schemas.openxmlformats.org/officeDocument/2006/relationships/tags" Target="../tags/tag340.xml"/><Relationship Id="rId4" Type="http://schemas.openxmlformats.org/officeDocument/2006/relationships/tags" Target="../tags/tag339.xml"/><Relationship Id="rId3" Type="http://schemas.openxmlformats.org/officeDocument/2006/relationships/tags" Target="../tags/tag338.xml"/><Relationship Id="rId2" Type="http://schemas.openxmlformats.org/officeDocument/2006/relationships/tags" Target="../tags/tag337.xml"/><Relationship Id="rId1" Type="http://schemas.openxmlformats.org/officeDocument/2006/relationships/tags" Target="../tags/tag336.xml"/></Relationships>
</file>

<file path=ppt/slides/_rels/slide53.xml.rels><?xml version="1.0" encoding="UTF-8" standalone="yes"?>
<Relationships xmlns="http://schemas.openxmlformats.org/package/2006/relationships"><Relationship Id="rId8" Type="http://schemas.openxmlformats.org/officeDocument/2006/relationships/notesSlide" Target="../notesSlides/notesSlide53.xml"/><Relationship Id="rId7" Type="http://schemas.openxmlformats.org/officeDocument/2006/relationships/slideLayout" Target="../slideLayouts/slideLayout7.xml"/><Relationship Id="rId6" Type="http://schemas.openxmlformats.org/officeDocument/2006/relationships/tags" Target="../tags/tag347.xml"/><Relationship Id="rId5" Type="http://schemas.openxmlformats.org/officeDocument/2006/relationships/tags" Target="../tags/tag346.xml"/><Relationship Id="rId4" Type="http://schemas.openxmlformats.org/officeDocument/2006/relationships/tags" Target="../tags/tag345.xml"/><Relationship Id="rId3" Type="http://schemas.openxmlformats.org/officeDocument/2006/relationships/tags" Target="../tags/tag344.xml"/><Relationship Id="rId2" Type="http://schemas.openxmlformats.org/officeDocument/2006/relationships/tags" Target="../tags/tag343.xml"/><Relationship Id="rId1" Type="http://schemas.openxmlformats.org/officeDocument/2006/relationships/tags" Target="../tags/tag342.xml"/></Relationships>
</file>

<file path=ppt/slides/_rels/slide54.xml.rels><?xml version="1.0" encoding="UTF-8" standalone="yes"?>
<Relationships xmlns="http://schemas.openxmlformats.org/package/2006/relationships"><Relationship Id="rId9" Type="http://schemas.openxmlformats.org/officeDocument/2006/relationships/tags" Target="../tags/tag356.xml"/><Relationship Id="rId8" Type="http://schemas.openxmlformats.org/officeDocument/2006/relationships/tags" Target="../tags/tag355.xml"/><Relationship Id="rId7" Type="http://schemas.openxmlformats.org/officeDocument/2006/relationships/tags" Target="../tags/tag354.xml"/><Relationship Id="rId6" Type="http://schemas.openxmlformats.org/officeDocument/2006/relationships/tags" Target="../tags/tag353.xml"/><Relationship Id="rId5" Type="http://schemas.openxmlformats.org/officeDocument/2006/relationships/tags" Target="../tags/tag352.xml"/><Relationship Id="rId4" Type="http://schemas.openxmlformats.org/officeDocument/2006/relationships/tags" Target="../tags/tag351.xml"/><Relationship Id="rId3" Type="http://schemas.openxmlformats.org/officeDocument/2006/relationships/tags" Target="../tags/tag350.xml"/><Relationship Id="rId21" Type="http://schemas.openxmlformats.org/officeDocument/2006/relationships/notesSlide" Target="../notesSlides/notesSlide54.xml"/><Relationship Id="rId20" Type="http://schemas.openxmlformats.org/officeDocument/2006/relationships/slideLayout" Target="../slideLayouts/slideLayout7.xml"/><Relationship Id="rId2" Type="http://schemas.openxmlformats.org/officeDocument/2006/relationships/tags" Target="../tags/tag349.xml"/><Relationship Id="rId19" Type="http://schemas.openxmlformats.org/officeDocument/2006/relationships/tags" Target="../tags/tag366.xml"/><Relationship Id="rId18" Type="http://schemas.openxmlformats.org/officeDocument/2006/relationships/tags" Target="../tags/tag365.xml"/><Relationship Id="rId17" Type="http://schemas.openxmlformats.org/officeDocument/2006/relationships/tags" Target="../tags/tag364.xml"/><Relationship Id="rId16" Type="http://schemas.openxmlformats.org/officeDocument/2006/relationships/tags" Target="../tags/tag363.xml"/><Relationship Id="rId15" Type="http://schemas.openxmlformats.org/officeDocument/2006/relationships/tags" Target="../tags/tag362.xml"/><Relationship Id="rId14" Type="http://schemas.openxmlformats.org/officeDocument/2006/relationships/tags" Target="../tags/tag361.xml"/><Relationship Id="rId13" Type="http://schemas.openxmlformats.org/officeDocument/2006/relationships/tags" Target="../tags/tag360.xml"/><Relationship Id="rId12" Type="http://schemas.openxmlformats.org/officeDocument/2006/relationships/tags" Target="../tags/tag359.xml"/><Relationship Id="rId11" Type="http://schemas.openxmlformats.org/officeDocument/2006/relationships/tags" Target="../tags/tag358.xml"/><Relationship Id="rId10" Type="http://schemas.openxmlformats.org/officeDocument/2006/relationships/tags" Target="../tags/tag357.xml"/><Relationship Id="rId1" Type="http://schemas.openxmlformats.org/officeDocument/2006/relationships/tags" Target="../tags/tag348.xml"/></Relationships>
</file>

<file path=ppt/slides/_rels/slide55.xml.rels><?xml version="1.0" encoding="UTF-8" standalone="yes"?>
<Relationships xmlns="http://schemas.openxmlformats.org/package/2006/relationships"><Relationship Id="rId7" Type="http://schemas.openxmlformats.org/officeDocument/2006/relationships/notesSlide" Target="../notesSlides/notesSlide55.xml"/><Relationship Id="rId6" Type="http://schemas.openxmlformats.org/officeDocument/2006/relationships/slideLayout" Target="../slideLayouts/slideLayout7.xml"/><Relationship Id="rId5" Type="http://schemas.openxmlformats.org/officeDocument/2006/relationships/tags" Target="../tags/tag370.xml"/><Relationship Id="rId4" Type="http://schemas.openxmlformats.org/officeDocument/2006/relationships/tags" Target="../tags/tag369.xml"/><Relationship Id="rId3" Type="http://schemas.openxmlformats.org/officeDocument/2006/relationships/tags" Target="../tags/tag368.xml"/><Relationship Id="rId2" Type="http://schemas.openxmlformats.org/officeDocument/2006/relationships/tags" Target="../tags/tag367.xml"/><Relationship Id="rId1" Type="http://schemas.openxmlformats.org/officeDocument/2006/relationships/image" Target="../media/image4.jpeg"/></Relationships>
</file>

<file path=ppt/slides/_rels/slide56.xml.rels><?xml version="1.0" encoding="UTF-8" standalone="yes"?>
<Relationships xmlns="http://schemas.openxmlformats.org/package/2006/relationships"><Relationship Id="rId9" Type="http://schemas.openxmlformats.org/officeDocument/2006/relationships/tags" Target="../tags/tag379.xml"/><Relationship Id="rId8" Type="http://schemas.openxmlformats.org/officeDocument/2006/relationships/tags" Target="../tags/tag378.xml"/><Relationship Id="rId7" Type="http://schemas.openxmlformats.org/officeDocument/2006/relationships/tags" Target="../tags/tag377.xml"/><Relationship Id="rId6" Type="http://schemas.openxmlformats.org/officeDocument/2006/relationships/tags" Target="../tags/tag376.xml"/><Relationship Id="rId5" Type="http://schemas.openxmlformats.org/officeDocument/2006/relationships/tags" Target="../tags/tag375.xml"/><Relationship Id="rId4" Type="http://schemas.openxmlformats.org/officeDocument/2006/relationships/tags" Target="../tags/tag374.xml"/><Relationship Id="rId3" Type="http://schemas.openxmlformats.org/officeDocument/2006/relationships/tags" Target="../tags/tag373.xml"/><Relationship Id="rId21" Type="http://schemas.openxmlformats.org/officeDocument/2006/relationships/notesSlide" Target="../notesSlides/notesSlide56.xml"/><Relationship Id="rId20" Type="http://schemas.openxmlformats.org/officeDocument/2006/relationships/slideLayout" Target="../slideLayouts/slideLayout7.xml"/><Relationship Id="rId2" Type="http://schemas.openxmlformats.org/officeDocument/2006/relationships/tags" Target="../tags/tag372.xml"/><Relationship Id="rId19" Type="http://schemas.openxmlformats.org/officeDocument/2006/relationships/tags" Target="../tags/tag389.xml"/><Relationship Id="rId18" Type="http://schemas.openxmlformats.org/officeDocument/2006/relationships/tags" Target="../tags/tag388.xml"/><Relationship Id="rId17" Type="http://schemas.openxmlformats.org/officeDocument/2006/relationships/tags" Target="../tags/tag387.xml"/><Relationship Id="rId16" Type="http://schemas.openxmlformats.org/officeDocument/2006/relationships/tags" Target="../tags/tag386.xml"/><Relationship Id="rId15" Type="http://schemas.openxmlformats.org/officeDocument/2006/relationships/tags" Target="../tags/tag385.xml"/><Relationship Id="rId14" Type="http://schemas.openxmlformats.org/officeDocument/2006/relationships/tags" Target="../tags/tag384.xml"/><Relationship Id="rId13" Type="http://schemas.openxmlformats.org/officeDocument/2006/relationships/tags" Target="../tags/tag383.xml"/><Relationship Id="rId12" Type="http://schemas.openxmlformats.org/officeDocument/2006/relationships/tags" Target="../tags/tag382.xml"/><Relationship Id="rId11" Type="http://schemas.openxmlformats.org/officeDocument/2006/relationships/tags" Target="../tags/tag381.xml"/><Relationship Id="rId10" Type="http://schemas.openxmlformats.org/officeDocument/2006/relationships/tags" Target="../tags/tag380.xml"/><Relationship Id="rId1" Type="http://schemas.openxmlformats.org/officeDocument/2006/relationships/tags" Target="../tags/tag371.xml"/></Relationships>
</file>

<file path=ppt/slides/_rels/slide57.xml.rels><?xml version="1.0" encoding="UTF-8" standalone="yes"?>
<Relationships xmlns="http://schemas.openxmlformats.org/package/2006/relationships"><Relationship Id="rId5" Type="http://schemas.openxmlformats.org/officeDocument/2006/relationships/notesSlide" Target="../notesSlides/notesSlide57.xml"/><Relationship Id="rId4" Type="http://schemas.openxmlformats.org/officeDocument/2006/relationships/slideLayout" Target="../slideLayouts/slideLayout7.xml"/><Relationship Id="rId3" Type="http://schemas.openxmlformats.org/officeDocument/2006/relationships/image" Target="../media/image5.jpeg"/><Relationship Id="rId2" Type="http://schemas.openxmlformats.org/officeDocument/2006/relationships/tags" Target="../tags/tag391.xml"/><Relationship Id="rId1" Type="http://schemas.openxmlformats.org/officeDocument/2006/relationships/tags" Target="../tags/tag390.xml"/></Relationships>
</file>

<file path=ppt/slides/_rels/slide58.xml.rels><?xml version="1.0" encoding="UTF-8" standalone="yes"?>
<Relationships xmlns="http://schemas.openxmlformats.org/package/2006/relationships"><Relationship Id="rId5" Type="http://schemas.openxmlformats.org/officeDocument/2006/relationships/notesSlide" Target="../notesSlides/notesSlide58.xml"/><Relationship Id="rId4" Type="http://schemas.openxmlformats.org/officeDocument/2006/relationships/slideLayout" Target="../slideLayouts/slideLayout7.xml"/><Relationship Id="rId3" Type="http://schemas.openxmlformats.org/officeDocument/2006/relationships/image" Target="../media/image6.jpeg"/><Relationship Id="rId2" Type="http://schemas.openxmlformats.org/officeDocument/2006/relationships/tags" Target="../tags/tag393.xml"/><Relationship Id="rId1" Type="http://schemas.openxmlformats.org/officeDocument/2006/relationships/tags" Target="../tags/tag392.xml"/></Relationships>
</file>

<file path=ppt/slides/_rels/slide59.xml.rels><?xml version="1.0" encoding="UTF-8" standalone="yes"?>
<Relationships xmlns="http://schemas.openxmlformats.org/package/2006/relationships"><Relationship Id="rId5" Type="http://schemas.openxmlformats.org/officeDocument/2006/relationships/notesSlide" Target="../notesSlides/notesSlide59.xml"/><Relationship Id="rId4" Type="http://schemas.openxmlformats.org/officeDocument/2006/relationships/slideLayout" Target="../slideLayouts/slideLayout7.xml"/><Relationship Id="rId3" Type="http://schemas.openxmlformats.org/officeDocument/2006/relationships/image" Target="../media/image7.jpeg"/><Relationship Id="rId2" Type="http://schemas.openxmlformats.org/officeDocument/2006/relationships/tags" Target="../tags/tag395.xml"/><Relationship Id="rId1" Type="http://schemas.openxmlformats.org/officeDocument/2006/relationships/tags" Target="../tags/tag394.xml"/></Relationships>
</file>

<file path=ppt/slides/_rels/slide6.xml.rels><?xml version="1.0" encoding="UTF-8" standalone="yes"?>
<Relationships xmlns="http://schemas.openxmlformats.org/package/2006/relationships"><Relationship Id="rId9" Type="http://schemas.openxmlformats.org/officeDocument/2006/relationships/notesSlide" Target="../notesSlides/notesSlide6.xml"/><Relationship Id="rId8" Type="http://schemas.openxmlformats.org/officeDocument/2006/relationships/slideLayout" Target="../slideLayouts/slideLayout7.xml"/><Relationship Id="rId7" Type="http://schemas.openxmlformats.org/officeDocument/2006/relationships/tags" Target="../tags/tag19.xml"/><Relationship Id="rId6" Type="http://schemas.openxmlformats.org/officeDocument/2006/relationships/tags" Target="../tags/tag18.xml"/><Relationship Id="rId5" Type="http://schemas.openxmlformats.org/officeDocument/2006/relationships/tags" Target="../tags/tag17.xml"/><Relationship Id="rId4" Type="http://schemas.openxmlformats.org/officeDocument/2006/relationships/tags" Target="../tags/tag16.xml"/><Relationship Id="rId3" Type="http://schemas.openxmlformats.org/officeDocument/2006/relationships/tags" Target="../tags/tag15.xml"/><Relationship Id="rId2" Type="http://schemas.openxmlformats.org/officeDocument/2006/relationships/tags" Target="../tags/tag14.xml"/><Relationship Id="rId1" Type="http://schemas.openxmlformats.org/officeDocument/2006/relationships/tags" Target="../tags/tag13.xml"/></Relationships>
</file>

<file path=ppt/slides/_rels/slide60.xml.rels><?xml version="1.0" encoding="UTF-8" standalone="yes"?>
<Relationships xmlns="http://schemas.openxmlformats.org/package/2006/relationships"><Relationship Id="rId6" Type="http://schemas.openxmlformats.org/officeDocument/2006/relationships/notesSlide" Target="../notesSlides/notesSlide60.xml"/><Relationship Id="rId5" Type="http://schemas.openxmlformats.org/officeDocument/2006/relationships/slideLayout" Target="../slideLayouts/slideLayout7.xml"/><Relationship Id="rId4" Type="http://schemas.openxmlformats.org/officeDocument/2006/relationships/image" Target="../media/image8.png"/><Relationship Id="rId3" Type="http://schemas.openxmlformats.org/officeDocument/2006/relationships/tags" Target="../tags/tag398.xml"/><Relationship Id="rId2" Type="http://schemas.openxmlformats.org/officeDocument/2006/relationships/tags" Target="../tags/tag397.xml"/><Relationship Id="rId1" Type="http://schemas.openxmlformats.org/officeDocument/2006/relationships/tags" Target="../tags/tag396.xml"/></Relationships>
</file>

<file path=ppt/slides/_rels/slide61.xml.rels><?xml version="1.0" encoding="UTF-8" standalone="yes"?>
<Relationships xmlns="http://schemas.openxmlformats.org/package/2006/relationships"><Relationship Id="rId5" Type="http://schemas.openxmlformats.org/officeDocument/2006/relationships/notesSlide" Target="../notesSlides/notesSlide61.xml"/><Relationship Id="rId4" Type="http://schemas.openxmlformats.org/officeDocument/2006/relationships/slideLayout" Target="../slideLayouts/slideLayout7.xml"/><Relationship Id="rId3" Type="http://schemas.openxmlformats.org/officeDocument/2006/relationships/image" Target="../media/image9.jpeg"/><Relationship Id="rId2" Type="http://schemas.openxmlformats.org/officeDocument/2006/relationships/tags" Target="../tags/tag400.xml"/><Relationship Id="rId1" Type="http://schemas.openxmlformats.org/officeDocument/2006/relationships/tags" Target="../tags/tag399.xml"/></Relationships>
</file>

<file path=ppt/slides/_rels/slide62.xml.rels><?xml version="1.0" encoding="UTF-8" standalone="yes"?>
<Relationships xmlns="http://schemas.openxmlformats.org/package/2006/relationships"><Relationship Id="rId5" Type="http://schemas.openxmlformats.org/officeDocument/2006/relationships/notesSlide" Target="../notesSlides/notesSlide62.xml"/><Relationship Id="rId4" Type="http://schemas.openxmlformats.org/officeDocument/2006/relationships/slideLayout" Target="../slideLayouts/slideLayout7.xml"/><Relationship Id="rId3" Type="http://schemas.openxmlformats.org/officeDocument/2006/relationships/image" Target="../media/image10.jpeg"/><Relationship Id="rId2" Type="http://schemas.openxmlformats.org/officeDocument/2006/relationships/tags" Target="../tags/tag402.xml"/><Relationship Id="rId1" Type="http://schemas.openxmlformats.org/officeDocument/2006/relationships/tags" Target="../tags/tag401.xml"/></Relationships>
</file>

<file path=ppt/slides/_rels/slide63.xml.rels><?xml version="1.0" encoding="UTF-8" standalone="yes"?>
<Relationships xmlns="http://schemas.openxmlformats.org/package/2006/relationships"><Relationship Id="rId9" Type="http://schemas.openxmlformats.org/officeDocument/2006/relationships/notesSlide" Target="../notesSlides/notesSlide63.xml"/><Relationship Id="rId8" Type="http://schemas.openxmlformats.org/officeDocument/2006/relationships/slideLayout" Target="../slideLayouts/slideLayout7.xml"/><Relationship Id="rId7" Type="http://schemas.openxmlformats.org/officeDocument/2006/relationships/tags" Target="../tags/tag406.xml"/><Relationship Id="rId6" Type="http://schemas.openxmlformats.org/officeDocument/2006/relationships/tags" Target="../tags/tag405.xml"/><Relationship Id="rId5" Type="http://schemas.openxmlformats.org/officeDocument/2006/relationships/tags" Target="../tags/tag404.xml"/><Relationship Id="rId4" Type="http://schemas.openxmlformats.org/officeDocument/2006/relationships/tags" Target="../tags/tag403.xml"/><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image" Target="../media/image11.jpeg"/></Relationships>
</file>

<file path=ppt/slides/_rels/slide64.xml.rels><?xml version="1.0" encoding="UTF-8" standalone="yes"?>
<Relationships xmlns="http://schemas.openxmlformats.org/package/2006/relationships"><Relationship Id="rId6" Type="http://schemas.openxmlformats.org/officeDocument/2006/relationships/notesSlide" Target="../notesSlides/notesSlide64.xml"/><Relationship Id="rId5" Type="http://schemas.openxmlformats.org/officeDocument/2006/relationships/slideLayout" Target="../slideLayouts/slideLayout7.xml"/><Relationship Id="rId4" Type="http://schemas.openxmlformats.org/officeDocument/2006/relationships/tags" Target="../tags/tag410.xml"/><Relationship Id="rId3" Type="http://schemas.openxmlformats.org/officeDocument/2006/relationships/tags" Target="../tags/tag409.xml"/><Relationship Id="rId2" Type="http://schemas.openxmlformats.org/officeDocument/2006/relationships/tags" Target="../tags/tag408.xml"/><Relationship Id="rId1" Type="http://schemas.openxmlformats.org/officeDocument/2006/relationships/tags" Target="../tags/tag407.xml"/></Relationships>
</file>

<file path=ppt/slides/_rels/slide65.xml.rels><?xml version="1.0" encoding="UTF-8" standalone="yes"?>
<Relationships xmlns="http://schemas.openxmlformats.org/package/2006/relationships"><Relationship Id="rId4" Type="http://schemas.openxmlformats.org/officeDocument/2006/relationships/notesSlide" Target="../notesSlides/notesSlide65.xml"/><Relationship Id="rId3" Type="http://schemas.openxmlformats.org/officeDocument/2006/relationships/slideLayout" Target="../slideLayouts/slideLayout7.xml"/><Relationship Id="rId2" Type="http://schemas.openxmlformats.org/officeDocument/2006/relationships/image" Target="../media/image1.png"/><Relationship Id="rId1" Type="http://schemas.openxmlformats.org/officeDocument/2006/relationships/tags" Target="../tags/tag411.xml"/></Relationships>
</file>

<file path=ppt/slides/_rels/slide7.xml.rels><?xml version="1.0" encoding="UTF-8" standalone="yes"?>
<Relationships xmlns="http://schemas.openxmlformats.org/package/2006/relationships"><Relationship Id="rId9" Type="http://schemas.openxmlformats.org/officeDocument/2006/relationships/notesSlide" Target="../notesSlides/notesSlide7.xml"/><Relationship Id="rId8" Type="http://schemas.openxmlformats.org/officeDocument/2006/relationships/slideLayout" Target="../slideLayouts/slideLayout7.xml"/><Relationship Id="rId7" Type="http://schemas.openxmlformats.org/officeDocument/2006/relationships/tags" Target="../tags/tag26.xml"/><Relationship Id="rId6" Type="http://schemas.openxmlformats.org/officeDocument/2006/relationships/tags" Target="../tags/tag25.xml"/><Relationship Id="rId5" Type="http://schemas.openxmlformats.org/officeDocument/2006/relationships/tags" Target="../tags/tag24.xml"/><Relationship Id="rId4" Type="http://schemas.openxmlformats.org/officeDocument/2006/relationships/tags" Target="../tags/tag23.xml"/><Relationship Id="rId3" Type="http://schemas.openxmlformats.org/officeDocument/2006/relationships/tags" Target="../tags/tag22.xml"/><Relationship Id="rId2" Type="http://schemas.openxmlformats.org/officeDocument/2006/relationships/tags" Target="../tags/tag21.xml"/><Relationship Id="rId1" Type="http://schemas.openxmlformats.org/officeDocument/2006/relationships/tags" Target="../tags/tag20.xml"/></Relationships>
</file>

<file path=ppt/slides/_rels/slide8.xml.rels><?xml version="1.0" encoding="UTF-8" standalone="yes"?>
<Relationships xmlns="http://schemas.openxmlformats.org/package/2006/relationships"><Relationship Id="rId9" Type="http://schemas.openxmlformats.org/officeDocument/2006/relationships/notesSlide" Target="../notesSlides/notesSlide8.xml"/><Relationship Id="rId8" Type="http://schemas.openxmlformats.org/officeDocument/2006/relationships/slideLayout" Target="../slideLayouts/slideLayout7.xml"/><Relationship Id="rId7" Type="http://schemas.openxmlformats.org/officeDocument/2006/relationships/tags" Target="../tags/tag33.xml"/><Relationship Id="rId6" Type="http://schemas.openxmlformats.org/officeDocument/2006/relationships/tags" Target="../tags/tag32.xml"/><Relationship Id="rId5" Type="http://schemas.openxmlformats.org/officeDocument/2006/relationships/tags" Target="../tags/tag31.xml"/><Relationship Id="rId4" Type="http://schemas.openxmlformats.org/officeDocument/2006/relationships/tags" Target="../tags/tag30.xml"/><Relationship Id="rId3" Type="http://schemas.openxmlformats.org/officeDocument/2006/relationships/tags" Target="../tags/tag29.xml"/><Relationship Id="rId2" Type="http://schemas.openxmlformats.org/officeDocument/2006/relationships/tags" Target="../tags/tag28.xml"/><Relationship Id="rId1" Type="http://schemas.openxmlformats.org/officeDocument/2006/relationships/tags" Target="../tags/tag27.xml"/></Relationships>
</file>

<file path=ppt/slides/_rels/slide9.xml.rels><?xml version="1.0" encoding="UTF-8" standalone="yes"?>
<Relationships xmlns="http://schemas.openxmlformats.org/package/2006/relationships"><Relationship Id="rId9" Type="http://schemas.openxmlformats.org/officeDocument/2006/relationships/notesSlide" Target="../notesSlides/notesSlide9.xml"/><Relationship Id="rId8" Type="http://schemas.openxmlformats.org/officeDocument/2006/relationships/slideLayout" Target="../slideLayouts/slideLayout7.xml"/><Relationship Id="rId7" Type="http://schemas.openxmlformats.org/officeDocument/2006/relationships/tags" Target="../tags/tag40.xml"/><Relationship Id="rId6" Type="http://schemas.openxmlformats.org/officeDocument/2006/relationships/tags" Target="../tags/tag39.xml"/><Relationship Id="rId5" Type="http://schemas.openxmlformats.org/officeDocument/2006/relationships/tags" Target="../tags/tag38.xml"/><Relationship Id="rId4" Type="http://schemas.openxmlformats.org/officeDocument/2006/relationships/tags" Target="../tags/tag37.xml"/><Relationship Id="rId3" Type="http://schemas.openxmlformats.org/officeDocument/2006/relationships/tags" Target="../tags/tag36.xml"/><Relationship Id="rId2" Type="http://schemas.openxmlformats.org/officeDocument/2006/relationships/tags" Target="../tags/tag35.xml"/><Relationship Id="rId1" Type="http://schemas.openxmlformats.org/officeDocument/2006/relationships/tags" Target="../tags/tag3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custDataLst>
              <p:tags r:id="rId1"/>
            </p:custDataLst>
          </p:nvPr>
        </p:nvPicPr>
        <p:blipFill>
          <a:blip r:embed="rId2"/>
          <a:stretch>
            <a:fillRect/>
          </a:stretch>
        </p:blipFill>
        <p:spPr>
          <a:xfrm>
            <a:off x="-24765" y="0"/>
            <a:ext cx="8011160" cy="6870700"/>
          </a:xfrm>
          <a:prstGeom prst="rect">
            <a:avLst/>
          </a:prstGeom>
        </p:spPr>
      </p:pic>
      <p:sp>
        <p:nvSpPr>
          <p:cNvPr id="18" name="任意多边形: 形状 17"/>
          <p:cNvSpPr/>
          <p:nvPr/>
        </p:nvSpPr>
        <p:spPr>
          <a:xfrm>
            <a:off x="4044045" y="0"/>
            <a:ext cx="8147955" cy="6858000"/>
          </a:xfrm>
          <a:custGeom>
            <a:avLst/>
            <a:gdLst>
              <a:gd name="connsiteX0" fmla="*/ 0 w 6110966"/>
              <a:gd name="connsiteY0" fmla="*/ 0 h 5143500"/>
              <a:gd name="connsiteX1" fmla="*/ 6110966 w 6110966"/>
              <a:gd name="connsiteY1" fmla="*/ 0 h 5143500"/>
              <a:gd name="connsiteX2" fmla="*/ 6110966 w 6110966"/>
              <a:gd name="connsiteY2" fmla="*/ 5143500 h 5143500"/>
              <a:gd name="connsiteX3" fmla="*/ 0 w 6110966"/>
              <a:gd name="connsiteY3" fmla="*/ 5143500 h 5143500"/>
              <a:gd name="connsiteX4" fmla="*/ 8870 w 6110966"/>
              <a:gd name="connsiteY4" fmla="*/ 5139287 h 5143500"/>
              <a:gd name="connsiteX5" fmla="*/ 1754990 w 6110966"/>
              <a:gd name="connsiteY5" fmla="*/ 2571750 h 5143500"/>
              <a:gd name="connsiteX6" fmla="*/ 8870 w 6110966"/>
              <a:gd name="connsiteY6" fmla="*/ 4213 h 5143500"/>
              <a:gd name="connsiteX7" fmla="*/ 0 w 6110966"/>
              <a:gd name="connsiteY7" fmla="*/ 0 h 5143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10966" h="5143500">
                <a:moveTo>
                  <a:pt x="0" y="0"/>
                </a:moveTo>
                <a:lnTo>
                  <a:pt x="6110966" y="0"/>
                </a:lnTo>
                <a:lnTo>
                  <a:pt x="6110966" y="5143500"/>
                </a:lnTo>
                <a:lnTo>
                  <a:pt x="0" y="5143500"/>
                </a:lnTo>
                <a:lnTo>
                  <a:pt x="8870" y="5139287"/>
                </a:lnTo>
                <a:cubicBezTo>
                  <a:pt x="1062354" y="4582852"/>
                  <a:pt x="1754990" y="3640540"/>
                  <a:pt x="1754990" y="2571750"/>
                </a:cubicBezTo>
                <a:cubicBezTo>
                  <a:pt x="1754990" y="1502960"/>
                  <a:pt x="1062354" y="560648"/>
                  <a:pt x="8870" y="4213"/>
                </a:cubicBezTo>
                <a:lnTo>
                  <a:pt x="0" y="0"/>
                </a:lnTo>
                <a:close/>
              </a:path>
            </a:pathLst>
          </a:custGeom>
          <a:solidFill>
            <a:srgbClr val="485F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p>
        </p:txBody>
      </p:sp>
      <p:sp>
        <p:nvSpPr>
          <p:cNvPr id="21" name="文本框 20"/>
          <p:cNvSpPr txBox="1"/>
          <p:nvPr/>
        </p:nvSpPr>
        <p:spPr>
          <a:xfrm>
            <a:off x="6887845" y="1800225"/>
            <a:ext cx="4740275" cy="2553335"/>
          </a:xfrm>
          <a:prstGeom prst="rect">
            <a:avLst/>
          </a:prstGeom>
          <a:noFill/>
        </p:spPr>
        <p:txBody>
          <a:bodyPr wrap="square" rtlCol="0">
            <a:spAutoFit/>
          </a:bodyPr>
          <a:lstStyle/>
          <a:p>
            <a:r>
              <a:rPr lang="zh-CN" altLang="en-US" sz="8000" dirty="0">
                <a:solidFill>
                  <a:schemeClr val="bg1"/>
                </a:solidFill>
                <a:latin typeface="思源黑体 CN Light" panose="020B0300000000000000" pitchFamily="34" charset="-122"/>
                <a:ea typeface="思源黑体 CN Light" panose="020B0300000000000000" pitchFamily="34" charset="-122"/>
              </a:rPr>
              <a:t>室内设计</a:t>
            </a:r>
            <a:endParaRPr lang="zh-CN" altLang="en-US" sz="8000" dirty="0">
              <a:solidFill>
                <a:schemeClr val="bg1"/>
              </a:solidFill>
              <a:latin typeface="思源黑体 CN Light" panose="020B0300000000000000" pitchFamily="34" charset="-122"/>
              <a:ea typeface="思源黑体 CN Light" panose="020B0300000000000000" pitchFamily="34" charset="-122"/>
            </a:endParaRPr>
          </a:p>
          <a:p>
            <a:r>
              <a:rPr lang="zh-CN" altLang="en-US" sz="8000" dirty="0">
                <a:solidFill>
                  <a:schemeClr val="bg1"/>
                </a:solidFill>
                <a:latin typeface="思源黑体 CN Light" panose="020B0300000000000000" pitchFamily="34" charset="-122"/>
                <a:ea typeface="思源黑体 CN Light" panose="020B0300000000000000" pitchFamily="34" charset="-122"/>
              </a:rPr>
              <a:t>谈单技巧</a:t>
            </a:r>
            <a:endParaRPr lang="zh-CN" altLang="en-US" sz="8000" dirty="0">
              <a:solidFill>
                <a:schemeClr val="bg1"/>
              </a:solidFill>
              <a:latin typeface="思源黑体 CN Light" panose="020B0300000000000000" pitchFamily="34" charset="-122"/>
              <a:ea typeface="思源黑体 CN Light" panose="020B0300000000000000" pitchFamily="34" charset="-122"/>
            </a:endParaRPr>
          </a:p>
        </p:txBody>
      </p:sp>
      <p:cxnSp>
        <p:nvCxnSpPr>
          <p:cNvPr id="30" name="直接连接符 29"/>
          <p:cNvCxnSpPr/>
          <p:nvPr/>
        </p:nvCxnSpPr>
        <p:spPr>
          <a:xfrm>
            <a:off x="6887845" y="5400346"/>
            <a:ext cx="799363"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
        <p:nvSpPr>
          <p:cNvPr id="35" name="文本框 34"/>
          <p:cNvSpPr txBox="1"/>
          <p:nvPr/>
        </p:nvSpPr>
        <p:spPr>
          <a:xfrm>
            <a:off x="6887845" y="4607947"/>
            <a:ext cx="2688299" cy="420370"/>
          </a:xfrm>
          <a:prstGeom prst="rect">
            <a:avLst/>
          </a:prstGeom>
          <a:noFill/>
        </p:spPr>
        <p:txBody>
          <a:bodyPr wrap="square" rtlCol="0">
            <a:spAutoFit/>
          </a:bodyPr>
          <a:lstStyle/>
          <a:p>
            <a:pPr algn="l" defTabSz="1625600"/>
            <a:r>
              <a:rPr lang="zh-CN" altLang="en-US" sz="2135" dirty="0">
                <a:solidFill>
                  <a:prstClr val="white"/>
                </a:solidFill>
                <a:latin typeface="思源黑体 CN Light" panose="020B0300000000000000" pitchFamily="34" charset="-122"/>
                <a:ea typeface="思源黑体 CN Light" panose="020B0300000000000000" pitchFamily="34" charset="-122"/>
              </a:rPr>
              <a:t>主讲教师：</a:t>
            </a:r>
            <a:endParaRPr lang="zh-CN" altLang="en-US" sz="2135" dirty="0">
              <a:solidFill>
                <a:prstClr val="white"/>
              </a:solidFill>
              <a:latin typeface="思源黑体 CN Light" panose="020B0300000000000000" pitchFamily="34" charset="-122"/>
              <a:ea typeface="思源黑体 CN Light" panose="020B03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83432" y="220560"/>
            <a:ext cx="5613393" cy="761186"/>
            <a:chOff x="1828468" y="2747536"/>
            <a:chExt cx="4210044" cy="570889"/>
          </a:xfrm>
        </p:grpSpPr>
        <p:sp>
          <p:nvSpPr>
            <p:cNvPr id="3" name="文本框 2"/>
            <p:cNvSpPr txBox="1"/>
            <p:nvPr/>
          </p:nvSpPr>
          <p:spPr>
            <a:xfrm>
              <a:off x="1828468" y="2926948"/>
              <a:ext cx="2880320" cy="391477"/>
            </a:xfrm>
            <a:prstGeom prst="rect">
              <a:avLst/>
            </a:prstGeom>
            <a:noFill/>
          </p:spPr>
          <p:txBody>
            <a:bodyPr wrap="square" rtlCol="0">
              <a:spAutoFit/>
            </a:bodyPr>
            <a:lstStyle/>
            <a:p>
              <a:r>
                <a:rPr lang="zh-CN" altLang="en-US" sz="2800" dirty="0">
                  <a:solidFill>
                    <a:srgbClr val="384A66"/>
                  </a:solidFill>
                  <a:latin typeface="思源黑体 CN Light" panose="020B0300000000000000" pitchFamily="34" charset="-122"/>
                  <a:ea typeface="思源黑体 CN Light" panose="020B0300000000000000" pitchFamily="34" charset="-122"/>
                </a:rPr>
                <a:t>销售员靠什么开拓市场</a:t>
              </a:r>
              <a:endParaRPr lang="zh-CN" altLang="en-US" sz="2800" dirty="0">
                <a:solidFill>
                  <a:srgbClr val="384A66"/>
                </a:solidFill>
                <a:latin typeface="思源黑体 CN Light" panose="020B0300000000000000" pitchFamily="34" charset="-122"/>
                <a:ea typeface="思源黑体 CN Light" panose="020B0300000000000000" pitchFamily="34" charset="-122"/>
              </a:endParaRPr>
            </a:p>
          </p:txBody>
        </p:sp>
        <p:sp>
          <p:nvSpPr>
            <p:cNvPr id="4" name="文本框 3"/>
            <p:cNvSpPr txBox="1"/>
            <p:nvPr/>
          </p:nvSpPr>
          <p:spPr>
            <a:xfrm>
              <a:off x="1828468" y="2747536"/>
              <a:ext cx="4210044" cy="276225"/>
            </a:xfrm>
            <a:prstGeom prst="rect">
              <a:avLst/>
            </a:prstGeom>
            <a:noFill/>
          </p:spPr>
          <p:txBody>
            <a:bodyPr wrap="square" rtlCol="0">
              <a:spAutoFit/>
            </a:bodyPr>
            <a:lstStyle/>
            <a:p>
              <a:r>
                <a:rPr lang="en-US" altLang="zh-CN" sz="1800" dirty="0">
                  <a:solidFill>
                    <a:srgbClr val="384A66"/>
                  </a:solidFill>
                  <a:latin typeface="思源黑体 CN Light" panose="020B0300000000000000" pitchFamily="34" charset="-122"/>
                  <a:ea typeface="思源黑体 CN Light" panose="020B0300000000000000" pitchFamily="34" charset="-122"/>
                </a:rPr>
                <a:t>第一节</a:t>
              </a:r>
              <a:endParaRPr lang="en-US" altLang="zh-CN" sz="1800" dirty="0">
                <a:solidFill>
                  <a:srgbClr val="384A66"/>
                </a:solidFill>
                <a:latin typeface="思源黑体 CN Light" panose="020B0300000000000000" pitchFamily="34" charset="-122"/>
                <a:ea typeface="思源黑体 CN Light" panose="020B0300000000000000" pitchFamily="34" charset="-122"/>
              </a:endParaRPr>
            </a:p>
          </p:txBody>
        </p:sp>
      </p:grpSp>
      <p:sp>
        <p:nvSpPr>
          <p:cNvPr id="5" name="椭圆 4"/>
          <p:cNvSpPr/>
          <p:nvPr/>
        </p:nvSpPr>
        <p:spPr>
          <a:xfrm>
            <a:off x="-456728" y="-315417"/>
            <a:ext cx="1440160" cy="1410509"/>
          </a:xfrm>
          <a:prstGeom prst="ellipse">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47328" y="211287"/>
            <a:ext cx="1177490" cy="769441"/>
          </a:xfrm>
          <a:prstGeom prst="rect">
            <a:avLst/>
          </a:prstGeom>
          <a:noFill/>
        </p:spPr>
        <p:txBody>
          <a:bodyPr wrap="square" rtlCol="0">
            <a:spAutoFit/>
          </a:bodyPr>
          <a:lstStyle/>
          <a:p>
            <a:r>
              <a:rPr lang="en-US" altLang="zh-CN" sz="4400" b="1" dirty="0">
                <a:solidFill>
                  <a:schemeClr val="bg1"/>
                </a:solidFill>
                <a:latin typeface="思源黑体 CN Light" panose="020B0300000000000000" pitchFamily="34" charset="-122"/>
                <a:ea typeface="思源黑体 CN Light" panose="020B0300000000000000" pitchFamily="34" charset="-122"/>
              </a:rPr>
              <a:t>01</a:t>
            </a:r>
            <a:endParaRPr lang="zh-CN" altLang="en-US" sz="4400" b="1" dirty="0">
              <a:solidFill>
                <a:schemeClr val="bg1"/>
              </a:solidFill>
              <a:latin typeface="思源黑体 CN Light" panose="020B0300000000000000" pitchFamily="34" charset="-122"/>
              <a:ea typeface="思源黑体 CN Light" panose="020B0300000000000000" pitchFamily="34" charset="-122"/>
            </a:endParaRPr>
          </a:p>
        </p:txBody>
      </p:sp>
      <p:sp>
        <p:nvSpPr>
          <p:cNvPr id="21" name="文本框 20"/>
          <p:cNvSpPr txBox="1"/>
          <p:nvPr/>
        </p:nvSpPr>
        <p:spPr>
          <a:xfrm>
            <a:off x="540025" y="1167297"/>
            <a:ext cx="4647534" cy="645160"/>
          </a:xfrm>
          <a:prstGeom prst="rect">
            <a:avLst/>
          </a:prstGeom>
          <a:noFill/>
        </p:spPr>
        <p:txBody>
          <a:bodyPr wrap="square" rtlCol="0">
            <a:spAutoFit/>
          </a:bodyPr>
          <a:lstStyle/>
          <a:p>
            <a:r>
              <a:rPr lang="zh-CN" altLang="en-US" sz="3600" b="1" dirty="0">
                <a:solidFill>
                  <a:srgbClr val="384A66"/>
                </a:solidFill>
                <a:latin typeface="思源黑体 CN Light" panose="020B0300000000000000" pitchFamily="34" charset="-122"/>
                <a:ea typeface="思源黑体 CN Light" panose="020B0300000000000000" pitchFamily="34" charset="-122"/>
              </a:rPr>
              <a:t>五、职场定律</a:t>
            </a:r>
            <a:endParaRPr lang="zh-CN" altLang="en-US" sz="3600" b="1" dirty="0">
              <a:solidFill>
                <a:srgbClr val="384A66"/>
              </a:solidFill>
              <a:latin typeface="思源黑体 CN Light" panose="020B0300000000000000" pitchFamily="34" charset="-122"/>
              <a:ea typeface="思源黑体 CN Light" panose="020B0300000000000000" pitchFamily="34" charset="-122"/>
            </a:endParaRPr>
          </a:p>
        </p:txBody>
      </p:sp>
      <p:sp>
        <p:nvSpPr>
          <p:cNvPr id="23" name="矩形 22"/>
          <p:cNvSpPr/>
          <p:nvPr/>
        </p:nvSpPr>
        <p:spPr>
          <a:xfrm>
            <a:off x="540025" y="1959132"/>
            <a:ext cx="2201430" cy="72008"/>
          </a:xfrm>
          <a:prstGeom prst="rect">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384A66"/>
              </a:solidFill>
            </a:endParaRPr>
          </a:p>
        </p:txBody>
      </p:sp>
      <p:grpSp>
        <p:nvGrpSpPr>
          <p:cNvPr id="8" name="组合 7"/>
          <p:cNvGrpSpPr/>
          <p:nvPr/>
        </p:nvGrpSpPr>
        <p:grpSpPr>
          <a:xfrm>
            <a:off x="539750" y="2204720"/>
            <a:ext cx="9865360" cy="627380"/>
            <a:chOff x="850" y="3472"/>
            <a:chExt cx="15536" cy="988"/>
          </a:xfrm>
        </p:grpSpPr>
        <p:sp>
          <p:nvSpPr>
            <p:cNvPr id="22" name="文本框 21"/>
            <p:cNvSpPr txBox="1"/>
            <p:nvPr/>
          </p:nvSpPr>
          <p:spPr>
            <a:xfrm>
              <a:off x="3817" y="3652"/>
              <a:ext cx="12569" cy="628"/>
            </a:xfrm>
            <a:prstGeom prst="rect">
              <a:avLst/>
            </a:prstGeom>
            <a:noFill/>
          </p:spPr>
          <p:txBody>
            <a:bodyPr wrap="square" rtlCol="0">
              <a:spAutoFit/>
            </a:bodyPr>
            <a:lstStyle/>
            <a:p>
              <a:pPr>
                <a:lnSpc>
                  <a:spcPct val="100000"/>
                </a:lnSpc>
              </a:pPr>
              <a:r>
                <a:rPr lang="en-US" altLang="zh-CN" sz="2000" dirty="0">
                  <a:solidFill>
                    <a:schemeClr val="tx1">
                      <a:lumMod val="50000"/>
                      <a:lumOff val="50000"/>
                    </a:schemeClr>
                  </a:solidFill>
                  <a:latin typeface="思源黑体 CN Light" panose="020B0300000000000000" pitchFamily="34" charset="-122"/>
                  <a:ea typeface="思源黑体 CN Light" panose="020B0300000000000000" pitchFamily="34" charset="-122"/>
                </a:rPr>
                <a:t>永远不要说自己老东家和老上司的坏话，哪怕他们真的一无是处。</a:t>
              </a:r>
              <a:endParaRPr lang="en-US" altLang="zh-CN" sz="2000" dirty="0">
                <a:solidFill>
                  <a:schemeClr val="tx1">
                    <a:lumMod val="50000"/>
                    <a:lumOff val="50000"/>
                  </a:schemeClr>
                </a:solidFill>
                <a:latin typeface="思源黑体 CN Light" panose="020B0300000000000000" pitchFamily="34" charset="-122"/>
                <a:ea typeface="思源黑体 CN Light" panose="020B0300000000000000" pitchFamily="34" charset="-122"/>
              </a:endParaRPr>
            </a:p>
          </p:txBody>
        </p:sp>
        <p:sp>
          <p:nvSpPr>
            <p:cNvPr id="7" name="矩形 6"/>
            <p:cNvSpPr/>
            <p:nvPr>
              <p:custDataLst>
                <p:tags r:id="rId1"/>
              </p:custDataLst>
            </p:nvPr>
          </p:nvSpPr>
          <p:spPr>
            <a:xfrm>
              <a:off x="850" y="3472"/>
              <a:ext cx="2730" cy="988"/>
            </a:xfrm>
            <a:prstGeom prst="rect">
              <a:avLst/>
            </a:prstGeom>
            <a:solidFill>
              <a:srgbClr val="485F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a:t>定律 1：</a:t>
              </a:r>
              <a:endParaRPr lang="zh-CN" altLang="en-US"/>
            </a:p>
          </p:txBody>
        </p:sp>
      </p:grpSp>
      <p:grpSp>
        <p:nvGrpSpPr>
          <p:cNvPr id="9" name="组合 8"/>
          <p:cNvGrpSpPr/>
          <p:nvPr/>
        </p:nvGrpSpPr>
        <p:grpSpPr>
          <a:xfrm>
            <a:off x="539750" y="3035300"/>
            <a:ext cx="9865360" cy="627380"/>
            <a:chOff x="850" y="3472"/>
            <a:chExt cx="15536" cy="988"/>
          </a:xfrm>
        </p:grpSpPr>
        <p:sp>
          <p:nvSpPr>
            <p:cNvPr id="10" name="文本框 9"/>
            <p:cNvSpPr txBox="1"/>
            <p:nvPr>
              <p:custDataLst>
                <p:tags r:id="rId2"/>
              </p:custDataLst>
            </p:nvPr>
          </p:nvSpPr>
          <p:spPr>
            <a:xfrm>
              <a:off x="3817" y="3652"/>
              <a:ext cx="12569" cy="628"/>
            </a:xfrm>
            <a:prstGeom prst="rect">
              <a:avLst/>
            </a:prstGeom>
            <a:noFill/>
          </p:spPr>
          <p:txBody>
            <a:bodyPr wrap="square" rtlCol="0">
              <a:spAutoFit/>
            </a:bodyPr>
            <a:p>
              <a:pPr>
                <a:lnSpc>
                  <a:spcPct val="100000"/>
                </a:lnSpc>
              </a:pPr>
              <a:r>
                <a:rPr lang="en-US" altLang="zh-CN" sz="2000" dirty="0">
                  <a:solidFill>
                    <a:schemeClr val="tx1">
                      <a:lumMod val="50000"/>
                      <a:lumOff val="50000"/>
                    </a:schemeClr>
                  </a:solidFill>
                  <a:latin typeface="思源黑体 CN Light" panose="020B0300000000000000" pitchFamily="34" charset="-122"/>
                  <a:ea typeface="思源黑体 CN Light" panose="020B0300000000000000" pitchFamily="34" charset="-122"/>
                </a:rPr>
                <a:t>永远只给上司提供选择题而不是问答题。</a:t>
              </a:r>
              <a:endParaRPr lang="en-US" altLang="zh-CN" sz="2000" dirty="0">
                <a:solidFill>
                  <a:schemeClr val="tx1">
                    <a:lumMod val="50000"/>
                    <a:lumOff val="50000"/>
                  </a:schemeClr>
                </a:solidFill>
                <a:latin typeface="思源黑体 CN Light" panose="020B0300000000000000" pitchFamily="34" charset="-122"/>
                <a:ea typeface="思源黑体 CN Light" panose="020B0300000000000000" pitchFamily="34" charset="-122"/>
              </a:endParaRPr>
            </a:p>
          </p:txBody>
        </p:sp>
        <p:sp>
          <p:nvSpPr>
            <p:cNvPr id="11" name="矩形 10"/>
            <p:cNvSpPr/>
            <p:nvPr>
              <p:custDataLst>
                <p:tags r:id="rId3"/>
              </p:custDataLst>
            </p:nvPr>
          </p:nvSpPr>
          <p:spPr>
            <a:xfrm>
              <a:off x="850" y="3472"/>
              <a:ext cx="2730" cy="988"/>
            </a:xfrm>
            <a:prstGeom prst="rect">
              <a:avLst/>
            </a:prstGeom>
            <a:solidFill>
              <a:srgbClr val="485F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a:t>定律 </a:t>
              </a:r>
              <a:r>
                <a:rPr lang="en-US" altLang="zh-CN"/>
                <a:t>2</a:t>
              </a:r>
              <a:r>
                <a:rPr lang="zh-CN" altLang="en-US"/>
                <a:t>：</a:t>
              </a:r>
              <a:endParaRPr lang="zh-CN" altLang="en-US"/>
            </a:p>
          </p:txBody>
        </p:sp>
      </p:grpSp>
      <p:grpSp>
        <p:nvGrpSpPr>
          <p:cNvPr id="12" name="组合 11"/>
          <p:cNvGrpSpPr/>
          <p:nvPr/>
        </p:nvGrpSpPr>
        <p:grpSpPr>
          <a:xfrm>
            <a:off x="539750" y="3865880"/>
            <a:ext cx="9865360" cy="627380"/>
            <a:chOff x="850" y="3472"/>
            <a:chExt cx="15536" cy="988"/>
          </a:xfrm>
        </p:grpSpPr>
        <p:sp>
          <p:nvSpPr>
            <p:cNvPr id="13" name="文本框 12"/>
            <p:cNvSpPr txBox="1"/>
            <p:nvPr>
              <p:custDataLst>
                <p:tags r:id="rId4"/>
              </p:custDataLst>
            </p:nvPr>
          </p:nvSpPr>
          <p:spPr>
            <a:xfrm>
              <a:off x="3817" y="3652"/>
              <a:ext cx="12569" cy="628"/>
            </a:xfrm>
            <a:prstGeom prst="rect">
              <a:avLst/>
            </a:prstGeom>
            <a:noFill/>
          </p:spPr>
          <p:txBody>
            <a:bodyPr wrap="square" rtlCol="0">
              <a:spAutoFit/>
            </a:bodyPr>
            <a:p>
              <a:pPr>
                <a:lnSpc>
                  <a:spcPct val="100000"/>
                </a:lnSpc>
              </a:pPr>
              <a:r>
                <a:rPr lang="en-US" altLang="zh-CN" sz="2000" dirty="0">
                  <a:solidFill>
                    <a:schemeClr val="tx1">
                      <a:lumMod val="50000"/>
                      <a:lumOff val="50000"/>
                    </a:schemeClr>
                  </a:solidFill>
                  <a:latin typeface="思源黑体 CN Light" panose="020B0300000000000000" pitchFamily="34" charset="-122"/>
                  <a:ea typeface="思源黑体 CN Light" panose="020B0300000000000000" pitchFamily="34" charset="-122"/>
                </a:rPr>
                <a:t>最好不要发牢骚，即使提意见也要保持“建设性心态”。</a:t>
              </a:r>
              <a:endParaRPr lang="en-US" altLang="zh-CN" sz="2000" dirty="0">
                <a:solidFill>
                  <a:schemeClr val="tx1">
                    <a:lumMod val="50000"/>
                    <a:lumOff val="50000"/>
                  </a:schemeClr>
                </a:solidFill>
                <a:latin typeface="思源黑体 CN Light" panose="020B0300000000000000" pitchFamily="34" charset="-122"/>
                <a:ea typeface="思源黑体 CN Light" panose="020B0300000000000000" pitchFamily="34" charset="-122"/>
              </a:endParaRPr>
            </a:p>
          </p:txBody>
        </p:sp>
        <p:sp>
          <p:nvSpPr>
            <p:cNvPr id="14" name="矩形 13"/>
            <p:cNvSpPr/>
            <p:nvPr>
              <p:custDataLst>
                <p:tags r:id="rId5"/>
              </p:custDataLst>
            </p:nvPr>
          </p:nvSpPr>
          <p:spPr>
            <a:xfrm>
              <a:off x="850" y="3472"/>
              <a:ext cx="2730" cy="988"/>
            </a:xfrm>
            <a:prstGeom prst="rect">
              <a:avLst/>
            </a:prstGeom>
            <a:solidFill>
              <a:srgbClr val="485F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a:t>定律 </a:t>
              </a:r>
              <a:r>
                <a:rPr lang="en-US" altLang="zh-CN"/>
                <a:t>3</a:t>
              </a:r>
              <a:r>
                <a:rPr lang="zh-CN" altLang="en-US"/>
                <a:t>：</a:t>
              </a:r>
              <a:endParaRPr lang="zh-CN" altLang="en-US"/>
            </a:p>
          </p:txBody>
        </p:sp>
      </p:grpSp>
      <p:grpSp>
        <p:nvGrpSpPr>
          <p:cNvPr id="15" name="组合 14"/>
          <p:cNvGrpSpPr/>
          <p:nvPr/>
        </p:nvGrpSpPr>
        <p:grpSpPr>
          <a:xfrm>
            <a:off x="539750" y="5527040"/>
            <a:ext cx="10525760" cy="627380"/>
            <a:chOff x="850" y="3472"/>
            <a:chExt cx="16576" cy="988"/>
          </a:xfrm>
        </p:grpSpPr>
        <p:sp>
          <p:nvSpPr>
            <p:cNvPr id="16" name="文本框 15"/>
            <p:cNvSpPr txBox="1"/>
            <p:nvPr>
              <p:custDataLst>
                <p:tags r:id="rId6"/>
              </p:custDataLst>
            </p:nvPr>
          </p:nvSpPr>
          <p:spPr>
            <a:xfrm>
              <a:off x="3817" y="3652"/>
              <a:ext cx="13609" cy="628"/>
            </a:xfrm>
            <a:prstGeom prst="rect">
              <a:avLst/>
            </a:prstGeom>
            <a:noFill/>
          </p:spPr>
          <p:txBody>
            <a:bodyPr wrap="square" rtlCol="0">
              <a:spAutoFit/>
            </a:bodyPr>
            <a:p>
              <a:pPr>
                <a:lnSpc>
                  <a:spcPct val="100000"/>
                </a:lnSpc>
              </a:pPr>
              <a:r>
                <a:rPr lang="en-US" altLang="zh-CN" sz="2000" dirty="0">
                  <a:solidFill>
                    <a:schemeClr val="tx1">
                      <a:lumMod val="50000"/>
                      <a:lumOff val="50000"/>
                    </a:schemeClr>
                  </a:solidFill>
                  <a:latin typeface="思源黑体 CN Light" panose="020B0300000000000000" pitchFamily="34" charset="-122"/>
                  <a:ea typeface="思源黑体 CN Light" panose="020B0300000000000000" pitchFamily="34" charset="-122"/>
                </a:rPr>
                <a:t>要综合评价自己的收入，并不断创造收入增长空间。</a:t>
              </a:r>
              <a:endParaRPr lang="en-US" altLang="zh-CN" sz="2000" dirty="0">
                <a:solidFill>
                  <a:schemeClr val="tx1">
                    <a:lumMod val="50000"/>
                    <a:lumOff val="50000"/>
                  </a:schemeClr>
                </a:solidFill>
                <a:latin typeface="思源黑体 CN Light" panose="020B0300000000000000" pitchFamily="34" charset="-122"/>
                <a:ea typeface="思源黑体 CN Light" panose="020B0300000000000000" pitchFamily="34" charset="-122"/>
              </a:endParaRPr>
            </a:p>
          </p:txBody>
        </p:sp>
        <p:sp>
          <p:nvSpPr>
            <p:cNvPr id="17" name="矩形 16"/>
            <p:cNvSpPr/>
            <p:nvPr>
              <p:custDataLst>
                <p:tags r:id="rId7"/>
              </p:custDataLst>
            </p:nvPr>
          </p:nvSpPr>
          <p:spPr>
            <a:xfrm>
              <a:off x="850" y="3472"/>
              <a:ext cx="2730" cy="988"/>
            </a:xfrm>
            <a:prstGeom prst="rect">
              <a:avLst/>
            </a:prstGeom>
            <a:solidFill>
              <a:srgbClr val="485F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a:t>定律 </a:t>
              </a:r>
              <a:r>
                <a:rPr lang="en-US" altLang="zh-CN"/>
                <a:t>5</a:t>
              </a:r>
              <a:r>
                <a:rPr lang="zh-CN" altLang="en-US"/>
                <a:t>：</a:t>
              </a:r>
              <a:endParaRPr lang="zh-CN" altLang="en-US"/>
            </a:p>
          </p:txBody>
        </p:sp>
      </p:grpSp>
      <p:grpSp>
        <p:nvGrpSpPr>
          <p:cNvPr id="18" name="组合 17"/>
          <p:cNvGrpSpPr/>
          <p:nvPr/>
        </p:nvGrpSpPr>
        <p:grpSpPr>
          <a:xfrm>
            <a:off x="539750" y="4696460"/>
            <a:ext cx="10525760" cy="627380"/>
            <a:chOff x="850" y="3472"/>
            <a:chExt cx="16576" cy="988"/>
          </a:xfrm>
        </p:grpSpPr>
        <p:sp>
          <p:nvSpPr>
            <p:cNvPr id="19" name="文本框 18"/>
            <p:cNvSpPr txBox="1"/>
            <p:nvPr>
              <p:custDataLst>
                <p:tags r:id="rId8"/>
              </p:custDataLst>
            </p:nvPr>
          </p:nvSpPr>
          <p:spPr>
            <a:xfrm>
              <a:off x="3817" y="3652"/>
              <a:ext cx="13609" cy="628"/>
            </a:xfrm>
            <a:prstGeom prst="rect">
              <a:avLst/>
            </a:prstGeom>
            <a:noFill/>
          </p:spPr>
          <p:txBody>
            <a:bodyPr wrap="square" rtlCol="0">
              <a:spAutoFit/>
            </a:bodyPr>
            <a:p>
              <a:pPr>
                <a:lnSpc>
                  <a:spcPct val="100000"/>
                </a:lnSpc>
              </a:pPr>
              <a:r>
                <a:rPr lang="en-US" altLang="zh-CN" sz="2000" dirty="0">
                  <a:solidFill>
                    <a:schemeClr val="tx1">
                      <a:lumMod val="50000"/>
                      <a:lumOff val="50000"/>
                    </a:schemeClr>
                  </a:solidFill>
                  <a:latin typeface="思源黑体 CN Light" panose="020B0300000000000000" pitchFamily="34" charset="-122"/>
                  <a:ea typeface="思源黑体 CN Light" panose="020B0300000000000000" pitchFamily="34" charset="-122"/>
                </a:rPr>
                <a:t>学会管理上司和总部职能部门。</a:t>
              </a:r>
              <a:endParaRPr lang="en-US" altLang="zh-CN" sz="2000" dirty="0">
                <a:solidFill>
                  <a:schemeClr val="tx1">
                    <a:lumMod val="50000"/>
                    <a:lumOff val="50000"/>
                  </a:schemeClr>
                </a:solidFill>
                <a:latin typeface="思源黑体 CN Light" panose="020B0300000000000000" pitchFamily="34" charset="-122"/>
                <a:ea typeface="思源黑体 CN Light" panose="020B0300000000000000" pitchFamily="34" charset="-122"/>
              </a:endParaRPr>
            </a:p>
          </p:txBody>
        </p:sp>
        <p:sp>
          <p:nvSpPr>
            <p:cNvPr id="20" name="矩形 19"/>
            <p:cNvSpPr/>
            <p:nvPr>
              <p:custDataLst>
                <p:tags r:id="rId9"/>
              </p:custDataLst>
            </p:nvPr>
          </p:nvSpPr>
          <p:spPr>
            <a:xfrm>
              <a:off x="850" y="3472"/>
              <a:ext cx="2730" cy="988"/>
            </a:xfrm>
            <a:prstGeom prst="rect">
              <a:avLst/>
            </a:prstGeom>
            <a:solidFill>
              <a:srgbClr val="485F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a:t>定律 </a:t>
              </a:r>
              <a:r>
                <a:rPr lang="en-US" altLang="zh-CN"/>
                <a:t>4</a:t>
              </a:r>
              <a:r>
                <a:rPr lang="zh-CN" altLang="en-US"/>
                <a:t>：</a:t>
              </a:r>
              <a:endParaRPr lang="zh-CN" altLang="en-US"/>
            </a:p>
          </p:txBody>
        </p:sp>
      </p:gr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500"/>
                                        <p:tgtEl>
                                          <p:spTgt spid="21"/>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3"/>
                                        </p:tgtEl>
                                        <p:attrNameLst>
                                          <p:attrName>style.visibility</p:attrName>
                                        </p:attrNameLst>
                                      </p:cBhvr>
                                      <p:to>
                                        <p:strVal val="visible"/>
                                      </p:to>
                                    </p:set>
                                    <p:animEffect transition="in" filter="fade">
                                      <p:cBhvr>
                                        <p:cTn id="10"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3" grpId="0" bldLvl="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83432" y="220560"/>
            <a:ext cx="5613393" cy="761186"/>
            <a:chOff x="1828468" y="2747536"/>
            <a:chExt cx="4210044" cy="570889"/>
          </a:xfrm>
        </p:grpSpPr>
        <p:sp>
          <p:nvSpPr>
            <p:cNvPr id="3" name="文本框 2"/>
            <p:cNvSpPr txBox="1"/>
            <p:nvPr/>
          </p:nvSpPr>
          <p:spPr>
            <a:xfrm>
              <a:off x="1828468" y="2926948"/>
              <a:ext cx="2880320" cy="391477"/>
            </a:xfrm>
            <a:prstGeom prst="rect">
              <a:avLst/>
            </a:prstGeom>
            <a:noFill/>
          </p:spPr>
          <p:txBody>
            <a:bodyPr wrap="square" rtlCol="0">
              <a:spAutoFit/>
            </a:bodyPr>
            <a:lstStyle/>
            <a:p>
              <a:r>
                <a:rPr lang="zh-CN" altLang="en-US" sz="2800" dirty="0">
                  <a:solidFill>
                    <a:srgbClr val="384A66"/>
                  </a:solidFill>
                  <a:latin typeface="思源黑体 CN Light" panose="020B0300000000000000" pitchFamily="34" charset="-122"/>
                  <a:ea typeface="思源黑体 CN Light" panose="020B0300000000000000" pitchFamily="34" charset="-122"/>
                </a:rPr>
                <a:t>销售员靠什么开拓市场</a:t>
              </a:r>
              <a:endParaRPr lang="zh-CN" altLang="en-US" sz="2800" dirty="0">
                <a:solidFill>
                  <a:srgbClr val="384A66"/>
                </a:solidFill>
                <a:latin typeface="思源黑体 CN Light" panose="020B0300000000000000" pitchFamily="34" charset="-122"/>
                <a:ea typeface="思源黑体 CN Light" panose="020B0300000000000000" pitchFamily="34" charset="-122"/>
              </a:endParaRPr>
            </a:p>
          </p:txBody>
        </p:sp>
        <p:sp>
          <p:nvSpPr>
            <p:cNvPr id="4" name="文本框 3"/>
            <p:cNvSpPr txBox="1"/>
            <p:nvPr/>
          </p:nvSpPr>
          <p:spPr>
            <a:xfrm>
              <a:off x="1828468" y="2747536"/>
              <a:ext cx="4210044" cy="276225"/>
            </a:xfrm>
            <a:prstGeom prst="rect">
              <a:avLst/>
            </a:prstGeom>
            <a:noFill/>
          </p:spPr>
          <p:txBody>
            <a:bodyPr wrap="square" rtlCol="0">
              <a:spAutoFit/>
            </a:bodyPr>
            <a:lstStyle/>
            <a:p>
              <a:r>
                <a:rPr lang="en-US" altLang="zh-CN" sz="1800" dirty="0">
                  <a:solidFill>
                    <a:srgbClr val="384A66"/>
                  </a:solidFill>
                  <a:latin typeface="思源黑体 CN Light" panose="020B0300000000000000" pitchFamily="34" charset="-122"/>
                  <a:ea typeface="思源黑体 CN Light" panose="020B0300000000000000" pitchFamily="34" charset="-122"/>
                </a:rPr>
                <a:t>第一节</a:t>
              </a:r>
              <a:endParaRPr lang="en-US" altLang="zh-CN" sz="1800" dirty="0">
                <a:solidFill>
                  <a:srgbClr val="384A66"/>
                </a:solidFill>
                <a:latin typeface="思源黑体 CN Light" panose="020B0300000000000000" pitchFamily="34" charset="-122"/>
                <a:ea typeface="思源黑体 CN Light" panose="020B0300000000000000" pitchFamily="34" charset="-122"/>
              </a:endParaRPr>
            </a:p>
          </p:txBody>
        </p:sp>
      </p:grpSp>
      <p:sp>
        <p:nvSpPr>
          <p:cNvPr id="5" name="椭圆 4"/>
          <p:cNvSpPr/>
          <p:nvPr/>
        </p:nvSpPr>
        <p:spPr>
          <a:xfrm>
            <a:off x="-456728" y="-315417"/>
            <a:ext cx="1440160" cy="1410509"/>
          </a:xfrm>
          <a:prstGeom prst="ellipse">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47328" y="211287"/>
            <a:ext cx="1177490" cy="769441"/>
          </a:xfrm>
          <a:prstGeom prst="rect">
            <a:avLst/>
          </a:prstGeom>
          <a:noFill/>
        </p:spPr>
        <p:txBody>
          <a:bodyPr wrap="square" rtlCol="0">
            <a:spAutoFit/>
          </a:bodyPr>
          <a:lstStyle/>
          <a:p>
            <a:r>
              <a:rPr lang="en-US" altLang="zh-CN" sz="4400" b="1" dirty="0">
                <a:solidFill>
                  <a:schemeClr val="bg1"/>
                </a:solidFill>
                <a:latin typeface="思源黑体 CN Light" panose="020B0300000000000000" pitchFamily="34" charset="-122"/>
                <a:ea typeface="思源黑体 CN Light" panose="020B0300000000000000" pitchFamily="34" charset="-122"/>
              </a:rPr>
              <a:t>01</a:t>
            </a:r>
            <a:endParaRPr lang="zh-CN" altLang="en-US" sz="4400" b="1" dirty="0">
              <a:solidFill>
                <a:schemeClr val="bg1"/>
              </a:solidFill>
              <a:latin typeface="思源黑体 CN Light" panose="020B0300000000000000" pitchFamily="34" charset="-122"/>
              <a:ea typeface="思源黑体 CN Light" panose="020B0300000000000000" pitchFamily="34" charset="-122"/>
            </a:endParaRPr>
          </a:p>
        </p:txBody>
      </p:sp>
      <p:sp>
        <p:nvSpPr>
          <p:cNvPr id="21" name="文本框 20"/>
          <p:cNvSpPr txBox="1"/>
          <p:nvPr/>
        </p:nvSpPr>
        <p:spPr>
          <a:xfrm>
            <a:off x="540025" y="1167297"/>
            <a:ext cx="4647534" cy="645160"/>
          </a:xfrm>
          <a:prstGeom prst="rect">
            <a:avLst/>
          </a:prstGeom>
          <a:noFill/>
        </p:spPr>
        <p:txBody>
          <a:bodyPr wrap="square" rtlCol="0">
            <a:spAutoFit/>
          </a:bodyPr>
          <a:lstStyle/>
          <a:p>
            <a:r>
              <a:rPr lang="zh-CN" altLang="en-US" sz="3600" b="1" dirty="0">
                <a:solidFill>
                  <a:srgbClr val="384A66"/>
                </a:solidFill>
                <a:latin typeface="思源黑体 CN Light" panose="020B0300000000000000" pitchFamily="34" charset="-122"/>
                <a:ea typeface="思源黑体 CN Light" panose="020B0300000000000000" pitchFamily="34" charset="-122"/>
              </a:rPr>
              <a:t>六、职责定律</a:t>
            </a:r>
            <a:endParaRPr lang="zh-CN" altLang="en-US" sz="3600" b="1" dirty="0">
              <a:solidFill>
                <a:srgbClr val="384A66"/>
              </a:solidFill>
              <a:latin typeface="思源黑体 CN Light" panose="020B0300000000000000" pitchFamily="34" charset="-122"/>
              <a:ea typeface="思源黑体 CN Light" panose="020B0300000000000000" pitchFamily="34" charset="-122"/>
            </a:endParaRPr>
          </a:p>
        </p:txBody>
      </p:sp>
      <p:sp>
        <p:nvSpPr>
          <p:cNvPr id="23" name="矩形 22"/>
          <p:cNvSpPr/>
          <p:nvPr/>
        </p:nvSpPr>
        <p:spPr>
          <a:xfrm>
            <a:off x="540025" y="1959132"/>
            <a:ext cx="2201430" cy="72008"/>
          </a:xfrm>
          <a:prstGeom prst="rect">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384A66"/>
              </a:solidFill>
            </a:endParaRPr>
          </a:p>
        </p:txBody>
      </p:sp>
      <p:grpSp>
        <p:nvGrpSpPr>
          <p:cNvPr id="8" name="组合 7"/>
          <p:cNvGrpSpPr/>
          <p:nvPr/>
        </p:nvGrpSpPr>
        <p:grpSpPr>
          <a:xfrm>
            <a:off x="539750" y="2204720"/>
            <a:ext cx="9865360" cy="627380"/>
            <a:chOff x="850" y="3472"/>
            <a:chExt cx="15536" cy="988"/>
          </a:xfrm>
        </p:grpSpPr>
        <p:sp>
          <p:nvSpPr>
            <p:cNvPr id="22" name="文本框 21"/>
            <p:cNvSpPr txBox="1"/>
            <p:nvPr/>
          </p:nvSpPr>
          <p:spPr>
            <a:xfrm>
              <a:off x="3817" y="3652"/>
              <a:ext cx="12569" cy="628"/>
            </a:xfrm>
            <a:prstGeom prst="rect">
              <a:avLst/>
            </a:prstGeom>
            <a:noFill/>
          </p:spPr>
          <p:txBody>
            <a:bodyPr wrap="square" rtlCol="0">
              <a:spAutoFit/>
            </a:bodyPr>
            <a:lstStyle/>
            <a:p>
              <a:pPr>
                <a:lnSpc>
                  <a:spcPct val="100000"/>
                </a:lnSpc>
              </a:pPr>
              <a:r>
                <a:rPr lang="en-US" altLang="zh-CN" sz="2000" dirty="0">
                  <a:solidFill>
                    <a:schemeClr val="tx1">
                      <a:lumMod val="50000"/>
                      <a:lumOff val="50000"/>
                    </a:schemeClr>
                  </a:solidFill>
                  <a:latin typeface="思源黑体 CN Light" panose="020B0300000000000000" pitchFamily="34" charset="-122"/>
                  <a:ea typeface="思源黑体 CN Light" panose="020B0300000000000000" pitchFamily="34" charset="-122"/>
                </a:rPr>
                <a:t>销售经理的职责是让业务员“被迫勤奋”。</a:t>
              </a:r>
              <a:endParaRPr lang="en-US" altLang="zh-CN" sz="2000" dirty="0">
                <a:solidFill>
                  <a:schemeClr val="tx1">
                    <a:lumMod val="50000"/>
                    <a:lumOff val="50000"/>
                  </a:schemeClr>
                </a:solidFill>
                <a:latin typeface="思源黑体 CN Light" panose="020B0300000000000000" pitchFamily="34" charset="-122"/>
                <a:ea typeface="思源黑体 CN Light" panose="020B0300000000000000" pitchFamily="34" charset="-122"/>
              </a:endParaRPr>
            </a:p>
          </p:txBody>
        </p:sp>
        <p:sp>
          <p:nvSpPr>
            <p:cNvPr id="7" name="矩形 6"/>
            <p:cNvSpPr/>
            <p:nvPr>
              <p:custDataLst>
                <p:tags r:id="rId1"/>
              </p:custDataLst>
            </p:nvPr>
          </p:nvSpPr>
          <p:spPr>
            <a:xfrm>
              <a:off x="850" y="3472"/>
              <a:ext cx="2730" cy="988"/>
            </a:xfrm>
            <a:prstGeom prst="rect">
              <a:avLst/>
            </a:prstGeom>
            <a:solidFill>
              <a:srgbClr val="485F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a:t>定律 1：</a:t>
              </a:r>
              <a:endParaRPr lang="zh-CN" altLang="en-US"/>
            </a:p>
          </p:txBody>
        </p:sp>
      </p:grpSp>
      <p:grpSp>
        <p:nvGrpSpPr>
          <p:cNvPr id="9" name="组合 8"/>
          <p:cNvGrpSpPr/>
          <p:nvPr/>
        </p:nvGrpSpPr>
        <p:grpSpPr>
          <a:xfrm>
            <a:off x="539750" y="2926080"/>
            <a:ext cx="9865360" cy="627380"/>
            <a:chOff x="850" y="3472"/>
            <a:chExt cx="15536" cy="988"/>
          </a:xfrm>
        </p:grpSpPr>
        <p:sp>
          <p:nvSpPr>
            <p:cNvPr id="10" name="文本框 9"/>
            <p:cNvSpPr txBox="1"/>
            <p:nvPr>
              <p:custDataLst>
                <p:tags r:id="rId2"/>
              </p:custDataLst>
            </p:nvPr>
          </p:nvSpPr>
          <p:spPr>
            <a:xfrm>
              <a:off x="3817" y="3652"/>
              <a:ext cx="12569" cy="628"/>
            </a:xfrm>
            <a:prstGeom prst="rect">
              <a:avLst/>
            </a:prstGeom>
            <a:noFill/>
          </p:spPr>
          <p:txBody>
            <a:bodyPr wrap="square" rtlCol="0">
              <a:spAutoFit/>
            </a:bodyPr>
            <a:p>
              <a:pPr>
                <a:lnSpc>
                  <a:spcPct val="100000"/>
                </a:lnSpc>
              </a:pPr>
              <a:r>
                <a:rPr lang="en-US" altLang="zh-CN" sz="2000" dirty="0">
                  <a:solidFill>
                    <a:schemeClr val="tx1">
                      <a:lumMod val="50000"/>
                      <a:lumOff val="50000"/>
                    </a:schemeClr>
                  </a:solidFill>
                  <a:latin typeface="思源黑体 CN Light" panose="020B0300000000000000" pitchFamily="34" charset="-122"/>
                  <a:ea typeface="思源黑体 CN Light" panose="020B0300000000000000" pitchFamily="34" charset="-122"/>
                </a:rPr>
                <a:t>销售经理的职责是让业务员“被迫成功”。</a:t>
              </a:r>
              <a:endParaRPr lang="en-US" altLang="zh-CN" sz="2000" dirty="0">
                <a:solidFill>
                  <a:schemeClr val="tx1">
                    <a:lumMod val="50000"/>
                    <a:lumOff val="50000"/>
                  </a:schemeClr>
                </a:solidFill>
                <a:latin typeface="思源黑体 CN Light" panose="020B0300000000000000" pitchFamily="34" charset="-122"/>
                <a:ea typeface="思源黑体 CN Light" panose="020B0300000000000000" pitchFamily="34" charset="-122"/>
              </a:endParaRPr>
            </a:p>
          </p:txBody>
        </p:sp>
        <p:sp>
          <p:nvSpPr>
            <p:cNvPr id="11" name="矩形 10"/>
            <p:cNvSpPr/>
            <p:nvPr>
              <p:custDataLst>
                <p:tags r:id="rId3"/>
              </p:custDataLst>
            </p:nvPr>
          </p:nvSpPr>
          <p:spPr>
            <a:xfrm>
              <a:off x="850" y="3472"/>
              <a:ext cx="2730" cy="988"/>
            </a:xfrm>
            <a:prstGeom prst="rect">
              <a:avLst/>
            </a:prstGeom>
            <a:solidFill>
              <a:srgbClr val="485F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a:t>定律 </a:t>
              </a:r>
              <a:r>
                <a:rPr lang="en-US" altLang="zh-CN"/>
                <a:t>2</a:t>
              </a:r>
              <a:r>
                <a:rPr lang="zh-CN" altLang="en-US"/>
                <a:t>：</a:t>
              </a:r>
              <a:endParaRPr lang="zh-CN" altLang="en-US"/>
            </a:p>
          </p:txBody>
        </p:sp>
      </p:grpSp>
      <p:grpSp>
        <p:nvGrpSpPr>
          <p:cNvPr id="12" name="组合 11"/>
          <p:cNvGrpSpPr/>
          <p:nvPr/>
        </p:nvGrpSpPr>
        <p:grpSpPr>
          <a:xfrm>
            <a:off x="539750" y="3676650"/>
            <a:ext cx="10939145" cy="627380"/>
            <a:chOff x="850" y="3472"/>
            <a:chExt cx="17227" cy="988"/>
          </a:xfrm>
        </p:grpSpPr>
        <p:sp>
          <p:nvSpPr>
            <p:cNvPr id="13" name="文本框 12"/>
            <p:cNvSpPr txBox="1"/>
            <p:nvPr>
              <p:custDataLst>
                <p:tags r:id="rId4"/>
              </p:custDataLst>
            </p:nvPr>
          </p:nvSpPr>
          <p:spPr>
            <a:xfrm>
              <a:off x="3817" y="3652"/>
              <a:ext cx="14260" cy="628"/>
            </a:xfrm>
            <a:prstGeom prst="rect">
              <a:avLst/>
            </a:prstGeom>
            <a:noFill/>
          </p:spPr>
          <p:txBody>
            <a:bodyPr wrap="square" rtlCol="0">
              <a:spAutoFit/>
            </a:bodyPr>
            <a:p>
              <a:pPr>
                <a:lnSpc>
                  <a:spcPct val="100000"/>
                </a:lnSpc>
              </a:pPr>
              <a:r>
                <a:rPr lang="en-US" altLang="zh-CN" sz="2000" dirty="0">
                  <a:solidFill>
                    <a:schemeClr val="tx1">
                      <a:lumMod val="50000"/>
                      <a:lumOff val="50000"/>
                    </a:schemeClr>
                  </a:solidFill>
                  <a:latin typeface="思源黑体 CN Light" panose="020B0300000000000000" pitchFamily="34" charset="-122"/>
                  <a:ea typeface="思源黑体 CN Light" panose="020B0300000000000000" pitchFamily="34" charset="-122"/>
                </a:rPr>
                <a:t>销售经理的职责不是培养几个营销精英，而是让平凡的人做出不平凡的业绩。</a:t>
              </a:r>
              <a:endParaRPr lang="en-US" altLang="zh-CN" sz="2000" dirty="0">
                <a:solidFill>
                  <a:schemeClr val="tx1">
                    <a:lumMod val="50000"/>
                    <a:lumOff val="50000"/>
                  </a:schemeClr>
                </a:solidFill>
                <a:latin typeface="思源黑体 CN Light" panose="020B0300000000000000" pitchFamily="34" charset="-122"/>
                <a:ea typeface="思源黑体 CN Light" panose="020B0300000000000000" pitchFamily="34" charset="-122"/>
              </a:endParaRPr>
            </a:p>
          </p:txBody>
        </p:sp>
        <p:sp>
          <p:nvSpPr>
            <p:cNvPr id="14" name="矩形 13"/>
            <p:cNvSpPr/>
            <p:nvPr>
              <p:custDataLst>
                <p:tags r:id="rId5"/>
              </p:custDataLst>
            </p:nvPr>
          </p:nvSpPr>
          <p:spPr>
            <a:xfrm>
              <a:off x="850" y="3472"/>
              <a:ext cx="2730" cy="988"/>
            </a:xfrm>
            <a:prstGeom prst="rect">
              <a:avLst/>
            </a:prstGeom>
            <a:solidFill>
              <a:srgbClr val="485F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a:t>定律 </a:t>
              </a:r>
              <a:r>
                <a:rPr lang="en-US" altLang="zh-CN"/>
                <a:t>3</a:t>
              </a:r>
              <a:r>
                <a:rPr lang="zh-CN" altLang="en-US"/>
                <a:t>：</a:t>
              </a:r>
              <a:endParaRPr lang="zh-CN" altLang="en-US"/>
            </a:p>
          </p:txBody>
        </p:sp>
      </p:grpSp>
      <p:grpSp>
        <p:nvGrpSpPr>
          <p:cNvPr id="15" name="组合 14"/>
          <p:cNvGrpSpPr/>
          <p:nvPr/>
        </p:nvGrpSpPr>
        <p:grpSpPr>
          <a:xfrm>
            <a:off x="539750" y="5169535"/>
            <a:ext cx="10525760" cy="627380"/>
            <a:chOff x="850" y="3472"/>
            <a:chExt cx="16576" cy="988"/>
          </a:xfrm>
        </p:grpSpPr>
        <p:sp>
          <p:nvSpPr>
            <p:cNvPr id="16" name="文本框 15"/>
            <p:cNvSpPr txBox="1"/>
            <p:nvPr>
              <p:custDataLst>
                <p:tags r:id="rId6"/>
              </p:custDataLst>
            </p:nvPr>
          </p:nvSpPr>
          <p:spPr>
            <a:xfrm>
              <a:off x="3817" y="3652"/>
              <a:ext cx="13609" cy="628"/>
            </a:xfrm>
            <a:prstGeom prst="rect">
              <a:avLst/>
            </a:prstGeom>
            <a:noFill/>
          </p:spPr>
          <p:txBody>
            <a:bodyPr wrap="square" rtlCol="0">
              <a:spAutoFit/>
            </a:bodyPr>
            <a:p>
              <a:pPr>
                <a:lnSpc>
                  <a:spcPct val="100000"/>
                </a:lnSpc>
              </a:pPr>
              <a:r>
                <a:rPr lang="en-US" altLang="zh-CN" sz="2000" dirty="0">
                  <a:solidFill>
                    <a:schemeClr val="tx1">
                      <a:lumMod val="50000"/>
                      <a:lumOff val="50000"/>
                    </a:schemeClr>
                  </a:solidFill>
                  <a:latin typeface="思源黑体 CN Light" panose="020B0300000000000000" pitchFamily="34" charset="-122"/>
                  <a:ea typeface="思源黑体 CN Light" panose="020B0300000000000000" pitchFamily="34" charset="-122"/>
                </a:rPr>
                <a:t>经销商管理得好就是“天使”，否则就是“魔鬼”。</a:t>
              </a:r>
              <a:endParaRPr lang="en-US" altLang="zh-CN" sz="2000" dirty="0">
                <a:solidFill>
                  <a:schemeClr val="tx1">
                    <a:lumMod val="50000"/>
                    <a:lumOff val="50000"/>
                  </a:schemeClr>
                </a:solidFill>
                <a:latin typeface="思源黑体 CN Light" panose="020B0300000000000000" pitchFamily="34" charset="-122"/>
                <a:ea typeface="思源黑体 CN Light" panose="020B0300000000000000" pitchFamily="34" charset="-122"/>
              </a:endParaRPr>
            </a:p>
          </p:txBody>
        </p:sp>
        <p:sp>
          <p:nvSpPr>
            <p:cNvPr id="17" name="矩形 16"/>
            <p:cNvSpPr/>
            <p:nvPr>
              <p:custDataLst>
                <p:tags r:id="rId7"/>
              </p:custDataLst>
            </p:nvPr>
          </p:nvSpPr>
          <p:spPr>
            <a:xfrm>
              <a:off x="850" y="3472"/>
              <a:ext cx="2730" cy="988"/>
            </a:xfrm>
            <a:prstGeom prst="rect">
              <a:avLst/>
            </a:prstGeom>
            <a:solidFill>
              <a:srgbClr val="485F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a:t>定律 </a:t>
              </a:r>
              <a:r>
                <a:rPr lang="en-US" altLang="zh-CN"/>
                <a:t>5</a:t>
              </a:r>
              <a:r>
                <a:rPr lang="zh-CN" altLang="en-US"/>
                <a:t>：</a:t>
              </a:r>
              <a:endParaRPr lang="zh-CN" altLang="en-US"/>
            </a:p>
          </p:txBody>
        </p:sp>
      </p:grpSp>
      <p:grpSp>
        <p:nvGrpSpPr>
          <p:cNvPr id="18" name="组合 17"/>
          <p:cNvGrpSpPr/>
          <p:nvPr/>
        </p:nvGrpSpPr>
        <p:grpSpPr>
          <a:xfrm>
            <a:off x="539750" y="4448175"/>
            <a:ext cx="10525760" cy="627380"/>
            <a:chOff x="850" y="3472"/>
            <a:chExt cx="16576" cy="988"/>
          </a:xfrm>
        </p:grpSpPr>
        <p:sp>
          <p:nvSpPr>
            <p:cNvPr id="19" name="文本框 18"/>
            <p:cNvSpPr txBox="1"/>
            <p:nvPr>
              <p:custDataLst>
                <p:tags r:id="rId8"/>
              </p:custDataLst>
            </p:nvPr>
          </p:nvSpPr>
          <p:spPr>
            <a:xfrm>
              <a:off x="3817" y="3652"/>
              <a:ext cx="13609" cy="628"/>
            </a:xfrm>
            <a:prstGeom prst="rect">
              <a:avLst/>
            </a:prstGeom>
            <a:noFill/>
          </p:spPr>
          <p:txBody>
            <a:bodyPr wrap="square" rtlCol="0">
              <a:spAutoFit/>
            </a:bodyPr>
            <a:p>
              <a:pPr>
                <a:lnSpc>
                  <a:spcPct val="100000"/>
                </a:lnSpc>
              </a:pPr>
              <a:r>
                <a:rPr lang="en-US" altLang="zh-CN" sz="2000" dirty="0">
                  <a:solidFill>
                    <a:schemeClr val="tx1">
                      <a:lumMod val="50000"/>
                      <a:lumOff val="50000"/>
                    </a:schemeClr>
                  </a:solidFill>
                  <a:latin typeface="思源黑体 CN Light" panose="020B0300000000000000" pitchFamily="34" charset="-122"/>
                  <a:ea typeface="思源黑体 CN Light" panose="020B0300000000000000" pitchFamily="34" charset="-122"/>
                </a:rPr>
                <a:t>销售经理的职责不是挖空心思去创新，而是发现和推广创新。</a:t>
              </a:r>
              <a:endParaRPr lang="en-US" altLang="zh-CN" sz="2000" dirty="0">
                <a:solidFill>
                  <a:schemeClr val="tx1">
                    <a:lumMod val="50000"/>
                    <a:lumOff val="50000"/>
                  </a:schemeClr>
                </a:solidFill>
                <a:latin typeface="思源黑体 CN Light" panose="020B0300000000000000" pitchFamily="34" charset="-122"/>
                <a:ea typeface="思源黑体 CN Light" panose="020B0300000000000000" pitchFamily="34" charset="-122"/>
              </a:endParaRPr>
            </a:p>
          </p:txBody>
        </p:sp>
        <p:sp>
          <p:nvSpPr>
            <p:cNvPr id="20" name="矩形 19"/>
            <p:cNvSpPr/>
            <p:nvPr>
              <p:custDataLst>
                <p:tags r:id="rId9"/>
              </p:custDataLst>
            </p:nvPr>
          </p:nvSpPr>
          <p:spPr>
            <a:xfrm>
              <a:off x="850" y="3472"/>
              <a:ext cx="2730" cy="988"/>
            </a:xfrm>
            <a:prstGeom prst="rect">
              <a:avLst/>
            </a:prstGeom>
            <a:solidFill>
              <a:srgbClr val="485F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a:t>定律 </a:t>
              </a:r>
              <a:r>
                <a:rPr lang="en-US" altLang="zh-CN"/>
                <a:t>4</a:t>
              </a:r>
              <a:r>
                <a:rPr lang="zh-CN" altLang="en-US"/>
                <a:t>：</a:t>
              </a:r>
              <a:endParaRPr lang="zh-CN" altLang="en-US"/>
            </a:p>
          </p:txBody>
        </p:sp>
      </p:grpSp>
      <p:grpSp>
        <p:nvGrpSpPr>
          <p:cNvPr id="24" name="组合 23"/>
          <p:cNvGrpSpPr/>
          <p:nvPr/>
        </p:nvGrpSpPr>
        <p:grpSpPr>
          <a:xfrm>
            <a:off x="539750" y="5890895"/>
            <a:ext cx="10525760" cy="627380"/>
            <a:chOff x="850" y="3472"/>
            <a:chExt cx="16576" cy="988"/>
          </a:xfrm>
        </p:grpSpPr>
        <p:sp>
          <p:nvSpPr>
            <p:cNvPr id="25" name="文本框 24"/>
            <p:cNvSpPr txBox="1"/>
            <p:nvPr>
              <p:custDataLst>
                <p:tags r:id="rId10"/>
              </p:custDataLst>
            </p:nvPr>
          </p:nvSpPr>
          <p:spPr>
            <a:xfrm>
              <a:off x="3817" y="3652"/>
              <a:ext cx="13609" cy="628"/>
            </a:xfrm>
            <a:prstGeom prst="rect">
              <a:avLst/>
            </a:prstGeom>
            <a:noFill/>
          </p:spPr>
          <p:txBody>
            <a:bodyPr wrap="square" rtlCol="0">
              <a:spAutoFit/>
            </a:bodyPr>
            <a:p>
              <a:pPr>
                <a:lnSpc>
                  <a:spcPct val="100000"/>
                </a:lnSpc>
              </a:pPr>
              <a:r>
                <a:rPr lang="en-US" altLang="zh-CN" sz="2000" dirty="0">
                  <a:solidFill>
                    <a:schemeClr val="tx1">
                      <a:lumMod val="50000"/>
                      <a:lumOff val="50000"/>
                    </a:schemeClr>
                  </a:solidFill>
                  <a:latin typeface="思源黑体 CN Light" panose="020B0300000000000000" pitchFamily="34" charset="-122"/>
                  <a:ea typeface="思源黑体 CN Light" panose="020B0300000000000000" pitchFamily="34" charset="-122"/>
                </a:rPr>
                <a:t>很多业务员是“劳模从政”，但千万别留“劳模从政后遗症”。</a:t>
              </a:r>
              <a:endParaRPr lang="en-US" altLang="zh-CN" sz="2000" dirty="0">
                <a:solidFill>
                  <a:schemeClr val="tx1">
                    <a:lumMod val="50000"/>
                    <a:lumOff val="50000"/>
                  </a:schemeClr>
                </a:solidFill>
                <a:latin typeface="思源黑体 CN Light" panose="020B0300000000000000" pitchFamily="34" charset="-122"/>
                <a:ea typeface="思源黑体 CN Light" panose="020B0300000000000000" pitchFamily="34" charset="-122"/>
              </a:endParaRPr>
            </a:p>
          </p:txBody>
        </p:sp>
        <p:sp>
          <p:nvSpPr>
            <p:cNvPr id="26" name="矩形 25"/>
            <p:cNvSpPr/>
            <p:nvPr>
              <p:custDataLst>
                <p:tags r:id="rId11"/>
              </p:custDataLst>
            </p:nvPr>
          </p:nvSpPr>
          <p:spPr>
            <a:xfrm>
              <a:off x="850" y="3472"/>
              <a:ext cx="2730" cy="988"/>
            </a:xfrm>
            <a:prstGeom prst="rect">
              <a:avLst/>
            </a:prstGeom>
            <a:solidFill>
              <a:srgbClr val="485F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a:t>定律 </a:t>
              </a:r>
              <a:r>
                <a:rPr lang="en-US" altLang="zh-CN"/>
                <a:t>6</a:t>
              </a:r>
              <a:r>
                <a:rPr lang="zh-CN" altLang="en-US"/>
                <a:t>：</a:t>
              </a:r>
              <a:endParaRPr lang="zh-CN" altLang="en-US"/>
            </a:p>
          </p:txBody>
        </p:sp>
      </p:gr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500"/>
                                        <p:tgtEl>
                                          <p:spTgt spid="21"/>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3"/>
                                        </p:tgtEl>
                                        <p:attrNameLst>
                                          <p:attrName>style.visibility</p:attrName>
                                        </p:attrNameLst>
                                      </p:cBhvr>
                                      <p:to>
                                        <p:strVal val="visible"/>
                                      </p:to>
                                    </p:set>
                                    <p:animEffect transition="in" filter="fade">
                                      <p:cBhvr>
                                        <p:cTn id="10"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3" grpId="0" bldLvl="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83432" y="220560"/>
            <a:ext cx="5613393" cy="761186"/>
            <a:chOff x="1828468" y="2747536"/>
            <a:chExt cx="4210044" cy="570889"/>
          </a:xfrm>
        </p:grpSpPr>
        <p:sp>
          <p:nvSpPr>
            <p:cNvPr id="3" name="文本框 2"/>
            <p:cNvSpPr txBox="1"/>
            <p:nvPr/>
          </p:nvSpPr>
          <p:spPr>
            <a:xfrm>
              <a:off x="1828468" y="2926948"/>
              <a:ext cx="2880320" cy="391477"/>
            </a:xfrm>
            <a:prstGeom prst="rect">
              <a:avLst/>
            </a:prstGeom>
            <a:noFill/>
          </p:spPr>
          <p:txBody>
            <a:bodyPr wrap="square" rtlCol="0">
              <a:spAutoFit/>
            </a:bodyPr>
            <a:lstStyle/>
            <a:p>
              <a:r>
                <a:rPr lang="zh-CN" altLang="en-US" sz="2800" dirty="0">
                  <a:solidFill>
                    <a:srgbClr val="384A66"/>
                  </a:solidFill>
                  <a:latin typeface="思源黑体 CN Light" panose="020B0300000000000000" pitchFamily="34" charset="-122"/>
                  <a:ea typeface="思源黑体 CN Light" panose="020B0300000000000000" pitchFamily="34" charset="-122"/>
                </a:rPr>
                <a:t>销售员靠什么开拓市场</a:t>
              </a:r>
              <a:endParaRPr lang="zh-CN" altLang="en-US" sz="2800" dirty="0">
                <a:solidFill>
                  <a:srgbClr val="384A66"/>
                </a:solidFill>
                <a:latin typeface="思源黑体 CN Light" panose="020B0300000000000000" pitchFamily="34" charset="-122"/>
                <a:ea typeface="思源黑体 CN Light" panose="020B0300000000000000" pitchFamily="34" charset="-122"/>
              </a:endParaRPr>
            </a:p>
          </p:txBody>
        </p:sp>
        <p:sp>
          <p:nvSpPr>
            <p:cNvPr id="4" name="文本框 3"/>
            <p:cNvSpPr txBox="1"/>
            <p:nvPr/>
          </p:nvSpPr>
          <p:spPr>
            <a:xfrm>
              <a:off x="1828468" y="2747536"/>
              <a:ext cx="4210044" cy="276225"/>
            </a:xfrm>
            <a:prstGeom prst="rect">
              <a:avLst/>
            </a:prstGeom>
            <a:noFill/>
          </p:spPr>
          <p:txBody>
            <a:bodyPr wrap="square" rtlCol="0">
              <a:spAutoFit/>
            </a:bodyPr>
            <a:lstStyle/>
            <a:p>
              <a:r>
                <a:rPr lang="en-US" altLang="zh-CN" sz="1800" dirty="0">
                  <a:solidFill>
                    <a:srgbClr val="384A66"/>
                  </a:solidFill>
                  <a:latin typeface="思源黑体 CN Light" panose="020B0300000000000000" pitchFamily="34" charset="-122"/>
                  <a:ea typeface="思源黑体 CN Light" panose="020B0300000000000000" pitchFamily="34" charset="-122"/>
                </a:rPr>
                <a:t>第一节</a:t>
              </a:r>
              <a:endParaRPr lang="en-US" altLang="zh-CN" sz="1800" dirty="0">
                <a:solidFill>
                  <a:srgbClr val="384A66"/>
                </a:solidFill>
                <a:latin typeface="思源黑体 CN Light" panose="020B0300000000000000" pitchFamily="34" charset="-122"/>
                <a:ea typeface="思源黑体 CN Light" panose="020B0300000000000000" pitchFamily="34" charset="-122"/>
              </a:endParaRPr>
            </a:p>
          </p:txBody>
        </p:sp>
      </p:grpSp>
      <p:sp>
        <p:nvSpPr>
          <p:cNvPr id="5" name="椭圆 4"/>
          <p:cNvSpPr/>
          <p:nvPr/>
        </p:nvSpPr>
        <p:spPr>
          <a:xfrm>
            <a:off x="-456728" y="-315417"/>
            <a:ext cx="1440160" cy="1410509"/>
          </a:xfrm>
          <a:prstGeom prst="ellipse">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47328" y="211287"/>
            <a:ext cx="1177490" cy="769441"/>
          </a:xfrm>
          <a:prstGeom prst="rect">
            <a:avLst/>
          </a:prstGeom>
          <a:noFill/>
        </p:spPr>
        <p:txBody>
          <a:bodyPr wrap="square" rtlCol="0">
            <a:spAutoFit/>
          </a:bodyPr>
          <a:lstStyle/>
          <a:p>
            <a:r>
              <a:rPr lang="en-US" altLang="zh-CN" sz="4400" b="1" dirty="0">
                <a:solidFill>
                  <a:schemeClr val="bg1"/>
                </a:solidFill>
                <a:latin typeface="思源黑体 CN Light" panose="020B0300000000000000" pitchFamily="34" charset="-122"/>
                <a:ea typeface="思源黑体 CN Light" panose="020B0300000000000000" pitchFamily="34" charset="-122"/>
              </a:rPr>
              <a:t>01</a:t>
            </a:r>
            <a:endParaRPr lang="zh-CN" altLang="en-US" sz="4400" b="1" dirty="0">
              <a:solidFill>
                <a:schemeClr val="bg1"/>
              </a:solidFill>
              <a:latin typeface="思源黑体 CN Light" panose="020B0300000000000000" pitchFamily="34" charset="-122"/>
              <a:ea typeface="思源黑体 CN Light" panose="020B0300000000000000" pitchFamily="34" charset="-122"/>
            </a:endParaRPr>
          </a:p>
        </p:txBody>
      </p:sp>
      <p:sp>
        <p:nvSpPr>
          <p:cNvPr id="21" name="文本框 20"/>
          <p:cNvSpPr txBox="1"/>
          <p:nvPr/>
        </p:nvSpPr>
        <p:spPr>
          <a:xfrm>
            <a:off x="540025" y="1167297"/>
            <a:ext cx="4647534" cy="645160"/>
          </a:xfrm>
          <a:prstGeom prst="rect">
            <a:avLst/>
          </a:prstGeom>
          <a:noFill/>
        </p:spPr>
        <p:txBody>
          <a:bodyPr wrap="square" rtlCol="0">
            <a:spAutoFit/>
          </a:bodyPr>
          <a:lstStyle/>
          <a:p>
            <a:r>
              <a:rPr lang="zh-CN" altLang="en-US" sz="3600" b="1" dirty="0">
                <a:solidFill>
                  <a:srgbClr val="384A66"/>
                </a:solidFill>
                <a:latin typeface="思源黑体 CN Light" panose="020B0300000000000000" pitchFamily="34" charset="-122"/>
                <a:ea typeface="思源黑体 CN Light" panose="020B0300000000000000" pitchFamily="34" charset="-122"/>
              </a:rPr>
              <a:t>七、人性定律</a:t>
            </a:r>
            <a:endParaRPr lang="zh-CN" altLang="en-US" sz="3600" b="1" dirty="0">
              <a:solidFill>
                <a:srgbClr val="384A66"/>
              </a:solidFill>
              <a:latin typeface="思源黑体 CN Light" panose="020B0300000000000000" pitchFamily="34" charset="-122"/>
              <a:ea typeface="思源黑体 CN Light" panose="020B0300000000000000" pitchFamily="34" charset="-122"/>
            </a:endParaRPr>
          </a:p>
        </p:txBody>
      </p:sp>
      <p:sp>
        <p:nvSpPr>
          <p:cNvPr id="23" name="矩形 22"/>
          <p:cNvSpPr/>
          <p:nvPr/>
        </p:nvSpPr>
        <p:spPr>
          <a:xfrm>
            <a:off x="540025" y="1959132"/>
            <a:ext cx="2201430" cy="72008"/>
          </a:xfrm>
          <a:prstGeom prst="rect">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384A66"/>
              </a:solidFill>
            </a:endParaRPr>
          </a:p>
        </p:txBody>
      </p:sp>
      <p:grpSp>
        <p:nvGrpSpPr>
          <p:cNvPr id="8" name="组合 7"/>
          <p:cNvGrpSpPr/>
          <p:nvPr/>
        </p:nvGrpSpPr>
        <p:grpSpPr>
          <a:xfrm>
            <a:off x="539750" y="2204720"/>
            <a:ext cx="9865360" cy="627380"/>
            <a:chOff x="850" y="3472"/>
            <a:chExt cx="15536" cy="988"/>
          </a:xfrm>
        </p:grpSpPr>
        <p:sp>
          <p:nvSpPr>
            <p:cNvPr id="22" name="文本框 21"/>
            <p:cNvSpPr txBox="1"/>
            <p:nvPr/>
          </p:nvSpPr>
          <p:spPr>
            <a:xfrm>
              <a:off x="3817" y="3652"/>
              <a:ext cx="12569" cy="628"/>
            </a:xfrm>
            <a:prstGeom prst="rect">
              <a:avLst/>
            </a:prstGeom>
            <a:noFill/>
          </p:spPr>
          <p:txBody>
            <a:bodyPr wrap="square" rtlCol="0">
              <a:spAutoFit/>
            </a:bodyPr>
            <a:lstStyle/>
            <a:p>
              <a:pPr>
                <a:lnSpc>
                  <a:spcPct val="100000"/>
                </a:lnSpc>
              </a:pPr>
              <a:r>
                <a:rPr lang="en-US" altLang="zh-CN" sz="2000" dirty="0">
                  <a:solidFill>
                    <a:schemeClr val="tx1">
                      <a:lumMod val="50000"/>
                      <a:lumOff val="50000"/>
                    </a:schemeClr>
                  </a:solidFill>
                  <a:latin typeface="思源黑体 CN Light" panose="020B0300000000000000" pitchFamily="34" charset="-122"/>
                  <a:ea typeface="思源黑体 CN Light" panose="020B0300000000000000" pitchFamily="34" charset="-122"/>
                </a:rPr>
                <a:t>对优秀的人，管理就是信任。对普通人，信任就是管理。</a:t>
              </a:r>
              <a:endParaRPr lang="en-US" altLang="zh-CN" sz="2000" dirty="0">
                <a:solidFill>
                  <a:schemeClr val="tx1">
                    <a:lumMod val="50000"/>
                    <a:lumOff val="50000"/>
                  </a:schemeClr>
                </a:solidFill>
                <a:latin typeface="思源黑体 CN Light" panose="020B0300000000000000" pitchFamily="34" charset="-122"/>
                <a:ea typeface="思源黑体 CN Light" panose="020B0300000000000000" pitchFamily="34" charset="-122"/>
              </a:endParaRPr>
            </a:p>
          </p:txBody>
        </p:sp>
        <p:sp>
          <p:nvSpPr>
            <p:cNvPr id="7" name="矩形 6"/>
            <p:cNvSpPr/>
            <p:nvPr>
              <p:custDataLst>
                <p:tags r:id="rId1"/>
              </p:custDataLst>
            </p:nvPr>
          </p:nvSpPr>
          <p:spPr>
            <a:xfrm>
              <a:off x="850" y="3472"/>
              <a:ext cx="2730" cy="988"/>
            </a:xfrm>
            <a:prstGeom prst="rect">
              <a:avLst/>
            </a:prstGeom>
            <a:solidFill>
              <a:srgbClr val="485F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a:t>定律 1：</a:t>
              </a:r>
              <a:endParaRPr lang="zh-CN" altLang="en-US"/>
            </a:p>
          </p:txBody>
        </p:sp>
      </p:grpSp>
      <p:grpSp>
        <p:nvGrpSpPr>
          <p:cNvPr id="9" name="组合 8"/>
          <p:cNvGrpSpPr/>
          <p:nvPr/>
        </p:nvGrpSpPr>
        <p:grpSpPr>
          <a:xfrm>
            <a:off x="539750" y="2926080"/>
            <a:ext cx="9865360" cy="627380"/>
            <a:chOff x="850" y="3472"/>
            <a:chExt cx="15536" cy="988"/>
          </a:xfrm>
        </p:grpSpPr>
        <p:sp>
          <p:nvSpPr>
            <p:cNvPr id="10" name="文本框 9"/>
            <p:cNvSpPr txBox="1"/>
            <p:nvPr>
              <p:custDataLst>
                <p:tags r:id="rId2"/>
              </p:custDataLst>
            </p:nvPr>
          </p:nvSpPr>
          <p:spPr>
            <a:xfrm>
              <a:off x="3817" y="3652"/>
              <a:ext cx="12569" cy="628"/>
            </a:xfrm>
            <a:prstGeom prst="rect">
              <a:avLst/>
            </a:prstGeom>
            <a:noFill/>
          </p:spPr>
          <p:txBody>
            <a:bodyPr wrap="square" rtlCol="0">
              <a:spAutoFit/>
            </a:bodyPr>
            <a:p>
              <a:pPr>
                <a:lnSpc>
                  <a:spcPct val="100000"/>
                </a:lnSpc>
              </a:pPr>
              <a:r>
                <a:rPr lang="en-US" altLang="zh-CN" sz="2000" dirty="0">
                  <a:solidFill>
                    <a:schemeClr val="tx1">
                      <a:lumMod val="50000"/>
                      <a:lumOff val="50000"/>
                    </a:schemeClr>
                  </a:solidFill>
                  <a:latin typeface="思源黑体 CN Light" panose="020B0300000000000000" pitchFamily="34" charset="-122"/>
                  <a:ea typeface="思源黑体 CN Light" panose="020B0300000000000000" pitchFamily="34" charset="-122"/>
                </a:rPr>
                <a:t>人性管理不是人情管理。最大的人性是让对方成功。</a:t>
              </a:r>
              <a:endParaRPr lang="en-US" altLang="zh-CN" sz="2000" dirty="0">
                <a:solidFill>
                  <a:schemeClr val="tx1">
                    <a:lumMod val="50000"/>
                    <a:lumOff val="50000"/>
                  </a:schemeClr>
                </a:solidFill>
                <a:latin typeface="思源黑体 CN Light" panose="020B0300000000000000" pitchFamily="34" charset="-122"/>
                <a:ea typeface="思源黑体 CN Light" panose="020B0300000000000000" pitchFamily="34" charset="-122"/>
              </a:endParaRPr>
            </a:p>
          </p:txBody>
        </p:sp>
        <p:sp>
          <p:nvSpPr>
            <p:cNvPr id="11" name="矩形 10"/>
            <p:cNvSpPr/>
            <p:nvPr>
              <p:custDataLst>
                <p:tags r:id="rId3"/>
              </p:custDataLst>
            </p:nvPr>
          </p:nvSpPr>
          <p:spPr>
            <a:xfrm>
              <a:off x="850" y="3472"/>
              <a:ext cx="2730" cy="988"/>
            </a:xfrm>
            <a:prstGeom prst="rect">
              <a:avLst/>
            </a:prstGeom>
            <a:solidFill>
              <a:srgbClr val="485F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a:t>定律 </a:t>
              </a:r>
              <a:r>
                <a:rPr lang="en-US" altLang="zh-CN"/>
                <a:t>2</a:t>
              </a:r>
              <a:r>
                <a:rPr lang="zh-CN" altLang="en-US"/>
                <a:t>：</a:t>
              </a:r>
              <a:endParaRPr lang="zh-CN" altLang="en-US"/>
            </a:p>
          </p:txBody>
        </p:sp>
      </p:grpSp>
      <p:grpSp>
        <p:nvGrpSpPr>
          <p:cNvPr id="12" name="组合 11"/>
          <p:cNvGrpSpPr/>
          <p:nvPr/>
        </p:nvGrpSpPr>
        <p:grpSpPr>
          <a:xfrm>
            <a:off x="539750" y="3676650"/>
            <a:ext cx="10939145" cy="627380"/>
            <a:chOff x="850" y="3472"/>
            <a:chExt cx="17227" cy="988"/>
          </a:xfrm>
        </p:grpSpPr>
        <p:sp>
          <p:nvSpPr>
            <p:cNvPr id="13" name="文本框 12"/>
            <p:cNvSpPr txBox="1"/>
            <p:nvPr>
              <p:custDataLst>
                <p:tags r:id="rId4"/>
              </p:custDataLst>
            </p:nvPr>
          </p:nvSpPr>
          <p:spPr>
            <a:xfrm>
              <a:off x="3817" y="3652"/>
              <a:ext cx="14260" cy="628"/>
            </a:xfrm>
            <a:prstGeom prst="rect">
              <a:avLst/>
            </a:prstGeom>
            <a:noFill/>
          </p:spPr>
          <p:txBody>
            <a:bodyPr wrap="square" rtlCol="0">
              <a:spAutoFit/>
            </a:bodyPr>
            <a:p>
              <a:pPr>
                <a:lnSpc>
                  <a:spcPct val="100000"/>
                </a:lnSpc>
              </a:pPr>
              <a:r>
                <a:rPr lang="en-US" altLang="zh-CN" sz="2000" dirty="0">
                  <a:solidFill>
                    <a:schemeClr val="tx1">
                      <a:lumMod val="50000"/>
                      <a:lumOff val="50000"/>
                    </a:schemeClr>
                  </a:solidFill>
                  <a:latin typeface="思源黑体 CN Light" panose="020B0300000000000000" pitchFamily="34" charset="-122"/>
                  <a:ea typeface="思源黑体 CN Light" panose="020B0300000000000000" pitchFamily="34" charset="-122"/>
                </a:rPr>
                <a:t>成功状态是一种非理智状态，是最危险的状态。</a:t>
              </a:r>
              <a:endParaRPr lang="en-US" altLang="zh-CN" sz="2000" dirty="0">
                <a:solidFill>
                  <a:schemeClr val="tx1">
                    <a:lumMod val="50000"/>
                    <a:lumOff val="50000"/>
                  </a:schemeClr>
                </a:solidFill>
                <a:latin typeface="思源黑体 CN Light" panose="020B0300000000000000" pitchFamily="34" charset="-122"/>
                <a:ea typeface="思源黑体 CN Light" panose="020B0300000000000000" pitchFamily="34" charset="-122"/>
              </a:endParaRPr>
            </a:p>
          </p:txBody>
        </p:sp>
        <p:sp>
          <p:nvSpPr>
            <p:cNvPr id="14" name="矩形 13"/>
            <p:cNvSpPr/>
            <p:nvPr>
              <p:custDataLst>
                <p:tags r:id="rId5"/>
              </p:custDataLst>
            </p:nvPr>
          </p:nvSpPr>
          <p:spPr>
            <a:xfrm>
              <a:off x="850" y="3472"/>
              <a:ext cx="2730" cy="988"/>
            </a:xfrm>
            <a:prstGeom prst="rect">
              <a:avLst/>
            </a:prstGeom>
            <a:solidFill>
              <a:srgbClr val="485F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a:t>定律 </a:t>
              </a:r>
              <a:r>
                <a:rPr lang="en-US" altLang="zh-CN"/>
                <a:t>3</a:t>
              </a:r>
              <a:r>
                <a:rPr lang="zh-CN" altLang="en-US"/>
                <a:t>：</a:t>
              </a:r>
              <a:endParaRPr lang="zh-CN" altLang="en-US"/>
            </a:p>
          </p:txBody>
        </p:sp>
      </p:gr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500"/>
                                        <p:tgtEl>
                                          <p:spTgt spid="21"/>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3"/>
                                        </p:tgtEl>
                                        <p:attrNameLst>
                                          <p:attrName>style.visibility</p:attrName>
                                        </p:attrNameLst>
                                      </p:cBhvr>
                                      <p:to>
                                        <p:strVal val="visible"/>
                                      </p:to>
                                    </p:set>
                                    <p:animEffect transition="in" filter="fade">
                                      <p:cBhvr>
                                        <p:cTn id="10"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3" grpId="0" bldLvl="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83432" y="220560"/>
            <a:ext cx="5613393" cy="761186"/>
            <a:chOff x="1828468" y="2747536"/>
            <a:chExt cx="4210044" cy="570889"/>
          </a:xfrm>
        </p:grpSpPr>
        <p:sp>
          <p:nvSpPr>
            <p:cNvPr id="3" name="文本框 2"/>
            <p:cNvSpPr txBox="1"/>
            <p:nvPr/>
          </p:nvSpPr>
          <p:spPr>
            <a:xfrm>
              <a:off x="1828468" y="2926948"/>
              <a:ext cx="2880320" cy="391477"/>
            </a:xfrm>
            <a:prstGeom prst="rect">
              <a:avLst/>
            </a:prstGeom>
            <a:noFill/>
          </p:spPr>
          <p:txBody>
            <a:bodyPr wrap="square" rtlCol="0">
              <a:spAutoFit/>
            </a:bodyPr>
            <a:lstStyle/>
            <a:p>
              <a:r>
                <a:rPr lang="zh-CN" altLang="en-US" sz="2800" dirty="0">
                  <a:solidFill>
                    <a:srgbClr val="384A66"/>
                  </a:solidFill>
                  <a:latin typeface="思源黑体 CN Light" panose="020B0300000000000000" pitchFamily="34" charset="-122"/>
                  <a:ea typeface="思源黑体 CN Light" panose="020B0300000000000000" pitchFamily="34" charset="-122"/>
                </a:rPr>
                <a:t>销售员靠什么开拓市场</a:t>
              </a:r>
              <a:endParaRPr lang="zh-CN" altLang="en-US" sz="2800" dirty="0">
                <a:solidFill>
                  <a:srgbClr val="384A66"/>
                </a:solidFill>
                <a:latin typeface="思源黑体 CN Light" panose="020B0300000000000000" pitchFamily="34" charset="-122"/>
                <a:ea typeface="思源黑体 CN Light" panose="020B0300000000000000" pitchFamily="34" charset="-122"/>
              </a:endParaRPr>
            </a:p>
          </p:txBody>
        </p:sp>
        <p:sp>
          <p:nvSpPr>
            <p:cNvPr id="4" name="文本框 3"/>
            <p:cNvSpPr txBox="1"/>
            <p:nvPr/>
          </p:nvSpPr>
          <p:spPr>
            <a:xfrm>
              <a:off x="1828468" y="2747536"/>
              <a:ext cx="4210044" cy="276225"/>
            </a:xfrm>
            <a:prstGeom prst="rect">
              <a:avLst/>
            </a:prstGeom>
            <a:noFill/>
          </p:spPr>
          <p:txBody>
            <a:bodyPr wrap="square" rtlCol="0">
              <a:spAutoFit/>
            </a:bodyPr>
            <a:lstStyle/>
            <a:p>
              <a:r>
                <a:rPr lang="en-US" altLang="zh-CN" sz="1800" dirty="0">
                  <a:solidFill>
                    <a:srgbClr val="384A66"/>
                  </a:solidFill>
                  <a:latin typeface="思源黑体 CN Light" panose="020B0300000000000000" pitchFamily="34" charset="-122"/>
                  <a:ea typeface="思源黑体 CN Light" panose="020B0300000000000000" pitchFamily="34" charset="-122"/>
                </a:rPr>
                <a:t>第一节</a:t>
              </a:r>
              <a:endParaRPr lang="en-US" altLang="zh-CN" sz="1800" dirty="0">
                <a:solidFill>
                  <a:srgbClr val="384A66"/>
                </a:solidFill>
                <a:latin typeface="思源黑体 CN Light" panose="020B0300000000000000" pitchFamily="34" charset="-122"/>
                <a:ea typeface="思源黑体 CN Light" panose="020B0300000000000000" pitchFamily="34" charset="-122"/>
              </a:endParaRPr>
            </a:p>
          </p:txBody>
        </p:sp>
      </p:grpSp>
      <p:sp>
        <p:nvSpPr>
          <p:cNvPr id="5" name="椭圆 4"/>
          <p:cNvSpPr/>
          <p:nvPr/>
        </p:nvSpPr>
        <p:spPr>
          <a:xfrm>
            <a:off x="-456728" y="-315417"/>
            <a:ext cx="1440160" cy="1410509"/>
          </a:xfrm>
          <a:prstGeom prst="ellipse">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47328" y="211287"/>
            <a:ext cx="1177490" cy="769441"/>
          </a:xfrm>
          <a:prstGeom prst="rect">
            <a:avLst/>
          </a:prstGeom>
          <a:noFill/>
        </p:spPr>
        <p:txBody>
          <a:bodyPr wrap="square" rtlCol="0">
            <a:spAutoFit/>
          </a:bodyPr>
          <a:lstStyle/>
          <a:p>
            <a:r>
              <a:rPr lang="en-US" altLang="zh-CN" sz="4400" b="1" dirty="0">
                <a:solidFill>
                  <a:schemeClr val="bg1"/>
                </a:solidFill>
                <a:latin typeface="思源黑体 CN Light" panose="020B0300000000000000" pitchFamily="34" charset="-122"/>
                <a:ea typeface="思源黑体 CN Light" panose="020B0300000000000000" pitchFamily="34" charset="-122"/>
              </a:rPr>
              <a:t>01</a:t>
            </a:r>
            <a:endParaRPr lang="zh-CN" altLang="en-US" sz="4400" b="1" dirty="0">
              <a:solidFill>
                <a:schemeClr val="bg1"/>
              </a:solidFill>
              <a:latin typeface="思源黑体 CN Light" panose="020B0300000000000000" pitchFamily="34" charset="-122"/>
              <a:ea typeface="思源黑体 CN Light" panose="020B0300000000000000" pitchFamily="34" charset="-122"/>
            </a:endParaRPr>
          </a:p>
        </p:txBody>
      </p:sp>
      <p:sp>
        <p:nvSpPr>
          <p:cNvPr id="21" name="文本框 20"/>
          <p:cNvSpPr txBox="1"/>
          <p:nvPr/>
        </p:nvSpPr>
        <p:spPr>
          <a:xfrm>
            <a:off x="540025" y="1167297"/>
            <a:ext cx="4647534" cy="645160"/>
          </a:xfrm>
          <a:prstGeom prst="rect">
            <a:avLst/>
          </a:prstGeom>
          <a:noFill/>
        </p:spPr>
        <p:txBody>
          <a:bodyPr wrap="square" rtlCol="0">
            <a:spAutoFit/>
          </a:bodyPr>
          <a:lstStyle/>
          <a:p>
            <a:r>
              <a:rPr lang="zh-CN" altLang="en-US" sz="3600" b="1" dirty="0">
                <a:solidFill>
                  <a:srgbClr val="384A66"/>
                </a:solidFill>
                <a:latin typeface="思源黑体 CN Light" panose="020B0300000000000000" pitchFamily="34" charset="-122"/>
                <a:ea typeface="思源黑体 CN Light" panose="020B0300000000000000" pitchFamily="34" charset="-122"/>
              </a:rPr>
              <a:t>八、问题定律</a:t>
            </a:r>
            <a:endParaRPr lang="zh-CN" altLang="en-US" sz="3600" b="1" dirty="0">
              <a:solidFill>
                <a:srgbClr val="384A66"/>
              </a:solidFill>
              <a:latin typeface="思源黑体 CN Light" panose="020B0300000000000000" pitchFamily="34" charset="-122"/>
              <a:ea typeface="思源黑体 CN Light" panose="020B0300000000000000" pitchFamily="34" charset="-122"/>
            </a:endParaRPr>
          </a:p>
        </p:txBody>
      </p:sp>
      <p:sp>
        <p:nvSpPr>
          <p:cNvPr id="23" name="矩形 22"/>
          <p:cNvSpPr/>
          <p:nvPr/>
        </p:nvSpPr>
        <p:spPr>
          <a:xfrm>
            <a:off x="540025" y="1959132"/>
            <a:ext cx="2201430" cy="72008"/>
          </a:xfrm>
          <a:prstGeom prst="rect">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384A66"/>
              </a:solidFill>
            </a:endParaRPr>
          </a:p>
        </p:txBody>
      </p:sp>
      <p:grpSp>
        <p:nvGrpSpPr>
          <p:cNvPr id="8" name="组合 7"/>
          <p:cNvGrpSpPr/>
          <p:nvPr/>
        </p:nvGrpSpPr>
        <p:grpSpPr>
          <a:xfrm>
            <a:off x="539750" y="2204720"/>
            <a:ext cx="9865360" cy="627380"/>
            <a:chOff x="850" y="3472"/>
            <a:chExt cx="15536" cy="988"/>
          </a:xfrm>
        </p:grpSpPr>
        <p:sp>
          <p:nvSpPr>
            <p:cNvPr id="22" name="文本框 21"/>
            <p:cNvSpPr txBox="1"/>
            <p:nvPr/>
          </p:nvSpPr>
          <p:spPr>
            <a:xfrm>
              <a:off x="3817" y="3652"/>
              <a:ext cx="12569" cy="628"/>
            </a:xfrm>
            <a:prstGeom prst="rect">
              <a:avLst/>
            </a:prstGeom>
            <a:noFill/>
          </p:spPr>
          <p:txBody>
            <a:bodyPr wrap="square" rtlCol="0">
              <a:spAutoFit/>
            </a:bodyPr>
            <a:lstStyle/>
            <a:p>
              <a:pPr>
                <a:lnSpc>
                  <a:spcPct val="100000"/>
                </a:lnSpc>
              </a:pPr>
              <a:r>
                <a:rPr lang="en-US" altLang="zh-CN" sz="2000" dirty="0">
                  <a:solidFill>
                    <a:schemeClr val="tx1">
                      <a:lumMod val="50000"/>
                      <a:lumOff val="50000"/>
                    </a:schemeClr>
                  </a:solidFill>
                  <a:latin typeface="思源黑体 CN Light" panose="020B0300000000000000" pitchFamily="34" charset="-122"/>
                  <a:ea typeface="思源黑体 CN Light" panose="020B0300000000000000" pitchFamily="34" charset="-122"/>
                </a:rPr>
                <a:t>已经发现的问题不再是问题，没有被发现的问题才是最重要的问题。</a:t>
              </a:r>
              <a:endParaRPr lang="en-US" altLang="zh-CN" sz="2000" dirty="0">
                <a:solidFill>
                  <a:schemeClr val="tx1">
                    <a:lumMod val="50000"/>
                    <a:lumOff val="50000"/>
                  </a:schemeClr>
                </a:solidFill>
                <a:latin typeface="思源黑体 CN Light" panose="020B0300000000000000" pitchFamily="34" charset="-122"/>
                <a:ea typeface="思源黑体 CN Light" panose="020B0300000000000000" pitchFamily="34" charset="-122"/>
              </a:endParaRPr>
            </a:p>
          </p:txBody>
        </p:sp>
        <p:sp>
          <p:nvSpPr>
            <p:cNvPr id="7" name="矩形 6"/>
            <p:cNvSpPr/>
            <p:nvPr>
              <p:custDataLst>
                <p:tags r:id="rId1"/>
              </p:custDataLst>
            </p:nvPr>
          </p:nvSpPr>
          <p:spPr>
            <a:xfrm>
              <a:off x="850" y="3472"/>
              <a:ext cx="2730" cy="988"/>
            </a:xfrm>
            <a:prstGeom prst="rect">
              <a:avLst/>
            </a:prstGeom>
            <a:solidFill>
              <a:srgbClr val="485F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a:t>定律 1：</a:t>
              </a:r>
              <a:endParaRPr lang="zh-CN" altLang="en-US"/>
            </a:p>
          </p:txBody>
        </p:sp>
      </p:grpSp>
      <p:grpSp>
        <p:nvGrpSpPr>
          <p:cNvPr id="9" name="组合 8"/>
          <p:cNvGrpSpPr/>
          <p:nvPr/>
        </p:nvGrpSpPr>
        <p:grpSpPr>
          <a:xfrm>
            <a:off x="539750" y="3000375"/>
            <a:ext cx="9865360" cy="627380"/>
            <a:chOff x="850" y="3472"/>
            <a:chExt cx="15536" cy="988"/>
          </a:xfrm>
        </p:grpSpPr>
        <p:sp>
          <p:nvSpPr>
            <p:cNvPr id="10" name="文本框 9"/>
            <p:cNvSpPr txBox="1"/>
            <p:nvPr>
              <p:custDataLst>
                <p:tags r:id="rId2"/>
              </p:custDataLst>
            </p:nvPr>
          </p:nvSpPr>
          <p:spPr>
            <a:xfrm>
              <a:off x="3817" y="3652"/>
              <a:ext cx="12569" cy="628"/>
            </a:xfrm>
            <a:prstGeom prst="rect">
              <a:avLst/>
            </a:prstGeom>
            <a:noFill/>
          </p:spPr>
          <p:txBody>
            <a:bodyPr wrap="square" rtlCol="0">
              <a:spAutoFit/>
            </a:bodyPr>
            <a:p>
              <a:pPr>
                <a:lnSpc>
                  <a:spcPct val="100000"/>
                </a:lnSpc>
              </a:pPr>
              <a:r>
                <a:rPr lang="en-US" altLang="zh-CN" sz="2000" dirty="0">
                  <a:solidFill>
                    <a:schemeClr val="tx1">
                      <a:lumMod val="50000"/>
                      <a:lumOff val="50000"/>
                    </a:schemeClr>
                  </a:solidFill>
                  <a:latin typeface="思源黑体 CN Light" panose="020B0300000000000000" pitchFamily="34" charset="-122"/>
                  <a:ea typeface="思源黑体 CN Light" panose="020B0300000000000000" pitchFamily="34" charset="-122"/>
                </a:rPr>
                <a:t>遇到问题时的本能反应，即使不是错误的，通常也是无效的。</a:t>
              </a:r>
              <a:endParaRPr lang="en-US" altLang="zh-CN" sz="2000" dirty="0">
                <a:solidFill>
                  <a:schemeClr val="tx1">
                    <a:lumMod val="50000"/>
                    <a:lumOff val="50000"/>
                  </a:schemeClr>
                </a:solidFill>
                <a:latin typeface="思源黑体 CN Light" panose="020B0300000000000000" pitchFamily="34" charset="-122"/>
                <a:ea typeface="思源黑体 CN Light" panose="020B0300000000000000" pitchFamily="34" charset="-122"/>
              </a:endParaRPr>
            </a:p>
          </p:txBody>
        </p:sp>
        <p:sp>
          <p:nvSpPr>
            <p:cNvPr id="11" name="矩形 10"/>
            <p:cNvSpPr/>
            <p:nvPr>
              <p:custDataLst>
                <p:tags r:id="rId3"/>
              </p:custDataLst>
            </p:nvPr>
          </p:nvSpPr>
          <p:spPr>
            <a:xfrm>
              <a:off x="850" y="3472"/>
              <a:ext cx="2730" cy="988"/>
            </a:xfrm>
            <a:prstGeom prst="rect">
              <a:avLst/>
            </a:prstGeom>
            <a:solidFill>
              <a:srgbClr val="485F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a:t>定律 </a:t>
              </a:r>
              <a:r>
                <a:rPr lang="en-US" altLang="zh-CN"/>
                <a:t>2</a:t>
              </a:r>
              <a:r>
                <a:rPr lang="zh-CN" altLang="en-US"/>
                <a:t>：</a:t>
              </a:r>
              <a:endParaRPr lang="zh-CN" altLang="en-US"/>
            </a:p>
          </p:txBody>
        </p:sp>
      </p:grpSp>
      <p:grpSp>
        <p:nvGrpSpPr>
          <p:cNvPr id="12" name="组合 11"/>
          <p:cNvGrpSpPr/>
          <p:nvPr/>
        </p:nvGrpSpPr>
        <p:grpSpPr>
          <a:xfrm>
            <a:off x="539750" y="3796030"/>
            <a:ext cx="10939145" cy="627380"/>
            <a:chOff x="850" y="3472"/>
            <a:chExt cx="17227" cy="988"/>
          </a:xfrm>
        </p:grpSpPr>
        <p:sp>
          <p:nvSpPr>
            <p:cNvPr id="13" name="文本框 12"/>
            <p:cNvSpPr txBox="1"/>
            <p:nvPr>
              <p:custDataLst>
                <p:tags r:id="rId4"/>
              </p:custDataLst>
            </p:nvPr>
          </p:nvSpPr>
          <p:spPr>
            <a:xfrm>
              <a:off x="3817" y="3652"/>
              <a:ext cx="14260" cy="628"/>
            </a:xfrm>
            <a:prstGeom prst="rect">
              <a:avLst/>
            </a:prstGeom>
            <a:noFill/>
          </p:spPr>
          <p:txBody>
            <a:bodyPr wrap="square" rtlCol="0">
              <a:spAutoFit/>
            </a:bodyPr>
            <a:p>
              <a:pPr>
                <a:lnSpc>
                  <a:spcPct val="100000"/>
                </a:lnSpc>
              </a:pPr>
              <a:r>
                <a:rPr lang="en-US" altLang="zh-CN" sz="2000" dirty="0">
                  <a:solidFill>
                    <a:schemeClr val="tx1">
                      <a:lumMod val="50000"/>
                      <a:lumOff val="50000"/>
                    </a:schemeClr>
                  </a:solidFill>
                  <a:latin typeface="思源黑体 CN Light" panose="020B0300000000000000" pitchFamily="34" charset="-122"/>
                  <a:ea typeface="思源黑体 CN Light" panose="020B0300000000000000" pitchFamily="34" charset="-122"/>
                </a:rPr>
                <a:t>承认问题需要勇气，解决问题需要智慧。</a:t>
              </a:r>
              <a:endParaRPr lang="en-US" altLang="zh-CN" sz="2000" dirty="0">
                <a:solidFill>
                  <a:schemeClr val="tx1">
                    <a:lumMod val="50000"/>
                    <a:lumOff val="50000"/>
                  </a:schemeClr>
                </a:solidFill>
                <a:latin typeface="思源黑体 CN Light" panose="020B0300000000000000" pitchFamily="34" charset="-122"/>
                <a:ea typeface="思源黑体 CN Light" panose="020B0300000000000000" pitchFamily="34" charset="-122"/>
              </a:endParaRPr>
            </a:p>
          </p:txBody>
        </p:sp>
        <p:sp>
          <p:nvSpPr>
            <p:cNvPr id="14" name="矩形 13"/>
            <p:cNvSpPr/>
            <p:nvPr>
              <p:custDataLst>
                <p:tags r:id="rId5"/>
              </p:custDataLst>
            </p:nvPr>
          </p:nvSpPr>
          <p:spPr>
            <a:xfrm>
              <a:off x="850" y="3472"/>
              <a:ext cx="2730" cy="988"/>
            </a:xfrm>
            <a:prstGeom prst="rect">
              <a:avLst/>
            </a:prstGeom>
            <a:solidFill>
              <a:srgbClr val="485F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a:t>定律 </a:t>
              </a:r>
              <a:r>
                <a:rPr lang="en-US" altLang="zh-CN"/>
                <a:t>3</a:t>
              </a:r>
              <a:r>
                <a:rPr lang="zh-CN" altLang="en-US"/>
                <a:t>：</a:t>
              </a:r>
              <a:endParaRPr lang="zh-CN" altLang="en-US"/>
            </a:p>
          </p:txBody>
        </p:sp>
      </p:grpSp>
      <p:grpSp>
        <p:nvGrpSpPr>
          <p:cNvPr id="18" name="组合 17"/>
          <p:cNvGrpSpPr/>
          <p:nvPr/>
        </p:nvGrpSpPr>
        <p:grpSpPr>
          <a:xfrm>
            <a:off x="539750" y="4591685"/>
            <a:ext cx="10525760" cy="627380"/>
            <a:chOff x="850" y="3472"/>
            <a:chExt cx="16576" cy="988"/>
          </a:xfrm>
        </p:grpSpPr>
        <p:sp>
          <p:nvSpPr>
            <p:cNvPr id="19" name="文本框 18"/>
            <p:cNvSpPr txBox="1"/>
            <p:nvPr>
              <p:custDataLst>
                <p:tags r:id="rId6"/>
              </p:custDataLst>
            </p:nvPr>
          </p:nvSpPr>
          <p:spPr>
            <a:xfrm>
              <a:off x="3817" y="3652"/>
              <a:ext cx="13609" cy="628"/>
            </a:xfrm>
            <a:prstGeom prst="rect">
              <a:avLst/>
            </a:prstGeom>
            <a:noFill/>
          </p:spPr>
          <p:txBody>
            <a:bodyPr wrap="square" rtlCol="0">
              <a:spAutoFit/>
            </a:bodyPr>
            <a:p>
              <a:pPr>
                <a:lnSpc>
                  <a:spcPct val="100000"/>
                </a:lnSpc>
              </a:pPr>
              <a:r>
                <a:rPr lang="en-US" altLang="zh-CN" sz="2000" dirty="0">
                  <a:solidFill>
                    <a:schemeClr val="tx1">
                      <a:lumMod val="50000"/>
                      <a:lumOff val="50000"/>
                    </a:schemeClr>
                  </a:solidFill>
                  <a:latin typeface="思源黑体 CN Light" panose="020B0300000000000000" pitchFamily="34" charset="-122"/>
                  <a:ea typeface="思源黑体 CN Light" panose="020B0300000000000000" pitchFamily="34" charset="-122"/>
                </a:rPr>
                <a:t>处理问题的流程应该是“先救急，再追责”。</a:t>
              </a:r>
              <a:endParaRPr lang="en-US" altLang="zh-CN" sz="2000" dirty="0">
                <a:solidFill>
                  <a:schemeClr val="tx1">
                    <a:lumMod val="50000"/>
                    <a:lumOff val="50000"/>
                  </a:schemeClr>
                </a:solidFill>
                <a:latin typeface="思源黑体 CN Light" panose="020B0300000000000000" pitchFamily="34" charset="-122"/>
                <a:ea typeface="思源黑体 CN Light" panose="020B0300000000000000" pitchFamily="34" charset="-122"/>
              </a:endParaRPr>
            </a:p>
          </p:txBody>
        </p:sp>
        <p:sp>
          <p:nvSpPr>
            <p:cNvPr id="20" name="矩形 19"/>
            <p:cNvSpPr/>
            <p:nvPr>
              <p:custDataLst>
                <p:tags r:id="rId7"/>
              </p:custDataLst>
            </p:nvPr>
          </p:nvSpPr>
          <p:spPr>
            <a:xfrm>
              <a:off x="850" y="3472"/>
              <a:ext cx="2730" cy="988"/>
            </a:xfrm>
            <a:prstGeom prst="rect">
              <a:avLst/>
            </a:prstGeom>
            <a:solidFill>
              <a:srgbClr val="485F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a:t>定律 </a:t>
              </a:r>
              <a:r>
                <a:rPr lang="en-US" altLang="zh-CN"/>
                <a:t>4</a:t>
              </a:r>
              <a:r>
                <a:rPr lang="zh-CN" altLang="en-US"/>
                <a:t>：</a:t>
              </a:r>
              <a:endParaRPr lang="zh-CN" altLang="en-US"/>
            </a:p>
          </p:txBody>
        </p:sp>
      </p:gr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500"/>
                                        <p:tgtEl>
                                          <p:spTgt spid="21"/>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3"/>
                                        </p:tgtEl>
                                        <p:attrNameLst>
                                          <p:attrName>style.visibility</p:attrName>
                                        </p:attrNameLst>
                                      </p:cBhvr>
                                      <p:to>
                                        <p:strVal val="visible"/>
                                      </p:to>
                                    </p:set>
                                    <p:animEffect transition="in" filter="fade">
                                      <p:cBhvr>
                                        <p:cTn id="10"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3" grpId="0" bldLvl="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83432" y="220560"/>
            <a:ext cx="5613393" cy="761186"/>
            <a:chOff x="1828468" y="2747536"/>
            <a:chExt cx="4210044" cy="570889"/>
          </a:xfrm>
        </p:grpSpPr>
        <p:sp>
          <p:nvSpPr>
            <p:cNvPr id="3" name="文本框 2"/>
            <p:cNvSpPr txBox="1"/>
            <p:nvPr/>
          </p:nvSpPr>
          <p:spPr>
            <a:xfrm>
              <a:off x="1828468" y="2926948"/>
              <a:ext cx="2880320" cy="391477"/>
            </a:xfrm>
            <a:prstGeom prst="rect">
              <a:avLst/>
            </a:prstGeom>
            <a:noFill/>
          </p:spPr>
          <p:txBody>
            <a:bodyPr wrap="square" rtlCol="0">
              <a:spAutoFit/>
            </a:bodyPr>
            <a:lstStyle/>
            <a:p>
              <a:r>
                <a:rPr lang="zh-CN" altLang="en-US" sz="2800" dirty="0">
                  <a:solidFill>
                    <a:srgbClr val="384A66"/>
                  </a:solidFill>
                  <a:latin typeface="思源黑体 CN Light" panose="020B0300000000000000" pitchFamily="34" charset="-122"/>
                  <a:ea typeface="思源黑体 CN Light" panose="020B0300000000000000" pitchFamily="34" charset="-122"/>
                </a:rPr>
                <a:t>销售员靠什么开拓市场</a:t>
              </a:r>
              <a:endParaRPr lang="zh-CN" altLang="en-US" sz="2800" dirty="0">
                <a:solidFill>
                  <a:srgbClr val="384A66"/>
                </a:solidFill>
                <a:latin typeface="思源黑体 CN Light" panose="020B0300000000000000" pitchFamily="34" charset="-122"/>
                <a:ea typeface="思源黑体 CN Light" panose="020B0300000000000000" pitchFamily="34" charset="-122"/>
              </a:endParaRPr>
            </a:p>
          </p:txBody>
        </p:sp>
        <p:sp>
          <p:nvSpPr>
            <p:cNvPr id="4" name="文本框 3"/>
            <p:cNvSpPr txBox="1"/>
            <p:nvPr/>
          </p:nvSpPr>
          <p:spPr>
            <a:xfrm>
              <a:off x="1828468" y="2747536"/>
              <a:ext cx="4210044" cy="276225"/>
            </a:xfrm>
            <a:prstGeom prst="rect">
              <a:avLst/>
            </a:prstGeom>
            <a:noFill/>
          </p:spPr>
          <p:txBody>
            <a:bodyPr wrap="square" rtlCol="0">
              <a:spAutoFit/>
            </a:bodyPr>
            <a:lstStyle/>
            <a:p>
              <a:r>
                <a:rPr lang="en-US" altLang="zh-CN" sz="1800" dirty="0">
                  <a:solidFill>
                    <a:srgbClr val="384A66"/>
                  </a:solidFill>
                  <a:latin typeface="思源黑体 CN Light" panose="020B0300000000000000" pitchFamily="34" charset="-122"/>
                  <a:ea typeface="思源黑体 CN Light" panose="020B0300000000000000" pitchFamily="34" charset="-122"/>
                </a:rPr>
                <a:t>第一节</a:t>
              </a:r>
              <a:endParaRPr lang="en-US" altLang="zh-CN" sz="1800" dirty="0">
                <a:solidFill>
                  <a:srgbClr val="384A66"/>
                </a:solidFill>
                <a:latin typeface="思源黑体 CN Light" panose="020B0300000000000000" pitchFamily="34" charset="-122"/>
                <a:ea typeface="思源黑体 CN Light" panose="020B0300000000000000" pitchFamily="34" charset="-122"/>
              </a:endParaRPr>
            </a:p>
          </p:txBody>
        </p:sp>
      </p:grpSp>
      <p:sp>
        <p:nvSpPr>
          <p:cNvPr id="5" name="椭圆 4"/>
          <p:cNvSpPr/>
          <p:nvPr/>
        </p:nvSpPr>
        <p:spPr>
          <a:xfrm>
            <a:off x="-456728" y="-315417"/>
            <a:ext cx="1440160" cy="1410509"/>
          </a:xfrm>
          <a:prstGeom prst="ellipse">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47328" y="211287"/>
            <a:ext cx="1177490" cy="769441"/>
          </a:xfrm>
          <a:prstGeom prst="rect">
            <a:avLst/>
          </a:prstGeom>
          <a:noFill/>
        </p:spPr>
        <p:txBody>
          <a:bodyPr wrap="square" rtlCol="0">
            <a:spAutoFit/>
          </a:bodyPr>
          <a:lstStyle/>
          <a:p>
            <a:r>
              <a:rPr lang="en-US" altLang="zh-CN" sz="4400" b="1" dirty="0">
                <a:solidFill>
                  <a:schemeClr val="bg1"/>
                </a:solidFill>
                <a:latin typeface="思源黑体 CN Light" panose="020B0300000000000000" pitchFamily="34" charset="-122"/>
                <a:ea typeface="思源黑体 CN Light" panose="020B0300000000000000" pitchFamily="34" charset="-122"/>
              </a:rPr>
              <a:t>01</a:t>
            </a:r>
            <a:endParaRPr lang="zh-CN" altLang="en-US" sz="4400" b="1" dirty="0">
              <a:solidFill>
                <a:schemeClr val="bg1"/>
              </a:solidFill>
              <a:latin typeface="思源黑体 CN Light" panose="020B0300000000000000" pitchFamily="34" charset="-122"/>
              <a:ea typeface="思源黑体 CN Light" panose="020B0300000000000000" pitchFamily="34" charset="-122"/>
            </a:endParaRPr>
          </a:p>
        </p:txBody>
      </p:sp>
      <p:sp>
        <p:nvSpPr>
          <p:cNvPr id="21" name="文本框 20"/>
          <p:cNvSpPr txBox="1"/>
          <p:nvPr/>
        </p:nvSpPr>
        <p:spPr>
          <a:xfrm>
            <a:off x="540025" y="1167297"/>
            <a:ext cx="4647534" cy="645160"/>
          </a:xfrm>
          <a:prstGeom prst="rect">
            <a:avLst/>
          </a:prstGeom>
          <a:noFill/>
        </p:spPr>
        <p:txBody>
          <a:bodyPr wrap="square" rtlCol="0">
            <a:spAutoFit/>
          </a:bodyPr>
          <a:lstStyle/>
          <a:p>
            <a:r>
              <a:rPr lang="zh-CN" altLang="en-US" sz="3600" b="1" dirty="0">
                <a:solidFill>
                  <a:srgbClr val="384A66"/>
                </a:solidFill>
                <a:latin typeface="思源黑体 CN Light" panose="020B0300000000000000" pitchFamily="34" charset="-122"/>
                <a:ea typeface="思源黑体 CN Light" panose="020B0300000000000000" pitchFamily="34" charset="-122"/>
              </a:rPr>
              <a:t>九、团队定律</a:t>
            </a:r>
            <a:endParaRPr lang="zh-CN" altLang="en-US" sz="3600" b="1" dirty="0">
              <a:solidFill>
                <a:srgbClr val="384A66"/>
              </a:solidFill>
              <a:latin typeface="思源黑体 CN Light" panose="020B0300000000000000" pitchFamily="34" charset="-122"/>
              <a:ea typeface="思源黑体 CN Light" panose="020B0300000000000000" pitchFamily="34" charset="-122"/>
            </a:endParaRPr>
          </a:p>
        </p:txBody>
      </p:sp>
      <p:sp>
        <p:nvSpPr>
          <p:cNvPr id="23" name="矩形 22"/>
          <p:cNvSpPr/>
          <p:nvPr/>
        </p:nvSpPr>
        <p:spPr>
          <a:xfrm>
            <a:off x="540025" y="1959132"/>
            <a:ext cx="2201430" cy="72008"/>
          </a:xfrm>
          <a:prstGeom prst="rect">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384A66"/>
              </a:solidFill>
            </a:endParaRPr>
          </a:p>
        </p:txBody>
      </p:sp>
      <p:grpSp>
        <p:nvGrpSpPr>
          <p:cNvPr id="8" name="组合 7"/>
          <p:cNvGrpSpPr/>
          <p:nvPr/>
        </p:nvGrpSpPr>
        <p:grpSpPr>
          <a:xfrm>
            <a:off x="539750" y="2204720"/>
            <a:ext cx="9865360" cy="627380"/>
            <a:chOff x="850" y="3472"/>
            <a:chExt cx="15536" cy="988"/>
          </a:xfrm>
        </p:grpSpPr>
        <p:sp>
          <p:nvSpPr>
            <p:cNvPr id="22" name="文本框 21"/>
            <p:cNvSpPr txBox="1"/>
            <p:nvPr/>
          </p:nvSpPr>
          <p:spPr>
            <a:xfrm>
              <a:off x="3817" y="3652"/>
              <a:ext cx="12569" cy="628"/>
            </a:xfrm>
            <a:prstGeom prst="rect">
              <a:avLst/>
            </a:prstGeom>
            <a:noFill/>
          </p:spPr>
          <p:txBody>
            <a:bodyPr wrap="square" rtlCol="0">
              <a:spAutoFit/>
            </a:bodyPr>
            <a:lstStyle/>
            <a:p>
              <a:pPr>
                <a:lnSpc>
                  <a:spcPct val="100000"/>
                </a:lnSpc>
              </a:pPr>
              <a:r>
                <a:rPr lang="en-US" altLang="zh-CN" sz="2000" dirty="0">
                  <a:solidFill>
                    <a:schemeClr val="tx1">
                      <a:lumMod val="50000"/>
                      <a:lumOff val="50000"/>
                    </a:schemeClr>
                  </a:solidFill>
                  <a:latin typeface="思源黑体 CN Light" panose="020B0300000000000000" pitchFamily="34" charset="-122"/>
                  <a:ea typeface="思源黑体 CN Light" panose="020B0300000000000000" pitchFamily="34" charset="-122"/>
                </a:rPr>
                <a:t>团队是成员之间彼此融合升华发生化学反应后生成的新物质。</a:t>
              </a:r>
              <a:endParaRPr lang="en-US" altLang="zh-CN" sz="2000" dirty="0">
                <a:solidFill>
                  <a:schemeClr val="tx1">
                    <a:lumMod val="50000"/>
                    <a:lumOff val="50000"/>
                  </a:schemeClr>
                </a:solidFill>
                <a:latin typeface="思源黑体 CN Light" panose="020B0300000000000000" pitchFamily="34" charset="-122"/>
                <a:ea typeface="思源黑体 CN Light" panose="020B0300000000000000" pitchFamily="34" charset="-122"/>
              </a:endParaRPr>
            </a:p>
          </p:txBody>
        </p:sp>
        <p:sp>
          <p:nvSpPr>
            <p:cNvPr id="7" name="矩形 6"/>
            <p:cNvSpPr/>
            <p:nvPr>
              <p:custDataLst>
                <p:tags r:id="rId1"/>
              </p:custDataLst>
            </p:nvPr>
          </p:nvSpPr>
          <p:spPr>
            <a:xfrm>
              <a:off x="850" y="3472"/>
              <a:ext cx="2730" cy="988"/>
            </a:xfrm>
            <a:prstGeom prst="rect">
              <a:avLst/>
            </a:prstGeom>
            <a:solidFill>
              <a:srgbClr val="485F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a:t>定律 1：</a:t>
              </a:r>
              <a:endParaRPr lang="zh-CN" altLang="en-US"/>
            </a:p>
          </p:txBody>
        </p:sp>
      </p:grpSp>
      <p:grpSp>
        <p:nvGrpSpPr>
          <p:cNvPr id="9" name="组合 8"/>
          <p:cNvGrpSpPr/>
          <p:nvPr/>
        </p:nvGrpSpPr>
        <p:grpSpPr>
          <a:xfrm>
            <a:off x="539750" y="3125470"/>
            <a:ext cx="9865360" cy="706755"/>
            <a:chOff x="850" y="3426"/>
            <a:chExt cx="15536" cy="1113"/>
          </a:xfrm>
        </p:grpSpPr>
        <p:sp>
          <p:nvSpPr>
            <p:cNvPr id="10" name="文本框 9"/>
            <p:cNvSpPr txBox="1"/>
            <p:nvPr>
              <p:custDataLst>
                <p:tags r:id="rId2"/>
              </p:custDataLst>
            </p:nvPr>
          </p:nvSpPr>
          <p:spPr>
            <a:xfrm>
              <a:off x="3817" y="3426"/>
              <a:ext cx="12569" cy="1113"/>
            </a:xfrm>
            <a:prstGeom prst="rect">
              <a:avLst/>
            </a:prstGeom>
            <a:noFill/>
          </p:spPr>
          <p:txBody>
            <a:bodyPr wrap="square" rtlCol="0">
              <a:spAutoFit/>
            </a:bodyPr>
            <a:p>
              <a:pPr>
                <a:lnSpc>
                  <a:spcPct val="100000"/>
                </a:lnSpc>
              </a:pPr>
              <a:r>
                <a:rPr lang="en-US" altLang="zh-CN" sz="2000" dirty="0">
                  <a:solidFill>
                    <a:schemeClr val="tx1">
                      <a:lumMod val="50000"/>
                      <a:lumOff val="50000"/>
                    </a:schemeClr>
                  </a:solidFill>
                  <a:latin typeface="思源黑体 CN Light" panose="020B0300000000000000" pitchFamily="34" charset="-122"/>
                  <a:ea typeface="思源黑体 CN Light" panose="020B0300000000000000" pitchFamily="34" charset="-122"/>
                </a:rPr>
                <a:t>一个有效的团队，能够实现“一个诸葛亮领导三个臭皮匠胜过四个诸葛亮”。</a:t>
              </a:r>
              <a:endParaRPr lang="en-US" altLang="zh-CN" sz="2000" dirty="0">
                <a:solidFill>
                  <a:schemeClr val="tx1">
                    <a:lumMod val="50000"/>
                    <a:lumOff val="50000"/>
                  </a:schemeClr>
                </a:solidFill>
                <a:latin typeface="思源黑体 CN Light" panose="020B0300000000000000" pitchFamily="34" charset="-122"/>
                <a:ea typeface="思源黑体 CN Light" panose="020B0300000000000000" pitchFamily="34" charset="-122"/>
              </a:endParaRPr>
            </a:p>
          </p:txBody>
        </p:sp>
        <p:sp>
          <p:nvSpPr>
            <p:cNvPr id="11" name="矩形 10"/>
            <p:cNvSpPr/>
            <p:nvPr>
              <p:custDataLst>
                <p:tags r:id="rId3"/>
              </p:custDataLst>
            </p:nvPr>
          </p:nvSpPr>
          <p:spPr>
            <a:xfrm>
              <a:off x="850" y="3472"/>
              <a:ext cx="2730" cy="988"/>
            </a:xfrm>
            <a:prstGeom prst="rect">
              <a:avLst/>
            </a:prstGeom>
            <a:solidFill>
              <a:srgbClr val="485F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a:t>定律 </a:t>
              </a:r>
              <a:r>
                <a:rPr lang="en-US" altLang="zh-CN"/>
                <a:t>2</a:t>
              </a:r>
              <a:r>
                <a:rPr lang="zh-CN" altLang="en-US"/>
                <a:t>：</a:t>
              </a:r>
              <a:endParaRPr lang="zh-CN" altLang="en-US"/>
            </a:p>
          </p:txBody>
        </p:sp>
      </p:grpSp>
      <p:grpSp>
        <p:nvGrpSpPr>
          <p:cNvPr id="12" name="组合 11"/>
          <p:cNvGrpSpPr/>
          <p:nvPr/>
        </p:nvGrpSpPr>
        <p:grpSpPr>
          <a:xfrm>
            <a:off x="539750" y="4125595"/>
            <a:ext cx="10939145" cy="706755"/>
            <a:chOff x="850" y="3426"/>
            <a:chExt cx="17227" cy="1113"/>
          </a:xfrm>
        </p:grpSpPr>
        <p:sp>
          <p:nvSpPr>
            <p:cNvPr id="13" name="文本框 12"/>
            <p:cNvSpPr txBox="1"/>
            <p:nvPr>
              <p:custDataLst>
                <p:tags r:id="rId4"/>
              </p:custDataLst>
            </p:nvPr>
          </p:nvSpPr>
          <p:spPr>
            <a:xfrm>
              <a:off x="3817" y="3426"/>
              <a:ext cx="14260" cy="1113"/>
            </a:xfrm>
            <a:prstGeom prst="rect">
              <a:avLst/>
            </a:prstGeom>
            <a:noFill/>
          </p:spPr>
          <p:txBody>
            <a:bodyPr wrap="square" rtlCol="0">
              <a:spAutoFit/>
            </a:bodyPr>
            <a:p>
              <a:pPr>
                <a:lnSpc>
                  <a:spcPct val="100000"/>
                </a:lnSpc>
              </a:pPr>
              <a:r>
                <a:rPr lang="en-US" altLang="zh-CN" sz="2000" dirty="0">
                  <a:solidFill>
                    <a:schemeClr val="tx1">
                      <a:lumMod val="50000"/>
                      <a:lumOff val="50000"/>
                    </a:schemeClr>
                  </a:solidFill>
                  <a:latin typeface="思源黑体 CN Light" panose="020B0300000000000000" pitchFamily="34" charset="-122"/>
                  <a:ea typeface="思源黑体 CN Light" panose="020B0300000000000000" pitchFamily="34" charset="-122"/>
                </a:rPr>
                <a:t>优秀团队总是不断出人才，要特别注意把人才送到优秀团队去锻炼，并注重从优秀团队中选拔人才。</a:t>
              </a:r>
              <a:endParaRPr lang="en-US" altLang="zh-CN" sz="2000" dirty="0">
                <a:solidFill>
                  <a:schemeClr val="tx1">
                    <a:lumMod val="50000"/>
                    <a:lumOff val="50000"/>
                  </a:schemeClr>
                </a:solidFill>
                <a:latin typeface="思源黑体 CN Light" panose="020B0300000000000000" pitchFamily="34" charset="-122"/>
                <a:ea typeface="思源黑体 CN Light" panose="020B0300000000000000" pitchFamily="34" charset="-122"/>
              </a:endParaRPr>
            </a:p>
          </p:txBody>
        </p:sp>
        <p:sp>
          <p:nvSpPr>
            <p:cNvPr id="14" name="矩形 13"/>
            <p:cNvSpPr/>
            <p:nvPr>
              <p:custDataLst>
                <p:tags r:id="rId5"/>
              </p:custDataLst>
            </p:nvPr>
          </p:nvSpPr>
          <p:spPr>
            <a:xfrm>
              <a:off x="850" y="3472"/>
              <a:ext cx="2730" cy="988"/>
            </a:xfrm>
            <a:prstGeom prst="rect">
              <a:avLst/>
            </a:prstGeom>
            <a:solidFill>
              <a:srgbClr val="485F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a:t>定律 </a:t>
              </a:r>
              <a:r>
                <a:rPr lang="en-US" altLang="zh-CN"/>
                <a:t>3</a:t>
              </a:r>
              <a:r>
                <a:rPr lang="zh-CN" altLang="en-US"/>
                <a:t>：</a:t>
              </a:r>
              <a:endParaRPr lang="zh-CN" altLang="en-US"/>
            </a:p>
          </p:txBody>
        </p:sp>
      </p:gr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500"/>
                                        <p:tgtEl>
                                          <p:spTgt spid="21"/>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3"/>
                                        </p:tgtEl>
                                        <p:attrNameLst>
                                          <p:attrName>style.visibility</p:attrName>
                                        </p:attrNameLst>
                                      </p:cBhvr>
                                      <p:to>
                                        <p:strVal val="visible"/>
                                      </p:to>
                                    </p:set>
                                    <p:animEffect transition="in" filter="fade">
                                      <p:cBhvr>
                                        <p:cTn id="10"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3" grpId="0" bldLvl="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83432" y="220560"/>
            <a:ext cx="5613393" cy="761186"/>
            <a:chOff x="1828468" y="2747536"/>
            <a:chExt cx="4210044" cy="570889"/>
          </a:xfrm>
        </p:grpSpPr>
        <p:sp>
          <p:nvSpPr>
            <p:cNvPr id="3" name="文本框 2"/>
            <p:cNvSpPr txBox="1"/>
            <p:nvPr/>
          </p:nvSpPr>
          <p:spPr>
            <a:xfrm>
              <a:off x="1828468" y="2926948"/>
              <a:ext cx="2880320" cy="391477"/>
            </a:xfrm>
            <a:prstGeom prst="rect">
              <a:avLst/>
            </a:prstGeom>
            <a:noFill/>
          </p:spPr>
          <p:txBody>
            <a:bodyPr wrap="square" rtlCol="0">
              <a:spAutoFit/>
            </a:bodyPr>
            <a:lstStyle/>
            <a:p>
              <a:r>
                <a:rPr lang="zh-CN" altLang="en-US" sz="2800" dirty="0">
                  <a:solidFill>
                    <a:srgbClr val="384A66"/>
                  </a:solidFill>
                  <a:latin typeface="思源黑体 CN Light" panose="020B0300000000000000" pitchFamily="34" charset="-122"/>
                  <a:ea typeface="思源黑体 CN Light" panose="020B0300000000000000" pitchFamily="34" charset="-122"/>
                </a:rPr>
                <a:t>销售员靠什么开拓市场</a:t>
              </a:r>
              <a:endParaRPr lang="zh-CN" altLang="en-US" sz="2800" dirty="0">
                <a:solidFill>
                  <a:srgbClr val="384A66"/>
                </a:solidFill>
                <a:latin typeface="思源黑体 CN Light" panose="020B0300000000000000" pitchFamily="34" charset="-122"/>
                <a:ea typeface="思源黑体 CN Light" panose="020B0300000000000000" pitchFamily="34" charset="-122"/>
              </a:endParaRPr>
            </a:p>
          </p:txBody>
        </p:sp>
        <p:sp>
          <p:nvSpPr>
            <p:cNvPr id="4" name="文本框 3"/>
            <p:cNvSpPr txBox="1"/>
            <p:nvPr/>
          </p:nvSpPr>
          <p:spPr>
            <a:xfrm>
              <a:off x="1828468" y="2747536"/>
              <a:ext cx="4210044" cy="276225"/>
            </a:xfrm>
            <a:prstGeom prst="rect">
              <a:avLst/>
            </a:prstGeom>
            <a:noFill/>
          </p:spPr>
          <p:txBody>
            <a:bodyPr wrap="square" rtlCol="0">
              <a:spAutoFit/>
            </a:bodyPr>
            <a:lstStyle/>
            <a:p>
              <a:r>
                <a:rPr lang="en-US" altLang="zh-CN" sz="1800" dirty="0">
                  <a:solidFill>
                    <a:srgbClr val="384A66"/>
                  </a:solidFill>
                  <a:latin typeface="思源黑体 CN Light" panose="020B0300000000000000" pitchFamily="34" charset="-122"/>
                  <a:ea typeface="思源黑体 CN Light" panose="020B0300000000000000" pitchFamily="34" charset="-122"/>
                </a:rPr>
                <a:t>第一节</a:t>
              </a:r>
              <a:endParaRPr lang="en-US" altLang="zh-CN" sz="1800" dirty="0">
                <a:solidFill>
                  <a:srgbClr val="384A66"/>
                </a:solidFill>
                <a:latin typeface="思源黑体 CN Light" panose="020B0300000000000000" pitchFamily="34" charset="-122"/>
                <a:ea typeface="思源黑体 CN Light" panose="020B0300000000000000" pitchFamily="34" charset="-122"/>
              </a:endParaRPr>
            </a:p>
          </p:txBody>
        </p:sp>
      </p:grpSp>
      <p:sp>
        <p:nvSpPr>
          <p:cNvPr id="5" name="椭圆 4"/>
          <p:cNvSpPr/>
          <p:nvPr/>
        </p:nvSpPr>
        <p:spPr>
          <a:xfrm>
            <a:off x="-456728" y="-315417"/>
            <a:ext cx="1440160" cy="1410509"/>
          </a:xfrm>
          <a:prstGeom prst="ellipse">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47328" y="211287"/>
            <a:ext cx="1177490" cy="769441"/>
          </a:xfrm>
          <a:prstGeom prst="rect">
            <a:avLst/>
          </a:prstGeom>
          <a:noFill/>
        </p:spPr>
        <p:txBody>
          <a:bodyPr wrap="square" rtlCol="0">
            <a:spAutoFit/>
          </a:bodyPr>
          <a:lstStyle/>
          <a:p>
            <a:r>
              <a:rPr lang="en-US" altLang="zh-CN" sz="4400" b="1" dirty="0">
                <a:solidFill>
                  <a:schemeClr val="bg1"/>
                </a:solidFill>
                <a:latin typeface="思源黑体 CN Light" panose="020B0300000000000000" pitchFamily="34" charset="-122"/>
                <a:ea typeface="思源黑体 CN Light" panose="020B0300000000000000" pitchFamily="34" charset="-122"/>
              </a:rPr>
              <a:t>01</a:t>
            </a:r>
            <a:endParaRPr lang="zh-CN" altLang="en-US" sz="4400" b="1" dirty="0">
              <a:solidFill>
                <a:schemeClr val="bg1"/>
              </a:solidFill>
              <a:latin typeface="思源黑体 CN Light" panose="020B0300000000000000" pitchFamily="34" charset="-122"/>
              <a:ea typeface="思源黑体 CN Light" panose="020B0300000000000000" pitchFamily="34" charset="-122"/>
            </a:endParaRPr>
          </a:p>
        </p:txBody>
      </p:sp>
      <p:sp>
        <p:nvSpPr>
          <p:cNvPr id="21" name="文本框 20"/>
          <p:cNvSpPr txBox="1"/>
          <p:nvPr/>
        </p:nvSpPr>
        <p:spPr>
          <a:xfrm>
            <a:off x="540025" y="1167297"/>
            <a:ext cx="4647534" cy="645160"/>
          </a:xfrm>
          <a:prstGeom prst="rect">
            <a:avLst/>
          </a:prstGeom>
          <a:noFill/>
        </p:spPr>
        <p:txBody>
          <a:bodyPr wrap="square" rtlCol="0">
            <a:spAutoFit/>
          </a:bodyPr>
          <a:lstStyle/>
          <a:p>
            <a:r>
              <a:rPr lang="zh-CN" altLang="en-US" sz="3600" b="1" dirty="0">
                <a:solidFill>
                  <a:srgbClr val="384A66"/>
                </a:solidFill>
                <a:latin typeface="思源黑体 CN Light" panose="020B0300000000000000" pitchFamily="34" charset="-122"/>
                <a:ea typeface="思源黑体 CN Light" panose="020B0300000000000000" pitchFamily="34" charset="-122"/>
              </a:rPr>
              <a:t>十、培训定律</a:t>
            </a:r>
            <a:endParaRPr lang="zh-CN" altLang="en-US" sz="3600" b="1" dirty="0">
              <a:solidFill>
                <a:srgbClr val="384A66"/>
              </a:solidFill>
              <a:latin typeface="思源黑体 CN Light" panose="020B0300000000000000" pitchFamily="34" charset="-122"/>
              <a:ea typeface="思源黑体 CN Light" panose="020B0300000000000000" pitchFamily="34" charset="-122"/>
            </a:endParaRPr>
          </a:p>
        </p:txBody>
      </p:sp>
      <p:sp>
        <p:nvSpPr>
          <p:cNvPr id="23" name="矩形 22"/>
          <p:cNvSpPr/>
          <p:nvPr/>
        </p:nvSpPr>
        <p:spPr>
          <a:xfrm>
            <a:off x="540025" y="1959132"/>
            <a:ext cx="2201430" cy="72008"/>
          </a:xfrm>
          <a:prstGeom prst="rect">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384A66"/>
              </a:solidFill>
            </a:endParaRPr>
          </a:p>
        </p:txBody>
      </p:sp>
      <p:grpSp>
        <p:nvGrpSpPr>
          <p:cNvPr id="8" name="组合 7"/>
          <p:cNvGrpSpPr/>
          <p:nvPr/>
        </p:nvGrpSpPr>
        <p:grpSpPr>
          <a:xfrm>
            <a:off x="539750" y="2204720"/>
            <a:ext cx="9865360" cy="627380"/>
            <a:chOff x="850" y="3472"/>
            <a:chExt cx="15536" cy="988"/>
          </a:xfrm>
        </p:grpSpPr>
        <p:sp>
          <p:nvSpPr>
            <p:cNvPr id="22" name="文本框 21"/>
            <p:cNvSpPr txBox="1"/>
            <p:nvPr/>
          </p:nvSpPr>
          <p:spPr>
            <a:xfrm>
              <a:off x="3817" y="3652"/>
              <a:ext cx="12569" cy="628"/>
            </a:xfrm>
            <a:prstGeom prst="rect">
              <a:avLst/>
            </a:prstGeom>
            <a:noFill/>
          </p:spPr>
          <p:txBody>
            <a:bodyPr wrap="square" rtlCol="0">
              <a:spAutoFit/>
            </a:bodyPr>
            <a:lstStyle/>
            <a:p>
              <a:pPr>
                <a:lnSpc>
                  <a:spcPct val="100000"/>
                </a:lnSpc>
              </a:pPr>
              <a:r>
                <a:rPr lang="en-US" altLang="zh-CN" sz="2000" dirty="0">
                  <a:solidFill>
                    <a:schemeClr val="tx1">
                      <a:lumMod val="50000"/>
                      <a:lumOff val="50000"/>
                    </a:schemeClr>
                  </a:solidFill>
                  <a:latin typeface="思源黑体 CN Light" panose="020B0300000000000000" pitchFamily="34" charset="-122"/>
                  <a:ea typeface="思源黑体 CN Light" panose="020B0300000000000000" pitchFamily="34" charset="-122"/>
                </a:rPr>
                <a:t>千万不要骂部下是“一群笨蛋”，否则，你就是个“大笨蛋”。</a:t>
              </a:r>
              <a:endParaRPr lang="en-US" altLang="zh-CN" sz="2000" dirty="0">
                <a:solidFill>
                  <a:schemeClr val="tx1">
                    <a:lumMod val="50000"/>
                    <a:lumOff val="50000"/>
                  </a:schemeClr>
                </a:solidFill>
                <a:latin typeface="思源黑体 CN Light" panose="020B0300000000000000" pitchFamily="34" charset="-122"/>
                <a:ea typeface="思源黑体 CN Light" panose="020B0300000000000000" pitchFamily="34" charset="-122"/>
              </a:endParaRPr>
            </a:p>
          </p:txBody>
        </p:sp>
        <p:sp>
          <p:nvSpPr>
            <p:cNvPr id="7" name="矩形 6"/>
            <p:cNvSpPr/>
            <p:nvPr>
              <p:custDataLst>
                <p:tags r:id="rId1"/>
              </p:custDataLst>
            </p:nvPr>
          </p:nvSpPr>
          <p:spPr>
            <a:xfrm>
              <a:off x="850" y="3472"/>
              <a:ext cx="2730" cy="988"/>
            </a:xfrm>
            <a:prstGeom prst="rect">
              <a:avLst/>
            </a:prstGeom>
            <a:solidFill>
              <a:srgbClr val="485F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a:t>定律 1：</a:t>
              </a:r>
              <a:endParaRPr lang="zh-CN" altLang="en-US"/>
            </a:p>
          </p:txBody>
        </p:sp>
      </p:grpSp>
      <p:grpSp>
        <p:nvGrpSpPr>
          <p:cNvPr id="9" name="组合 8"/>
          <p:cNvGrpSpPr/>
          <p:nvPr/>
        </p:nvGrpSpPr>
        <p:grpSpPr>
          <a:xfrm>
            <a:off x="539750" y="3000375"/>
            <a:ext cx="10617835" cy="627380"/>
            <a:chOff x="850" y="3472"/>
            <a:chExt cx="16721" cy="988"/>
          </a:xfrm>
        </p:grpSpPr>
        <p:sp>
          <p:nvSpPr>
            <p:cNvPr id="10" name="文本框 9"/>
            <p:cNvSpPr txBox="1"/>
            <p:nvPr>
              <p:custDataLst>
                <p:tags r:id="rId2"/>
              </p:custDataLst>
            </p:nvPr>
          </p:nvSpPr>
          <p:spPr>
            <a:xfrm>
              <a:off x="3817" y="3652"/>
              <a:ext cx="13754" cy="628"/>
            </a:xfrm>
            <a:prstGeom prst="rect">
              <a:avLst/>
            </a:prstGeom>
            <a:noFill/>
          </p:spPr>
          <p:txBody>
            <a:bodyPr wrap="square" rtlCol="0">
              <a:spAutoFit/>
            </a:bodyPr>
            <a:p>
              <a:pPr>
                <a:lnSpc>
                  <a:spcPct val="100000"/>
                </a:lnSpc>
              </a:pPr>
              <a:r>
                <a:rPr lang="en-US" altLang="zh-CN" sz="2000" dirty="0">
                  <a:solidFill>
                    <a:schemeClr val="tx1">
                      <a:lumMod val="50000"/>
                      <a:lumOff val="50000"/>
                    </a:schemeClr>
                  </a:solidFill>
                  <a:latin typeface="思源黑体 CN Light" panose="020B0300000000000000" pitchFamily="34" charset="-122"/>
                  <a:ea typeface="思源黑体 CN Light" panose="020B0300000000000000" pitchFamily="34" charset="-122"/>
                </a:rPr>
                <a:t>培训不是人力资源部门的事，也不是部下的事，经理是培训的头号责任人。</a:t>
              </a:r>
              <a:endParaRPr lang="en-US" altLang="zh-CN" sz="2000" dirty="0">
                <a:solidFill>
                  <a:schemeClr val="tx1">
                    <a:lumMod val="50000"/>
                    <a:lumOff val="50000"/>
                  </a:schemeClr>
                </a:solidFill>
                <a:latin typeface="思源黑体 CN Light" panose="020B0300000000000000" pitchFamily="34" charset="-122"/>
                <a:ea typeface="思源黑体 CN Light" panose="020B0300000000000000" pitchFamily="34" charset="-122"/>
              </a:endParaRPr>
            </a:p>
          </p:txBody>
        </p:sp>
        <p:sp>
          <p:nvSpPr>
            <p:cNvPr id="11" name="矩形 10"/>
            <p:cNvSpPr/>
            <p:nvPr>
              <p:custDataLst>
                <p:tags r:id="rId3"/>
              </p:custDataLst>
            </p:nvPr>
          </p:nvSpPr>
          <p:spPr>
            <a:xfrm>
              <a:off x="850" y="3472"/>
              <a:ext cx="2730" cy="988"/>
            </a:xfrm>
            <a:prstGeom prst="rect">
              <a:avLst/>
            </a:prstGeom>
            <a:solidFill>
              <a:srgbClr val="485F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a:t>定律 </a:t>
              </a:r>
              <a:r>
                <a:rPr lang="en-US" altLang="zh-CN"/>
                <a:t>2</a:t>
              </a:r>
              <a:r>
                <a:rPr lang="zh-CN" altLang="en-US"/>
                <a:t>：</a:t>
              </a:r>
              <a:endParaRPr lang="zh-CN" altLang="en-US"/>
            </a:p>
          </p:txBody>
        </p:sp>
      </p:grpSp>
      <p:grpSp>
        <p:nvGrpSpPr>
          <p:cNvPr id="12" name="组合 11"/>
          <p:cNvGrpSpPr/>
          <p:nvPr/>
        </p:nvGrpSpPr>
        <p:grpSpPr>
          <a:xfrm>
            <a:off x="539750" y="3796030"/>
            <a:ext cx="10939145" cy="627380"/>
            <a:chOff x="850" y="3472"/>
            <a:chExt cx="17227" cy="988"/>
          </a:xfrm>
        </p:grpSpPr>
        <p:sp>
          <p:nvSpPr>
            <p:cNvPr id="13" name="文本框 12"/>
            <p:cNvSpPr txBox="1"/>
            <p:nvPr>
              <p:custDataLst>
                <p:tags r:id="rId4"/>
              </p:custDataLst>
            </p:nvPr>
          </p:nvSpPr>
          <p:spPr>
            <a:xfrm>
              <a:off x="3817" y="3652"/>
              <a:ext cx="14260" cy="628"/>
            </a:xfrm>
            <a:prstGeom prst="rect">
              <a:avLst/>
            </a:prstGeom>
            <a:noFill/>
          </p:spPr>
          <p:txBody>
            <a:bodyPr wrap="square" rtlCol="0">
              <a:spAutoFit/>
            </a:bodyPr>
            <a:p>
              <a:pPr>
                <a:lnSpc>
                  <a:spcPct val="100000"/>
                </a:lnSpc>
              </a:pPr>
              <a:r>
                <a:rPr lang="en-US" altLang="zh-CN" sz="2000" dirty="0">
                  <a:solidFill>
                    <a:schemeClr val="tx1">
                      <a:lumMod val="50000"/>
                      <a:lumOff val="50000"/>
                    </a:schemeClr>
                  </a:solidFill>
                  <a:latin typeface="思源黑体 CN Light" panose="020B0300000000000000" pitchFamily="34" charset="-122"/>
                  <a:ea typeface="思源黑体 CN Light" panose="020B0300000000000000" pitchFamily="34" charset="-122"/>
                </a:rPr>
                <a:t>培训最困难的不是改变人们的思想，而是改变人们的行为。</a:t>
              </a:r>
              <a:endParaRPr lang="en-US" altLang="zh-CN" sz="2000" dirty="0">
                <a:solidFill>
                  <a:schemeClr val="tx1">
                    <a:lumMod val="50000"/>
                    <a:lumOff val="50000"/>
                  </a:schemeClr>
                </a:solidFill>
                <a:latin typeface="思源黑体 CN Light" panose="020B0300000000000000" pitchFamily="34" charset="-122"/>
                <a:ea typeface="思源黑体 CN Light" panose="020B0300000000000000" pitchFamily="34" charset="-122"/>
              </a:endParaRPr>
            </a:p>
          </p:txBody>
        </p:sp>
        <p:sp>
          <p:nvSpPr>
            <p:cNvPr id="14" name="矩形 13"/>
            <p:cNvSpPr/>
            <p:nvPr>
              <p:custDataLst>
                <p:tags r:id="rId5"/>
              </p:custDataLst>
            </p:nvPr>
          </p:nvSpPr>
          <p:spPr>
            <a:xfrm>
              <a:off x="850" y="3472"/>
              <a:ext cx="2730" cy="988"/>
            </a:xfrm>
            <a:prstGeom prst="rect">
              <a:avLst/>
            </a:prstGeom>
            <a:solidFill>
              <a:srgbClr val="485F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a:t>定律 </a:t>
              </a:r>
              <a:r>
                <a:rPr lang="en-US" altLang="zh-CN"/>
                <a:t>3</a:t>
              </a:r>
              <a:r>
                <a:rPr lang="zh-CN" altLang="en-US"/>
                <a:t>：</a:t>
              </a:r>
              <a:endParaRPr lang="zh-CN" altLang="en-US"/>
            </a:p>
          </p:txBody>
        </p:sp>
      </p:grpSp>
      <p:grpSp>
        <p:nvGrpSpPr>
          <p:cNvPr id="18" name="组合 17"/>
          <p:cNvGrpSpPr/>
          <p:nvPr/>
        </p:nvGrpSpPr>
        <p:grpSpPr>
          <a:xfrm>
            <a:off x="539750" y="4591685"/>
            <a:ext cx="10525760" cy="627380"/>
            <a:chOff x="850" y="3472"/>
            <a:chExt cx="16576" cy="988"/>
          </a:xfrm>
        </p:grpSpPr>
        <p:sp>
          <p:nvSpPr>
            <p:cNvPr id="19" name="文本框 18"/>
            <p:cNvSpPr txBox="1"/>
            <p:nvPr>
              <p:custDataLst>
                <p:tags r:id="rId6"/>
              </p:custDataLst>
            </p:nvPr>
          </p:nvSpPr>
          <p:spPr>
            <a:xfrm>
              <a:off x="3817" y="3652"/>
              <a:ext cx="13609" cy="628"/>
            </a:xfrm>
            <a:prstGeom prst="rect">
              <a:avLst/>
            </a:prstGeom>
            <a:noFill/>
          </p:spPr>
          <p:txBody>
            <a:bodyPr wrap="square" rtlCol="0">
              <a:spAutoFit/>
            </a:bodyPr>
            <a:p>
              <a:pPr>
                <a:lnSpc>
                  <a:spcPct val="100000"/>
                </a:lnSpc>
              </a:pPr>
              <a:r>
                <a:rPr lang="en-US" altLang="zh-CN" sz="2000" dirty="0">
                  <a:solidFill>
                    <a:schemeClr val="tx1">
                      <a:lumMod val="50000"/>
                      <a:lumOff val="50000"/>
                    </a:schemeClr>
                  </a:solidFill>
                  <a:latin typeface="思源黑体 CN Light" panose="020B0300000000000000" pitchFamily="34" charset="-122"/>
                  <a:ea typeface="思源黑体 CN Light" panose="020B0300000000000000" pitchFamily="34" charset="-122"/>
                </a:rPr>
                <a:t>培训并不能提高员工的忠诚度，相反，培训也许会加速员工跳槽。</a:t>
              </a:r>
              <a:endParaRPr lang="en-US" altLang="zh-CN" sz="2000" dirty="0">
                <a:solidFill>
                  <a:schemeClr val="tx1">
                    <a:lumMod val="50000"/>
                    <a:lumOff val="50000"/>
                  </a:schemeClr>
                </a:solidFill>
                <a:latin typeface="思源黑体 CN Light" panose="020B0300000000000000" pitchFamily="34" charset="-122"/>
                <a:ea typeface="思源黑体 CN Light" panose="020B0300000000000000" pitchFamily="34" charset="-122"/>
              </a:endParaRPr>
            </a:p>
          </p:txBody>
        </p:sp>
        <p:sp>
          <p:nvSpPr>
            <p:cNvPr id="20" name="矩形 19"/>
            <p:cNvSpPr/>
            <p:nvPr>
              <p:custDataLst>
                <p:tags r:id="rId7"/>
              </p:custDataLst>
            </p:nvPr>
          </p:nvSpPr>
          <p:spPr>
            <a:xfrm>
              <a:off x="850" y="3472"/>
              <a:ext cx="2730" cy="988"/>
            </a:xfrm>
            <a:prstGeom prst="rect">
              <a:avLst/>
            </a:prstGeom>
            <a:solidFill>
              <a:srgbClr val="485F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a:t>定律 </a:t>
              </a:r>
              <a:r>
                <a:rPr lang="en-US" altLang="zh-CN"/>
                <a:t>4</a:t>
              </a:r>
              <a:r>
                <a:rPr lang="zh-CN" altLang="en-US"/>
                <a:t>：</a:t>
              </a:r>
              <a:endParaRPr lang="zh-CN" altLang="en-US"/>
            </a:p>
          </p:txBody>
        </p:sp>
      </p:gr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500"/>
                                        <p:tgtEl>
                                          <p:spTgt spid="21"/>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3"/>
                                        </p:tgtEl>
                                        <p:attrNameLst>
                                          <p:attrName>style.visibility</p:attrName>
                                        </p:attrNameLst>
                                      </p:cBhvr>
                                      <p:to>
                                        <p:strVal val="visible"/>
                                      </p:to>
                                    </p:set>
                                    <p:animEffect transition="in" filter="fade">
                                      <p:cBhvr>
                                        <p:cTn id="10"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3" grpId="0" bldLvl="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83432" y="220560"/>
            <a:ext cx="5613393" cy="761186"/>
            <a:chOff x="1828468" y="2747536"/>
            <a:chExt cx="4210044" cy="570889"/>
          </a:xfrm>
        </p:grpSpPr>
        <p:sp>
          <p:nvSpPr>
            <p:cNvPr id="3" name="文本框 2"/>
            <p:cNvSpPr txBox="1"/>
            <p:nvPr/>
          </p:nvSpPr>
          <p:spPr>
            <a:xfrm>
              <a:off x="1828468" y="2926948"/>
              <a:ext cx="2880320" cy="391477"/>
            </a:xfrm>
            <a:prstGeom prst="rect">
              <a:avLst/>
            </a:prstGeom>
            <a:noFill/>
          </p:spPr>
          <p:txBody>
            <a:bodyPr wrap="square" rtlCol="0">
              <a:spAutoFit/>
            </a:bodyPr>
            <a:lstStyle/>
            <a:p>
              <a:r>
                <a:rPr lang="zh-CN" altLang="en-US" sz="2800" dirty="0">
                  <a:solidFill>
                    <a:srgbClr val="384A66"/>
                  </a:solidFill>
                  <a:latin typeface="思源黑体 CN Light" panose="020B0300000000000000" pitchFamily="34" charset="-122"/>
                  <a:ea typeface="思源黑体 CN Light" panose="020B0300000000000000" pitchFamily="34" charset="-122"/>
                </a:rPr>
                <a:t>销售员靠什么开拓市场</a:t>
              </a:r>
              <a:endParaRPr lang="zh-CN" altLang="en-US" sz="2800" dirty="0">
                <a:solidFill>
                  <a:srgbClr val="384A66"/>
                </a:solidFill>
                <a:latin typeface="思源黑体 CN Light" panose="020B0300000000000000" pitchFamily="34" charset="-122"/>
                <a:ea typeface="思源黑体 CN Light" panose="020B0300000000000000" pitchFamily="34" charset="-122"/>
              </a:endParaRPr>
            </a:p>
          </p:txBody>
        </p:sp>
        <p:sp>
          <p:nvSpPr>
            <p:cNvPr id="4" name="文本框 3"/>
            <p:cNvSpPr txBox="1"/>
            <p:nvPr/>
          </p:nvSpPr>
          <p:spPr>
            <a:xfrm>
              <a:off x="1828468" y="2747536"/>
              <a:ext cx="4210044" cy="276225"/>
            </a:xfrm>
            <a:prstGeom prst="rect">
              <a:avLst/>
            </a:prstGeom>
            <a:noFill/>
          </p:spPr>
          <p:txBody>
            <a:bodyPr wrap="square" rtlCol="0">
              <a:spAutoFit/>
            </a:bodyPr>
            <a:lstStyle/>
            <a:p>
              <a:r>
                <a:rPr lang="en-US" altLang="zh-CN" sz="1800" dirty="0">
                  <a:solidFill>
                    <a:srgbClr val="384A66"/>
                  </a:solidFill>
                  <a:latin typeface="思源黑体 CN Light" panose="020B0300000000000000" pitchFamily="34" charset="-122"/>
                  <a:ea typeface="思源黑体 CN Light" panose="020B0300000000000000" pitchFamily="34" charset="-122"/>
                </a:rPr>
                <a:t>第一节</a:t>
              </a:r>
              <a:endParaRPr lang="en-US" altLang="zh-CN" sz="1800" dirty="0">
                <a:solidFill>
                  <a:srgbClr val="384A66"/>
                </a:solidFill>
                <a:latin typeface="思源黑体 CN Light" panose="020B0300000000000000" pitchFamily="34" charset="-122"/>
                <a:ea typeface="思源黑体 CN Light" panose="020B0300000000000000" pitchFamily="34" charset="-122"/>
              </a:endParaRPr>
            </a:p>
          </p:txBody>
        </p:sp>
      </p:grpSp>
      <p:sp>
        <p:nvSpPr>
          <p:cNvPr id="5" name="椭圆 4"/>
          <p:cNvSpPr/>
          <p:nvPr/>
        </p:nvSpPr>
        <p:spPr>
          <a:xfrm>
            <a:off x="-456728" y="-315417"/>
            <a:ext cx="1440160" cy="1410509"/>
          </a:xfrm>
          <a:prstGeom prst="ellipse">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47328" y="211287"/>
            <a:ext cx="1177490" cy="769441"/>
          </a:xfrm>
          <a:prstGeom prst="rect">
            <a:avLst/>
          </a:prstGeom>
          <a:noFill/>
        </p:spPr>
        <p:txBody>
          <a:bodyPr wrap="square" rtlCol="0">
            <a:spAutoFit/>
          </a:bodyPr>
          <a:lstStyle/>
          <a:p>
            <a:r>
              <a:rPr lang="en-US" altLang="zh-CN" sz="4400" b="1" dirty="0">
                <a:solidFill>
                  <a:schemeClr val="bg1"/>
                </a:solidFill>
                <a:latin typeface="思源黑体 CN Light" panose="020B0300000000000000" pitchFamily="34" charset="-122"/>
                <a:ea typeface="思源黑体 CN Light" panose="020B0300000000000000" pitchFamily="34" charset="-122"/>
              </a:rPr>
              <a:t>01</a:t>
            </a:r>
            <a:endParaRPr lang="zh-CN" altLang="en-US" sz="4400" b="1" dirty="0">
              <a:solidFill>
                <a:schemeClr val="bg1"/>
              </a:solidFill>
              <a:latin typeface="思源黑体 CN Light" panose="020B0300000000000000" pitchFamily="34" charset="-122"/>
              <a:ea typeface="思源黑体 CN Light" panose="020B0300000000000000" pitchFamily="34" charset="-122"/>
            </a:endParaRPr>
          </a:p>
        </p:txBody>
      </p:sp>
      <p:sp>
        <p:nvSpPr>
          <p:cNvPr id="21" name="文本框 20"/>
          <p:cNvSpPr txBox="1"/>
          <p:nvPr/>
        </p:nvSpPr>
        <p:spPr>
          <a:xfrm>
            <a:off x="540025" y="1167297"/>
            <a:ext cx="4647534" cy="645160"/>
          </a:xfrm>
          <a:prstGeom prst="rect">
            <a:avLst/>
          </a:prstGeom>
          <a:noFill/>
        </p:spPr>
        <p:txBody>
          <a:bodyPr wrap="square" rtlCol="0">
            <a:spAutoFit/>
          </a:bodyPr>
          <a:lstStyle/>
          <a:p>
            <a:r>
              <a:rPr lang="zh-CN" altLang="en-US" sz="3600" b="1" dirty="0">
                <a:solidFill>
                  <a:srgbClr val="384A66"/>
                </a:solidFill>
                <a:latin typeface="思源黑体 CN Light" panose="020B0300000000000000" pitchFamily="34" charset="-122"/>
                <a:ea typeface="思源黑体 CN Light" panose="020B0300000000000000" pitchFamily="34" charset="-122"/>
              </a:rPr>
              <a:t>十一、管理定律</a:t>
            </a:r>
            <a:endParaRPr lang="zh-CN" altLang="en-US" sz="3600" b="1" dirty="0">
              <a:solidFill>
                <a:srgbClr val="384A66"/>
              </a:solidFill>
              <a:latin typeface="思源黑体 CN Light" panose="020B0300000000000000" pitchFamily="34" charset="-122"/>
              <a:ea typeface="思源黑体 CN Light" panose="020B0300000000000000" pitchFamily="34" charset="-122"/>
            </a:endParaRPr>
          </a:p>
        </p:txBody>
      </p:sp>
      <p:sp>
        <p:nvSpPr>
          <p:cNvPr id="23" name="矩形 22"/>
          <p:cNvSpPr/>
          <p:nvPr/>
        </p:nvSpPr>
        <p:spPr>
          <a:xfrm>
            <a:off x="540025" y="1959132"/>
            <a:ext cx="2201430" cy="72008"/>
          </a:xfrm>
          <a:prstGeom prst="rect">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384A66"/>
              </a:solidFill>
            </a:endParaRPr>
          </a:p>
        </p:txBody>
      </p:sp>
      <p:grpSp>
        <p:nvGrpSpPr>
          <p:cNvPr id="8" name="组合 7"/>
          <p:cNvGrpSpPr/>
          <p:nvPr/>
        </p:nvGrpSpPr>
        <p:grpSpPr>
          <a:xfrm>
            <a:off x="539750" y="2204720"/>
            <a:ext cx="9865360" cy="627380"/>
            <a:chOff x="850" y="3472"/>
            <a:chExt cx="15536" cy="988"/>
          </a:xfrm>
        </p:grpSpPr>
        <p:sp>
          <p:nvSpPr>
            <p:cNvPr id="22" name="文本框 21"/>
            <p:cNvSpPr txBox="1"/>
            <p:nvPr/>
          </p:nvSpPr>
          <p:spPr>
            <a:xfrm>
              <a:off x="3817" y="3652"/>
              <a:ext cx="12569" cy="628"/>
            </a:xfrm>
            <a:prstGeom prst="rect">
              <a:avLst/>
            </a:prstGeom>
            <a:noFill/>
          </p:spPr>
          <p:txBody>
            <a:bodyPr wrap="square" rtlCol="0">
              <a:spAutoFit/>
            </a:bodyPr>
            <a:lstStyle/>
            <a:p>
              <a:pPr>
                <a:lnSpc>
                  <a:spcPct val="100000"/>
                </a:lnSpc>
              </a:pPr>
              <a:r>
                <a:rPr lang="en-US" altLang="zh-CN" sz="2000" dirty="0">
                  <a:solidFill>
                    <a:schemeClr val="tx1">
                      <a:lumMod val="50000"/>
                      <a:lumOff val="50000"/>
                    </a:schemeClr>
                  </a:solidFill>
                  <a:latin typeface="思源黑体 CN Light" panose="020B0300000000000000" pitchFamily="34" charset="-122"/>
                  <a:ea typeface="思源黑体 CN Light" panose="020B0300000000000000" pitchFamily="34" charset="-122"/>
                </a:rPr>
                <a:t>管理没有“下不为例”，只有“以此为例”。</a:t>
              </a:r>
              <a:endParaRPr lang="en-US" altLang="zh-CN" sz="2000" dirty="0">
                <a:solidFill>
                  <a:schemeClr val="tx1">
                    <a:lumMod val="50000"/>
                    <a:lumOff val="50000"/>
                  </a:schemeClr>
                </a:solidFill>
                <a:latin typeface="思源黑体 CN Light" panose="020B0300000000000000" pitchFamily="34" charset="-122"/>
                <a:ea typeface="思源黑体 CN Light" panose="020B0300000000000000" pitchFamily="34" charset="-122"/>
              </a:endParaRPr>
            </a:p>
          </p:txBody>
        </p:sp>
        <p:sp>
          <p:nvSpPr>
            <p:cNvPr id="7" name="矩形 6"/>
            <p:cNvSpPr/>
            <p:nvPr>
              <p:custDataLst>
                <p:tags r:id="rId1"/>
              </p:custDataLst>
            </p:nvPr>
          </p:nvSpPr>
          <p:spPr>
            <a:xfrm>
              <a:off x="850" y="3472"/>
              <a:ext cx="2730" cy="988"/>
            </a:xfrm>
            <a:prstGeom prst="rect">
              <a:avLst/>
            </a:prstGeom>
            <a:solidFill>
              <a:srgbClr val="485F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a:t>定律 1：</a:t>
              </a:r>
              <a:endParaRPr lang="zh-CN" altLang="en-US"/>
            </a:p>
          </p:txBody>
        </p:sp>
      </p:grpSp>
      <p:grpSp>
        <p:nvGrpSpPr>
          <p:cNvPr id="9" name="组合 8"/>
          <p:cNvGrpSpPr/>
          <p:nvPr/>
        </p:nvGrpSpPr>
        <p:grpSpPr>
          <a:xfrm>
            <a:off x="539750" y="3060065"/>
            <a:ext cx="10617835" cy="706755"/>
            <a:chOff x="850" y="3426"/>
            <a:chExt cx="16721" cy="1113"/>
          </a:xfrm>
        </p:grpSpPr>
        <p:sp>
          <p:nvSpPr>
            <p:cNvPr id="10" name="文本框 9"/>
            <p:cNvSpPr txBox="1"/>
            <p:nvPr>
              <p:custDataLst>
                <p:tags r:id="rId2"/>
              </p:custDataLst>
            </p:nvPr>
          </p:nvSpPr>
          <p:spPr>
            <a:xfrm>
              <a:off x="3817" y="3426"/>
              <a:ext cx="13754" cy="1113"/>
            </a:xfrm>
            <a:prstGeom prst="rect">
              <a:avLst/>
            </a:prstGeom>
            <a:noFill/>
          </p:spPr>
          <p:txBody>
            <a:bodyPr wrap="square" rtlCol="0">
              <a:spAutoFit/>
            </a:bodyPr>
            <a:p>
              <a:pPr>
                <a:lnSpc>
                  <a:spcPct val="100000"/>
                </a:lnSpc>
              </a:pPr>
              <a:r>
                <a:rPr lang="en-US" altLang="zh-CN" sz="2000" dirty="0">
                  <a:solidFill>
                    <a:schemeClr val="tx1">
                      <a:lumMod val="50000"/>
                      <a:lumOff val="50000"/>
                    </a:schemeClr>
                  </a:solidFill>
                  <a:latin typeface="思源黑体 CN Light" panose="020B0300000000000000" pitchFamily="34" charset="-122"/>
                  <a:ea typeface="思源黑体 CN Light" panose="020B0300000000000000" pitchFamily="34" charset="-122"/>
                </a:rPr>
                <a:t>“用人不疑，疑人不用。”这是农业社会的用人观。现代商业社会的用人观是：“用人要疑，疑人可用。”</a:t>
              </a:r>
              <a:endParaRPr lang="en-US" altLang="zh-CN" sz="2000" dirty="0">
                <a:solidFill>
                  <a:schemeClr val="tx1">
                    <a:lumMod val="50000"/>
                    <a:lumOff val="50000"/>
                  </a:schemeClr>
                </a:solidFill>
                <a:latin typeface="思源黑体 CN Light" panose="020B0300000000000000" pitchFamily="34" charset="-122"/>
                <a:ea typeface="思源黑体 CN Light" panose="020B0300000000000000" pitchFamily="34" charset="-122"/>
              </a:endParaRPr>
            </a:p>
          </p:txBody>
        </p:sp>
        <p:sp>
          <p:nvSpPr>
            <p:cNvPr id="11" name="矩形 10"/>
            <p:cNvSpPr/>
            <p:nvPr>
              <p:custDataLst>
                <p:tags r:id="rId3"/>
              </p:custDataLst>
            </p:nvPr>
          </p:nvSpPr>
          <p:spPr>
            <a:xfrm>
              <a:off x="850" y="3472"/>
              <a:ext cx="2730" cy="988"/>
            </a:xfrm>
            <a:prstGeom prst="rect">
              <a:avLst/>
            </a:prstGeom>
            <a:solidFill>
              <a:srgbClr val="485F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a:t>定律 </a:t>
              </a:r>
              <a:r>
                <a:rPr lang="en-US" altLang="zh-CN"/>
                <a:t>2</a:t>
              </a:r>
              <a:r>
                <a:rPr lang="zh-CN" altLang="en-US"/>
                <a:t>：</a:t>
              </a:r>
              <a:endParaRPr lang="zh-CN" altLang="en-US"/>
            </a:p>
          </p:txBody>
        </p:sp>
      </p:grpSp>
      <p:grpSp>
        <p:nvGrpSpPr>
          <p:cNvPr id="12" name="组合 11"/>
          <p:cNvGrpSpPr/>
          <p:nvPr/>
        </p:nvGrpSpPr>
        <p:grpSpPr>
          <a:xfrm>
            <a:off x="539750" y="3994785"/>
            <a:ext cx="10939145" cy="627380"/>
            <a:chOff x="850" y="3472"/>
            <a:chExt cx="17227" cy="988"/>
          </a:xfrm>
        </p:grpSpPr>
        <p:sp>
          <p:nvSpPr>
            <p:cNvPr id="13" name="文本框 12"/>
            <p:cNvSpPr txBox="1"/>
            <p:nvPr>
              <p:custDataLst>
                <p:tags r:id="rId4"/>
              </p:custDataLst>
            </p:nvPr>
          </p:nvSpPr>
          <p:spPr>
            <a:xfrm>
              <a:off x="3817" y="3652"/>
              <a:ext cx="14260" cy="628"/>
            </a:xfrm>
            <a:prstGeom prst="rect">
              <a:avLst/>
            </a:prstGeom>
            <a:noFill/>
          </p:spPr>
          <p:txBody>
            <a:bodyPr wrap="square" rtlCol="0">
              <a:spAutoFit/>
            </a:bodyPr>
            <a:p>
              <a:pPr>
                <a:lnSpc>
                  <a:spcPct val="100000"/>
                </a:lnSpc>
              </a:pPr>
              <a:r>
                <a:rPr lang="en-US" altLang="zh-CN" sz="2000" dirty="0">
                  <a:solidFill>
                    <a:schemeClr val="tx1">
                      <a:lumMod val="50000"/>
                      <a:lumOff val="50000"/>
                    </a:schemeClr>
                  </a:solidFill>
                  <a:latin typeface="思源黑体 CN Light" panose="020B0300000000000000" pitchFamily="34" charset="-122"/>
                  <a:ea typeface="思源黑体 CN Light" panose="020B0300000000000000" pitchFamily="34" charset="-122"/>
                </a:rPr>
                <a:t>没有任何借口，或许正是无能管理者的借口。</a:t>
              </a:r>
              <a:endParaRPr lang="en-US" altLang="zh-CN" sz="2000" dirty="0">
                <a:solidFill>
                  <a:schemeClr val="tx1">
                    <a:lumMod val="50000"/>
                    <a:lumOff val="50000"/>
                  </a:schemeClr>
                </a:solidFill>
                <a:latin typeface="思源黑体 CN Light" panose="020B0300000000000000" pitchFamily="34" charset="-122"/>
                <a:ea typeface="思源黑体 CN Light" panose="020B0300000000000000" pitchFamily="34" charset="-122"/>
              </a:endParaRPr>
            </a:p>
          </p:txBody>
        </p:sp>
        <p:sp>
          <p:nvSpPr>
            <p:cNvPr id="14" name="矩形 13"/>
            <p:cNvSpPr/>
            <p:nvPr>
              <p:custDataLst>
                <p:tags r:id="rId5"/>
              </p:custDataLst>
            </p:nvPr>
          </p:nvSpPr>
          <p:spPr>
            <a:xfrm>
              <a:off x="850" y="3472"/>
              <a:ext cx="2730" cy="988"/>
            </a:xfrm>
            <a:prstGeom prst="rect">
              <a:avLst/>
            </a:prstGeom>
            <a:solidFill>
              <a:srgbClr val="485F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a:t>定律 </a:t>
              </a:r>
              <a:r>
                <a:rPr lang="en-US" altLang="zh-CN"/>
                <a:t>3</a:t>
              </a:r>
              <a:r>
                <a:rPr lang="zh-CN" altLang="en-US"/>
                <a:t>：</a:t>
              </a:r>
              <a:endParaRPr lang="zh-CN" altLang="en-US"/>
            </a:p>
          </p:txBody>
        </p:sp>
      </p:grpSp>
      <p:grpSp>
        <p:nvGrpSpPr>
          <p:cNvPr id="18" name="组合 17"/>
          <p:cNvGrpSpPr/>
          <p:nvPr/>
        </p:nvGrpSpPr>
        <p:grpSpPr>
          <a:xfrm>
            <a:off x="539750" y="4850130"/>
            <a:ext cx="10525760" cy="706755"/>
            <a:chOff x="850" y="3426"/>
            <a:chExt cx="16576" cy="1113"/>
          </a:xfrm>
        </p:grpSpPr>
        <p:sp>
          <p:nvSpPr>
            <p:cNvPr id="19" name="文本框 18"/>
            <p:cNvSpPr txBox="1"/>
            <p:nvPr>
              <p:custDataLst>
                <p:tags r:id="rId6"/>
              </p:custDataLst>
            </p:nvPr>
          </p:nvSpPr>
          <p:spPr>
            <a:xfrm>
              <a:off x="3817" y="3426"/>
              <a:ext cx="13609" cy="1113"/>
            </a:xfrm>
            <a:prstGeom prst="rect">
              <a:avLst/>
            </a:prstGeom>
            <a:noFill/>
          </p:spPr>
          <p:txBody>
            <a:bodyPr wrap="square" rtlCol="0">
              <a:spAutoFit/>
            </a:bodyPr>
            <a:p>
              <a:pPr>
                <a:lnSpc>
                  <a:spcPct val="100000"/>
                </a:lnSpc>
              </a:pPr>
              <a:r>
                <a:rPr lang="en-US" altLang="zh-CN" sz="2000" dirty="0">
                  <a:solidFill>
                    <a:schemeClr val="tx1">
                      <a:lumMod val="50000"/>
                      <a:lumOff val="50000"/>
                    </a:schemeClr>
                  </a:solidFill>
                  <a:latin typeface="思源黑体 CN Light" panose="020B0300000000000000" pitchFamily="34" charset="-122"/>
                  <a:ea typeface="思源黑体 CN Light" panose="020B0300000000000000" pitchFamily="34" charset="-122"/>
                </a:rPr>
                <a:t>最好不要拿执行力做挡箭牌。如果部下没有执行力，一定是经理缺乏管理力和控制力。</a:t>
              </a:r>
              <a:endParaRPr lang="en-US" altLang="zh-CN" sz="2000" dirty="0">
                <a:solidFill>
                  <a:schemeClr val="tx1">
                    <a:lumMod val="50000"/>
                    <a:lumOff val="50000"/>
                  </a:schemeClr>
                </a:solidFill>
                <a:latin typeface="思源黑体 CN Light" panose="020B0300000000000000" pitchFamily="34" charset="-122"/>
                <a:ea typeface="思源黑体 CN Light" panose="020B0300000000000000" pitchFamily="34" charset="-122"/>
              </a:endParaRPr>
            </a:p>
          </p:txBody>
        </p:sp>
        <p:sp>
          <p:nvSpPr>
            <p:cNvPr id="20" name="矩形 19"/>
            <p:cNvSpPr/>
            <p:nvPr>
              <p:custDataLst>
                <p:tags r:id="rId7"/>
              </p:custDataLst>
            </p:nvPr>
          </p:nvSpPr>
          <p:spPr>
            <a:xfrm>
              <a:off x="850" y="3472"/>
              <a:ext cx="2730" cy="988"/>
            </a:xfrm>
            <a:prstGeom prst="rect">
              <a:avLst/>
            </a:prstGeom>
            <a:solidFill>
              <a:srgbClr val="485F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a:t>定律 </a:t>
              </a:r>
              <a:r>
                <a:rPr lang="en-US" altLang="zh-CN"/>
                <a:t>4</a:t>
              </a:r>
              <a:r>
                <a:rPr lang="zh-CN" altLang="en-US"/>
                <a:t>：</a:t>
              </a:r>
              <a:endParaRPr lang="zh-CN" altLang="en-US"/>
            </a:p>
          </p:txBody>
        </p:sp>
      </p:gr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500"/>
                                        <p:tgtEl>
                                          <p:spTgt spid="21"/>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3"/>
                                        </p:tgtEl>
                                        <p:attrNameLst>
                                          <p:attrName>style.visibility</p:attrName>
                                        </p:attrNameLst>
                                      </p:cBhvr>
                                      <p:to>
                                        <p:strVal val="visible"/>
                                      </p:to>
                                    </p:set>
                                    <p:animEffect transition="in" filter="fade">
                                      <p:cBhvr>
                                        <p:cTn id="10"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3" grpId="0" bldLvl="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83432" y="220560"/>
            <a:ext cx="5613393" cy="761186"/>
            <a:chOff x="1828468" y="2747536"/>
            <a:chExt cx="4210044" cy="570889"/>
          </a:xfrm>
        </p:grpSpPr>
        <p:sp>
          <p:nvSpPr>
            <p:cNvPr id="3" name="文本框 2"/>
            <p:cNvSpPr txBox="1"/>
            <p:nvPr/>
          </p:nvSpPr>
          <p:spPr>
            <a:xfrm>
              <a:off x="1828468" y="2926948"/>
              <a:ext cx="2880320" cy="391477"/>
            </a:xfrm>
            <a:prstGeom prst="rect">
              <a:avLst/>
            </a:prstGeom>
            <a:noFill/>
          </p:spPr>
          <p:txBody>
            <a:bodyPr wrap="square" rtlCol="0">
              <a:spAutoFit/>
            </a:bodyPr>
            <a:lstStyle/>
            <a:p>
              <a:r>
                <a:rPr lang="zh-CN" altLang="en-US" sz="2800" dirty="0">
                  <a:solidFill>
                    <a:srgbClr val="384A66"/>
                  </a:solidFill>
                  <a:latin typeface="思源黑体 CN Light" panose="020B0300000000000000" pitchFamily="34" charset="-122"/>
                  <a:ea typeface="思源黑体 CN Light" panose="020B0300000000000000" pitchFamily="34" charset="-122"/>
                </a:rPr>
                <a:t>销售员靠什么开拓市场</a:t>
              </a:r>
              <a:endParaRPr lang="zh-CN" altLang="en-US" sz="2800" dirty="0">
                <a:solidFill>
                  <a:srgbClr val="384A66"/>
                </a:solidFill>
                <a:latin typeface="思源黑体 CN Light" panose="020B0300000000000000" pitchFamily="34" charset="-122"/>
                <a:ea typeface="思源黑体 CN Light" panose="020B0300000000000000" pitchFamily="34" charset="-122"/>
              </a:endParaRPr>
            </a:p>
          </p:txBody>
        </p:sp>
        <p:sp>
          <p:nvSpPr>
            <p:cNvPr id="4" name="文本框 3"/>
            <p:cNvSpPr txBox="1"/>
            <p:nvPr/>
          </p:nvSpPr>
          <p:spPr>
            <a:xfrm>
              <a:off x="1828468" y="2747536"/>
              <a:ext cx="4210044" cy="276225"/>
            </a:xfrm>
            <a:prstGeom prst="rect">
              <a:avLst/>
            </a:prstGeom>
            <a:noFill/>
          </p:spPr>
          <p:txBody>
            <a:bodyPr wrap="square" rtlCol="0">
              <a:spAutoFit/>
            </a:bodyPr>
            <a:lstStyle/>
            <a:p>
              <a:r>
                <a:rPr lang="en-US" altLang="zh-CN" sz="1800" dirty="0">
                  <a:solidFill>
                    <a:srgbClr val="384A66"/>
                  </a:solidFill>
                  <a:latin typeface="思源黑体 CN Light" panose="020B0300000000000000" pitchFamily="34" charset="-122"/>
                  <a:ea typeface="思源黑体 CN Light" panose="020B0300000000000000" pitchFamily="34" charset="-122"/>
                </a:rPr>
                <a:t>第一节</a:t>
              </a:r>
              <a:endParaRPr lang="en-US" altLang="zh-CN" sz="1800" dirty="0">
                <a:solidFill>
                  <a:srgbClr val="384A66"/>
                </a:solidFill>
                <a:latin typeface="思源黑体 CN Light" panose="020B0300000000000000" pitchFamily="34" charset="-122"/>
                <a:ea typeface="思源黑体 CN Light" panose="020B0300000000000000" pitchFamily="34" charset="-122"/>
              </a:endParaRPr>
            </a:p>
          </p:txBody>
        </p:sp>
      </p:grpSp>
      <p:sp>
        <p:nvSpPr>
          <p:cNvPr id="5" name="椭圆 4"/>
          <p:cNvSpPr/>
          <p:nvPr/>
        </p:nvSpPr>
        <p:spPr>
          <a:xfrm>
            <a:off x="-456728" y="-315417"/>
            <a:ext cx="1440160" cy="1410509"/>
          </a:xfrm>
          <a:prstGeom prst="ellipse">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47328" y="211287"/>
            <a:ext cx="1177490" cy="769441"/>
          </a:xfrm>
          <a:prstGeom prst="rect">
            <a:avLst/>
          </a:prstGeom>
          <a:noFill/>
        </p:spPr>
        <p:txBody>
          <a:bodyPr wrap="square" rtlCol="0">
            <a:spAutoFit/>
          </a:bodyPr>
          <a:lstStyle/>
          <a:p>
            <a:r>
              <a:rPr lang="en-US" altLang="zh-CN" sz="4400" b="1" dirty="0">
                <a:solidFill>
                  <a:schemeClr val="bg1"/>
                </a:solidFill>
                <a:latin typeface="思源黑体 CN Light" panose="020B0300000000000000" pitchFamily="34" charset="-122"/>
                <a:ea typeface="思源黑体 CN Light" panose="020B0300000000000000" pitchFamily="34" charset="-122"/>
              </a:rPr>
              <a:t>01</a:t>
            </a:r>
            <a:endParaRPr lang="zh-CN" altLang="en-US" sz="4400" b="1" dirty="0">
              <a:solidFill>
                <a:schemeClr val="bg1"/>
              </a:solidFill>
              <a:latin typeface="思源黑体 CN Light" panose="020B0300000000000000" pitchFamily="34" charset="-122"/>
              <a:ea typeface="思源黑体 CN Light" panose="020B0300000000000000" pitchFamily="34" charset="-122"/>
            </a:endParaRPr>
          </a:p>
        </p:txBody>
      </p:sp>
      <p:grpSp>
        <p:nvGrpSpPr>
          <p:cNvPr id="8" name="组合 7"/>
          <p:cNvGrpSpPr/>
          <p:nvPr/>
        </p:nvGrpSpPr>
        <p:grpSpPr>
          <a:xfrm>
            <a:off x="539750" y="1343660"/>
            <a:ext cx="9865360" cy="627380"/>
            <a:chOff x="850" y="3472"/>
            <a:chExt cx="15536" cy="988"/>
          </a:xfrm>
        </p:grpSpPr>
        <p:sp>
          <p:nvSpPr>
            <p:cNvPr id="22" name="文本框 21"/>
            <p:cNvSpPr txBox="1"/>
            <p:nvPr/>
          </p:nvSpPr>
          <p:spPr>
            <a:xfrm>
              <a:off x="3817" y="3652"/>
              <a:ext cx="12569" cy="628"/>
            </a:xfrm>
            <a:prstGeom prst="rect">
              <a:avLst/>
            </a:prstGeom>
            <a:noFill/>
          </p:spPr>
          <p:txBody>
            <a:bodyPr wrap="square" rtlCol="0">
              <a:spAutoFit/>
            </a:bodyPr>
            <a:lstStyle/>
            <a:p>
              <a:pPr>
                <a:lnSpc>
                  <a:spcPct val="100000"/>
                </a:lnSpc>
              </a:pPr>
              <a:r>
                <a:rPr lang="en-US" altLang="zh-CN" sz="2000" dirty="0">
                  <a:solidFill>
                    <a:schemeClr val="tx1">
                      <a:lumMod val="50000"/>
                      <a:lumOff val="50000"/>
                    </a:schemeClr>
                  </a:solidFill>
                  <a:latin typeface="思源黑体 CN Light" panose="020B0300000000000000" pitchFamily="34" charset="-122"/>
                  <a:ea typeface="思源黑体 CN Light" panose="020B0300000000000000" pitchFamily="34" charset="-122"/>
                </a:rPr>
                <a:t>营销管理的最高境界是标准化。</a:t>
              </a:r>
              <a:endParaRPr lang="en-US" altLang="zh-CN" sz="2000" dirty="0">
                <a:solidFill>
                  <a:schemeClr val="tx1">
                    <a:lumMod val="50000"/>
                    <a:lumOff val="50000"/>
                  </a:schemeClr>
                </a:solidFill>
                <a:latin typeface="思源黑体 CN Light" panose="020B0300000000000000" pitchFamily="34" charset="-122"/>
                <a:ea typeface="思源黑体 CN Light" panose="020B0300000000000000" pitchFamily="34" charset="-122"/>
              </a:endParaRPr>
            </a:p>
          </p:txBody>
        </p:sp>
        <p:sp>
          <p:nvSpPr>
            <p:cNvPr id="7" name="矩形 6"/>
            <p:cNvSpPr/>
            <p:nvPr>
              <p:custDataLst>
                <p:tags r:id="rId1"/>
              </p:custDataLst>
            </p:nvPr>
          </p:nvSpPr>
          <p:spPr>
            <a:xfrm>
              <a:off x="850" y="3472"/>
              <a:ext cx="2730" cy="988"/>
            </a:xfrm>
            <a:prstGeom prst="rect">
              <a:avLst/>
            </a:prstGeom>
            <a:solidFill>
              <a:srgbClr val="485F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a:t>定律 </a:t>
              </a:r>
              <a:r>
                <a:rPr lang="en-US" altLang="zh-CN"/>
                <a:t>5</a:t>
              </a:r>
              <a:r>
                <a:rPr lang="zh-CN" altLang="en-US"/>
                <a:t>：</a:t>
              </a:r>
              <a:endParaRPr lang="zh-CN" altLang="en-US"/>
            </a:p>
          </p:txBody>
        </p:sp>
      </p:grpSp>
      <p:grpSp>
        <p:nvGrpSpPr>
          <p:cNvPr id="9" name="组合 8"/>
          <p:cNvGrpSpPr/>
          <p:nvPr/>
        </p:nvGrpSpPr>
        <p:grpSpPr>
          <a:xfrm>
            <a:off x="539750" y="2199005"/>
            <a:ext cx="10617835" cy="706755"/>
            <a:chOff x="850" y="3426"/>
            <a:chExt cx="16721" cy="1113"/>
          </a:xfrm>
        </p:grpSpPr>
        <p:sp>
          <p:nvSpPr>
            <p:cNvPr id="10" name="文本框 9"/>
            <p:cNvSpPr txBox="1"/>
            <p:nvPr>
              <p:custDataLst>
                <p:tags r:id="rId2"/>
              </p:custDataLst>
            </p:nvPr>
          </p:nvSpPr>
          <p:spPr>
            <a:xfrm>
              <a:off x="3817" y="3426"/>
              <a:ext cx="13754" cy="1113"/>
            </a:xfrm>
            <a:prstGeom prst="rect">
              <a:avLst/>
            </a:prstGeom>
            <a:noFill/>
          </p:spPr>
          <p:txBody>
            <a:bodyPr wrap="square" rtlCol="0">
              <a:spAutoFit/>
            </a:bodyPr>
            <a:p>
              <a:pPr>
                <a:lnSpc>
                  <a:spcPct val="100000"/>
                </a:lnSpc>
              </a:pPr>
              <a:r>
                <a:rPr lang="en-US" altLang="zh-CN" sz="2000" dirty="0">
                  <a:solidFill>
                    <a:schemeClr val="tx1">
                      <a:lumMod val="50000"/>
                      <a:lumOff val="50000"/>
                    </a:schemeClr>
                  </a:solidFill>
                  <a:latin typeface="思源黑体 CN Light" panose="020B0300000000000000" pitchFamily="34" charset="-122"/>
                  <a:ea typeface="思源黑体 CN Light" panose="020B0300000000000000" pitchFamily="34" charset="-122"/>
                </a:rPr>
                <a:t>有传承才有积累，有积累才能成长。营销和管理需要传承，传承就需要“纸上作业”。</a:t>
              </a:r>
              <a:endParaRPr lang="en-US" altLang="zh-CN" sz="2000" dirty="0">
                <a:solidFill>
                  <a:schemeClr val="tx1">
                    <a:lumMod val="50000"/>
                    <a:lumOff val="50000"/>
                  </a:schemeClr>
                </a:solidFill>
                <a:latin typeface="思源黑体 CN Light" panose="020B0300000000000000" pitchFamily="34" charset="-122"/>
                <a:ea typeface="思源黑体 CN Light" panose="020B0300000000000000" pitchFamily="34" charset="-122"/>
              </a:endParaRPr>
            </a:p>
          </p:txBody>
        </p:sp>
        <p:sp>
          <p:nvSpPr>
            <p:cNvPr id="11" name="矩形 10"/>
            <p:cNvSpPr/>
            <p:nvPr>
              <p:custDataLst>
                <p:tags r:id="rId3"/>
              </p:custDataLst>
            </p:nvPr>
          </p:nvSpPr>
          <p:spPr>
            <a:xfrm>
              <a:off x="850" y="3472"/>
              <a:ext cx="2730" cy="988"/>
            </a:xfrm>
            <a:prstGeom prst="rect">
              <a:avLst/>
            </a:prstGeom>
            <a:solidFill>
              <a:srgbClr val="485F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a:t>定律 </a:t>
              </a:r>
              <a:r>
                <a:rPr lang="en-US" altLang="zh-CN"/>
                <a:t>6</a:t>
              </a:r>
              <a:r>
                <a:rPr lang="zh-CN" altLang="en-US"/>
                <a:t>：</a:t>
              </a:r>
              <a:endParaRPr lang="zh-CN" altLang="en-US"/>
            </a:p>
          </p:txBody>
        </p:sp>
      </p:grpSp>
      <p:grpSp>
        <p:nvGrpSpPr>
          <p:cNvPr id="12" name="组合 11"/>
          <p:cNvGrpSpPr/>
          <p:nvPr/>
        </p:nvGrpSpPr>
        <p:grpSpPr>
          <a:xfrm>
            <a:off x="539750" y="3133725"/>
            <a:ext cx="10939145" cy="627380"/>
            <a:chOff x="850" y="3472"/>
            <a:chExt cx="17227" cy="988"/>
          </a:xfrm>
        </p:grpSpPr>
        <p:sp>
          <p:nvSpPr>
            <p:cNvPr id="13" name="文本框 12"/>
            <p:cNvSpPr txBox="1"/>
            <p:nvPr>
              <p:custDataLst>
                <p:tags r:id="rId4"/>
              </p:custDataLst>
            </p:nvPr>
          </p:nvSpPr>
          <p:spPr>
            <a:xfrm>
              <a:off x="3817" y="3652"/>
              <a:ext cx="14260" cy="628"/>
            </a:xfrm>
            <a:prstGeom prst="rect">
              <a:avLst/>
            </a:prstGeom>
            <a:noFill/>
          </p:spPr>
          <p:txBody>
            <a:bodyPr wrap="square" rtlCol="0">
              <a:spAutoFit/>
            </a:bodyPr>
            <a:p>
              <a:pPr>
                <a:lnSpc>
                  <a:spcPct val="100000"/>
                </a:lnSpc>
              </a:pPr>
              <a:r>
                <a:rPr lang="en-US" altLang="zh-CN" sz="2000" dirty="0">
                  <a:solidFill>
                    <a:schemeClr val="tx1">
                      <a:lumMod val="50000"/>
                      <a:lumOff val="50000"/>
                    </a:schemeClr>
                  </a:solidFill>
                  <a:latin typeface="思源黑体 CN Light" panose="020B0300000000000000" pitchFamily="34" charset="-122"/>
                  <a:ea typeface="思源黑体 CN Light" panose="020B0300000000000000" pitchFamily="34" charset="-122"/>
                </a:rPr>
                <a:t>管理者最缺乏的能力通常不是计划能力，而是控制能力。</a:t>
              </a:r>
              <a:endParaRPr lang="en-US" altLang="zh-CN" sz="2000" dirty="0">
                <a:solidFill>
                  <a:schemeClr val="tx1">
                    <a:lumMod val="50000"/>
                    <a:lumOff val="50000"/>
                  </a:schemeClr>
                </a:solidFill>
                <a:latin typeface="思源黑体 CN Light" panose="020B0300000000000000" pitchFamily="34" charset="-122"/>
                <a:ea typeface="思源黑体 CN Light" panose="020B0300000000000000" pitchFamily="34" charset="-122"/>
              </a:endParaRPr>
            </a:p>
          </p:txBody>
        </p:sp>
        <p:sp>
          <p:nvSpPr>
            <p:cNvPr id="14" name="矩形 13"/>
            <p:cNvSpPr/>
            <p:nvPr>
              <p:custDataLst>
                <p:tags r:id="rId5"/>
              </p:custDataLst>
            </p:nvPr>
          </p:nvSpPr>
          <p:spPr>
            <a:xfrm>
              <a:off x="850" y="3472"/>
              <a:ext cx="2730" cy="988"/>
            </a:xfrm>
            <a:prstGeom prst="rect">
              <a:avLst/>
            </a:prstGeom>
            <a:solidFill>
              <a:srgbClr val="485F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a:t>定律 </a:t>
              </a:r>
              <a:r>
                <a:rPr lang="en-US" altLang="zh-CN"/>
                <a:t>7</a:t>
              </a:r>
              <a:r>
                <a:rPr lang="zh-CN" altLang="en-US"/>
                <a:t>：</a:t>
              </a:r>
              <a:endParaRPr lang="zh-CN" altLang="en-US"/>
            </a:p>
          </p:txBody>
        </p:sp>
      </p:gr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83432" y="220560"/>
            <a:ext cx="5613393" cy="761186"/>
            <a:chOff x="1828468" y="2747536"/>
            <a:chExt cx="4210044" cy="570889"/>
          </a:xfrm>
        </p:grpSpPr>
        <p:sp>
          <p:nvSpPr>
            <p:cNvPr id="3" name="文本框 2"/>
            <p:cNvSpPr txBox="1"/>
            <p:nvPr/>
          </p:nvSpPr>
          <p:spPr>
            <a:xfrm>
              <a:off x="1828468" y="2926948"/>
              <a:ext cx="2880320" cy="391477"/>
            </a:xfrm>
            <a:prstGeom prst="rect">
              <a:avLst/>
            </a:prstGeom>
            <a:noFill/>
          </p:spPr>
          <p:txBody>
            <a:bodyPr wrap="square" rtlCol="0">
              <a:spAutoFit/>
            </a:bodyPr>
            <a:lstStyle/>
            <a:p>
              <a:r>
                <a:rPr lang="zh-CN" altLang="en-US" sz="2800" dirty="0">
                  <a:solidFill>
                    <a:srgbClr val="384A66"/>
                  </a:solidFill>
                  <a:latin typeface="思源黑体 CN Light" panose="020B0300000000000000" pitchFamily="34" charset="-122"/>
                  <a:ea typeface="思源黑体 CN Light" panose="020B0300000000000000" pitchFamily="34" charset="-122"/>
                </a:rPr>
                <a:t>销售员靠什么开拓市场</a:t>
              </a:r>
              <a:endParaRPr lang="zh-CN" altLang="en-US" sz="2800" dirty="0">
                <a:solidFill>
                  <a:srgbClr val="384A66"/>
                </a:solidFill>
                <a:latin typeface="思源黑体 CN Light" panose="020B0300000000000000" pitchFamily="34" charset="-122"/>
                <a:ea typeface="思源黑体 CN Light" panose="020B0300000000000000" pitchFamily="34" charset="-122"/>
              </a:endParaRPr>
            </a:p>
          </p:txBody>
        </p:sp>
        <p:sp>
          <p:nvSpPr>
            <p:cNvPr id="4" name="文本框 3"/>
            <p:cNvSpPr txBox="1"/>
            <p:nvPr/>
          </p:nvSpPr>
          <p:spPr>
            <a:xfrm>
              <a:off x="1828468" y="2747536"/>
              <a:ext cx="4210044" cy="276225"/>
            </a:xfrm>
            <a:prstGeom prst="rect">
              <a:avLst/>
            </a:prstGeom>
            <a:noFill/>
          </p:spPr>
          <p:txBody>
            <a:bodyPr wrap="square" rtlCol="0">
              <a:spAutoFit/>
            </a:bodyPr>
            <a:lstStyle/>
            <a:p>
              <a:r>
                <a:rPr lang="en-US" altLang="zh-CN" sz="1800" dirty="0">
                  <a:solidFill>
                    <a:srgbClr val="384A66"/>
                  </a:solidFill>
                  <a:latin typeface="思源黑体 CN Light" panose="020B0300000000000000" pitchFamily="34" charset="-122"/>
                  <a:ea typeface="思源黑体 CN Light" panose="020B0300000000000000" pitchFamily="34" charset="-122"/>
                </a:rPr>
                <a:t>第一节</a:t>
              </a:r>
              <a:endParaRPr lang="en-US" altLang="zh-CN" sz="1800" dirty="0">
                <a:solidFill>
                  <a:srgbClr val="384A66"/>
                </a:solidFill>
                <a:latin typeface="思源黑体 CN Light" panose="020B0300000000000000" pitchFamily="34" charset="-122"/>
                <a:ea typeface="思源黑体 CN Light" panose="020B0300000000000000" pitchFamily="34" charset="-122"/>
              </a:endParaRPr>
            </a:p>
          </p:txBody>
        </p:sp>
      </p:grpSp>
      <p:sp>
        <p:nvSpPr>
          <p:cNvPr id="5" name="椭圆 4"/>
          <p:cNvSpPr/>
          <p:nvPr/>
        </p:nvSpPr>
        <p:spPr>
          <a:xfrm>
            <a:off x="-456728" y="-315417"/>
            <a:ext cx="1440160" cy="1410509"/>
          </a:xfrm>
          <a:prstGeom prst="ellipse">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47328" y="211287"/>
            <a:ext cx="1177490" cy="769441"/>
          </a:xfrm>
          <a:prstGeom prst="rect">
            <a:avLst/>
          </a:prstGeom>
          <a:noFill/>
        </p:spPr>
        <p:txBody>
          <a:bodyPr wrap="square" rtlCol="0">
            <a:spAutoFit/>
          </a:bodyPr>
          <a:lstStyle/>
          <a:p>
            <a:r>
              <a:rPr lang="en-US" altLang="zh-CN" sz="4400" b="1" dirty="0">
                <a:solidFill>
                  <a:schemeClr val="bg1"/>
                </a:solidFill>
                <a:latin typeface="思源黑体 CN Light" panose="020B0300000000000000" pitchFamily="34" charset="-122"/>
                <a:ea typeface="思源黑体 CN Light" panose="020B0300000000000000" pitchFamily="34" charset="-122"/>
              </a:rPr>
              <a:t>01</a:t>
            </a:r>
            <a:endParaRPr lang="zh-CN" altLang="en-US" sz="4400" b="1" dirty="0">
              <a:solidFill>
                <a:schemeClr val="bg1"/>
              </a:solidFill>
              <a:latin typeface="思源黑体 CN Light" panose="020B0300000000000000" pitchFamily="34" charset="-122"/>
              <a:ea typeface="思源黑体 CN Light" panose="020B0300000000000000" pitchFamily="34" charset="-122"/>
            </a:endParaRPr>
          </a:p>
        </p:txBody>
      </p:sp>
      <p:sp>
        <p:nvSpPr>
          <p:cNvPr id="21" name="文本框 20"/>
          <p:cNvSpPr txBox="1"/>
          <p:nvPr/>
        </p:nvSpPr>
        <p:spPr>
          <a:xfrm>
            <a:off x="540025" y="1167297"/>
            <a:ext cx="4647534" cy="645160"/>
          </a:xfrm>
          <a:prstGeom prst="rect">
            <a:avLst/>
          </a:prstGeom>
          <a:noFill/>
        </p:spPr>
        <p:txBody>
          <a:bodyPr wrap="square" rtlCol="0">
            <a:spAutoFit/>
          </a:bodyPr>
          <a:lstStyle/>
          <a:p>
            <a:r>
              <a:rPr lang="zh-CN" altLang="en-US" sz="3600" b="1" dirty="0">
                <a:solidFill>
                  <a:srgbClr val="384A66"/>
                </a:solidFill>
                <a:latin typeface="思源黑体 CN Light" panose="020B0300000000000000" pitchFamily="34" charset="-122"/>
                <a:ea typeface="思源黑体 CN Light" panose="020B0300000000000000" pitchFamily="34" charset="-122"/>
              </a:rPr>
              <a:t>十二、思维定律</a:t>
            </a:r>
            <a:endParaRPr lang="zh-CN" altLang="en-US" sz="3600" b="1" dirty="0">
              <a:solidFill>
                <a:srgbClr val="384A66"/>
              </a:solidFill>
              <a:latin typeface="思源黑体 CN Light" panose="020B0300000000000000" pitchFamily="34" charset="-122"/>
              <a:ea typeface="思源黑体 CN Light" panose="020B0300000000000000" pitchFamily="34" charset="-122"/>
            </a:endParaRPr>
          </a:p>
        </p:txBody>
      </p:sp>
      <p:sp>
        <p:nvSpPr>
          <p:cNvPr id="23" name="矩形 22"/>
          <p:cNvSpPr/>
          <p:nvPr/>
        </p:nvSpPr>
        <p:spPr>
          <a:xfrm>
            <a:off x="540025" y="1959132"/>
            <a:ext cx="2201430" cy="72008"/>
          </a:xfrm>
          <a:prstGeom prst="rect">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384A66"/>
              </a:solidFill>
            </a:endParaRPr>
          </a:p>
        </p:txBody>
      </p:sp>
      <p:grpSp>
        <p:nvGrpSpPr>
          <p:cNvPr id="8" name="组合 7"/>
          <p:cNvGrpSpPr/>
          <p:nvPr/>
        </p:nvGrpSpPr>
        <p:grpSpPr>
          <a:xfrm>
            <a:off x="539750" y="2204720"/>
            <a:ext cx="9865360" cy="627380"/>
            <a:chOff x="850" y="3472"/>
            <a:chExt cx="15536" cy="988"/>
          </a:xfrm>
        </p:grpSpPr>
        <p:sp>
          <p:nvSpPr>
            <p:cNvPr id="22" name="文本框 21"/>
            <p:cNvSpPr txBox="1"/>
            <p:nvPr/>
          </p:nvSpPr>
          <p:spPr>
            <a:xfrm>
              <a:off x="3817" y="3652"/>
              <a:ext cx="12569" cy="628"/>
            </a:xfrm>
            <a:prstGeom prst="rect">
              <a:avLst/>
            </a:prstGeom>
            <a:noFill/>
          </p:spPr>
          <p:txBody>
            <a:bodyPr wrap="square" rtlCol="0">
              <a:spAutoFit/>
            </a:bodyPr>
            <a:lstStyle/>
            <a:p>
              <a:pPr>
                <a:lnSpc>
                  <a:spcPct val="100000"/>
                </a:lnSpc>
              </a:pPr>
              <a:r>
                <a:rPr lang="en-US" altLang="zh-CN" sz="2000" dirty="0">
                  <a:solidFill>
                    <a:schemeClr val="tx1">
                      <a:lumMod val="50000"/>
                      <a:lumOff val="50000"/>
                    </a:schemeClr>
                  </a:solidFill>
                  <a:latin typeface="思源黑体 CN Light" panose="020B0300000000000000" pitchFamily="34" charset="-122"/>
                  <a:ea typeface="思源黑体 CN Light" panose="020B0300000000000000" pitchFamily="34" charset="-122"/>
                </a:rPr>
                <a:t>成功的管理者通常是“像外行一样思考，像内行一样做事”。</a:t>
              </a:r>
              <a:endParaRPr lang="en-US" altLang="zh-CN" sz="2000" dirty="0">
                <a:solidFill>
                  <a:schemeClr val="tx1">
                    <a:lumMod val="50000"/>
                    <a:lumOff val="50000"/>
                  </a:schemeClr>
                </a:solidFill>
                <a:latin typeface="思源黑体 CN Light" panose="020B0300000000000000" pitchFamily="34" charset="-122"/>
                <a:ea typeface="思源黑体 CN Light" panose="020B0300000000000000" pitchFamily="34" charset="-122"/>
              </a:endParaRPr>
            </a:p>
          </p:txBody>
        </p:sp>
        <p:sp>
          <p:nvSpPr>
            <p:cNvPr id="7" name="矩形 6"/>
            <p:cNvSpPr/>
            <p:nvPr>
              <p:custDataLst>
                <p:tags r:id="rId1"/>
              </p:custDataLst>
            </p:nvPr>
          </p:nvSpPr>
          <p:spPr>
            <a:xfrm>
              <a:off x="850" y="3472"/>
              <a:ext cx="2730" cy="988"/>
            </a:xfrm>
            <a:prstGeom prst="rect">
              <a:avLst/>
            </a:prstGeom>
            <a:solidFill>
              <a:srgbClr val="485F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a:t>定律 1：</a:t>
              </a:r>
              <a:endParaRPr lang="zh-CN" altLang="en-US"/>
            </a:p>
          </p:txBody>
        </p:sp>
      </p:grpSp>
      <p:grpSp>
        <p:nvGrpSpPr>
          <p:cNvPr id="9" name="组合 8"/>
          <p:cNvGrpSpPr/>
          <p:nvPr/>
        </p:nvGrpSpPr>
        <p:grpSpPr>
          <a:xfrm>
            <a:off x="539750" y="3089275"/>
            <a:ext cx="10617835" cy="627380"/>
            <a:chOff x="850" y="3472"/>
            <a:chExt cx="16721" cy="988"/>
          </a:xfrm>
        </p:grpSpPr>
        <p:sp>
          <p:nvSpPr>
            <p:cNvPr id="10" name="文本框 9"/>
            <p:cNvSpPr txBox="1"/>
            <p:nvPr>
              <p:custDataLst>
                <p:tags r:id="rId2"/>
              </p:custDataLst>
            </p:nvPr>
          </p:nvSpPr>
          <p:spPr>
            <a:xfrm>
              <a:off x="3817" y="3652"/>
              <a:ext cx="13754" cy="628"/>
            </a:xfrm>
            <a:prstGeom prst="rect">
              <a:avLst/>
            </a:prstGeom>
            <a:noFill/>
          </p:spPr>
          <p:txBody>
            <a:bodyPr wrap="square" rtlCol="0">
              <a:spAutoFit/>
            </a:bodyPr>
            <a:p>
              <a:pPr>
                <a:lnSpc>
                  <a:spcPct val="100000"/>
                </a:lnSpc>
              </a:pPr>
              <a:r>
                <a:rPr lang="en-US" altLang="zh-CN" sz="2000" dirty="0">
                  <a:solidFill>
                    <a:schemeClr val="tx1">
                      <a:lumMod val="50000"/>
                      <a:lumOff val="50000"/>
                    </a:schemeClr>
                  </a:solidFill>
                  <a:latin typeface="思源黑体 CN Light" panose="020B0300000000000000" pitchFamily="34" charset="-122"/>
                  <a:ea typeface="思源黑体 CN Light" panose="020B0300000000000000" pitchFamily="34" charset="-122"/>
                </a:rPr>
                <a:t>成功者不一定有高深的知识，但一定有独特的思维模式。</a:t>
              </a:r>
              <a:endParaRPr lang="en-US" altLang="zh-CN" sz="2000" dirty="0">
                <a:solidFill>
                  <a:schemeClr val="tx1">
                    <a:lumMod val="50000"/>
                    <a:lumOff val="50000"/>
                  </a:schemeClr>
                </a:solidFill>
                <a:latin typeface="思源黑体 CN Light" panose="020B0300000000000000" pitchFamily="34" charset="-122"/>
                <a:ea typeface="思源黑体 CN Light" panose="020B0300000000000000" pitchFamily="34" charset="-122"/>
              </a:endParaRPr>
            </a:p>
          </p:txBody>
        </p:sp>
        <p:sp>
          <p:nvSpPr>
            <p:cNvPr id="11" name="矩形 10"/>
            <p:cNvSpPr/>
            <p:nvPr>
              <p:custDataLst>
                <p:tags r:id="rId3"/>
              </p:custDataLst>
            </p:nvPr>
          </p:nvSpPr>
          <p:spPr>
            <a:xfrm>
              <a:off x="850" y="3472"/>
              <a:ext cx="2730" cy="988"/>
            </a:xfrm>
            <a:prstGeom prst="rect">
              <a:avLst/>
            </a:prstGeom>
            <a:solidFill>
              <a:srgbClr val="485F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a:t>定律 </a:t>
              </a:r>
              <a:r>
                <a:rPr lang="en-US" altLang="zh-CN"/>
                <a:t>2</a:t>
              </a:r>
              <a:r>
                <a:rPr lang="zh-CN" altLang="en-US"/>
                <a:t>：</a:t>
              </a:r>
              <a:endParaRPr lang="zh-CN" altLang="en-US"/>
            </a:p>
          </p:txBody>
        </p:sp>
      </p:grpSp>
      <p:grpSp>
        <p:nvGrpSpPr>
          <p:cNvPr id="12" name="组合 11"/>
          <p:cNvGrpSpPr/>
          <p:nvPr/>
        </p:nvGrpSpPr>
        <p:grpSpPr>
          <a:xfrm>
            <a:off x="539750" y="3994785"/>
            <a:ext cx="10939145" cy="627380"/>
            <a:chOff x="850" y="3472"/>
            <a:chExt cx="17227" cy="988"/>
          </a:xfrm>
        </p:grpSpPr>
        <p:sp>
          <p:nvSpPr>
            <p:cNvPr id="13" name="文本框 12"/>
            <p:cNvSpPr txBox="1"/>
            <p:nvPr>
              <p:custDataLst>
                <p:tags r:id="rId4"/>
              </p:custDataLst>
            </p:nvPr>
          </p:nvSpPr>
          <p:spPr>
            <a:xfrm>
              <a:off x="3817" y="3652"/>
              <a:ext cx="14260" cy="628"/>
            </a:xfrm>
            <a:prstGeom prst="rect">
              <a:avLst/>
            </a:prstGeom>
            <a:noFill/>
          </p:spPr>
          <p:txBody>
            <a:bodyPr wrap="square" rtlCol="0">
              <a:spAutoFit/>
            </a:bodyPr>
            <a:p>
              <a:pPr>
                <a:lnSpc>
                  <a:spcPct val="100000"/>
                </a:lnSpc>
              </a:pPr>
              <a:r>
                <a:rPr lang="en-US" altLang="zh-CN" sz="2000" dirty="0">
                  <a:solidFill>
                    <a:schemeClr val="tx1">
                      <a:lumMod val="50000"/>
                      <a:lumOff val="50000"/>
                    </a:schemeClr>
                  </a:solidFill>
                  <a:latin typeface="思源黑体 CN Light" panose="020B0300000000000000" pitchFamily="34" charset="-122"/>
                  <a:ea typeface="思源黑体 CN Light" panose="020B0300000000000000" pitchFamily="34" charset="-122"/>
                </a:rPr>
                <a:t>要想坐稳销售经理的位置，与其琢磨别人的心思，不如让别人琢磨你的心思。</a:t>
              </a:r>
              <a:endParaRPr lang="en-US" altLang="zh-CN" sz="2000" dirty="0">
                <a:solidFill>
                  <a:schemeClr val="tx1">
                    <a:lumMod val="50000"/>
                    <a:lumOff val="50000"/>
                  </a:schemeClr>
                </a:solidFill>
                <a:latin typeface="思源黑体 CN Light" panose="020B0300000000000000" pitchFamily="34" charset="-122"/>
                <a:ea typeface="思源黑体 CN Light" panose="020B0300000000000000" pitchFamily="34" charset="-122"/>
              </a:endParaRPr>
            </a:p>
          </p:txBody>
        </p:sp>
        <p:sp>
          <p:nvSpPr>
            <p:cNvPr id="14" name="矩形 13"/>
            <p:cNvSpPr/>
            <p:nvPr>
              <p:custDataLst>
                <p:tags r:id="rId5"/>
              </p:custDataLst>
            </p:nvPr>
          </p:nvSpPr>
          <p:spPr>
            <a:xfrm>
              <a:off x="850" y="3472"/>
              <a:ext cx="2730" cy="988"/>
            </a:xfrm>
            <a:prstGeom prst="rect">
              <a:avLst/>
            </a:prstGeom>
            <a:solidFill>
              <a:srgbClr val="485F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a:t>定律 </a:t>
              </a:r>
              <a:r>
                <a:rPr lang="en-US" altLang="zh-CN"/>
                <a:t>3</a:t>
              </a:r>
              <a:r>
                <a:rPr lang="zh-CN" altLang="en-US"/>
                <a:t>：</a:t>
              </a:r>
              <a:endParaRPr lang="zh-CN" altLang="en-US"/>
            </a:p>
          </p:txBody>
        </p:sp>
      </p:grpSp>
      <p:sp>
        <p:nvSpPr>
          <p:cNvPr id="19" name="文本框 18"/>
          <p:cNvSpPr txBox="1"/>
          <p:nvPr>
            <p:custDataLst>
              <p:tags r:id="rId6"/>
            </p:custDataLst>
          </p:nvPr>
        </p:nvSpPr>
        <p:spPr>
          <a:xfrm>
            <a:off x="539750" y="4850130"/>
            <a:ext cx="10525760" cy="706755"/>
          </a:xfrm>
          <a:prstGeom prst="rect">
            <a:avLst/>
          </a:prstGeom>
          <a:noFill/>
        </p:spPr>
        <p:txBody>
          <a:bodyPr wrap="square" rtlCol="0">
            <a:spAutoFit/>
          </a:bodyPr>
          <a:p>
            <a:pPr>
              <a:lnSpc>
                <a:spcPct val="100000"/>
              </a:lnSpc>
            </a:pPr>
            <a:r>
              <a:rPr lang="en-US" altLang="zh-CN" sz="2000" dirty="0">
                <a:solidFill>
                  <a:srgbClr val="FF0000"/>
                </a:solidFill>
                <a:latin typeface="思源黑体 CN Light" panose="020B0300000000000000" pitchFamily="34" charset="-122"/>
                <a:ea typeface="思源黑体 CN Light" panose="020B0300000000000000" pitchFamily="34" charset="-122"/>
              </a:rPr>
              <a:t>最后的忠告：如果你不具备足够的人格魅力，就应该足够专业；如果你不够专业，就应该身先士卒；如果你连身先士卒也做不到，就不要做销售经理。</a:t>
            </a:r>
            <a:endParaRPr lang="en-US" altLang="zh-CN" sz="2000" dirty="0">
              <a:solidFill>
                <a:srgbClr val="FF0000"/>
              </a:solidFill>
              <a:latin typeface="思源黑体 CN Light" panose="020B0300000000000000" pitchFamily="34" charset="-122"/>
              <a:ea typeface="思源黑体 CN Light" panose="020B03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500"/>
                                        <p:tgtEl>
                                          <p:spTgt spid="21"/>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3"/>
                                        </p:tgtEl>
                                        <p:attrNameLst>
                                          <p:attrName>style.visibility</p:attrName>
                                        </p:attrNameLst>
                                      </p:cBhvr>
                                      <p:to>
                                        <p:strVal val="visible"/>
                                      </p:to>
                                    </p:set>
                                    <p:animEffect transition="in" filter="fade">
                                      <p:cBhvr>
                                        <p:cTn id="10"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3" grpId="0" bldLvl="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83432" y="220560"/>
            <a:ext cx="5613393" cy="761186"/>
            <a:chOff x="1828468" y="2747536"/>
            <a:chExt cx="4210044" cy="570889"/>
          </a:xfrm>
        </p:grpSpPr>
        <p:sp>
          <p:nvSpPr>
            <p:cNvPr id="3" name="文本框 2"/>
            <p:cNvSpPr txBox="1"/>
            <p:nvPr/>
          </p:nvSpPr>
          <p:spPr>
            <a:xfrm>
              <a:off x="1828468" y="2926948"/>
              <a:ext cx="2880320" cy="391477"/>
            </a:xfrm>
            <a:prstGeom prst="rect">
              <a:avLst/>
            </a:prstGeom>
            <a:noFill/>
          </p:spPr>
          <p:txBody>
            <a:bodyPr wrap="square" rtlCol="0">
              <a:spAutoFit/>
            </a:bodyPr>
            <a:lstStyle/>
            <a:p>
              <a:r>
                <a:rPr lang="zh-CN" altLang="en-US" sz="2800" dirty="0">
                  <a:solidFill>
                    <a:srgbClr val="384A66"/>
                  </a:solidFill>
                  <a:latin typeface="思源黑体 CN Light" panose="020B0300000000000000" pitchFamily="34" charset="-122"/>
                  <a:ea typeface="思源黑体 CN Light" panose="020B0300000000000000" pitchFamily="34" charset="-122"/>
                </a:rPr>
                <a:t>销售员靠什么开拓市场</a:t>
              </a:r>
              <a:endParaRPr lang="zh-CN" altLang="en-US" sz="2800" dirty="0">
                <a:solidFill>
                  <a:srgbClr val="384A66"/>
                </a:solidFill>
                <a:latin typeface="思源黑体 CN Light" panose="020B0300000000000000" pitchFamily="34" charset="-122"/>
                <a:ea typeface="思源黑体 CN Light" panose="020B0300000000000000" pitchFamily="34" charset="-122"/>
              </a:endParaRPr>
            </a:p>
          </p:txBody>
        </p:sp>
        <p:sp>
          <p:nvSpPr>
            <p:cNvPr id="4" name="文本框 3"/>
            <p:cNvSpPr txBox="1"/>
            <p:nvPr/>
          </p:nvSpPr>
          <p:spPr>
            <a:xfrm>
              <a:off x="1828468" y="2747536"/>
              <a:ext cx="4210044" cy="276225"/>
            </a:xfrm>
            <a:prstGeom prst="rect">
              <a:avLst/>
            </a:prstGeom>
            <a:noFill/>
          </p:spPr>
          <p:txBody>
            <a:bodyPr wrap="square" rtlCol="0">
              <a:spAutoFit/>
            </a:bodyPr>
            <a:lstStyle/>
            <a:p>
              <a:r>
                <a:rPr lang="en-US" altLang="zh-CN" sz="1800" dirty="0">
                  <a:solidFill>
                    <a:srgbClr val="384A66"/>
                  </a:solidFill>
                  <a:latin typeface="思源黑体 CN Light" panose="020B0300000000000000" pitchFamily="34" charset="-122"/>
                  <a:ea typeface="思源黑体 CN Light" panose="020B0300000000000000" pitchFamily="34" charset="-122"/>
                </a:rPr>
                <a:t>第一节</a:t>
              </a:r>
              <a:endParaRPr lang="en-US" altLang="zh-CN" sz="1800" dirty="0">
                <a:solidFill>
                  <a:srgbClr val="384A66"/>
                </a:solidFill>
                <a:latin typeface="思源黑体 CN Light" panose="020B0300000000000000" pitchFamily="34" charset="-122"/>
                <a:ea typeface="思源黑体 CN Light" panose="020B0300000000000000" pitchFamily="34" charset="-122"/>
              </a:endParaRPr>
            </a:p>
          </p:txBody>
        </p:sp>
      </p:grpSp>
      <p:sp>
        <p:nvSpPr>
          <p:cNvPr id="5" name="椭圆 4"/>
          <p:cNvSpPr/>
          <p:nvPr/>
        </p:nvSpPr>
        <p:spPr>
          <a:xfrm>
            <a:off x="-456728" y="-315417"/>
            <a:ext cx="1440160" cy="1410509"/>
          </a:xfrm>
          <a:prstGeom prst="ellipse">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47328" y="211287"/>
            <a:ext cx="1177490" cy="769441"/>
          </a:xfrm>
          <a:prstGeom prst="rect">
            <a:avLst/>
          </a:prstGeom>
          <a:noFill/>
        </p:spPr>
        <p:txBody>
          <a:bodyPr wrap="square" rtlCol="0">
            <a:spAutoFit/>
          </a:bodyPr>
          <a:lstStyle/>
          <a:p>
            <a:r>
              <a:rPr lang="en-US" altLang="zh-CN" sz="4400" b="1" dirty="0">
                <a:solidFill>
                  <a:schemeClr val="bg1"/>
                </a:solidFill>
                <a:latin typeface="思源黑体 CN Light" panose="020B0300000000000000" pitchFamily="34" charset="-122"/>
                <a:ea typeface="思源黑体 CN Light" panose="020B0300000000000000" pitchFamily="34" charset="-122"/>
              </a:rPr>
              <a:t>01</a:t>
            </a:r>
            <a:endParaRPr lang="zh-CN" altLang="en-US" sz="4400" b="1" dirty="0">
              <a:solidFill>
                <a:schemeClr val="bg1"/>
              </a:solidFill>
              <a:latin typeface="思源黑体 CN Light" panose="020B0300000000000000" pitchFamily="34" charset="-122"/>
              <a:ea typeface="思源黑体 CN Light" panose="020B0300000000000000" pitchFamily="34" charset="-122"/>
            </a:endParaRPr>
          </a:p>
        </p:txBody>
      </p:sp>
      <p:sp>
        <p:nvSpPr>
          <p:cNvPr id="21" name="文本框 20"/>
          <p:cNvSpPr txBox="1"/>
          <p:nvPr/>
        </p:nvSpPr>
        <p:spPr>
          <a:xfrm>
            <a:off x="540025" y="1167297"/>
            <a:ext cx="4647534" cy="645160"/>
          </a:xfrm>
          <a:prstGeom prst="rect">
            <a:avLst/>
          </a:prstGeom>
          <a:noFill/>
        </p:spPr>
        <p:txBody>
          <a:bodyPr wrap="square" rtlCol="0">
            <a:spAutoFit/>
          </a:bodyPr>
          <a:lstStyle/>
          <a:p>
            <a:r>
              <a:rPr lang="zh-CN" altLang="en-US" sz="3600" b="1" dirty="0">
                <a:solidFill>
                  <a:srgbClr val="384A66"/>
                </a:solidFill>
                <a:latin typeface="思源黑体 CN Light" panose="020B0300000000000000" pitchFamily="34" charset="-122"/>
                <a:ea typeface="思源黑体 CN Light" panose="020B0300000000000000" pitchFamily="34" charset="-122"/>
              </a:rPr>
              <a:t>十三、命运定律</a:t>
            </a:r>
            <a:endParaRPr lang="zh-CN" altLang="en-US" sz="3600" b="1" dirty="0">
              <a:solidFill>
                <a:srgbClr val="384A66"/>
              </a:solidFill>
              <a:latin typeface="思源黑体 CN Light" panose="020B0300000000000000" pitchFamily="34" charset="-122"/>
              <a:ea typeface="思源黑体 CN Light" panose="020B0300000000000000" pitchFamily="34" charset="-122"/>
            </a:endParaRPr>
          </a:p>
        </p:txBody>
      </p:sp>
      <p:sp>
        <p:nvSpPr>
          <p:cNvPr id="23" name="矩形 22"/>
          <p:cNvSpPr/>
          <p:nvPr/>
        </p:nvSpPr>
        <p:spPr>
          <a:xfrm>
            <a:off x="540025" y="1959132"/>
            <a:ext cx="2201430" cy="72008"/>
          </a:xfrm>
          <a:prstGeom prst="rect">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384A66"/>
              </a:solidFill>
            </a:endParaRPr>
          </a:p>
        </p:txBody>
      </p:sp>
      <p:grpSp>
        <p:nvGrpSpPr>
          <p:cNvPr id="8" name="组合 7"/>
          <p:cNvGrpSpPr/>
          <p:nvPr/>
        </p:nvGrpSpPr>
        <p:grpSpPr>
          <a:xfrm>
            <a:off x="539750" y="2175510"/>
            <a:ext cx="9865360" cy="706755"/>
            <a:chOff x="850" y="3426"/>
            <a:chExt cx="15536" cy="1113"/>
          </a:xfrm>
        </p:grpSpPr>
        <p:sp>
          <p:nvSpPr>
            <p:cNvPr id="22" name="文本框 21"/>
            <p:cNvSpPr txBox="1"/>
            <p:nvPr/>
          </p:nvSpPr>
          <p:spPr>
            <a:xfrm>
              <a:off x="3817" y="3426"/>
              <a:ext cx="12569" cy="1113"/>
            </a:xfrm>
            <a:prstGeom prst="rect">
              <a:avLst/>
            </a:prstGeom>
            <a:noFill/>
          </p:spPr>
          <p:txBody>
            <a:bodyPr wrap="square" rtlCol="0">
              <a:spAutoFit/>
            </a:bodyPr>
            <a:lstStyle/>
            <a:p>
              <a:pPr>
                <a:lnSpc>
                  <a:spcPct val="100000"/>
                </a:lnSpc>
              </a:pPr>
              <a:r>
                <a:rPr lang="en-US" altLang="zh-CN" sz="2000" dirty="0">
                  <a:solidFill>
                    <a:schemeClr val="tx1">
                      <a:lumMod val="50000"/>
                      <a:lumOff val="50000"/>
                    </a:schemeClr>
                  </a:solidFill>
                  <a:latin typeface="思源黑体 CN Light" panose="020B0300000000000000" pitchFamily="34" charset="-122"/>
                  <a:ea typeface="思源黑体 CN Light" panose="020B0300000000000000" pitchFamily="34" charset="-122"/>
                </a:rPr>
                <a:t>销量增长不一定能改变命运。营销老总的首要职责是寻找改变命运的增长模式。</a:t>
              </a:r>
              <a:endParaRPr lang="en-US" altLang="zh-CN" sz="2000" dirty="0">
                <a:solidFill>
                  <a:schemeClr val="tx1">
                    <a:lumMod val="50000"/>
                    <a:lumOff val="50000"/>
                  </a:schemeClr>
                </a:solidFill>
                <a:latin typeface="思源黑体 CN Light" panose="020B0300000000000000" pitchFamily="34" charset="-122"/>
                <a:ea typeface="思源黑体 CN Light" panose="020B0300000000000000" pitchFamily="34" charset="-122"/>
              </a:endParaRPr>
            </a:p>
          </p:txBody>
        </p:sp>
        <p:sp>
          <p:nvSpPr>
            <p:cNvPr id="7" name="矩形 6"/>
            <p:cNvSpPr/>
            <p:nvPr>
              <p:custDataLst>
                <p:tags r:id="rId1"/>
              </p:custDataLst>
            </p:nvPr>
          </p:nvSpPr>
          <p:spPr>
            <a:xfrm>
              <a:off x="850" y="3472"/>
              <a:ext cx="2730" cy="988"/>
            </a:xfrm>
            <a:prstGeom prst="rect">
              <a:avLst/>
            </a:prstGeom>
            <a:solidFill>
              <a:srgbClr val="485F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a:t>定律 1：</a:t>
              </a:r>
              <a:endParaRPr lang="zh-CN" altLang="en-US"/>
            </a:p>
          </p:txBody>
        </p:sp>
      </p:grpSp>
      <p:grpSp>
        <p:nvGrpSpPr>
          <p:cNvPr id="9" name="组合 8"/>
          <p:cNvGrpSpPr/>
          <p:nvPr/>
        </p:nvGrpSpPr>
        <p:grpSpPr>
          <a:xfrm>
            <a:off x="539750" y="3006090"/>
            <a:ext cx="9865360" cy="706755"/>
            <a:chOff x="850" y="3426"/>
            <a:chExt cx="15536" cy="1113"/>
          </a:xfrm>
        </p:grpSpPr>
        <p:sp>
          <p:nvSpPr>
            <p:cNvPr id="10" name="文本框 9"/>
            <p:cNvSpPr txBox="1"/>
            <p:nvPr>
              <p:custDataLst>
                <p:tags r:id="rId2"/>
              </p:custDataLst>
            </p:nvPr>
          </p:nvSpPr>
          <p:spPr>
            <a:xfrm>
              <a:off x="3817" y="3426"/>
              <a:ext cx="12569" cy="1113"/>
            </a:xfrm>
            <a:prstGeom prst="rect">
              <a:avLst/>
            </a:prstGeom>
            <a:noFill/>
          </p:spPr>
          <p:txBody>
            <a:bodyPr wrap="square" rtlCol="0">
              <a:spAutoFit/>
            </a:bodyPr>
            <a:p>
              <a:pPr>
                <a:lnSpc>
                  <a:spcPct val="100000"/>
                </a:lnSpc>
              </a:pPr>
              <a:r>
                <a:rPr lang="en-US" altLang="zh-CN" sz="2000" dirty="0">
                  <a:solidFill>
                    <a:schemeClr val="tx1">
                      <a:lumMod val="50000"/>
                      <a:lumOff val="50000"/>
                    </a:schemeClr>
                  </a:solidFill>
                  <a:latin typeface="思源黑体 CN Light" panose="020B0300000000000000" pitchFamily="34" charset="-122"/>
                  <a:ea typeface="思源黑体 CN Light" panose="020B0300000000000000" pitchFamily="34" charset="-122"/>
                </a:rPr>
                <a:t>企业命运的改变源于企业在行业地位的改变，没有改变行业地位的销量增长没有价值。</a:t>
              </a:r>
              <a:endParaRPr lang="en-US" altLang="zh-CN" sz="2000" dirty="0">
                <a:solidFill>
                  <a:schemeClr val="tx1">
                    <a:lumMod val="50000"/>
                    <a:lumOff val="50000"/>
                  </a:schemeClr>
                </a:solidFill>
                <a:latin typeface="思源黑体 CN Light" panose="020B0300000000000000" pitchFamily="34" charset="-122"/>
                <a:ea typeface="思源黑体 CN Light" panose="020B0300000000000000" pitchFamily="34" charset="-122"/>
              </a:endParaRPr>
            </a:p>
          </p:txBody>
        </p:sp>
        <p:sp>
          <p:nvSpPr>
            <p:cNvPr id="11" name="矩形 10"/>
            <p:cNvSpPr/>
            <p:nvPr>
              <p:custDataLst>
                <p:tags r:id="rId3"/>
              </p:custDataLst>
            </p:nvPr>
          </p:nvSpPr>
          <p:spPr>
            <a:xfrm>
              <a:off x="850" y="3472"/>
              <a:ext cx="2730" cy="988"/>
            </a:xfrm>
            <a:prstGeom prst="rect">
              <a:avLst/>
            </a:prstGeom>
            <a:solidFill>
              <a:srgbClr val="485F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a:t>定律 </a:t>
              </a:r>
              <a:r>
                <a:rPr lang="en-US" altLang="zh-CN"/>
                <a:t>2</a:t>
              </a:r>
              <a:r>
                <a:rPr lang="zh-CN" altLang="en-US"/>
                <a:t>：</a:t>
              </a:r>
              <a:endParaRPr lang="zh-CN" altLang="en-US"/>
            </a:p>
          </p:txBody>
        </p:sp>
      </p:grpSp>
      <p:grpSp>
        <p:nvGrpSpPr>
          <p:cNvPr id="12" name="组合 11"/>
          <p:cNvGrpSpPr/>
          <p:nvPr/>
        </p:nvGrpSpPr>
        <p:grpSpPr>
          <a:xfrm>
            <a:off x="539750" y="3836670"/>
            <a:ext cx="9865360" cy="706755"/>
            <a:chOff x="850" y="3426"/>
            <a:chExt cx="15536" cy="1113"/>
          </a:xfrm>
        </p:grpSpPr>
        <p:sp>
          <p:nvSpPr>
            <p:cNvPr id="13" name="文本框 12"/>
            <p:cNvSpPr txBox="1"/>
            <p:nvPr>
              <p:custDataLst>
                <p:tags r:id="rId4"/>
              </p:custDataLst>
            </p:nvPr>
          </p:nvSpPr>
          <p:spPr>
            <a:xfrm>
              <a:off x="3817" y="3426"/>
              <a:ext cx="12569" cy="1113"/>
            </a:xfrm>
            <a:prstGeom prst="rect">
              <a:avLst/>
            </a:prstGeom>
            <a:noFill/>
          </p:spPr>
          <p:txBody>
            <a:bodyPr wrap="square" rtlCol="0">
              <a:spAutoFit/>
            </a:bodyPr>
            <a:p>
              <a:pPr>
                <a:lnSpc>
                  <a:spcPct val="100000"/>
                </a:lnSpc>
              </a:pPr>
              <a:r>
                <a:rPr lang="en-US" altLang="zh-CN" sz="2000" dirty="0">
                  <a:solidFill>
                    <a:schemeClr val="tx1">
                      <a:lumMod val="50000"/>
                      <a:lumOff val="50000"/>
                    </a:schemeClr>
                  </a:solidFill>
                  <a:latin typeface="思源黑体 CN Light" panose="020B0300000000000000" pitchFamily="34" charset="-122"/>
                  <a:ea typeface="思源黑体 CN Light" panose="020B0300000000000000" pitchFamily="34" charset="-122"/>
                </a:rPr>
                <a:t>在产业的集中过程中，90% 以上的企业必然死亡，营销老总必须为企业寻找一条生路。</a:t>
              </a:r>
              <a:endParaRPr lang="en-US" altLang="zh-CN" sz="2000" dirty="0">
                <a:solidFill>
                  <a:schemeClr val="tx1">
                    <a:lumMod val="50000"/>
                    <a:lumOff val="50000"/>
                  </a:schemeClr>
                </a:solidFill>
                <a:latin typeface="思源黑体 CN Light" panose="020B0300000000000000" pitchFamily="34" charset="-122"/>
                <a:ea typeface="思源黑体 CN Light" panose="020B0300000000000000" pitchFamily="34" charset="-122"/>
              </a:endParaRPr>
            </a:p>
          </p:txBody>
        </p:sp>
        <p:sp>
          <p:nvSpPr>
            <p:cNvPr id="14" name="矩形 13"/>
            <p:cNvSpPr/>
            <p:nvPr>
              <p:custDataLst>
                <p:tags r:id="rId5"/>
              </p:custDataLst>
            </p:nvPr>
          </p:nvSpPr>
          <p:spPr>
            <a:xfrm>
              <a:off x="850" y="3472"/>
              <a:ext cx="2730" cy="988"/>
            </a:xfrm>
            <a:prstGeom prst="rect">
              <a:avLst/>
            </a:prstGeom>
            <a:solidFill>
              <a:srgbClr val="485F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a:t>定律 </a:t>
              </a:r>
              <a:r>
                <a:rPr lang="en-US" altLang="zh-CN"/>
                <a:t>3</a:t>
              </a:r>
              <a:r>
                <a:rPr lang="zh-CN" altLang="en-US"/>
                <a:t>：</a:t>
              </a:r>
              <a:endParaRPr lang="zh-CN" altLang="en-US"/>
            </a:p>
          </p:txBody>
        </p:sp>
      </p:grpSp>
      <p:grpSp>
        <p:nvGrpSpPr>
          <p:cNvPr id="15" name="组合 14"/>
          <p:cNvGrpSpPr/>
          <p:nvPr/>
        </p:nvGrpSpPr>
        <p:grpSpPr>
          <a:xfrm>
            <a:off x="539750" y="5497830"/>
            <a:ext cx="10525760" cy="1014730"/>
            <a:chOff x="850" y="3313"/>
            <a:chExt cx="16576" cy="1598"/>
          </a:xfrm>
        </p:grpSpPr>
        <p:sp>
          <p:nvSpPr>
            <p:cNvPr id="16" name="文本框 15"/>
            <p:cNvSpPr txBox="1"/>
            <p:nvPr>
              <p:custDataLst>
                <p:tags r:id="rId6"/>
              </p:custDataLst>
            </p:nvPr>
          </p:nvSpPr>
          <p:spPr>
            <a:xfrm>
              <a:off x="3817" y="3313"/>
              <a:ext cx="13609" cy="1598"/>
            </a:xfrm>
            <a:prstGeom prst="rect">
              <a:avLst/>
            </a:prstGeom>
            <a:noFill/>
          </p:spPr>
          <p:txBody>
            <a:bodyPr wrap="square" rtlCol="0">
              <a:spAutoFit/>
            </a:bodyPr>
            <a:p>
              <a:pPr>
                <a:lnSpc>
                  <a:spcPct val="100000"/>
                </a:lnSpc>
              </a:pPr>
              <a:r>
                <a:rPr lang="en-US" altLang="zh-CN" sz="2000" dirty="0">
                  <a:solidFill>
                    <a:schemeClr val="tx1">
                      <a:lumMod val="50000"/>
                      <a:lumOff val="50000"/>
                    </a:schemeClr>
                  </a:solidFill>
                  <a:latin typeface="思源黑体 CN Light" panose="020B0300000000000000" pitchFamily="34" charset="-122"/>
                  <a:ea typeface="思源黑体 CN Light" panose="020B0300000000000000" pitchFamily="34" charset="-122"/>
                </a:rPr>
                <a:t>营销是个“害人”的职业。一个营销模式的生命周期只有 3~4 年，因此，一位营销老总在一家企业的生命周期通常也只有 3~4 年，除非你在 3 年内有脱胎换骨的变化。</a:t>
              </a:r>
              <a:endParaRPr lang="en-US" altLang="zh-CN" sz="2000" dirty="0">
                <a:solidFill>
                  <a:schemeClr val="tx1">
                    <a:lumMod val="50000"/>
                    <a:lumOff val="50000"/>
                  </a:schemeClr>
                </a:solidFill>
                <a:latin typeface="思源黑体 CN Light" panose="020B0300000000000000" pitchFamily="34" charset="-122"/>
                <a:ea typeface="思源黑体 CN Light" panose="020B0300000000000000" pitchFamily="34" charset="-122"/>
              </a:endParaRPr>
            </a:p>
          </p:txBody>
        </p:sp>
        <p:sp>
          <p:nvSpPr>
            <p:cNvPr id="17" name="矩形 16"/>
            <p:cNvSpPr/>
            <p:nvPr>
              <p:custDataLst>
                <p:tags r:id="rId7"/>
              </p:custDataLst>
            </p:nvPr>
          </p:nvSpPr>
          <p:spPr>
            <a:xfrm>
              <a:off x="850" y="3472"/>
              <a:ext cx="2730" cy="988"/>
            </a:xfrm>
            <a:prstGeom prst="rect">
              <a:avLst/>
            </a:prstGeom>
            <a:solidFill>
              <a:srgbClr val="485F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a:t>定律 </a:t>
              </a:r>
              <a:r>
                <a:rPr lang="en-US" altLang="zh-CN"/>
                <a:t>5</a:t>
              </a:r>
              <a:r>
                <a:rPr lang="zh-CN" altLang="en-US"/>
                <a:t>：</a:t>
              </a:r>
              <a:endParaRPr lang="zh-CN" altLang="en-US"/>
            </a:p>
          </p:txBody>
        </p:sp>
      </p:grpSp>
      <p:grpSp>
        <p:nvGrpSpPr>
          <p:cNvPr id="18" name="组合 17"/>
          <p:cNvGrpSpPr/>
          <p:nvPr/>
        </p:nvGrpSpPr>
        <p:grpSpPr>
          <a:xfrm>
            <a:off x="539750" y="4667250"/>
            <a:ext cx="10525760" cy="706755"/>
            <a:chOff x="850" y="3426"/>
            <a:chExt cx="16576" cy="1113"/>
          </a:xfrm>
        </p:grpSpPr>
        <p:sp>
          <p:nvSpPr>
            <p:cNvPr id="19" name="文本框 18"/>
            <p:cNvSpPr txBox="1"/>
            <p:nvPr>
              <p:custDataLst>
                <p:tags r:id="rId8"/>
              </p:custDataLst>
            </p:nvPr>
          </p:nvSpPr>
          <p:spPr>
            <a:xfrm>
              <a:off x="3817" y="3426"/>
              <a:ext cx="13609" cy="1113"/>
            </a:xfrm>
            <a:prstGeom prst="rect">
              <a:avLst/>
            </a:prstGeom>
            <a:noFill/>
          </p:spPr>
          <p:txBody>
            <a:bodyPr wrap="square" rtlCol="0">
              <a:spAutoFit/>
            </a:bodyPr>
            <a:p>
              <a:pPr>
                <a:lnSpc>
                  <a:spcPct val="100000"/>
                </a:lnSpc>
              </a:pPr>
              <a:r>
                <a:rPr lang="en-US" altLang="zh-CN" sz="2000" dirty="0">
                  <a:solidFill>
                    <a:schemeClr val="tx1">
                      <a:lumMod val="50000"/>
                      <a:lumOff val="50000"/>
                    </a:schemeClr>
                  </a:solidFill>
                  <a:latin typeface="思源黑体 CN Light" panose="020B0300000000000000" pitchFamily="34" charset="-122"/>
                  <a:ea typeface="思源黑体 CN Light" panose="020B0300000000000000" pitchFamily="34" charset="-122"/>
                </a:rPr>
                <a:t>弱势企业战胜强势企业的秘诀在于找到行业的“战略转折点”，从而使强势企业的“规模优势”变成“规模包袱”。</a:t>
              </a:r>
              <a:endParaRPr lang="en-US" altLang="zh-CN" sz="2000" dirty="0">
                <a:solidFill>
                  <a:schemeClr val="tx1">
                    <a:lumMod val="50000"/>
                    <a:lumOff val="50000"/>
                  </a:schemeClr>
                </a:solidFill>
                <a:latin typeface="思源黑体 CN Light" panose="020B0300000000000000" pitchFamily="34" charset="-122"/>
                <a:ea typeface="思源黑体 CN Light" panose="020B0300000000000000" pitchFamily="34" charset="-122"/>
              </a:endParaRPr>
            </a:p>
          </p:txBody>
        </p:sp>
        <p:sp>
          <p:nvSpPr>
            <p:cNvPr id="20" name="矩形 19"/>
            <p:cNvSpPr/>
            <p:nvPr>
              <p:custDataLst>
                <p:tags r:id="rId9"/>
              </p:custDataLst>
            </p:nvPr>
          </p:nvSpPr>
          <p:spPr>
            <a:xfrm>
              <a:off x="850" y="3472"/>
              <a:ext cx="2730" cy="988"/>
            </a:xfrm>
            <a:prstGeom prst="rect">
              <a:avLst/>
            </a:prstGeom>
            <a:solidFill>
              <a:srgbClr val="485F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a:t>定律 </a:t>
              </a:r>
              <a:r>
                <a:rPr lang="en-US" altLang="zh-CN"/>
                <a:t>4</a:t>
              </a:r>
              <a:r>
                <a:rPr lang="zh-CN" altLang="en-US"/>
                <a:t>：</a:t>
              </a:r>
              <a:endParaRPr lang="zh-CN" altLang="en-US"/>
            </a:p>
          </p:txBody>
        </p:sp>
      </p:gr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500"/>
                                        <p:tgtEl>
                                          <p:spTgt spid="21"/>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3"/>
                                        </p:tgtEl>
                                        <p:attrNameLst>
                                          <p:attrName>style.visibility</p:attrName>
                                        </p:attrNameLst>
                                      </p:cBhvr>
                                      <p:to>
                                        <p:strVal val="visible"/>
                                      </p:to>
                                    </p:set>
                                    <p:animEffect transition="in" filter="fade">
                                      <p:cBhvr>
                                        <p:cTn id="10"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3" grpId="0" bldLvl="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custDataLst>
              <p:tags r:id="rId1"/>
            </p:custDataLst>
          </p:nvPr>
        </p:nvPicPr>
        <p:blipFill>
          <a:blip r:embed="rId2"/>
          <a:stretch>
            <a:fillRect/>
          </a:stretch>
        </p:blipFill>
        <p:spPr>
          <a:xfrm>
            <a:off x="0" y="0"/>
            <a:ext cx="12192000" cy="6870700"/>
          </a:xfrm>
          <a:prstGeom prst="rect">
            <a:avLst/>
          </a:prstGeom>
        </p:spPr>
      </p:pic>
      <p:sp>
        <p:nvSpPr>
          <p:cNvPr id="11" name="文本框 10"/>
          <p:cNvSpPr txBox="1"/>
          <p:nvPr/>
        </p:nvSpPr>
        <p:spPr>
          <a:xfrm>
            <a:off x="4511605" y="337923"/>
            <a:ext cx="3072341" cy="1445260"/>
          </a:xfrm>
          <a:prstGeom prst="rect">
            <a:avLst/>
          </a:prstGeom>
          <a:noFill/>
        </p:spPr>
        <p:txBody>
          <a:bodyPr wrap="square" rtlCol="0">
            <a:spAutoFit/>
          </a:bodyPr>
          <a:lstStyle/>
          <a:p>
            <a:pPr algn="ctr">
              <a:lnSpc>
                <a:spcPct val="100000"/>
              </a:lnSpc>
            </a:pPr>
            <a:r>
              <a:rPr lang="zh-CN" altLang="en-US" sz="8800" dirty="0">
                <a:solidFill>
                  <a:schemeClr val="bg1"/>
                </a:solidFill>
                <a:latin typeface="思源黑体 CN Light" panose="020B0300000000000000" pitchFamily="34" charset="-122"/>
                <a:ea typeface="思源黑体 CN Light" panose="020B0300000000000000" pitchFamily="34" charset="-122"/>
              </a:rPr>
              <a:t>目录</a:t>
            </a:r>
            <a:endParaRPr lang="zh-CN" altLang="en-US" sz="8800" dirty="0">
              <a:solidFill>
                <a:schemeClr val="bg1"/>
              </a:solidFill>
              <a:latin typeface="思源黑体 CN Light" panose="020B0300000000000000" pitchFamily="34" charset="-122"/>
              <a:ea typeface="思源黑体 CN Light" panose="020B0300000000000000" pitchFamily="34" charset="-122"/>
            </a:endParaRPr>
          </a:p>
        </p:txBody>
      </p:sp>
      <p:sp>
        <p:nvSpPr>
          <p:cNvPr id="12" name="文本框 11"/>
          <p:cNvSpPr txBox="1"/>
          <p:nvPr/>
        </p:nvSpPr>
        <p:spPr>
          <a:xfrm>
            <a:off x="4415593" y="1701253"/>
            <a:ext cx="3264363" cy="583565"/>
          </a:xfrm>
          <a:prstGeom prst="rect">
            <a:avLst/>
          </a:prstGeom>
          <a:noFill/>
        </p:spPr>
        <p:txBody>
          <a:bodyPr wrap="square" rtlCol="0">
            <a:spAutoFit/>
          </a:bodyPr>
          <a:lstStyle/>
          <a:p>
            <a:pPr algn="ctr">
              <a:lnSpc>
                <a:spcPct val="100000"/>
              </a:lnSpc>
            </a:pPr>
            <a:r>
              <a:rPr lang="en-US" altLang="zh-CN" sz="3200" dirty="0">
                <a:solidFill>
                  <a:schemeClr val="bg1"/>
                </a:solidFill>
                <a:latin typeface="思源黑体 CN Light" panose="020B0300000000000000" pitchFamily="34" charset="-122"/>
                <a:ea typeface="思源黑体 CN Light" panose="020B0300000000000000" pitchFamily="34" charset="-122"/>
              </a:rPr>
              <a:t>CATALOG</a:t>
            </a:r>
            <a:endParaRPr lang="en-US" altLang="zh-CN" sz="3200" dirty="0">
              <a:solidFill>
                <a:schemeClr val="bg1"/>
              </a:solidFill>
              <a:latin typeface="思源黑体 CN Light" panose="020B0300000000000000" pitchFamily="34" charset="-122"/>
              <a:ea typeface="思源黑体 CN Light" panose="020B0300000000000000" pitchFamily="34" charset="-122"/>
            </a:endParaRPr>
          </a:p>
        </p:txBody>
      </p:sp>
      <p:sp>
        <p:nvSpPr>
          <p:cNvPr id="13" name="矩形 12"/>
          <p:cNvSpPr/>
          <p:nvPr/>
        </p:nvSpPr>
        <p:spPr>
          <a:xfrm>
            <a:off x="239350" y="164638"/>
            <a:ext cx="11713301" cy="2784309"/>
          </a:xfrm>
          <a:prstGeom prst="rect">
            <a:avLst/>
          </a:pr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8" name="任意多边形: 形状 7"/>
          <p:cNvSpPr/>
          <p:nvPr/>
        </p:nvSpPr>
        <p:spPr>
          <a:xfrm>
            <a:off x="0" y="1815251"/>
            <a:ext cx="12192000" cy="5042749"/>
          </a:xfrm>
          <a:custGeom>
            <a:avLst/>
            <a:gdLst>
              <a:gd name="connsiteX0" fmla="*/ 0 w 9144000"/>
              <a:gd name="connsiteY0" fmla="*/ 0 h 3782062"/>
              <a:gd name="connsiteX1" fmla="*/ 40216 w 9144000"/>
              <a:gd name="connsiteY1" fmla="*/ 17740 h 3782062"/>
              <a:gd name="connsiteX2" fmla="*/ 4572000 w 9144000"/>
              <a:gd name="connsiteY2" fmla="*/ 490232 h 3782062"/>
              <a:gd name="connsiteX3" fmla="*/ 9103784 w 9144000"/>
              <a:gd name="connsiteY3" fmla="*/ 17740 h 3782062"/>
              <a:gd name="connsiteX4" fmla="*/ 9144000 w 9144000"/>
              <a:gd name="connsiteY4" fmla="*/ 0 h 3782062"/>
              <a:gd name="connsiteX5" fmla="*/ 9144000 w 9144000"/>
              <a:gd name="connsiteY5" fmla="*/ 3782062 h 3782062"/>
              <a:gd name="connsiteX6" fmla="*/ 0 w 9144000"/>
              <a:gd name="connsiteY6" fmla="*/ 3782062 h 3782062"/>
              <a:gd name="connsiteX7" fmla="*/ 0 w 9144000"/>
              <a:gd name="connsiteY7" fmla="*/ 0 h 37820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144000" h="3782062">
                <a:moveTo>
                  <a:pt x="0" y="0"/>
                </a:moveTo>
                <a:lnTo>
                  <a:pt x="40216" y="17740"/>
                </a:lnTo>
                <a:cubicBezTo>
                  <a:pt x="716613" y="293460"/>
                  <a:pt x="2490345" y="490232"/>
                  <a:pt x="4572000" y="490232"/>
                </a:cubicBezTo>
                <a:cubicBezTo>
                  <a:pt x="6653655" y="490232"/>
                  <a:pt x="8427387" y="293460"/>
                  <a:pt x="9103784" y="17740"/>
                </a:cubicBezTo>
                <a:lnTo>
                  <a:pt x="9144000" y="0"/>
                </a:lnTo>
                <a:lnTo>
                  <a:pt x="9144000" y="3782062"/>
                </a:lnTo>
                <a:lnTo>
                  <a:pt x="0" y="3782062"/>
                </a:lnTo>
                <a:lnTo>
                  <a:pt x="0" y="0"/>
                </a:lnTo>
                <a:close/>
              </a:path>
            </a:pathLst>
          </a:custGeom>
          <a:solidFill>
            <a:srgbClr val="485F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16" name="文本框 15"/>
          <p:cNvSpPr txBox="1"/>
          <p:nvPr/>
        </p:nvSpPr>
        <p:spPr>
          <a:xfrm>
            <a:off x="910590" y="3312795"/>
            <a:ext cx="5045710" cy="460375"/>
          </a:xfrm>
          <a:prstGeom prst="rect">
            <a:avLst/>
          </a:prstGeom>
          <a:noFill/>
        </p:spPr>
        <p:txBody>
          <a:bodyPr wrap="square" rtlCol="0">
            <a:spAutoFit/>
          </a:bodyPr>
          <a:lstStyle/>
          <a:p>
            <a:r>
              <a:rPr lang="zh-CN" altLang="en-US" dirty="0">
                <a:solidFill>
                  <a:schemeClr val="bg1"/>
                </a:solidFill>
                <a:latin typeface="思源黑体 CN Light" panose="020B0300000000000000" pitchFamily="34" charset="-122"/>
                <a:ea typeface="思源黑体 CN Light" panose="020B0300000000000000" pitchFamily="34" charset="-122"/>
              </a:rPr>
              <a:t>第 1 章 室内设计师综合能力素养</a:t>
            </a:r>
            <a:endParaRPr lang="zh-CN" altLang="en-US" dirty="0">
              <a:solidFill>
                <a:schemeClr val="bg1"/>
              </a:solidFill>
              <a:latin typeface="思源黑体 CN Light" panose="020B0300000000000000" pitchFamily="34" charset="-122"/>
              <a:ea typeface="思源黑体 CN Light" panose="020B0300000000000000" pitchFamily="34" charset="-122"/>
            </a:endParaRPr>
          </a:p>
        </p:txBody>
      </p:sp>
      <p:sp>
        <p:nvSpPr>
          <p:cNvPr id="24" name="文本框 23"/>
          <p:cNvSpPr txBox="1"/>
          <p:nvPr/>
        </p:nvSpPr>
        <p:spPr>
          <a:xfrm>
            <a:off x="910590" y="5229225"/>
            <a:ext cx="5045075" cy="460375"/>
          </a:xfrm>
          <a:prstGeom prst="rect">
            <a:avLst/>
          </a:prstGeom>
          <a:noFill/>
        </p:spPr>
        <p:txBody>
          <a:bodyPr wrap="square" rtlCol="0">
            <a:spAutoFit/>
          </a:bodyPr>
          <a:lstStyle/>
          <a:p>
            <a:r>
              <a:rPr lang="zh-CN" altLang="en-US" dirty="0">
                <a:solidFill>
                  <a:schemeClr val="bg1"/>
                </a:solidFill>
                <a:latin typeface="思源黑体 CN Light" panose="020B0300000000000000" pitchFamily="34" charset="-122"/>
                <a:ea typeface="思源黑体 CN Light" panose="020B0300000000000000" pitchFamily="34" charset="-122"/>
              </a:rPr>
              <a:t>第 3 章 签单步骤及技巧</a:t>
            </a:r>
            <a:endParaRPr lang="zh-CN" altLang="en-US" dirty="0">
              <a:solidFill>
                <a:schemeClr val="bg1"/>
              </a:solidFill>
              <a:latin typeface="思源黑体 CN Light" panose="020B0300000000000000" pitchFamily="34" charset="-122"/>
              <a:ea typeface="思源黑体 CN Light" panose="020B0300000000000000" pitchFamily="34" charset="-122"/>
            </a:endParaRPr>
          </a:p>
        </p:txBody>
      </p:sp>
      <p:sp>
        <p:nvSpPr>
          <p:cNvPr id="28" name="文本框 27"/>
          <p:cNvSpPr txBox="1"/>
          <p:nvPr/>
        </p:nvSpPr>
        <p:spPr>
          <a:xfrm>
            <a:off x="910590" y="4271010"/>
            <a:ext cx="5045710" cy="460375"/>
          </a:xfrm>
          <a:prstGeom prst="rect">
            <a:avLst/>
          </a:prstGeom>
          <a:noFill/>
        </p:spPr>
        <p:txBody>
          <a:bodyPr wrap="square" rtlCol="0">
            <a:spAutoFit/>
          </a:bodyPr>
          <a:lstStyle/>
          <a:p>
            <a:r>
              <a:rPr lang="zh-CN" altLang="en-US" dirty="0">
                <a:solidFill>
                  <a:schemeClr val="bg1"/>
                </a:solidFill>
                <a:latin typeface="思源黑体 CN Light" panose="020B0300000000000000" pitchFamily="34" charset="-122"/>
                <a:ea typeface="思源黑体 CN Light" panose="020B0300000000000000" pitchFamily="34" charset="-122"/>
              </a:rPr>
              <a:t>第 2 章 了解客户和分析客户</a:t>
            </a:r>
            <a:endParaRPr lang="zh-CN" altLang="en-US" dirty="0">
              <a:solidFill>
                <a:schemeClr val="bg1"/>
              </a:solidFill>
              <a:latin typeface="思源黑体 CN Light" panose="020B0300000000000000" pitchFamily="34" charset="-122"/>
              <a:ea typeface="思源黑体 CN Light" panose="020B0300000000000000" pitchFamily="34" charset="-122"/>
            </a:endParaRPr>
          </a:p>
        </p:txBody>
      </p:sp>
      <p:sp>
        <p:nvSpPr>
          <p:cNvPr id="32" name="文本框 31"/>
          <p:cNvSpPr txBox="1"/>
          <p:nvPr/>
        </p:nvSpPr>
        <p:spPr>
          <a:xfrm>
            <a:off x="6671310" y="3312795"/>
            <a:ext cx="4467225" cy="460375"/>
          </a:xfrm>
          <a:prstGeom prst="rect">
            <a:avLst/>
          </a:prstGeom>
          <a:noFill/>
        </p:spPr>
        <p:txBody>
          <a:bodyPr wrap="square" rtlCol="0">
            <a:spAutoFit/>
          </a:bodyPr>
          <a:lstStyle/>
          <a:p>
            <a:r>
              <a:rPr lang="zh-CN" altLang="en-US" dirty="0">
                <a:solidFill>
                  <a:schemeClr val="bg1"/>
                </a:solidFill>
                <a:latin typeface="思源黑体 CN Light" panose="020B0300000000000000" pitchFamily="34" charset="-122"/>
                <a:ea typeface="思源黑体 CN Light" panose="020B0300000000000000" pitchFamily="34" charset="-122"/>
              </a:rPr>
              <a:t>第 4 章 客户关系维护与管理</a:t>
            </a:r>
            <a:endParaRPr lang="zh-CN" altLang="en-US" dirty="0">
              <a:solidFill>
                <a:schemeClr val="bg1"/>
              </a:solidFill>
              <a:latin typeface="思源黑体 CN Light" panose="020B0300000000000000" pitchFamily="34" charset="-122"/>
              <a:ea typeface="思源黑体 CN Light" panose="020B0300000000000000" pitchFamily="34" charset="-122"/>
            </a:endParaRPr>
          </a:p>
        </p:txBody>
      </p:sp>
      <p:sp>
        <p:nvSpPr>
          <p:cNvPr id="3" name="文本框 2"/>
          <p:cNvSpPr txBox="1"/>
          <p:nvPr>
            <p:custDataLst>
              <p:tags r:id="rId3"/>
            </p:custDataLst>
          </p:nvPr>
        </p:nvSpPr>
        <p:spPr>
          <a:xfrm>
            <a:off x="6671310" y="4271010"/>
            <a:ext cx="4467225" cy="460375"/>
          </a:xfrm>
          <a:prstGeom prst="rect">
            <a:avLst/>
          </a:prstGeom>
          <a:noFill/>
        </p:spPr>
        <p:txBody>
          <a:bodyPr wrap="square" rtlCol="0">
            <a:spAutoFit/>
          </a:bodyPr>
          <a:p>
            <a:r>
              <a:rPr lang="zh-CN" altLang="en-US" dirty="0">
                <a:solidFill>
                  <a:schemeClr val="bg1"/>
                </a:solidFill>
                <a:latin typeface="思源黑体 CN Light" panose="020B0300000000000000" pitchFamily="34" charset="-122"/>
                <a:ea typeface="思源黑体 CN Light" panose="020B0300000000000000" pitchFamily="34" charset="-122"/>
              </a:rPr>
              <a:t>第 5 章 营销型设计师生存手册</a:t>
            </a:r>
            <a:endParaRPr lang="zh-CN" altLang="en-US" dirty="0">
              <a:solidFill>
                <a:schemeClr val="bg1"/>
              </a:solidFill>
              <a:latin typeface="思源黑体 CN Light" panose="020B0300000000000000" pitchFamily="34" charset="-122"/>
              <a:ea typeface="思源黑体 CN Light" panose="020B0300000000000000" pitchFamily="34" charset="-122"/>
            </a:endParaRPr>
          </a:p>
        </p:txBody>
      </p:sp>
      <p:sp>
        <p:nvSpPr>
          <p:cNvPr id="4" name="文本框 3"/>
          <p:cNvSpPr txBox="1"/>
          <p:nvPr>
            <p:custDataLst>
              <p:tags r:id="rId4"/>
            </p:custDataLst>
          </p:nvPr>
        </p:nvSpPr>
        <p:spPr>
          <a:xfrm>
            <a:off x="6671310" y="5229225"/>
            <a:ext cx="3840480" cy="460375"/>
          </a:xfrm>
          <a:prstGeom prst="rect">
            <a:avLst/>
          </a:prstGeom>
          <a:noFill/>
        </p:spPr>
        <p:txBody>
          <a:bodyPr wrap="square" rtlCol="0">
            <a:spAutoFit/>
          </a:bodyPr>
          <a:lstStyle/>
          <a:p>
            <a:r>
              <a:rPr lang="zh-CN" altLang="en-US" dirty="0">
                <a:solidFill>
                  <a:schemeClr val="bg1"/>
                </a:solidFill>
                <a:latin typeface="思源黑体 CN Light" panose="020B0300000000000000" pitchFamily="34" charset="-122"/>
                <a:ea typeface="思源黑体 CN Light" panose="020B0300000000000000" pitchFamily="34" charset="-122"/>
              </a:rPr>
              <a:t>第 6 章 家居设计风格</a:t>
            </a:r>
            <a:endParaRPr lang="zh-CN" altLang="en-US" dirty="0">
              <a:solidFill>
                <a:schemeClr val="bg1"/>
              </a:solidFill>
              <a:latin typeface="思源黑体 CN Light" panose="020B0300000000000000" pitchFamily="34" charset="-122"/>
              <a:ea typeface="思源黑体 CN Light" panose="020B03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83432" y="220560"/>
            <a:ext cx="5613393" cy="761186"/>
            <a:chOff x="1828468" y="2747536"/>
            <a:chExt cx="4210044" cy="570889"/>
          </a:xfrm>
        </p:grpSpPr>
        <p:sp>
          <p:nvSpPr>
            <p:cNvPr id="3" name="文本框 2"/>
            <p:cNvSpPr txBox="1"/>
            <p:nvPr/>
          </p:nvSpPr>
          <p:spPr>
            <a:xfrm>
              <a:off x="1828468" y="2926948"/>
              <a:ext cx="2880320" cy="391477"/>
            </a:xfrm>
            <a:prstGeom prst="rect">
              <a:avLst/>
            </a:prstGeom>
            <a:noFill/>
          </p:spPr>
          <p:txBody>
            <a:bodyPr wrap="square" rtlCol="0">
              <a:spAutoFit/>
            </a:bodyPr>
            <a:lstStyle/>
            <a:p>
              <a:r>
                <a:rPr lang="zh-CN" altLang="en-US" sz="2800" dirty="0">
                  <a:solidFill>
                    <a:srgbClr val="384A66"/>
                  </a:solidFill>
                  <a:latin typeface="思源黑体 CN Light" panose="020B0300000000000000" pitchFamily="34" charset="-122"/>
                  <a:ea typeface="思源黑体 CN Light" panose="020B0300000000000000" pitchFamily="34" charset="-122"/>
                </a:rPr>
                <a:t>销售员靠什么开拓市场</a:t>
              </a:r>
              <a:endParaRPr lang="zh-CN" altLang="en-US" sz="2800" dirty="0">
                <a:solidFill>
                  <a:srgbClr val="384A66"/>
                </a:solidFill>
                <a:latin typeface="思源黑体 CN Light" panose="020B0300000000000000" pitchFamily="34" charset="-122"/>
                <a:ea typeface="思源黑体 CN Light" panose="020B0300000000000000" pitchFamily="34" charset="-122"/>
              </a:endParaRPr>
            </a:p>
          </p:txBody>
        </p:sp>
        <p:sp>
          <p:nvSpPr>
            <p:cNvPr id="4" name="文本框 3"/>
            <p:cNvSpPr txBox="1"/>
            <p:nvPr/>
          </p:nvSpPr>
          <p:spPr>
            <a:xfrm>
              <a:off x="1828468" y="2747536"/>
              <a:ext cx="4210044" cy="276225"/>
            </a:xfrm>
            <a:prstGeom prst="rect">
              <a:avLst/>
            </a:prstGeom>
            <a:noFill/>
          </p:spPr>
          <p:txBody>
            <a:bodyPr wrap="square" rtlCol="0">
              <a:spAutoFit/>
            </a:bodyPr>
            <a:lstStyle/>
            <a:p>
              <a:r>
                <a:rPr lang="en-US" altLang="zh-CN" sz="1800" dirty="0">
                  <a:solidFill>
                    <a:srgbClr val="384A66"/>
                  </a:solidFill>
                  <a:latin typeface="思源黑体 CN Light" panose="020B0300000000000000" pitchFamily="34" charset="-122"/>
                  <a:ea typeface="思源黑体 CN Light" panose="020B0300000000000000" pitchFamily="34" charset="-122"/>
                </a:rPr>
                <a:t>第一节</a:t>
              </a:r>
              <a:endParaRPr lang="en-US" altLang="zh-CN" sz="1800" dirty="0">
                <a:solidFill>
                  <a:srgbClr val="384A66"/>
                </a:solidFill>
                <a:latin typeface="思源黑体 CN Light" panose="020B0300000000000000" pitchFamily="34" charset="-122"/>
                <a:ea typeface="思源黑体 CN Light" panose="020B0300000000000000" pitchFamily="34" charset="-122"/>
              </a:endParaRPr>
            </a:p>
          </p:txBody>
        </p:sp>
      </p:grpSp>
      <p:sp>
        <p:nvSpPr>
          <p:cNvPr id="5" name="椭圆 4"/>
          <p:cNvSpPr/>
          <p:nvPr/>
        </p:nvSpPr>
        <p:spPr>
          <a:xfrm>
            <a:off x="-456728" y="-315417"/>
            <a:ext cx="1440160" cy="1410509"/>
          </a:xfrm>
          <a:prstGeom prst="ellipse">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47328" y="211287"/>
            <a:ext cx="1177490" cy="769441"/>
          </a:xfrm>
          <a:prstGeom prst="rect">
            <a:avLst/>
          </a:prstGeom>
          <a:noFill/>
        </p:spPr>
        <p:txBody>
          <a:bodyPr wrap="square" rtlCol="0">
            <a:spAutoFit/>
          </a:bodyPr>
          <a:lstStyle/>
          <a:p>
            <a:r>
              <a:rPr lang="en-US" altLang="zh-CN" sz="4400" b="1" dirty="0">
                <a:solidFill>
                  <a:schemeClr val="bg1"/>
                </a:solidFill>
                <a:latin typeface="思源黑体 CN Light" panose="020B0300000000000000" pitchFamily="34" charset="-122"/>
                <a:ea typeface="思源黑体 CN Light" panose="020B0300000000000000" pitchFamily="34" charset="-122"/>
              </a:rPr>
              <a:t>01</a:t>
            </a:r>
            <a:endParaRPr lang="zh-CN" altLang="en-US" sz="4400" b="1" dirty="0">
              <a:solidFill>
                <a:schemeClr val="bg1"/>
              </a:solidFill>
              <a:latin typeface="思源黑体 CN Light" panose="020B0300000000000000" pitchFamily="34" charset="-122"/>
              <a:ea typeface="思源黑体 CN Light" panose="020B0300000000000000" pitchFamily="34" charset="-122"/>
            </a:endParaRPr>
          </a:p>
        </p:txBody>
      </p:sp>
      <p:sp>
        <p:nvSpPr>
          <p:cNvPr id="21" name="文本框 20"/>
          <p:cNvSpPr txBox="1"/>
          <p:nvPr/>
        </p:nvSpPr>
        <p:spPr>
          <a:xfrm>
            <a:off x="540025" y="1167297"/>
            <a:ext cx="4647534" cy="645160"/>
          </a:xfrm>
          <a:prstGeom prst="rect">
            <a:avLst/>
          </a:prstGeom>
          <a:noFill/>
        </p:spPr>
        <p:txBody>
          <a:bodyPr wrap="square" rtlCol="0">
            <a:spAutoFit/>
          </a:bodyPr>
          <a:lstStyle/>
          <a:p>
            <a:r>
              <a:rPr lang="zh-CN" altLang="en-US" sz="3600" b="1" dirty="0">
                <a:solidFill>
                  <a:srgbClr val="384A66"/>
                </a:solidFill>
                <a:latin typeface="思源黑体 CN Light" panose="020B0300000000000000" pitchFamily="34" charset="-122"/>
                <a:ea typeface="思源黑体 CN Light" panose="020B0300000000000000" pitchFamily="34" charset="-122"/>
              </a:rPr>
              <a:t>十四、模式定律</a:t>
            </a:r>
            <a:endParaRPr lang="zh-CN" altLang="en-US" sz="3600" b="1" dirty="0">
              <a:solidFill>
                <a:srgbClr val="384A66"/>
              </a:solidFill>
              <a:latin typeface="思源黑体 CN Light" panose="020B0300000000000000" pitchFamily="34" charset="-122"/>
              <a:ea typeface="思源黑体 CN Light" panose="020B0300000000000000" pitchFamily="34" charset="-122"/>
            </a:endParaRPr>
          </a:p>
        </p:txBody>
      </p:sp>
      <p:sp>
        <p:nvSpPr>
          <p:cNvPr id="23" name="矩形 22"/>
          <p:cNvSpPr/>
          <p:nvPr/>
        </p:nvSpPr>
        <p:spPr>
          <a:xfrm>
            <a:off x="540025" y="1959132"/>
            <a:ext cx="2201430" cy="72008"/>
          </a:xfrm>
          <a:prstGeom prst="rect">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384A66"/>
              </a:solidFill>
            </a:endParaRPr>
          </a:p>
        </p:txBody>
      </p:sp>
      <p:grpSp>
        <p:nvGrpSpPr>
          <p:cNvPr id="8" name="组合 7"/>
          <p:cNvGrpSpPr/>
          <p:nvPr/>
        </p:nvGrpSpPr>
        <p:grpSpPr>
          <a:xfrm>
            <a:off x="539750" y="2204720"/>
            <a:ext cx="9865360" cy="627380"/>
            <a:chOff x="850" y="3472"/>
            <a:chExt cx="15536" cy="988"/>
          </a:xfrm>
        </p:grpSpPr>
        <p:sp>
          <p:nvSpPr>
            <p:cNvPr id="22" name="文本框 21"/>
            <p:cNvSpPr txBox="1"/>
            <p:nvPr/>
          </p:nvSpPr>
          <p:spPr>
            <a:xfrm>
              <a:off x="3817" y="3652"/>
              <a:ext cx="12569" cy="628"/>
            </a:xfrm>
            <a:prstGeom prst="rect">
              <a:avLst/>
            </a:prstGeom>
            <a:noFill/>
          </p:spPr>
          <p:txBody>
            <a:bodyPr wrap="square" rtlCol="0">
              <a:spAutoFit/>
            </a:bodyPr>
            <a:lstStyle/>
            <a:p>
              <a:pPr>
                <a:lnSpc>
                  <a:spcPct val="100000"/>
                </a:lnSpc>
              </a:pPr>
              <a:r>
                <a:rPr lang="en-US" altLang="zh-CN" sz="2000" dirty="0">
                  <a:solidFill>
                    <a:schemeClr val="tx1">
                      <a:lumMod val="50000"/>
                      <a:lumOff val="50000"/>
                    </a:schemeClr>
                  </a:solidFill>
                  <a:latin typeface="思源黑体 CN Light" panose="020B0300000000000000" pitchFamily="34" charset="-122"/>
                  <a:ea typeface="思源黑体 CN Light" panose="020B0300000000000000" pitchFamily="34" charset="-122"/>
                </a:rPr>
                <a:t>营销模式是企业的“成功之母”。</a:t>
              </a:r>
              <a:endParaRPr lang="en-US" altLang="zh-CN" sz="2000" dirty="0">
                <a:solidFill>
                  <a:schemeClr val="tx1">
                    <a:lumMod val="50000"/>
                    <a:lumOff val="50000"/>
                  </a:schemeClr>
                </a:solidFill>
                <a:latin typeface="思源黑体 CN Light" panose="020B0300000000000000" pitchFamily="34" charset="-122"/>
                <a:ea typeface="思源黑体 CN Light" panose="020B0300000000000000" pitchFamily="34" charset="-122"/>
              </a:endParaRPr>
            </a:p>
          </p:txBody>
        </p:sp>
        <p:sp>
          <p:nvSpPr>
            <p:cNvPr id="7" name="矩形 6"/>
            <p:cNvSpPr/>
            <p:nvPr>
              <p:custDataLst>
                <p:tags r:id="rId1"/>
              </p:custDataLst>
            </p:nvPr>
          </p:nvSpPr>
          <p:spPr>
            <a:xfrm>
              <a:off x="850" y="3472"/>
              <a:ext cx="2730" cy="988"/>
            </a:xfrm>
            <a:prstGeom prst="rect">
              <a:avLst/>
            </a:prstGeom>
            <a:solidFill>
              <a:srgbClr val="485F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a:t>定律 1：</a:t>
              </a:r>
              <a:endParaRPr lang="zh-CN" altLang="en-US"/>
            </a:p>
          </p:txBody>
        </p:sp>
      </p:grpSp>
      <p:grpSp>
        <p:nvGrpSpPr>
          <p:cNvPr id="9" name="组合 8"/>
          <p:cNvGrpSpPr/>
          <p:nvPr/>
        </p:nvGrpSpPr>
        <p:grpSpPr>
          <a:xfrm>
            <a:off x="539750" y="2999740"/>
            <a:ext cx="9865360" cy="627380"/>
            <a:chOff x="850" y="3472"/>
            <a:chExt cx="15536" cy="988"/>
          </a:xfrm>
        </p:grpSpPr>
        <p:sp>
          <p:nvSpPr>
            <p:cNvPr id="10" name="文本框 9"/>
            <p:cNvSpPr txBox="1"/>
            <p:nvPr>
              <p:custDataLst>
                <p:tags r:id="rId2"/>
              </p:custDataLst>
            </p:nvPr>
          </p:nvSpPr>
          <p:spPr>
            <a:xfrm>
              <a:off x="3817" y="3652"/>
              <a:ext cx="12569" cy="628"/>
            </a:xfrm>
            <a:prstGeom prst="rect">
              <a:avLst/>
            </a:prstGeom>
            <a:noFill/>
          </p:spPr>
          <p:txBody>
            <a:bodyPr wrap="square" rtlCol="0">
              <a:spAutoFit/>
            </a:bodyPr>
            <a:p>
              <a:pPr>
                <a:lnSpc>
                  <a:spcPct val="100000"/>
                </a:lnSpc>
              </a:pPr>
              <a:r>
                <a:rPr lang="en-US" altLang="zh-CN" sz="2000" dirty="0">
                  <a:solidFill>
                    <a:schemeClr val="tx1">
                      <a:lumMod val="50000"/>
                      <a:lumOff val="50000"/>
                    </a:schemeClr>
                  </a:solidFill>
                  <a:latin typeface="思源黑体 CN Light" panose="020B0300000000000000" pitchFamily="34" charset="-122"/>
                  <a:ea typeface="思源黑体 CN Light" panose="020B0300000000000000" pitchFamily="34" charset="-122"/>
                </a:rPr>
                <a:t>模式就是一种“可以被复制的成功”</a:t>
              </a:r>
              <a:endParaRPr lang="en-US" altLang="zh-CN" sz="2000" dirty="0">
                <a:solidFill>
                  <a:schemeClr val="tx1">
                    <a:lumMod val="50000"/>
                    <a:lumOff val="50000"/>
                  </a:schemeClr>
                </a:solidFill>
                <a:latin typeface="思源黑体 CN Light" panose="020B0300000000000000" pitchFamily="34" charset="-122"/>
                <a:ea typeface="思源黑体 CN Light" panose="020B0300000000000000" pitchFamily="34" charset="-122"/>
              </a:endParaRPr>
            </a:p>
          </p:txBody>
        </p:sp>
        <p:sp>
          <p:nvSpPr>
            <p:cNvPr id="11" name="矩形 10"/>
            <p:cNvSpPr/>
            <p:nvPr>
              <p:custDataLst>
                <p:tags r:id="rId3"/>
              </p:custDataLst>
            </p:nvPr>
          </p:nvSpPr>
          <p:spPr>
            <a:xfrm>
              <a:off x="850" y="3472"/>
              <a:ext cx="2730" cy="988"/>
            </a:xfrm>
            <a:prstGeom prst="rect">
              <a:avLst/>
            </a:prstGeom>
            <a:solidFill>
              <a:srgbClr val="485F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a:t>定律 </a:t>
              </a:r>
              <a:r>
                <a:rPr lang="en-US" altLang="zh-CN"/>
                <a:t>2</a:t>
              </a:r>
              <a:r>
                <a:rPr lang="zh-CN" altLang="en-US"/>
                <a:t>：</a:t>
              </a:r>
              <a:endParaRPr lang="zh-CN" altLang="en-US"/>
            </a:p>
          </p:txBody>
        </p:sp>
      </p:grpSp>
      <p:grpSp>
        <p:nvGrpSpPr>
          <p:cNvPr id="12" name="组合 11"/>
          <p:cNvGrpSpPr/>
          <p:nvPr/>
        </p:nvGrpSpPr>
        <p:grpSpPr>
          <a:xfrm>
            <a:off x="539750" y="3794760"/>
            <a:ext cx="9865360" cy="627380"/>
            <a:chOff x="850" y="3472"/>
            <a:chExt cx="15536" cy="988"/>
          </a:xfrm>
        </p:grpSpPr>
        <p:sp>
          <p:nvSpPr>
            <p:cNvPr id="13" name="文本框 12"/>
            <p:cNvSpPr txBox="1"/>
            <p:nvPr>
              <p:custDataLst>
                <p:tags r:id="rId4"/>
              </p:custDataLst>
            </p:nvPr>
          </p:nvSpPr>
          <p:spPr>
            <a:xfrm>
              <a:off x="3817" y="3652"/>
              <a:ext cx="12569" cy="628"/>
            </a:xfrm>
            <a:prstGeom prst="rect">
              <a:avLst/>
            </a:prstGeom>
            <a:noFill/>
          </p:spPr>
          <p:txBody>
            <a:bodyPr wrap="square" rtlCol="0">
              <a:spAutoFit/>
            </a:bodyPr>
            <a:p>
              <a:pPr>
                <a:lnSpc>
                  <a:spcPct val="100000"/>
                </a:lnSpc>
              </a:pPr>
              <a:r>
                <a:rPr lang="en-US" altLang="zh-CN" sz="2000" dirty="0">
                  <a:solidFill>
                    <a:schemeClr val="tx1">
                      <a:lumMod val="50000"/>
                      <a:lumOff val="50000"/>
                    </a:schemeClr>
                  </a:solidFill>
                  <a:latin typeface="思源黑体 CN Light" panose="020B0300000000000000" pitchFamily="34" charset="-122"/>
                  <a:ea typeface="思源黑体 CN Light" panose="020B0300000000000000" pitchFamily="34" charset="-122"/>
                </a:rPr>
                <a:t>营销成功一定是找到了一种简单、有效的营销模式。</a:t>
              </a:r>
              <a:endParaRPr lang="en-US" altLang="zh-CN" sz="2000" dirty="0">
                <a:solidFill>
                  <a:schemeClr val="tx1">
                    <a:lumMod val="50000"/>
                    <a:lumOff val="50000"/>
                  </a:schemeClr>
                </a:solidFill>
                <a:latin typeface="思源黑体 CN Light" panose="020B0300000000000000" pitchFamily="34" charset="-122"/>
                <a:ea typeface="思源黑体 CN Light" panose="020B0300000000000000" pitchFamily="34" charset="-122"/>
              </a:endParaRPr>
            </a:p>
          </p:txBody>
        </p:sp>
        <p:sp>
          <p:nvSpPr>
            <p:cNvPr id="14" name="矩形 13"/>
            <p:cNvSpPr/>
            <p:nvPr>
              <p:custDataLst>
                <p:tags r:id="rId5"/>
              </p:custDataLst>
            </p:nvPr>
          </p:nvSpPr>
          <p:spPr>
            <a:xfrm>
              <a:off x="850" y="3472"/>
              <a:ext cx="2730" cy="988"/>
            </a:xfrm>
            <a:prstGeom prst="rect">
              <a:avLst/>
            </a:prstGeom>
            <a:solidFill>
              <a:srgbClr val="485F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a:t>定律 </a:t>
              </a:r>
              <a:r>
                <a:rPr lang="en-US" altLang="zh-CN"/>
                <a:t>3</a:t>
              </a:r>
              <a:r>
                <a:rPr lang="zh-CN" altLang="en-US"/>
                <a:t>：</a:t>
              </a:r>
              <a:endParaRPr lang="zh-CN" altLang="en-US"/>
            </a:p>
          </p:txBody>
        </p:sp>
      </p:grpSp>
      <p:grpSp>
        <p:nvGrpSpPr>
          <p:cNvPr id="15" name="组合 14"/>
          <p:cNvGrpSpPr/>
          <p:nvPr/>
        </p:nvGrpSpPr>
        <p:grpSpPr>
          <a:xfrm>
            <a:off x="539750" y="5384800"/>
            <a:ext cx="10525760" cy="627380"/>
            <a:chOff x="850" y="3472"/>
            <a:chExt cx="16576" cy="988"/>
          </a:xfrm>
        </p:grpSpPr>
        <p:sp>
          <p:nvSpPr>
            <p:cNvPr id="16" name="文本框 15"/>
            <p:cNvSpPr txBox="1"/>
            <p:nvPr>
              <p:custDataLst>
                <p:tags r:id="rId6"/>
              </p:custDataLst>
            </p:nvPr>
          </p:nvSpPr>
          <p:spPr>
            <a:xfrm>
              <a:off x="3817" y="3652"/>
              <a:ext cx="13609" cy="628"/>
            </a:xfrm>
            <a:prstGeom prst="rect">
              <a:avLst/>
            </a:prstGeom>
            <a:noFill/>
          </p:spPr>
          <p:txBody>
            <a:bodyPr wrap="square" rtlCol="0">
              <a:spAutoFit/>
            </a:bodyPr>
            <a:p>
              <a:pPr>
                <a:lnSpc>
                  <a:spcPct val="100000"/>
                </a:lnSpc>
              </a:pPr>
              <a:r>
                <a:rPr lang="en-US" altLang="zh-CN" sz="2000" dirty="0">
                  <a:solidFill>
                    <a:schemeClr val="tx1">
                      <a:lumMod val="50000"/>
                      <a:lumOff val="50000"/>
                    </a:schemeClr>
                  </a:solidFill>
                  <a:latin typeface="思源黑体 CN Light" panose="020B0300000000000000" pitchFamily="34" charset="-122"/>
                  <a:ea typeface="思源黑体 CN Light" panose="020B0300000000000000" pitchFamily="34" charset="-122"/>
                </a:rPr>
                <a:t>营销模式总是从一线中来，又到一线中去。</a:t>
              </a:r>
              <a:endParaRPr lang="en-US" altLang="zh-CN" sz="2000" dirty="0">
                <a:solidFill>
                  <a:schemeClr val="tx1">
                    <a:lumMod val="50000"/>
                    <a:lumOff val="50000"/>
                  </a:schemeClr>
                </a:solidFill>
                <a:latin typeface="思源黑体 CN Light" panose="020B0300000000000000" pitchFamily="34" charset="-122"/>
                <a:ea typeface="思源黑体 CN Light" panose="020B0300000000000000" pitchFamily="34" charset="-122"/>
              </a:endParaRPr>
            </a:p>
          </p:txBody>
        </p:sp>
        <p:sp>
          <p:nvSpPr>
            <p:cNvPr id="17" name="矩形 16"/>
            <p:cNvSpPr/>
            <p:nvPr>
              <p:custDataLst>
                <p:tags r:id="rId7"/>
              </p:custDataLst>
            </p:nvPr>
          </p:nvSpPr>
          <p:spPr>
            <a:xfrm>
              <a:off x="850" y="3472"/>
              <a:ext cx="2730" cy="988"/>
            </a:xfrm>
            <a:prstGeom prst="rect">
              <a:avLst/>
            </a:prstGeom>
            <a:solidFill>
              <a:srgbClr val="485F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a:t>定律 </a:t>
              </a:r>
              <a:r>
                <a:rPr lang="en-US" altLang="zh-CN"/>
                <a:t>5</a:t>
              </a:r>
              <a:r>
                <a:rPr lang="zh-CN" altLang="en-US"/>
                <a:t>：</a:t>
              </a:r>
              <a:endParaRPr lang="zh-CN" altLang="en-US"/>
            </a:p>
          </p:txBody>
        </p:sp>
      </p:grpSp>
      <p:grpSp>
        <p:nvGrpSpPr>
          <p:cNvPr id="18" name="组合 17"/>
          <p:cNvGrpSpPr/>
          <p:nvPr/>
        </p:nvGrpSpPr>
        <p:grpSpPr>
          <a:xfrm>
            <a:off x="539750" y="4589780"/>
            <a:ext cx="10525760" cy="627380"/>
            <a:chOff x="850" y="3472"/>
            <a:chExt cx="16576" cy="988"/>
          </a:xfrm>
        </p:grpSpPr>
        <p:sp>
          <p:nvSpPr>
            <p:cNvPr id="19" name="文本框 18"/>
            <p:cNvSpPr txBox="1"/>
            <p:nvPr>
              <p:custDataLst>
                <p:tags r:id="rId8"/>
              </p:custDataLst>
            </p:nvPr>
          </p:nvSpPr>
          <p:spPr>
            <a:xfrm>
              <a:off x="3817" y="3652"/>
              <a:ext cx="13609" cy="628"/>
            </a:xfrm>
            <a:prstGeom prst="rect">
              <a:avLst/>
            </a:prstGeom>
            <a:noFill/>
          </p:spPr>
          <p:txBody>
            <a:bodyPr wrap="square" rtlCol="0">
              <a:spAutoFit/>
            </a:bodyPr>
            <a:p>
              <a:pPr>
                <a:lnSpc>
                  <a:spcPct val="100000"/>
                </a:lnSpc>
              </a:pPr>
              <a:r>
                <a:rPr lang="en-US" altLang="zh-CN" sz="2000" dirty="0">
                  <a:solidFill>
                    <a:schemeClr val="tx1">
                      <a:lumMod val="50000"/>
                      <a:lumOff val="50000"/>
                    </a:schemeClr>
                  </a:solidFill>
                  <a:latin typeface="思源黑体 CN Light" panose="020B0300000000000000" pitchFamily="34" charset="-122"/>
                  <a:ea typeface="思源黑体 CN Light" panose="020B0300000000000000" pitchFamily="34" charset="-122"/>
                </a:rPr>
                <a:t>没有模式做不大，固守模式做不长。</a:t>
              </a:r>
              <a:endParaRPr lang="en-US" altLang="zh-CN" sz="2000" dirty="0">
                <a:solidFill>
                  <a:schemeClr val="tx1">
                    <a:lumMod val="50000"/>
                    <a:lumOff val="50000"/>
                  </a:schemeClr>
                </a:solidFill>
                <a:latin typeface="思源黑体 CN Light" panose="020B0300000000000000" pitchFamily="34" charset="-122"/>
                <a:ea typeface="思源黑体 CN Light" panose="020B0300000000000000" pitchFamily="34" charset="-122"/>
              </a:endParaRPr>
            </a:p>
          </p:txBody>
        </p:sp>
        <p:sp>
          <p:nvSpPr>
            <p:cNvPr id="20" name="矩形 19"/>
            <p:cNvSpPr/>
            <p:nvPr>
              <p:custDataLst>
                <p:tags r:id="rId9"/>
              </p:custDataLst>
            </p:nvPr>
          </p:nvSpPr>
          <p:spPr>
            <a:xfrm>
              <a:off x="850" y="3472"/>
              <a:ext cx="2730" cy="988"/>
            </a:xfrm>
            <a:prstGeom prst="rect">
              <a:avLst/>
            </a:prstGeom>
            <a:solidFill>
              <a:srgbClr val="485F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a:t>定律 </a:t>
              </a:r>
              <a:r>
                <a:rPr lang="en-US" altLang="zh-CN"/>
                <a:t>4</a:t>
              </a:r>
              <a:r>
                <a:rPr lang="zh-CN" altLang="en-US"/>
                <a:t>：</a:t>
              </a:r>
              <a:endParaRPr lang="zh-CN" altLang="en-US"/>
            </a:p>
          </p:txBody>
        </p:sp>
      </p:gr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500"/>
                                        <p:tgtEl>
                                          <p:spTgt spid="21"/>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3"/>
                                        </p:tgtEl>
                                        <p:attrNameLst>
                                          <p:attrName>style.visibility</p:attrName>
                                        </p:attrNameLst>
                                      </p:cBhvr>
                                      <p:to>
                                        <p:strVal val="visible"/>
                                      </p:to>
                                    </p:set>
                                    <p:animEffect transition="in" filter="fade">
                                      <p:cBhvr>
                                        <p:cTn id="10"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3" grpId="0" bldLvl="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83432" y="220560"/>
            <a:ext cx="5613393" cy="761186"/>
            <a:chOff x="1828468" y="2747536"/>
            <a:chExt cx="4210044" cy="570889"/>
          </a:xfrm>
        </p:grpSpPr>
        <p:sp>
          <p:nvSpPr>
            <p:cNvPr id="3" name="文本框 2"/>
            <p:cNvSpPr txBox="1"/>
            <p:nvPr/>
          </p:nvSpPr>
          <p:spPr>
            <a:xfrm>
              <a:off x="1828468" y="2926948"/>
              <a:ext cx="2880320" cy="391477"/>
            </a:xfrm>
            <a:prstGeom prst="rect">
              <a:avLst/>
            </a:prstGeom>
            <a:noFill/>
          </p:spPr>
          <p:txBody>
            <a:bodyPr wrap="square" rtlCol="0">
              <a:spAutoFit/>
            </a:bodyPr>
            <a:lstStyle/>
            <a:p>
              <a:r>
                <a:rPr lang="zh-CN" altLang="en-US" sz="2800" dirty="0">
                  <a:solidFill>
                    <a:srgbClr val="384A66"/>
                  </a:solidFill>
                  <a:latin typeface="思源黑体 CN Light" panose="020B0300000000000000" pitchFamily="34" charset="-122"/>
                  <a:ea typeface="思源黑体 CN Light" panose="020B0300000000000000" pitchFamily="34" charset="-122"/>
                </a:rPr>
                <a:t>销售员靠什么开拓市场</a:t>
              </a:r>
              <a:endParaRPr lang="zh-CN" altLang="en-US" sz="2800" dirty="0">
                <a:solidFill>
                  <a:srgbClr val="384A66"/>
                </a:solidFill>
                <a:latin typeface="思源黑体 CN Light" panose="020B0300000000000000" pitchFamily="34" charset="-122"/>
                <a:ea typeface="思源黑体 CN Light" panose="020B0300000000000000" pitchFamily="34" charset="-122"/>
              </a:endParaRPr>
            </a:p>
          </p:txBody>
        </p:sp>
        <p:sp>
          <p:nvSpPr>
            <p:cNvPr id="4" name="文本框 3"/>
            <p:cNvSpPr txBox="1"/>
            <p:nvPr/>
          </p:nvSpPr>
          <p:spPr>
            <a:xfrm>
              <a:off x="1828468" y="2747536"/>
              <a:ext cx="4210044" cy="276225"/>
            </a:xfrm>
            <a:prstGeom prst="rect">
              <a:avLst/>
            </a:prstGeom>
            <a:noFill/>
          </p:spPr>
          <p:txBody>
            <a:bodyPr wrap="square" rtlCol="0">
              <a:spAutoFit/>
            </a:bodyPr>
            <a:lstStyle/>
            <a:p>
              <a:r>
                <a:rPr lang="en-US" altLang="zh-CN" sz="1800" dirty="0">
                  <a:solidFill>
                    <a:srgbClr val="384A66"/>
                  </a:solidFill>
                  <a:latin typeface="思源黑体 CN Light" panose="020B0300000000000000" pitchFamily="34" charset="-122"/>
                  <a:ea typeface="思源黑体 CN Light" panose="020B0300000000000000" pitchFamily="34" charset="-122"/>
                </a:rPr>
                <a:t>第一节</a:t>
              </a:r>
              <a:endParaRPr lang="en-US" altLang="zh-CN" sz="1800" dirty="0">
                <a:solidFill>
                  <a:srgbClr val="384A66"/>
                </a:solidFill>
                <a:latin typeface="思源黑体 CN Light" panose="020B0300000000000000" pitchFamily="34" charset="-122"/>
                <a:ea typeface="思源黑体 CN Light" panose="020B0300000000000000" pitchFamily="34" charset="-122"/>
              </a:endParaRPr>
            </a:p>
          </p:txBody>
        </p:sp>
      </p:grpSp>
      <p:sp>
        <p:nvSpPr>
          <p:cNvPr id="5" name="椭圆 4"/>
          <p:cNvSpPr/>
          <p:nvPr/>
        </p:nvSpPr>
        <p:spPr>
          <a:xfrm>
            <a:off x="-456728" y="-315417"/>
            <a:ext cx="1440160" cy="1410509"/>
          </a:xfrm>
          <a:prstGeom prst="ellipse">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47328" y="211287"/>
            <a:ext cx="1177490" cy="769441"/>
          </a:xfrm>
          <a:prstGeom prst="rect">
            <a:avLst/>
          </a:prstGeom>
          <a:noFill/>
        </p:spPr>
        <p:txBody>
          <a:bodyPr wrap="square" rtlCol="0">
            <a:spAutoFit/>
          </a:bodyPr>
          <a:lstStyle/>
          <a:p>
            <a:r>
              <a:rPr lang="en-US" altLang="zh-CN" sz="4400" b="1" dirty="0">
                <a:solidFill>
                  <a:schemeClr val="bg1"/>
                </a:solidFill>
                <a:latin typeface="思源黑体 CN Light" panose="020B0300000000000000" pitchFamily="34" charset="-122"/>
                <a:ea typeface="思源黑体 CN Light" panose="020B0300000000000000" pitchFamily="34" charset="-122"/>
              </a:rPr>
              <a:t>01</a:t>
            </a:r>
            <a:endParaRPr lang="zh-CN" altLang="en-US" sz="4400" b="1" dirty="0">
              <a:solidFill>
                <a:schemeClr val="bg1"/>
              </a:solidFill>
              <a:latin typeface="思源黑体 CN Light" panose="020B0300000000000000" pitchFamily="34" charset="-122"/>
              <a:ea typeface="思源黑体 CN Light" panose="020B0300000000000000" pitchFamily="34" charset="-122"/>
            </a:endParaRPr>
          </a:p>
        </p:txBody>
      </p:sp>
      <p:sp>
        <p:nvSpPr>
          <p:cNvPr id="21" name="文本框 20"/>
          <p:cNvSpPr txBox="1"/>
          <p:nvPr/>
        </p:nvSpPr>
        <p:spPr>
          <a:xfrm>
            <a:off x="540025" y="1167297"/>
            <a:ext cx="4647534" cy="645160"/>
          </a:xfrm>
          <a:prstGeom prst="rect">
            <a:avLst/>
          </a:prstGeom>
          <a:noFill/>
        </p:spPr>
        <p:txBody>
          <a:bodyPr wrap="square" rtlCol="0">
            <a:spAutoFit/>
          </a:bodyPr>
          <a:lstStyle/>
          <a:p>
            <a:r>
              <a:rPr lang="zh-CN" altLang="en-US" sz="3600" b="1" dirty="0">
                <a:solidFill>
                  <a:srgbClr val="384A66"/>
                </a:solidFill>
                <a:latin typeface="思源黑体 CN Light" panose="020B0300000000000000" pitchFamily="34" charset="-122"/>
                <a:ea typeface="思源黑体 CN Light" panose="020B0300000000000000" pitchFamily="34" charset="-122"/>
              </a:rPr>
              <a:t>十五、快速成长定律</a:t>
            </a:r>
            <a:endParaRPr lang="zh-CN" altLang="en-US" sz="3600" b="1" dirty="0">
              <a:solidFill>
                <a:srgbClr val="384A66"/>
              </a:solidFill>
              <a:latin typeface="思源黑体 CN Light" panose="020B0300000000000000" pitchFamily="34" charset="-122"/>
              <a:ea typeface="思源黑体 CN Light" panose="020B0300000000000000" pitchFamily="34" charset="-122"/>
            </a:endParaRPr>
          </a:p>
        </p:txBody>
      </p:sp>
      <p:sp>
        <p:nvSpPr>
          <p:cNvPr id="23" name="矩形 22"/>
          <p:cNvSpPr/>
          <p:nvPr/>
        </p:nvSpPr>
        <p:spPr>
          <a:xfrm>
            <a:off x="540025" y="1959132"/>
            <a:ext cx="2201430" cy="72008"/>
          </a:xfrm>
          <a:prstGeom prst="rect">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384A66"/>
              </a:solidFill>
            </a:endParaRPr>
          </a:p>
        </p:txBody>
      </p:sp>
      <p:grpSp>
        <p:nvGrpSpPr>
          <p:cNvPr id="8" name="组合 7"/>
          <p:cNvGrpSpPr/>
          <p:nvPr/>
        </p:nvGrpSpPr>
        <p:grpSpPr>
          <a:xfrm>
            <a:off x="539750" y="2204720"/>
            <a:ext cx="9865360" cy="627380"/>
            <a:chOff x="850" y="3472"/>
            <a:chExt cx="15536" cy="988"/>
          </a:xfrm>
        </p:grpSpPr>
        <p:sp>
          <p:nvSpPr>
            <p:cNvPr id="22" name="文本框 21"/>
            <p:cNvSpPr txBox="1"/>
            <p:nvPr/>
          </p:nvSpPr>
          <p:spPr>
            <a:xfrm>
              <a:off x="3817" y="3652"/>
              <a:ext cx="12569" cy="628"/>
            </a:xfrm>
            <a:prstGeom prst="rect">
              <a:avLst/>
            </a:prstGeom>
            <a:noFill/>
          </p:spPr>
          <p:txBody>
            <a:bodyPr wrap="square" rtlCol="0">
              <a:spAutoFit/>
            </a:bodyPr>
            <a:lstStyle/>
            <a:p>
              <a:pPr>
                <a:lnSpc>
                  <a:spcPct val="100000"/>
                </a:lnSpc>
              </a:pPr>
              <a:r>
                <a:rPr lang="en-US" altLang="zh-CN" sz="2000" dirty="0">
                  <a:solidFill>
                    <a:schemeClr val="tx1">
                      <a:lumMod val="50000"/>
                      <a:lumOff val="50000"/>
                    </a:schemeClr>
                  </a:solidFill>
                  <a:latin typeface="思源黑体 CN Light" panose="020B0300000000000000" pitchFamily="34" charset="-122"/>
                  <a:ea typeface="思源黑体 CN Light" panose="020B0300000000000000" pitchFamily="34" charset="-122"/>
                </a:rPr>
                <a:t>中小企业与大企业竞争的利器是“以速度抗击规模”。</a:t>
              </a:r>
              <a:endParaRPr lang="en-US" altLang="zh-CN" sz="2000" dirty="0">
                <a:solidFill>
                  <a:schemeClr val="tx1">
                    <a:lumMod val="50000"/>
                    <a:lumOff val="50000"/>
                  </a:schemeClr>
                </a:solidFill>
                <a:latin typeface="思源黑体 CN Light" panose="020B0300000000000000" pitchFamily="34" charset="-122"/>
                <a:ea typeface="思源黑体 CN Light" panose="020B0300000000000000" pitchFamily="34" charset="-122"/>
              </a:endParaRPr>
            </a:p>
          </p:txBody>
        </p:sp>
        <p:sp>
          <p:nvSpPr>
            <p:cNvPr id="7" name="矩形 6"/>
            <p:cNvSpPr/>
            <p:nvPr>
              <p:custDataLst>
                <p:tags r:id="rId1"/>
              </p:custDataLst>
            </p:nvPr>
          </p:nvSpPr>
          <p:spPr>
            <a:xfrm>
              <a:off x="850" y="3472"/>
              <a:ext cx="2730" cy="988"/>
            </a:xfrm>
            <a:prstGeom prst="rect">
              <a:avLst/>
            </a:prstGeom>
            <a:solidFill>
              <a:srgbClr val="485F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a:t>定律 1：</a:t>
              </a:r>
              <a:endParaRPr lang="zh-CN" altLang="en-US"/>
            </a:p>
          </p:txBody>
        </p:sp>
      </p:grpSp>
      <p:grpSp>
        <p:nvGrpSpPr>
          <p:cNvPr id="9" name="组合 8"/>
          <p:cNvGrpSpPr/>
          <p:nvPr/>
        </p:nvGrpSpPr>
        <p:grpSpPr>
          <a:xfrm>
            <a:off x="539750" y="3013710"/>
            <a:ext cx="10756265" cy="706755"/>
            <a:chOff x="850" y="3426"/>
            <a:chExt cx="16939" cy="1113"/>
          </a:xfrm>
        </p:grpSpPr>
        <p:sp>
          <p:nvSpPr>
            <p:cNvPr id="10" name="文本框 9"/>
            <p:cNvSpPr txBox="1"/>
            <p:nvPr>
              <p:custDataLst>
                <p:tags r:id="rId2"/>
              </p:custDataLst>
            </p:nvPr>
          </p:nvSpPr>
          <p:spPr>
            <a:xfrm>
              <a:off x="3817" y="3426"/>
              <a:ext cx="13972" cy="1113"/>
            </a:xfrm>
            <a:prstGeom prst="rect">
              <a:avLst/>
            </a:prstGeom>
            <a:noFill/>
          </p:spPr>
          <p:txBody>
            <a:bodyPr wrap="square" rtlCol="0">
              <a:spAutoFit/>
            </a:bodyPr>
            <a:p>
              <a:pPr>
                <a:lnSpc>
                  <a:spcPct val="100000"/>
                </a:lnSpc>
              </a:pPr>
              <a:r>
                <a:rPr lang="en-US" altLang="zh-CN" sz="2000" dirty="0">
                  <a:solidFill>
                    <a:schemeClr val="tx1">
                      <a:lumMod val="50000"/>
                      <a:lumOff val="50000"/>
                    </a:schemeClr>
                  </a:solidFill>
                  <a:latin typeface="思源黑体 CN Light" panose="020B0300000000000000" pitchFamily="34" charset="-122"/>
                  <a:ea typeface="思源黑体 CN Light" panose="020B0300000000000000" pitchFamily="34" charset="-122"/>
                </a:rPr>
                <a:t>企业快速发展的秘诀不是挖空心思做销量，而是通过复制成功的营销模式实现板块式发展。当复制模式时，企业就能以指数级或几何级增长速度发展。</a:t>
              </a:r>
              <a:endParaRPr lang="en-US" altLang="zh-CN" sz="2000" dirty="0">
                <a:solidFill>
                  <a:schemeClr val="tx1">
                    <a:lumMod val="50000"/>
                    <a:lumOff val="50000"/>
                  </a:schemeClr>
                </a:solidFill>
                <a:latin typeface="思源黑体 CN Light" panose="020B0300000000000000" pitchFamily="34" charset="-122"/>
                <a:ea typeface="思源黑体 CN Light" panose="020B0300000000000000" pitchFamily="34" charset="-122"/>
              </a:endParaRPr>
            </a:p>
          </p:txBody>
        </p:sp>
        <p:sp>
          <p:nvSpPr>
            <p:cNvPr id="11" name="矩形 10"/>
            <p:cNvSpPr/>
            <p:nvPr>
              <p:custDataLst>
                <p:tags r:id="rId3"/>
              </p:custDataLst>
            </p:nvPr>
          </p:nvSpPr>
          <p:spPr>
            <a:xfrm>
              <a:off x="850" y="3472"/>
              <a:ext cx="2730" cy="988"/>
            </a:xfrm>
            <a:prstGeom prst="rect">
              <a:avLst/>
            </a:prstGeom>
            <a:solidFill>
              <a:srgbClr val="485F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a:t>定律 </a:t>
              </a:r>
              <a:r>
                <a:rPr lang="en-US" altLang="zh-CN"/>
                <a:t>2</a:t>
              </a:r>
              <a:r>
                <a:rPr lang="zh-CN" altLang="en-US"/>
                <a:t>：</a:t>
              </a:r>
              <a:endParaRPr lang="zh-CN" altLang="en-US"/>
            </a:p>
          </p:txBody>
        </p:sp>
      </p:grpSp>
      <p:grpSp>
        <p:nvGrpSpPr>
          <p:cNvPr id="12" name="组合 11"/>
          <p:cNvGrpSpPr/>
          <p:nvPr/>
        </p:nvGrpSpPr>
        <p:grpSpPr>
          <a:xfrm>
            <a:off x="539750" y="3902075"/>
            <a:ext cx="9865360" cy="706755"/>
            <a:chOff x="850" y="3426"/>
            <a:chExt cx="15536" cy="1113"/>
          </a:xfrm>
        </p:grpSpPr>
        <p:sp>
          <p:nvSpPr>
            <p:cNvPr id="13" name="文本框 12"/>
            <p:cNvSpPr txBox="1"/>
            <p:nvPr>
              <p:custDataLst>
                <p:tags r:id="rId4"/>
              </p:custDataLst>
            </p:nvPr>
          </p:nvSpPr>
          <p:spPr>
            <a:xfrm>
              <a:off x="3817" y="3426"/>
              <a:ext cx="12569" cy="1113"/>
            </a:xfrm>
            <a:prstGeom prst="rect">
              <a:avLst/>
            </a:prstGeom>
            <a:noFill/>
          </p:spPr>
          <p:txBody>
            <a:bodyPr wrap="square" rtlCol="0">
              <a:spAutoFit/>
            </a:bodyPr>
            <a:p>
              <a:pPr>
                <a:lnSpc>
                  <a:spcPct val="100000"/>
                </a:lnSpc>
              </a:pPr>
              <a:r>
                <a:rPr lang="en-US" altLang="zh-CN" sz="2000" dirty="0">
                  <a:solidFill>
                    <a:schemeClr val="tx1">
                      <a:lumMod val="50000"/>
                      <a:lumOff val="50000"/>
                    </a:schemeClr>
                  </a:solidFill>
                  <a:latin typeface="思源黑体 CN Light" panose="020B0300000000000000" pitchFamily="34" charset="-122"/>
                  <a:ea typeface="思源黑体 CN Light" panose="020B0300000000000000" pitchFamily="34" charset="-122"/>
                </a:rPr>
                <a:t>市场快速突破是代价最低的营销方式，就如同在十分钟内用猛火烧开水比两天时间用温水烧水更省能源一样。</a:t>
              </a:r>
              <a:endParaRPr lang="en-US" altLang="zh-CN" sz="2000" dirty="0">
                <a:solidFill>
                  <a:schemeClr val="tx1">
                    <a:lumMod val="50000"/>
                    <a:lumOff val="50000"/>
                  </a:schemeClr>
                </a:solidFill>
                <a:latin typeface="思源黑体 CN Light" panose="020B0300000000000000" pitchFamily="34" charset="-122"/>
                <a:ea typeface="思源黑体 CN Light" panose="020B0300000000000000" pitchFamily="34" charset="-122"/>
              </a:endParaRPr>
            </a:p>
          </p:txBody>
        </p:sp>
        <p:sp>
          <p:nvSpPr>
            <p:cNvPr id="14" name="矩形 13"/>
            <p:cNvSpPr/>
            <p:nvPr>
              <p:custDataLst>
                <p:tags r:id="rId5"/>
              </p:custDataLst>
            </p:nvPr>
          </p:nvSpPr>
          <p:spPr>
            <a:xfrm>
              <a:off x="850" y="3472"/>
              <a:ext cx="2730" cy="988"/>
            </a:xfrm>
            <a:prstGeom prst="rect">
              <a:avLst/>
            </a:prstGeom>
            <a:solidFill>
              <a:srgbClr val="485F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a:t>定律 </a:t>
              </a:r>
              <a:r>
                <a:rPr lang="en-US" altLang="zh-CN"/>
                <a:t>3</a:t>
              </a:r>
              <a:r>
                <a:rPr lang="zh-CN" altLang="en-US"/>
                <a:t>：</a:t>
              </a:r>
              <a:endParaRPr lang="zh-CN" altLang="en-US"/>
            </a:p>
          </p:txBody>
        </p:sp>
      </p:grpSp>
      <p:grpSp>
        <p:nvGrpSpPr>
          <p:cNvPr id="15" name="组合 14"/>
          <p:cNvGrpSpPr/>
          <p:nvPr/>
        </p:nvGrpSpPr>
        <p:grpSpPr>
          <a:xfrm>
            <a:off x="539750" y="5599430"/>
            <a:ext cx="10525760" cy="627380"/>
            <a:chOff x="850" y="3472"/>
            <a:chExt cx="16576" cy="988"/>
          </a:xfrm>
        </p:grpSpPr>
        <p:sp>
          <p:nvSpPr>
            <p:cNvPr id="16" name="文本框 15"/>
            <p:cNvSpPr txBox="1"/>
            <p:nvPr>
              <p:custDataLst>
                <p:tags r:id="rId6"/>
              </p:custDataLst>
            </p:nvPr>
          </p:nvSpPr>
          <p:spPr>
            <a:xfrm>
              <a:off x="3817" y="3652"/>
              <a:ext cx="13609" cy="628"/>
            </a:xfrm>
            <a:prstGeom prst="rect">
              <a:avLst/>
            </a:prstGeom>
            <a:noFill/>
          </p:spPr>
          <p:txBody>
            <a:bodyPr wrap="square" rtlCol="0">
              <a:spAutoFit/>
            </a:bodyPr>
            <a:p>
              <a:pPr>
                <a:lnSpc>
                  <a:spcPct val="100000"/>
                </a:lnSpc>
              </a:pPr>
              <a:r>
                <a:rPr lang="en-US" altLang="zh-CN" sz="2000" dirty="0">
                  <a:solidFill>
                    <a:schemeClr val="tx1">
                      <a:lumMod val="50000"/>
                      <a:lumOff val="50000"/>
                    </a:schemeClr>
                  </a:solidFill>
                  <a:latin typeface="思源黑体 CN Light" panose="020B0300000000000000" pitchFamily="34" charset="-122"/>
                  <a:ea typeface="思源黑体 CN Light" panose="020B0300000000000000" pitchFamily="34" charset="-122"/>
                </a:rPr>
                <a:t>成为黑马很容易，难题在于从黑马变成白马。</a:t>
              </a:r>
              <a:endParaRPr lang="en-US" altLang="zh-CN" sz="2000" dirty="0">
                <a:solidFill>
                  <a:schemeClr val="tx1">
                    <a:lumMod val="50000"/>
                    <a:lumOff val="50000"/>
                  </a:schemeClr>
                </a:solidFill>
                <a:latin typeface="思源黑体 CN Light" panose="020B0300000000000000" pitchFamily="34" charset="-122"/>
                <a:ea typeface="思源黑体 CN Light" panose="020B0300000000000000" pitchFamily="34" charset="-122"/>
              </a:endParaRPr>
            </a:p>
          </p:txBody>
        </p:sp>
        <p:sp>
          <p:nvSpPr>
            <p:cNvPr id="17" name="矩形 16"/>
            <p:cNvSpPr/>
            <p:nvPr>
              <p:custDataLst>
                <p:tags r:id="rId7"/>
              </p:custDataLst>
            </p:nvPr>
          </p:nvSpPr>
          <p:spPr>
            <a:xfrm>
              <a:off x="850" y="3472"/>
              <a:ext cx="2730" cy="988"/>
            </a:xfrm>
            <a:prstGeom prst="rect">
              <a:avLst/>
            </a:prstGeom>
            <a:solidFill>
              <a:srgbClr val="485F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a:t>定律 </a:t>
              </a:r>
              <a:r>
                <a:rPr lang="en-US" altLang="zh-CN"/>
                <a:t>5</a:t>
              </a:r>
              <a:r>
                <a:rPr lang="zh-CN" altLang="en-US"/>
                <a:t>：</a:t>
              </a:r>
              <a:endParaRPr lang="zh-CN" altLang="en-US"/>
            </a:p>
          </p:txBody>
        </p:sp>
      </p:grpSp>
      <p:grpSp>
        <p:nvGrpSpPr>
          <p:cNvPr id="18" name="组合 17"/>
          <p:cNvGrpSpPr/>
          <p:nvPr/>
        </p:nvGrpSpPr>
        <p:grpSpPr>
          <a:xfrm>
            <a:off x="539750" y="4790440"/>
            <a:ext cx="10525760" cy="627380"/>
            <a:chOff x="850" y="3472"/>
            <a:chExt cx="16576" cy="988"/>
          </a:xfrm>
        </p:grpSpPr>
        <p:sp>
          <p:nvSpPr>
            <p:cNvPr id="19" name="文本框 18"/>
            <p:cNvSpPr txBox="1"/>
            <p:nvPr>
              <p:custDataLst>
                <p:tags r:id="rId8"/>
              </p:custDataLst>
            </p:nvPr>
          </p:nvSpPr>
          <p:spPr>
            <a:xfrm>
              <a:off x="3817" y="3652"/>
              <a:ext cx="13609" cy="628"/>
            </a:xfrm>
            <a:prstGeom prst="rect">
              <a:avLst/>
            </a:prstGeom>
            <a:noFill/>
          </p:spPr>
          <p:txBody>
            <a:bodyPr wrap="square" rtlCol="0">
              <a:spAutoFit/>
            </a:bodyPr>
            <a:p>
              <a:pPr>
                <a:lnSpc>
                  <a:spcPct val="100000"/>
                </a:lnSpc>
              </a:pPr>
              <a:r>
                <a:rPr lang="en-US" altLang="zh-CN" sz="2000" dirty="0">
                  <a:solidFill>
                    <a:schemeClr val="tx1">
                      <a:lumMod val="50000"/>
                      <a:lumOff val="50000"/>
                    </a:schemeClr>
                  </a:solidFill>
                  <a:latin typeface="思源黑体 CN Light" panose="020B0300000000000000" pitchFamily="34" charset="-122"/>
                  <a:ea typeface="思源黑体 CN Light" panose="020B0300000000000000" pitchFamily="34" charset="-122"/>
                </a:rPr>
                <a:t>大火无湿柴，大水无沉沙。</a:t>
              </a:r>
              <a:endParaRPr lang="en-US" altLang="zh-CN" sz="2000" dirty="0">
                <a:solidFill>
                  <a:schemeClr val="tx1">
                    <a:lumMod val="50000"/>
                    <a:lumOff val="50000"/>
                  </a:schemeClr>
                </a:solidFill>
                <a:latin typeface="思源黑体 CN Light" panose="020B0300000000000000" pitchFamily="34" charset="-122"/>
                <a:ea typeface="思源黑体 CN Light" panose="020B0300000000000000" pitchFamily="34" charset="-122"/>
              </a:endParaRPr>
            </a:p>
          </p:txBody>
        </p:sp>
        <p:sp>
          <p:nvSpPr>
            <p:cNvPr id="20" name="矩形 19"/>
            <p:cNvSpPr/>
            <p:nvPr>
              <p:custDataLst>
                <p:tags r:id="rId9"/>
              </p:custDataLst>
            </p:nvPr>
          </p:nvSpPr>
          <p:spPr>
            <a:xfrm>
              <a:off x="850" y="3472"/>
              <a:ext cx="2730" cy="988"/>
            </a:xfrm>
            <a:prstGeom prst="rect">
              <a:avLst/>
            </a:prstGeom>
            <a:solidFill>
              <a:srgbClr val="485F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a:t>定律 </a:t>
              </a:r>
              <a:r>
                <a:rPr lang="en-US" altLang="zh-CN"/>
                <a:t>4</a:t>
              </a:r>
              <a:r>
                <a:rPr lang="zh-CN" altLang="en-US"/>
                <a:t>：</a:t>
              </a:r>
              <a:endParaRPr lang="zh-CN" altLang="en-US"/>
            </a:p>
          </p:txBody>
        </p:sp>
      </p:gr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500"/>
                                        <p:tgtEl>
                                          <p:spTgt spid="21"/>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3"/>
                                        </p:tgtEl>
                                        <p:attrNameLst>
                                          <p:attrName>style.visibility</p:attrName>
                                        </p:attrNameLst>
                                      </p:cBhvr>
                                      <p:to>
                                        <p:strVal val="visible"/>
                                      </p:to>
                                    </p:set>
                                    <p:animEffect transition="in" filter="fade">
                                      <p:cBhvr>
                                        <p:cTn id="10"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3" grpId="0" bldLvl="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83432" y="220560"/>
            <a:ext cx="5613393" cy="761186"/>
            <a:chOff x="1828468" y="2747536"/>
            <a:chExt cx="4210044" cy="570889"/>
          </a:xfrm>
        </p:grpSpPr>
        <p:sp>
          <p:nvSpPr>
            <p:cNvPr id="3" name="文本框 2"/>
            <p:cNvSpPr txBox="1"/>
            <p:nvPr/>
          </p:nvSpPr>
          <p:spPr>
            <a:xfrm>
              <a:off x="1828468" y="2926948"/>
              <a:ext cx="2880320" cy="391477"/>
            </a:xfrm>
            <a:prstGeom prst="rect">
              <a:avLst/>
            </a:prstGeom>
            <a:noFill/>
          </p:spPr>
          <p:txBody>
            <a:bodyPr wrap="square" rtlCol="0">
              <a:spAutoFit/>
            </a:bodyPr>
            <a:lstStyle/>
            <a:p>
              <a:r>
                <a:rPr lang="zh-CN" altLang="en-US" sz="2800" dirty="0">
                  <a:solidFill>
                    <a:srgbClr val="384A66"/>
                  </a:solidFill>
                  <a:latin typeface="思源黑体 CN Light" panose="020B0300000000000000" pitchFamily="34" charset="-122"/>
                  <a:ea typeface="思源黑体 CN Light" panose="020B0300000000000000" pitchFamily="34" charset="-122"/>
                </a:rPr>
                <a:t>销售员靠什么开拓市场</a:t>
              </a:r>
              <a:endParaRPr lang="zh-CN" altLang="en-US" sz="2800" dirty="0">
                <a:solidFill>
                  <a:srgbClr val="384A66"/>
                </a:solidFill>
                <a:latin typeface="思源黑体 CN Light" panose="020B0300000000000000" pitchFamily="34" charset="-122"/>
                <a:ea typeface="思源黑体 CN Light" panose="020B0300000000000000" pitchFamily="34" charset="-122"/>
              </a:endParaRPr>
            </a:p>
          </p:txBody>
        </p:sp>
        <p:sp>
          <p:nvSpPr>
            <p:cNvPr id="4" name="文本框 3"/>
            <p:cNvSpPr txBox="1"/>
            <p:nvPr/>
          </p:nvSpPr>
          <p:spPr>
            <a:xfrm>
              <a:off x="1828468" y="2747536"/>
              <a:ext cx="4210044" cy="276225"/>
            </a:xfrm>
            <a:prstGeom prst="rect">
              <a:avLst/>
            </a:prstGeom>
            <a:noFill/>
          </p:spPr>
          <p:txBody>
            <a:bodyPr wrap="square" rtlCol="0">
              <a:spAutoFit/>
            </a:bodyPr>
            <a:lstStyle/>
            <a:p>
              <a:r>
                <a:rPr lang="en-US" altLang="zh-CN" sz="1800" dirty="0">
                  <a:solidFill>
                    <a:srgbClr val="384A66"/>
                  </a:solidFill>
                  <a:latin typeface="思源黑体 CN Light" panose="020B0300000000000000" pitchFamily="34" charset="-122"/>
                  <a:ea typeface="思源黑体 CN Light" panose="020B0300000000000000" pitchFamily="34" charset="-122"/>
                </a:rPr>
                <a:t>第一节</a:t>
              </a:r>
              <a:endParaRPr lang="en-US" altLang="zh-CN" sz="1800" dirty="0">
                <a:solidFill>
                  <a:srgbClr val="384A66"/>
                </a:solidFill>
                <a:latin typeface="思源黑体 CN Light" panose="020B0300000000000000" pitchFamily="34" charset="-122"/>
                <a:ea typeface="思源黑体 CN Light" panose="020B0300000000000000" pitchFamily="34" charset="-122"/>
              </a:endParaRPr>
            </a:p>
          </p:txBody>
        </p:sp>
      </p:grpSp>
      <p:sp>
        <p:nvSpPr>
          <p:cNvPr id="5" name="椭圆 4"/>
          <p:cNvSpPr/>
          <p:nvPr/>
        </p:nvSpPr>
        <p:spPr>
          <a:xfrm>
            <a:off x="-456728" y="-315417"/>
            <a:ext cx="1440160" cy="1410509"/>
          </a:xfrm>
          <a:prstGeom prst="ellipse">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47328" y="211287"/>
            <a:ext cx="1177490" cy="769441"/>
          </a:xfrm>
          <a:prstGeom prst="rect">
            <a:avLst/>
          </a:prstGeom>
          <a:noFill/>
        </p:spPr>
        <p:txBody>
          <a:bodyPr wrap="square" rtlCol="0">
            <a:spAutoFit/>
          </a:bodyPr>
          <a:lstStyle/>
          <a:p>
            <a:r>
              <a:rPr lang="en-US" altLang="zh-CN" sz="4400" b="1" dirty="0">
                <a:solidFill>
                  <a:schemeClr val="bg1"/>
                </a:solidFill>
                <a:latin typeface="思源黑体 CN Light" panose="020B0300000000000000" pitchFamily="34" charset="-122"/>
                <a:ea typeface="思源黑体 CN Light" panose="020B0300000000000000" pitchFamily="34" charset="-122"/>
              </a:rPr>
              <a:t>01</a:t>
            </a:r>
            <a:endParaRPr lang="zh-CN" altLang="en-US" sz="4400" b="1" dirty="0">
              <a:solidFill>
                <a:schemeClr val="bg1"/>
              </a:solidFill>
              <a:latin typeface="思源黑体 CN Light" panose="020B0300000000000000" pitchFamily="34" charset="-122"/>
              <a:ea typeface="思源黑体 CN Light" panose="020B0300000000000000" pitchFamily="34" charset="-122"/>
            </a:endParaRPr>
          </a:p>
        </p:txBody>
      </p:sp>
      <p:sp>
        <p:nvSpPr>
          <p:cNvPr id="21" name="文本框 20"/>
          <p:cNvSpPr txBox="1"/>
          <p:nvPr/>
        </p:nvSpPr>
        <p:spPr>
          <a:xfrm>
            <a:off x="540025" y="1167297"/>
            <a:ext cx="4647534" cy="645160"/>
          </a:xfrm>
          <a:prstGeom prst="rect">
            <a:avLst/>
          </a:prstGeom>
          <a:noFill/>
        </p:spPr>
        <p:txBody>
          <a:bodyPr wrap="square" rtlCol="0">
            <a:spAutoFit/>
          </a:bodyPr>
          <a:lstStyle/>
          <a:p>
            <a:r>
              <a:rPr lang="zh-CN" altLang="en-US" sz="3600" b="1" dirty="0">
                <a:solidFill>
                  <a:srgbClr val="384A66"/>
                </a:solidFill>
                <a:latin typeface="思源黑体 CN Light" panose="020B0300000000000000" pitchFamily="34" charset="-122"/>
                <a:ea typeface="思源黑体 CN Light" panose="020B0300000000000000" pitchFamily="34" charset="-122"/>
              </a:rPr>
              <a:t>十六、机会定律</a:t>
            </a:r>
            <a:endParaRPr lang="zh-CN" altLang="en-US" sz="3600" b="1" dirty="0">
              <a:solidFill>
                <a:srgbClr val="384A66"/>
              </a:solidFill>
              <a:latin typeface="思源黑体 CN Light" panose="020B0300000000000000" pitchFamily="34" charset="-122"/>
              <a:ea typeface="思源黑体 CN Light" panose="020B0300000000000000" pitchFamily="34" charset="-122"/>
            </a:endParaRPr>
          </a:p>
        </p:txBody>
      </p:sp>
      <p:sp>
        <p:nvSpPr>
          <p:cNvPr id="23" name="矩形 22"/>
          <p:cNvSpPr/>
          <p:nvPr/>
        </p:nvSpPr>
        <p:spPr>
          <a:xfrm>
            <a:off x="540025" y="1959132"/>
            <a:ext cx="2201430" cy="72008"/>
          </a:xfrm>
          <a:prstGeom prst="rect">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384A66"/>
              </a:solidFill>
            </a:endParaRPr>
          </a:p>
        </p:txBody>
      </p:sp>
      <p:grpSp>
        <p:nvGrpSpPr>
          <p:cNvPr id="8" name="组合 7"/>
          <p:cNvGrpSpPr/>
          <p:nvPr/>
        </p:nvGrpSpPr>
        <p:grpSpPr>
          <a:xfrm>
            <a:off x="539750" y="2319020"/>
            <a:ext cx="9865360" cy="706755"/>
            <a:chOff x="850" y="3426"/>
            <a:chExt cx="15536" cy="1113"/>
          </a:xfrm>
        </p:grpSpPr>
        <p:sp>
          <p:nvSpPr>
            <p:cNvPr id="22" name="文本框 21"/>
            <p:cNvSpPr txBox="1"/>
            <p:nvPr/>
          </p:nvSpPr>
          <p:spPr>
            <a:xfrm>
              <a:off x="3817" y="3426"/>
              <a:ext cx="12569" cy="1113"/>
            </a:xfrm>
            <a:prstGeom prst="rect">
              <a:avLst/>
            </a:prstGeom>
            <a:noFill/>
          </p:spPr>
          <p:txBody>
            <a:bodyPr wrap="square" rtlCol="0">
              <a:spAutoFit/>
            </a:bodyPr>
            <a:lstStyle/>
            <a:p>
              <a:pPr>
                <a:lnSpc>
                  <a:spcPct val="100000"/>
                </a:lnSpc>
              </a:pPr>
              <a:r>
                <a:rPr lang="en-US" altLang="zh-CN" sz="2000" dirty="0">
                  <a:solidFill>
                    <a:schemeClr val="tx1">
                      <a:lumMod val="50000"/>
                      <a:lumOff val="50000"/>
                    </a:schemeClr>
                  </a:solidFill>
                  <a:latin typeface="思源黑体 CN Light" panose="020B0300000000000000" pitchFamily="34" charset="-122"/>
                  <a:ea typeface="思源黑体 CN Light" panose="020B0300000000000000" pitchFamily="34" charset="-122"/>
                </a:rPr>
                <a:t>发现机会比解决问题更重要，没有发现机会，营销老总就难有存在的价值。营销老总应该是市场机会的发现者和创造者。</a:t>
              </a:r>
              <a:endParaRPr lang="en-US" altLang="zh-CN" sz="2000" dirty="0">
                <a:solidFill>
                  <a:schemeClr val="tx1">
                    <a:lumMod val="50000"/>
                    <a:lumOff val="50000"/>
                  </a:schemeClr>
                </a:solidFill>
                <a:latin typeface="思源黑体 CN Light" panose="020B0300000000000000" pitchFamily="34" charset="-122"/>
                <a:ea typeface="思源黑体 CN Light" panose="020B0300000000000000" pitchFamily="34" charset="-122"/>
              </a:endParaRPr>
            </a:p>
          </p:txBody>
        </p:sp>
        <p:sp>
          <p:nvSpPr>
            <p:cNvPr id="7" name="矩形 6"/>
            <p:cNvSpPr/>
            <p:nvPr>
              <p:custDataLst>
                <p:tags r:id="rId1"/>
              </p:custDataLst>
            </p:nvPr>
          </p:nvSpPr>
          <p:spPr>
            <a:xfrm>
              <a:off x="850" y="3472"/>
              <a:ext cx="2730" cy="988"/>
            </a:xfrm>
            <a:prstGeom prst="rect">
              <a:avLst/>
            </a:prstGeom>
            <a:solidFill>
              <a:srgbClr val="485F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a:t>定律 1：</a:t>
              </a:r>
              <a:endParaRPr lang="zh-CN" altLang="en-US"/>
            </a:p>
          </p:txBody>
        </p:sp>
      </p:grpSp>
      <p:grpSp>
        <p:nvGrpSpPr>
          <p:cNvPr id="9" name="组合 8"/>
          <p:cNvGrpSpPr/>
          <p:nvPr/>
        </p:nvGrpSpPr>
        <p:grpSpPr>
          <a:xfrm>
            <a:off x="539750" y="3236595"/>
            <a:ext cx="10756265" cy="627380"/>
            <a:chOff x="850" y="3472"/>
            <a:chExt cx="16939" cy="988"/>
          </a:xfrm>
        </p:grpSpPr>
        <p:sp>
          <p:nvSpPr>
            <p:cNvPr id="10" name="文本框 9"/>
            <p:cNvSpPr txBox="1"/>
            <p:nvPr>
              <p:custDataLst>
                <p:tags r:id="rId2"/>
              </p:custDataLst>
            </p:nvPr>
          </p:nvSpPr>
          <p:spPr>
            <a:xfrm>
              <a:off x="3817" y="3652"/>
              <a:ext cx="13972" cy="628"/>
            </a:xfrm>
            <a:prstGeom prst="rect">
              <a:avLst/>
            </a:prstGeom>
            <a:noFill/>
          </p:spPr>
          <p:txBody>
            <a:bodyPr wrap="square" rtlCol="0">
              <a:spAutoFit/>
            </a:bodyPr>
            <a:p>
              <a:pPr>
                <a:lnSpc>
                  <a:spcPct val="100000"/>
                </a:lnSpc>
              </a:pPr>
              <a:r>
                <a:rPr lang="en-US" altLang="zh-CN" sz="2000" dirty="0">
                  <a:solidFill>
                    <a:schemeClr val="tx1">
                      <a:lumMod val="50000"/>
                      <a:lumOff val="50000"/>
                    </a:schemeClr>
                  </a:solidFill>
                  <a:latin typeface="思源黑体 CN Light" panose="020B0300000000000000" pitchFamily="34" charset="-122"/>
                  <a:ea typeface="思源黑体 CN Light" panose="020B0300000000000000" pitchFamily="34" charset="-122"/>
                </a:rPr>
                <a:t>发现市场机会需要营销老总“深潜市场”。</a:t>
              </a:r>
              <a:endParaRPr lang="en-US" altLang="zh-CN" sz="2000" dirty="0">
                <a:solidFill>
                  <a:schemeClr val="tx1">
                    <a:lumMod val="50000"/>
                    <a:lumOff val="50000"/>
                  </a:schemeClr>
                </a:solidFill>
                <a:latin typeface="思源黑体 CN Light" panose="020B0300000000000000" pitchFamily="34" charset="-122"/>
                <a:ea typeface="思源黑体 CN Light" panose="020B0300000000000000" pitchFamily="34" charset="-122"/>
              </a:endParaRPr>
            </a:p>
          </p:txBody>
        </p:sp>
        <p:sp>
          <p:nvSpPr>
            <p:cNvPr id="11" name="矩形 10"/>
            <p:cNvSpPr/>
            <p:nvPr>
              <p:custDataLst>
                <p:tags r:id="rId3"/>
              </p:custDataLst>
            </p:nvPr>
          </p:nvSpPr>
          <p:spPr>
            <a:xfrm>
              <a:off x="850" y="3472"/>
              <a:ext cx="2730" cy="988"/>
            </a:xfrm>
            <a:prstGeom prst="rect">
              <a:avLst/>
            </a:prstGeom>
            <a:solidFill>
              <a:srgbClr val="485F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a:t>定律 </a:t>
              </a:r>
              <a:r>
                <a:rPr lang="en-US" altLang="zh-CN"/>
                <a:t>2</a:t>
              </a:r>
              <a:r>
                <a:rPr lang="zh-CN" altLang="en-US"/>
                <a:t>：</a:t>
              </a:r>
              <a:endParaRPr lang="zh-CN" altLang="en-US"/>
            </a:p>
          </p:txBody>
        </p:sp>
      </p:grpSp>
      <p:grpSp>
        <p:nvGrpSpPr>
          <p:cNvPr id="12" name="组合 11"/>
          <p:cNvGrpSpPr/>
          <p:nvPr/>
        </p:nvGrpSpPr>
        <p:grpSpPr>
          <a:xfrm>
            <a:off x="539750" y="4074795"/>
            <a:ext cx="9865360" cy="627380"/>
            <a:chOff x="850" y="3472"/>
            <a:chExt cx="15536" cy="988"/>
          </a:xfrm>
        </p:grpSpPr>
        <p:sp>
          <p:nvSpPr>
            <p:cNvPr id="13" name="文本框 12"/>
            <p:cNvSpPr txBox="1"/>
            <p:nvPr>
              <p:custDataLst>
                <p:tags r:id="rId4"/>
              </p:custDataLst>
            </p:nvPr>
          </p:nvSpPr>
          <p:spPr>
            <a:xfrm>
              <a:off x="3817" y="3652"/>
              <a:ext cx="12569" cy="628"/>
            </a:xfrm>
            <a:prstGeom prst="rect">
              <a:avLst/>
            </a:prstGeom>
            <a:noFill/>
          </p:spPr>
          <p:txBody>
            <a:bodyPr wrap="square" rtlCol="0">
              <a:spAutoFit/>
            </a:bodyPr>
            <a:p>
              <a:pPr>
                <a:lnSpc>
                  <a:spcPct val="100000"/>
                </a:lnSpc>
              </a:pPr>
              <a:r>
                <a:rPr lang="en-US" altLang="zh-CN" sz="2000" dirty="0">
                  <a:solidFill>
                    <a:schemeClr val="tx1">
                      <a:lumMod val="50000"/>
                      <a:lumOff val="50000"/>
                    </a:schemeClr>
                  </a:solidFill>
                  <a:latin typeface="思源黑体 CN Light" panose="020B0300000000000000" pitchFamily="34" charset="-122"/>
                  <a:ea typeface="思源黑体 CN Light" panose="020B0300000000000000" pitchFamily="34" charset="-122"/>
                </a:rPr>
                <a:t>机会源于大众认知的盲区和边缘。</a:t>
              </a:r>
              <a:endParaRPr lang="en-US" altLang="zh-CN" sz="2000" dirty="0">
                <a:solidFill>
                  <a:schemeClr val="tx1">
                    <a:lumMod val="50000"/>
                    <a:lumOff val="50000"/>
                  </a:schemeClr>
                </a:solidFill>
                <a:latin typeface="思源黑体 CN Light" panose="020B0300000000000000" pitchFamily="34" charset="-122"/>
                <a:ea typeface="思源黑体 CN Light" panose="020B0300000000000000" pitchFamily="34" charset="-122"/>
              </a:endParaRPr>
            </a:p>
          </p:txBody>
        </p:sp>
        <p:sp>
          <p:nvSpPr>
            <p:cNvPr id="14" name="矩形 13"/>
            <p:cNvSpPr/>
            <p:nvPr>
              <p:custDataLst>
                <p:tags r:id="rId5"/>
              </p:custDataLst>
            </p:nvPr>
          </p:nvSpPr>
          <p:spPr>
            <a:xfrm>
              <a:off x="850" y="3472"/>
              <a:ext cx="2730" cy="988"/>
            </a:xfrm>
            <a:prstGeom prst="rect">
              <a:avLst/>
            </a:prstGeom>
            <a:solidFill>
              <a:srgbClr val="485F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a:t>定律 </a:t>
              </a:r>
              <a:r>
                <a:rPr lang="en-US" altLang="zh-CN"/>
                <a:t>3</a:t>
              </a:r>
              <a:r>
                <a:rPr lang="zh-CN" altLang="en-US"/>
                <a:t>：</a:t>
              </a:r>
              <a:endParaRPr lang="zh-CN" altLang="en-US"/>
            </a:p>
          </p:txBody>
        </p:sp>
      </p:gr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500"/>
                                        <p:tgtEl>
                                          <p:spTgt spid="21"/>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3"/>
                                        </p:tgtEl>
                                        <p:attrNameLst>
                                          <p:attrName>style.visibility</p:attrName>
                                        </p:attrNameLst>
                                      </p:cBhvr>
                                      <p:to>
                                        <p:strVal val="visible"/>
                                      </p:to>
                                    </p:set>
                                    <p:animEffect transition="in" filter="fade">
                                      <p:cBhvr>
                                        <p:cTn id="10"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3" grpId="0" bldLvl="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83432" y="220560"/>
            <a:ext cx="5613393" cy="761186"/>
            <a:chOff x="1828468" y="2747536"/>
            <a:chExt cx="4210044" cy="570889"/>
          </a:xfrm>
        </p:grpSpPr>
        <p:sp>
          <p:nvSpPr>
            <p:cNvPr id="3" name="文本框 2"/>
            <p:cNvSpPr txBox="1"/>
            <p:nvPr/>
          </p:nvSpPr>
          <p:spPr>
            <a:xfrm>
              <a:off x="1828468" y="2926948"/>
              <a:ext cx="2880320" cy="391477"/>
            </a:xfrm>
            <a:prstGeom prst="rect">
              <a:avLst/>
            </a:prstGeom>
            <a:noFill/>
          </p:spPr>
          <p:txBody>
            <a:bodyPr wrap="square" rtlCol="0">
              <a:spAutoFit/>
            </a:bodyPr>
            <a:lstStyle/>
            <a:p>
              <a:r>
                <a:rPr lang="zh-CN" altLang="en-US" sz="2800" dirty="0">
                  <a:solidFill>
                    <a:srgbClr val="384A66"/>
                  </a:solidFill>
                  <a:latin typeface="思源黑体 CN Light" panose="020B0300000000000000" pitchFamily="34" charset="-122"/>
                  <a:ea typeface="思源黑体 CN Light" panose="020B0300000000000000" pitchFamily="34" charset="-122"/>
                </a:rPr>
                <a:t>销售员靠什么开拓市场</a:t>
              </a:r>
              <a:endParaRPr lang="zh-CN" altLang="en-US" sz="2800" dirty="0">
                <a:solidFill>
                  <a:srgbClr val="384A66"/>
                </a:solidFill>
                <a:latin typeface="思源黑体 CN Light" panose="020B0300000000000000" pitchFamily="34" charset="-122"/>
                <a:ea typeface="思源黑体 CN Light" panose="020B0300000000000000" pitchFamily="34" charset="-122"/>
              </a:endParaRPr>
            </a:p>
          </p:txBody>
        </p:sp>
        <p:sp>
          <p:nvSpPr>
            <p:cNvPr id="4" name="文本框 3"/>
            <p:cNvSpPr txBox="1"/>
            <p:nvPr/>
          </p:nvSpPr>
          <p:spPr>
            <a:xfrm>
              <a:off x="1828468" y="2747536"/>
              <a:ext cx="4210044" cy="276225"/>
            </a:xfrm>
            <a:prstGeom prst="rect">
              <a:avLst/>
            </a:prstGeom>
            <a:noFill/>
          </p:spPr>
          <p:txBody>
            <a:bodyPr wrap="square" rtlCol="0">
              <a:spAutoFit/>
            </a:bodyPr>
            <a:lstStyle/>
            <a:p>
              <a:r>
                <a:rPr lang="en-US" altLang="zh-CN" sz="1800" dirty="0">
                  <a:solidFill>
                    <a:srgbClr val="384A66"/>
                  </a:solidFill>
                  <a:latin typeface="思源黑体 CN Light" panose="020B0300000000000000" pitchFamily="34" charset="-122"/>
                  <a:ea typeface="思源黑体 CN Light" panose="020B0300000000000000" pitchFamily="34" charset="-122"/>
                </a:rPr>
                <a:t>第一节</a:t>
              </a:r>
              <a:endParaRPr lang="en-US" altLang="zh-CN" sz="1800" dirty="0">
                <a:solidFill>
                  <a:srgbClr val="384A66"/>
                </a:solidFill>
                <a:latin typeface="思源黑体 CN Light" panose="020B0300000000000000" pitchFamily="34" charset="-122"/>
                <a:ea typeface="思源黑体 CN Light" panose="020B0300000000000000" pitchFamily="34" charset="-122"/>
              </a:endParaRPr>
            </a:p>
          </p:txBody>
        </p:sp>
      </p:grpSp>
      <p:sp>
        <p:nvSpPr>
          <p:cNvPr id="5" name="椭圆 4"/>
          <p:cNvSpPr/>
          <p:nvPr/>
        </p:nvSpPr>
        <p:spPr>
          <a:xfrm>
            <a:off x="-456728" y="-315417"/>
            <a:ext cx="1440160" cy="1410509"/>
          </a:xfrm>
          <a:prstGeom prst="ellipse">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47328" y="211287"/>
            <a:ext cx="1177490" cy="769441"/>
          </a:xfrm>
          <a:prstGeom prst="rect">
            <a:avLst/>
          </a:prstGeom>
          <a:noFill/>
        </p:spPr>
        <p:txBody>
          <a:bodyPr wrap="square" rtlCol="0">
            <a:spAutoFit/>
          </a:bodyPr>
          <a:lstStyle/>
          <a:p>
            <a:r>
              <a:rPr lang="en-US" altLang="zh-CN" sz="4400" b="1" dirty="0">
                <a:solidFill>
                  <a:schemeClr val="bg1"/>
                </a:solidFill>
                <a:latin typeface="思源黑体 CN Light" panose="020B0300000000000000" pitchFamily="34" charset="-122"/>
                <a:ea typeface="思源黑体 CN Light" panose="020B0300000000000000" pitchFamily="34" charset="-122"/>
              </a:rPr>
              <a:t>01</a:t>
            </a:r>
            <a:endParaRPr lang="zh-CN" altLang="en-US" sz="4400" b="1" dirty="0">
              <a:solidFill>
                <a:schemeClr val="bg1"/>
              </a:solidFill>
              <a:latin typeface="思源黑体 CN Light" panose="020B0300000000000000" pitchFamily="34" charset="-122"/>
              <a:ea typeface="思源黑体 CN Light" panose="020B0300000000000000" pitchFamily="34" charset="-122"/>
            </a:endParaRPr>
          </a:p>
        </p:txBody>
      </p:sp>
      <p:sp>
        <p:nvSpPr>
          <p:cNvPr id="21" name="文本框 20"/>
          <p:cNvSpPr txBox="1"/>
          <p:nvPr/>
        </p:nvSpPr>
        <p:spPr>
          <a:xfrm>
            <a:off x="540025" y="1167297"/>
            <a:ext cx="4647534" cy="645160"/>
          </a:xfrm>
          <a:prstGeom prst="rect">
            <a:avLst/>
          </a:prstGeom>
          <a:noFill/>
        </p:spPr>
        <p:txBody>
          <a:bodyPr wrap="square" rtlCol="0">
            <a:spAutoFit/>
          </a:bodyPr>
          <a:lstStyle/>
          <a:p>
            <a:r>
              <a:rPr lang="zh-CN" altLang="en-US" sz="3600" b="1" dirty="0">
                <a:solidFill>
                  <a:srgbClr val="384A66"/>
                </a:solidFill>
                <a:latin typeface="思源黑体 CN Light" panose="020B0300000000000000" pitchFamily="34" charset="-122"/>
                <a:ea typeface="思源黑体 CN Light" panose="020B0300000000000000" pitchFamily="34" charset="-122"/>
              </a:rPr>
              <a:t>十七、就业训练营</a:t>
            </a:r>
            <a:endParaRPr lang="zh-CN" altLang="en-US" sz="3600" b="1" dirty="0">
              <a:solidFill>
                <a:srgbClr val="384A66"/>
              </a:solidFill>
              <a:latin typeface="思源黑体 CN Light" panose="020B0300000000000000" pitchFamily="34" charset="-122"/>
              <a:ea typeface="思源黑体 CN Light" panose="020B0300000000000000" pitchFamily="34" charset="-122"/>
            </a:endParaRPr>
          </a:p>
        </p:txBody>
      </p:sp>
      <p:sp>
        <p:nvSpPr>
          <p:cNvPr id="23" name="矩形 22"/>
          <p:cNvSpPr/>
          <p:nvPr/>
        </p:nvSpPr>
        <p:spPr>
          <a:xfrm>
            <a:off x="540025" y="1959132"/>
            <a:ext cx="2201430" cy="72008"/>
          </a:xfrm>
          <a:prstGeom prst="rect">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384A66"/>
              </a:solidFill>
            </a:endParaRPr>
          </a:p>
        </p:txBody>
      </p:sp>
      <p:grpSp>
        <p:nvGrpSpPr>
          <p:cNvPr id="8" name="组合 7"/>
          <p:cNvGrpSpPr/>
          <p:nvPr/>
        </p:nvGrpSpPr>
        <p:grpSpPr>
          <a:xfrm>
            <a:off x="539750" y="2204720"/>
            <a:ext cx="10084435" cy="627380"/>
            <a:chOff x="850" y="3472"/>
            <a:chExt cx="15881" cy="988"/>
          </a:xfrm>
        </p:grpSpPr>
        <p:sp>
          <p:nvSpPr>
            <p:cNvPr id="22" name="文本框 21"/>
            <p:cNvSpPr txBox="1"/>
            <p:nvPr/>
          </p:nvSpPr>
          <p:spPr>
            <a:xfrm>
              <a:off x="3817" y="3652"/>
              <a:ext cx="12914" cy="628"/>
            </a:xfrm>
            <a:prstGeom prst="rect">
              <a:avLst/>
            </a:prstGeom>
            <a:noFill/>
          </p:spPr>
          <p:txBody>
            <a:bodyPr wrap="square" rtlCol="0">
              <a:spAutoFit/>
            </a:bodyPr>
            <a:lstStyle/>
            <a:p>
              <a:pPr>
                <a:lnSpc>
                  <a:spcPct val="100000"/>
                </a:lnSpc>
              </a:pPr>
              <a:r>
                <a:rPr lang="en-US" altLang="zh-CN" sz="2000" dirty="0">
                  <a:solidFill>
                    <a:schemeClr val="tx1">
                      <a:lumMod val="50000"/>
                      <a:lumOff val="50000"/>
                    </a:schemeClr>
                  </a:solidFill>
                  <a:latin typeface="思源黑体 CN Light" panose="020B0300000000000000" pitchFamily="34" charset="-122"/>
                  <a:ea typeface="思源黑体 CN Light" panose="020B0300000000000000" pitchFamily="34" charset="-122"/>
                </a:rPr>
                <a:t>机会没有被发现时，不是机会。机会被大家发现时，也就不再是机会。</a:t>
              </a:r>
              <a:endParaRPr lang="en-US" altLang="zh-CN" sz="2000" dirty="0">
                <a:solidFill>
                  <a:schemeClr val="tx1">
                    <a:lumMod val="50000"/>
                    <a:lumOff val="50000"/>
                  </a:schemeClr>
                </a:solidFill>
                <a:latin typeface="思源黑体 CN Light" panose="020B0300000000000000" pitchFamily="34" charset="-122"/>
                <a:ea typeface="思源黑体 CN Light" panose="020B0300000000000000" pitchFamily="34" charset="-122"/>
              </a:endParaRPr>
            </a:p>
          </p:txBody>
        </p:sp>
        <p:sp>
          <p:nvSpPr>
            <p:cNvPr id="7" name="矩形 6"/>
            <p:cNvSpPr/>
            <p:nvPr>
              <p:custDataLst>
                <p:tags r:id="rId1"/>
              </p:custDataLst>
            </p:nvPr>
          </p:nvSpPr>
          <p:spPr>
            <a:xfrm>
              <a:off x="850" y="3472"/>
              <a:ext cx="2730" cy="988"/>
            </a:xfrm>
            <a:prstGeom prst="rect">
              <a:avLst/>
            </a:prstGeom>
            <a:solidFill>
              <a:srgbClr val="485F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a:t>定律 1：</a:t>
              </a:r>
              <a:endParaRPr lang="zh-CN" altLang="en-US"/>
            </a:p>
          </p:txBody>
        </p:sp>
      </p:grpSp>
      <p:grpSp>
        <p:nvGrpSpPr>
          <p:cNvPr id="9" name="组合 8"/>
          <p:cNvGrpSpPr/>
          <p:nvPr/>
        </p:nvGrpSpPr>
        <p:grpSpPr>
          <a:xfrm>
            <a:off x="539750" y="3042920"/>
            <a:ext cx="10756265" cy="627380"/>
            <a:chOff x="850" y="3472"/>
            <a:chExt cx="16939" cy="988"/>
          </a:xfrm>
        </p:grpSpPr>
        <p:sp>
          <p:nvSpPr>
            <p:cNvPr id="10" name="文本框 9"/>
            <p:cNvSpPr txBox="1"/>
            <p:nvPr>
              <p:custDataLst>
                <p:tags r:id="rId2"/>
              </p:custDataLst>
            </p:nvPr>
          </p:nvSpPr>
          <p:spPr>
            <a:xfrm>
              <a:off x="3817" y="3652"/>
              <a:ext cx="13972" cy="628"/>
            </a:xfrm>
            <a:prstGeom prst="rect">
              <a:avLst/>
            </a:prstGeom>
            <a:noFill/>
          </p:spPr>
          <p:txBody>
            <a:bodyPr wrap="square" rtlCol="0">
              <a:spAutoFit/>
            </a:bodyPr>
            <a:p>
              <a:pPr>
                <a:lnSpc>
                  <a:spcPct val="100000"/>
                </a:lnSpc>
              </a:pPr>
              <a:r>
                <a:rPr lang="en-US" altLang="zh-CN" sz="2000" dirty="0">
                  <a:solidFill>
                    <a:schemeClr val="tx1">
                      <a:lumMod val="50000"/>
                      <a:lumOff val="50000"/>
                    </a:schemeClr>
                  </a:solidFill>
                  <a:latin typeface="思源黑体 CN Light" panose="020B0300000000000000" pitchFamily="34" charset="-122"/>
                  <a:ea typeface="思源黑体 CN Light" panose="020B0300000000000000" pitchFamily="34" charset="-122"/>
                </a:rPr>
                <a:t>市场机会不是调研出来的，而是洞察出来的。</a:t>
              </a:r>
              <a:endParaRPr lang="en-US" altLang="zh-CN" sz="2000" dirty="0">
                <a:solidFill>
                  <a:schemeClr val="tx1">
                    <a:lumMod val="50000"/>
                    <a:lumOff val="50000"/>
                  </a:schemeClr>
                </a:solidFill>
                <a:latin typeface="思源黑体 CN Light" panose="020B0300000000000000" pitchFamily="34" charset="-122"/>
                <a:ea typeface="思源黑体 CN Light" panose="020B0300000000000000" pitchFamily="34" charset="-122"/>
              </a:endParaRPr>
            </a:p>
          </p:txBody>
        </p:sp>
        <p:sp>
          <p:nvSpPr>
            <p:cNvPr id="11" name="矩形 10"/>
            <p:cNvSpPr/>
            <p:nvPr>
              <p:custDataLst>
                <p:tags r:id="rId3"/>
              </p:custDataLst>
            </p:nvPr>
          </p:nvSpPr>
          <p:spPr>
            <a:xfrm>
              <a:off x="850" y="3472"/>
              <a:ext cx="2730" cy="988"/>
            </a:xfrm>
            <a:prstGeom prst="rect">
              <a:avLst/>
            </a:prstGeom>
            <a:solidFill>
              <a:srgbClr val="485F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a:t>定律 </a:t>
              </a:r>
              <a:r>
                <a:rPr lang="en-US" altLang="zh-CN"/>
                <a:t>2</a:t>
              </a:r>
              <a:r>
                <a:rPr lang="zh-CN" altLang="en-US"/>
                <a:t>：</a:t>
              </a:r>
              <a:endParaRPr lang="zh-CN" altLang="en-US"/>
            </a:p>
          </p:txBody>
        </p:sp>
      </p:grpSp>
      <p:grpSp>
        <p:nvGrpSpPr>
          <p:cNvPr id="12" name="组合 11"/>
          <p:cNvGrpSpPr/>
          <p:nvPr/>
        </p:nvGrpSpPr>
        <p:grpSpPr>
          <a:xfrm>
            <a:off x="539750" y="3931285"/>
            <a:ext cx="9865360" cy="627380"/>
            <a:chOff x="850" y="3472"/>
            <a:chExt cx="15536" cy="988"/>
          </a:xfrm>
        </p:grpSpPr>
        <p:sp>
          <p:nvSpPr>
            <p:cNvPr id="13" name="文本框 12"/>
            <p:cNvSpPr txBox="1"/>
            <p:nvPr>
              <p:custDataLst>
                <p:tags r:id="rId4"/>
              </p:custDataLst>
            </p:nvPr>
          </p:nvSpPr>
          <p:spPr>
            <a:xfrm>
              <a:off x="3817" y="3652"/>
              <a:ext cx="12569" cy="628"/>
            </a:xfrm>
            <a:prstGeom prst="rect">
              <a:avLst/>
            </a:prstGeom>
            <a:noFill/>
          </p:spPr>
          <p:txBody>
            <a:bodyPr wrap="square" rtlCol="0">
              <a:spAutoFit/>
            </a:bodyPr>
            <a:p>
              <a:pPr>
                <a:lnSpc>
                  <a:spcPct val="100000"/>
                </a:lnSpc>
              </a:pPr>
              <a:r>
                <a:rPr lang="en-US" altLang="zh-CN" sz="2000" dirty="0">
                  <a:solidFill>
                    <a:schemeClr val="tx1">
                      <a:lumMod val="50000"/>
                      <a:lumOff val="50000"/>
                    </a:schemeClr>
                  </a:solidFill>
                  <a:latin typeface="思源黑体 CN Light" panose="020B0300000000000000" pitchFamily="34" charset="-122"/>
                  <a:ea typeface="思源黑体 CN Light" panose="020B0300000000000000" pitchFamily="34" charset="-122"/>
                </a:rPr>
                <a:t>市场混乱是企业千载难逢的机会和不可多得的资源。</a:t>
              </a:r>
              <a:endParaRPr lang="en-US" altLang="zh-CN" sz="2000" dirty="0">
                <a:solidFill>
                  <a:schemeClr val="tx1">
                    <a:lumMod val="50000"/>
                    <a:lumOff val="50000"/>
                  </a:schemeClr>
                </a:solidFill>
                <a:latin typeface="思源黑体 CN Light" panose="020B0300000000000000" pitchFamily="34" charset="-122"/>
                <a:ea typeface="思源黑体 CN Light" panose="020B0300000000000000" pitchFamily="34" charset="-122"/>
              </a:endParaRPr>
            </a:p>
          </p:txBody>
        </p:sp>
        <p:sp>
          <p:nvSpPr>
            <p:cNvPr id="14" name="矩形 13"/>
            <p:cNvSpPr/>
            <p:nvPr>
              <p:custDataLst>
                <p:tags r:id="rId5"/>
              </p:custDataLst>
            </p:nvPr>
          </p:nvSpPr>
          <p:spPr>
            <a:xfrm>
              <a:off x="850" y="3472"/>
              <a:ext cx="2730" cy="988"/>
            </a:xfrm>
            <a:prstGeom prst="rect">
              <a:avLst/>
            </a:prstGeom>
            <a:solidFill>
              <a:srgbClr val="485F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a:t>定律 </a:t>
              </a:r>
              <a:r>
                <a:rPr lang="en-US" altLang="zh-CN"/>
                <a:t>3</a:t>
              </a:r>
              <a:r>
                <a:rPr lang="zh-CN" altLang="en-US"/>
                <a:t>：</a:t>
              </a:r>
              <a:endParaRPr lang="zh-CN" altLang="en-US"/>
            </a:p>
          </p:txBody>
        </p:sp>
      </p:grpSp>
      <p:grpSp>
        <p:nvGrpSpPr>
          <p:cNvPr id="18" name="组合 17"/>
          <p:cNvGrpSpPr/>
          <p:nvPr/>
        </p:nvGrpSpPr>
        <p:grpSpPr>
          <a:xfrm>
            <a:off x="539750" y="4790440"/>
            <a:ext cx="10525760" cy="627380"/>
            <a:chOff x="850" y="3472"/>
            <a:chExt cx="16576" cy="988"/>
          </a:xfrm>
        </p:grpSpPr>
        <p:sp>
          <p:nvSpPr>
            <p:cNvPr id="19" name="文本框 18"/>
            <p:cNvSpPr txBox="1"/>
            <p:nvPr>
              <p:custDataLst>
                <p:tags r:id="rId6"/>
              </p:custDataLst>
            </p:nvPr>
          </p:nvSpPr>
          <p:spPr>
            <a:xfrm>
              <a:off x="3817" y="3652"/>
              <a:ext cx="13609" cy="628"/>
            </a:xfrm>
            <a:prstGeom prst="rect">
              <a:avLst/>
            </a:prstGeom>
            <a:noFill/>
          </p:spPr>
          <p:txBody>
            <a:bodyPr wrap="square" rtlCol="0">
              <a:spAutoFit/>
            </a:bodyPr>
            <a:p>
              <a:pPr>
                <a:lnSpc>
                  <a:spcPct val="100000"/>
                </a:lnSpc>
              </a:pPr>
              <a:r>
                <a:rPr lang="en-US" altLang="zh-CN" sz="2000" dirty="0">
                  <a:solidFill>
                    <a:schemeClr val="tx1">
                      <a:lumMod val="50000"/>
                      <a:lumOff val="50000"/>
                    </a:schemeClr>
                  </a:solidFill>
                  <a:latin typeface="思源黑体 CN Light" panose="020B0300000000000000" pitchFamily="34" charset="-122"/>
                  <a:ea typeface="思源黑体 CN Light" panose="020B0300000000000000" pitchFamily="34" charset="-122"/>
                </a:rPr>
                <a:t>发现没有竞争或只有弱竞争的营销战场，就成功了。</a:t>
              </a:r>
              <a:endParaRPr lang="en-US" altLang="zh-CN" sz="2000" dirty="0">
                <a:solidFill>
                  <a:schemeClr val="tx1">
                    <a:lumMod val="50000"/>
                    <a:lumOff val="50000"/>
                  </a:schemeClr>
                </a:solidFill>
                <a:latin typeface="思源黑体 CN Light" panose="020B0300000000000000" pitchFamily="34" charset="-122"/>
                <a:ea typeface="思源黑体 CN Light" panose="020B0300000000000000" pitchFamily="34" charset="-122"/>
              </a:endParaRPr>
            </a:p>
          </p:txBody>
        </p:sp>
        <p:sp>
          <p:nvSpPr>
            <p:cNvPr id="20" name="矩形 19"/>
            <p:cNvSpPr/>
            <p:nvPr>
              <p:custDataLst>
                <p:tags r:id="rId7"/>
              </p:custDataLst>
            </p:nvPr>
          </p:nvSpPr>
          <p:spPr>
            <a:xfrm>
              <a:off x="850" y="3472"/>
              <a:ext cx="2730" cy="988"/>
            </a:xfrm>
            <a:prstGeom prst="rect">
              <a:avLst/>
            </a:prstGeom>
            <a:solidFill>
              <a:srgbClr val="485F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a:t>定律 </a:t>
              </a:r>
              <a:r>
                <a:rPr lang="en-US" altLang="zh-CN"/>
                <a:t>4</a:t>
              </a:r>
              <a:r>
                <a:rPr lang="zh-CN" altLang="en-US"/>
                <a:t>：</a:t>
              </a:r>
              <a:endParaRPr lang="zh-CN" altLang="en-US"/>
            </a:p>
          </p:txBody>
        </p:sp>
      </p:gr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500"/>
                                        <p:tgtEl>
                                          <p:spTgt spid="21"/>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3"/>
                                        </p:tgtEl>
                                        <p:attrNameLst>
                                          <p:attrName>style.visibility</p:attrName>
                                        </p:attrNameLst>
                                      </p:cBhvr>
                                      <p:to>
                                        <p:strVal val="visible"/>
                                      </p:to>
                                    </p:set>
                                    <p:animEffect transition="in" filter="fade">
                                      <p:cBhvr>
                                        <p:cTn id="10"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3" grpId="0" bldLvl="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83432" y="220560"/>
            <a:ext cx="5613393" cy="761186"/>
            <a:chOff x="1828468" y="2747536"/>
            <a:chExt cx="4210044" cy="570889"/>
          </a:xfrm>
        </p:grpSpPr>
        <p:sp>
          <p:nvSpPr>
            <p:cNvPr id="3" name="文本框 2"/>
            <p:cNvSpPr txBox="1"/>
            <p:nvPr/>
          </p:nvSpPr>
          <p:spPr>
            <a:xfrm>
              <a:off x="1828468" y="2926948"/>
              <a:ext cx="2880320" cy="391477"/>
            </a:xfrm>
            <a:prstGeom prst="rect">
              <a:avLst/>
            </a:prstGeom>
            <a:noFill/>
          </p:spPr>
          <p:txBody>
            <a:bodyPr wrap="square" rtlCol="0">
              <a:spAutoFit/>
            </a:bodyPr>
            <a:lstStyle/>
            <a:p>
              <a:r>
                <a:rPr lang="zh-CN" altLang="en-US" sz="2800" dirty="0">
                  <a:solidFill>
                    <a:srgbClr val="384A66"/>
                  </a:solidFill>
                  <a:latin typeface="思源黑体 CN Light" panose="020B0300000000000000" pitchFamily="34" charset="-122"/>
                  <a:ea typeface="思源黑体 CN Light" panose="020B0300000000000000" pitchFamily="34" charset="-122"/>
                </a:rPr>
                <a:t>销售员靠什么开拓市场</a:t>
              </a:r>
              <a:endParaRPr lang="zh-CN" altLang="en-US" sz="2800" dirty="0">
                <a:solidFill>
                  <a:srgbClr val="384A66"/>
                </a:solidFill>
                <a:latin typeface="思源黑体 CN Light" panose="020B0300000000000000" pitchFamily="34" charset="-122"/>
                <a:ea typeface="思源黑体 CN Light" panose="020B0300000000000000" pitchFamily="34" charset="-122"/>
              </a:endParaRPr>
            </a:p>
          </p:txBody>
        </p:sp>
        <p:sp>
          <p:nvSpPr>
            <p:cNvPr id="4" name="文本框 3"/>
            <p:cNvSpPr txBox="1"/>
            <p:nvPr/>
          </p:nvSpPr>
          <p:spPr>
            <a:xfrm>
              <a:off x="1828468" y="2747536"/>
              <a:ext cx="4210044" cy="276225"/>
            </a:xfrm>
            <a:prstGeom prst="rect">
              <a:avLst/>
            </a:prstGeom>
            <a:noFill/>
          </p:spPr>
          <p:txBody>
            <a:bodyPr wrap="square" rtlCol="0">
              <a:spAutoFit/>
            </a:bodyPr>
            <a:lstStyle/>
            <a:p>
              <a:r>
                <a:rPr lang="en-US" altLang="zh-CN" sz="1800" dirty="0">
                  <a:solidFill>
                    <a:srgbClr val="384A66"/>
                  </a:solidFill>
                  <a:latin typeface="思源黑体 CN Light" panose="020B0300000000000000" pitchFamily="34" charset="-122"/>
                  <a:ea typeface="思源黑体 CN Light" panose="020B0300000000000000" pitchFamily="34" charset="-122"/>
                </a:rPr>
                <a:t>第一节</a:t>
              </a:r>
              <a:endParaRPr lang="en-US" altLang="zh-CN" sz="1800" dirty="0">
                <a:solidFill>
                  <a:srgbClr val="384A66"/>
                </a:solidFill>
                <a:latin typeface="思源黑体 CN Light" panose="020B0300000000000000" pitchFamily="34" charset="-122"/>
                <a:ea typeface="思源黑体 CN Light" panose="020B0300000000000000" pitchFamily="34" charset="-122"/>
              </a:endParaRPr>
            </a:p>
          </p:txBody>
        </p:sp>
      </p:grpSp>
      <p:sp>
        <p:nvSpPr>
          <p:cNvPr id="5" name="椭圆 4"/>
          <p:cNvSpPr/>
          <p:nvPr/>
        </p:nvSpPr>
        <p:spPr>
          <a:xfrm>
            <a:off x="-456728" y="-315417"/>
            <a:ext cx="1440160" cy="1410509"/>
          </a:xfrm>
          <a:prstGeom prst="ellipse">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47328" y="211287"/>
            <a:ext cx="1177490" cy="769441"/>
          </a:xfrm>
          <a:prstGeom prst="rect">
            <a:avLst/>
          </a:prstGeom>
          <a:noFill/>
        </p:spPr>
        <p:txBody>
          <a:bodyPr wrap="square" rtlCol="0">
            <a:spAutoFit/>
          </a:bodyPr>
          <a:lstStyle/>
          <a:p>
            <a:r>
              <a:rPr lang="en-US" altLang="zh-CN" sz="4400" b="1" dirty="0">
                <a:solidFill>
                  <a:schemeClr val="bg1"/>
                </a:solidFill>
                <a:latin typeface="思源黑体 CN Light" panose="020B0300000000000000" pitchFamily="34" charset="-122"/>
                <a:ea typeface="思源黑体 CN Light" panose="020B0300000000000000" pitchFamily="34" charset="-122"/>
              </a:rPr>
              <a:t>01</a:t>
            </a:r>
            <a:endParaRPr lang="zh-CN" altLang="en-US" sz="4400" b="1" dirty="0">
              <a:solidFill>
                <a:schemeClr val="bg1"/>
              </a:solidFill>
              <a:latin typeface="思源黑体 CN Light" panose="020B0300000000000000" pitchFamily="34" charset="-122"/>
              <a:ea typeface="思源黑体 CN Light" panose="020B0300000000000000" pitchFamily="34" charset="-122"/>
            </a:endParaRPr>
          </a:p>
        </p:txBody>
      </p:sp>
      <p:sp>
        <p:nvSpPr>
          <p:cNvPr id="21" name="文本框 20"/>
          <p:cNvSpPr txBox="1"/>
          <p:nvPr/>
        </p:nvSpPr>
        <p:spPr>
          <a:xfrm>
            <a:off x="540025" y="1167297"/>
            <a:ext cx="4647534" cy="645160"/>
          </a:xfrm>
          <a:prstGeom prst="rect">
            <a:avLst/>
          </a:prstGeom>
          <a:noFill/>
        </p:spPr>
        <p:txBody>
          <a:bodyPr wrap="square" rtlCol="0">
            <a:spAutoFit/>
          </a:bodyPr>
          <a:lstStyle/>
          <a:p>
            <a:r>
              <a:rPr lang="zh-CN" altLang="en-US" sz="3600" b="1" dirty="0">
                <a:solidFill>
                  <a:srgbClr val="384A66"/>
                </a:solidFill>
                <a:latin typeface="思源黑体 CN Light" panose="020B0300000000000000" pitchFamily="34" charset="-122"/>
                <a:ea typeface="思源黑体 CN Light" panose="020B0300000000000000" pitchFamily="34" charset="-122"/>
              </a:rPr>
              <a:t>十八、战略定律</a:t>
            </a:r>
            <a:endParaRPr lang="zh-CN" altLang="en-US" sz="3600" b="1" dirty="0">
              <a:solidFill>
                <a:srgbClr val="384A66"/>
              </a:solidFill>
              <a:latin typeface="思源黑体 CN Light" panose="020B0300000000000000" pitchFamily="34" charset="-122"/>
              <a:ea typeface="思源黑体 CN Light" panose="020B0300000000000000" pitchFamily="34" charset="-122"/>
            </a:endParaRPr>
          </a:p>
        </p:txBody>
      </p:sp>
      <p:sp>
        <p:nvSpPr>
          <p:cNvPr id="23" name="矩形 22"/>
          <p:cNvSpPr/>
          <p:nvPr/>
        </p:nvSpPr>
        <p:spPr>
          <a:xfrm>
            <a:off x="540025" y="1959132"/>
            <a:ext cx="2201430" cy="72008"/>
          </a:xfrm>
          <a:prstGeom prst="rect">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384A66"/>
              </a:solidFill>
            </a:endParaRPr>
          </a:p>
        </p:txBody>
      </p:sp>
      <p:grpSp>
        <p:nvGrpSpPr>
          <p:cNvPr id="8" name="组合 7"/>
          <p:cNvGrpSpPr/>
          <p:nvPr/>
        </p:nvGrpSpPr>
        <p:grpSpPr>
          <a:xfrm>
            <a:off x="539750" y="2204720"/>
            <a:ext cx="9865360" cy="627380"/>
            <a:chOff x="850" y="3472"/>
            <a:chExt cx="15536" cy="988"/>
          </a:xfrm>
        </p:grpSpPr>
        <p:sp>
          <p:nvSpPr>
            <p:cNvPr id="22" name="文本框 21"/>
            <p:cNvSpPr txBox="1"/>
            <p:nvPr/>
          </p:nvSpPr>
          <p:spPr>
            <a:xfrm>
              <a:off x="3817" y="3652"/>
              <a:ext cx="12569" cy="628"/>
            </a:xfrm>
            <a:prstGeom prst="rect">
              <a:avLst/>
            </a:prstGeom>
            <a:noFill/>
          </p:spPr>
          <p:txBody>
            <a:bodyPr wrap="square" rtlCol="0">
              <a:spAutoFit/>
            </a:bodyPr>
            <a:lstStyle/>
            <a:p>
              <a:pPr>
                <a:lnSpc>
                  <a:spcPct val="100000"/>
                </a:lnSpc>
              </a:pPr>
              <a:r>
                <a:rPr lang="en-US" altLang="zh-CN" sz="2000" dirty="0">
                  <a:solidFill>
                    <a:schemeClr val="tx1">
                      <a:lumMod val="50000"/>
                      <a:lumOff val="50000"/>
                    </a:schemeClr>
                  </a:solidFill>
                  <a:latin typeface="思源黑体 CN Light" panose="020B0300000000000000" pitchFamily="34" charset="-122"/>
                  <a:ea typeface="思源黑体 CN Light" panose="020B0300000000000000" pitchFamily="34" charset="-122"/>
                </a:rPr>
                <a:t>在认识阶段，战术决定战略。在实践阶段，战略决定战术。</a:t>
              </a:r>
              <a:endParaRPr lang="en-US" altLang="zh-CN" sz="2000" dirty="0">
                <a:solidFill>
                  <a:schemeClr val="tx1">
                    <a:lumMod val="50000"/>
                    <a:lumOff val="50000"/>
                  </a:schemeClr>
                </a:solidFill>
                <a:latin typeface="思源黑体 CN Light" panose="020B0300000000000000" pitchFamily="34" charset="-122"/>
                <a:ea typeface="思源黑体 CN Light" panose="020B0300000000000000" pitchFamily="34" charset="-122"/>
              </a:endParaRPr>
            </a:p>
          </p:txBody>
        </p:sp>
        <p:sp>
          <p:nvSpPr>
            <p:cNvPr id="7" name="矩形 6"/>
            <p:cNvSpPr/>
            <p:nvPr>
              <p:custDataLst>
                <p:tags r:id="rId1"/>
              </p:custDataLst>
            </p:nvPr>
          </p:nvSpPr>
          <p:spPr>
            <a:xfrm>
              <a:off x="850" y="3472"/>
              <a:ext cx="2730" cy="988"/>
            </a:xfrm>
            <a:prstGeom prst="rect">
              <a:avLst/>
            </a:prstGeom>
            <a:solidFill>
              <a:srgbClr val="485F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a:t>定律 1：</a:t>
              </a:r>
              <a:endParaRPr lang="zh-CN" altLang="en-US"/>
            </a:p>
          </p:txBody>
        </p:sp>
      </p:grpSp>
      <p:grpSp>
        <p:nvGrpSpPr>
          <p:cNvPr id="9" name="组合 8"/>
          <p:cNvGrpSpPr/>
          <p:nvPr/>
        </p:nvGrpSpPr>
        <p:grpSpPr>
          <a:xfrm>
            <a:off x="539750" y="2926080"/>
            <a:ext cx="9865360" cy="627380"/>
            <a:chOff x="850" y="3472"/>
            <a:chExt cx="15536" cy="988"/>
          </a:xfrm>
        </p:grpSpPr>
        <p:sp>
          <p:nvSpPr>
            <p:cNvPr id="10" name="文本框 9"/>
            <p:cNvSpPr txBox="1"/>
            <p:nvPr>
              <p:custDataLst>
                <p:tags r:id="rId2"/>
              </p:custDataLst>
            </p:nvPr>
          </p:nvSpPr>
          <p:spPr>
            <a:xfrm>
              <a:off x="3817" y="3652"/>
              <a:ext cx="12569" cy="628"/>
            </a:xfrm>
            <a:prstGeom prst="rect">
              <a:avLst/>
            </a:prstGeom>
            <a:noFill/>
          </p:spPr>
          <p:txBody>
            <a:bodyPr wrap="square" rtlCol="0">
              <a:spAutoFit/>
            </a:bodyPr>
            <a:p>
              <a:pPr>
                <a:lnSpc>
                  <a:spcPct val="100000"/>
                </a:lnSpc>
              </a:pPr>
              <a:r>
                <a:rPr lang="en-US" altLang="zh-CN" sz="2000" dirty="0">
                  <a:solidFill>
                    <a:schemeClr val="tx1">
                      <a:lumMod val="50000"/>
                      <a:lumOff val="50000"/>
                    </a:schemeClr>
                  </a:solidFill>
                  <a:latin typeface="思源黑体 CN Light" panose="020B0300000000000000" pitchFamily="34" charset="-122"/>
                  <a:ea typeface="思源黑体 CN Light" panose="020B0300000000000000" pitchFamily="34" charset="-122"/>
                </a:rPr>
                <a:t>制订合适的战略需要营销副总“深入一线”。</a:t>
              </a:r>
              <a:endParaRPr lang="en-US" altLang="zh-CN" sz="2000" dirty="0">
                <a:solidFill>
                  <a:schemeClr val="tx1">
                    <a:lumMod val="50000"/>
                    <a:lumOff val="50000"/>
                  </a:schemeClr>
                </a:solidFill>
                <a:latin typeface="思源黑体 CN Light" panose="020B0300000000000000" pitchFamily="34" charset="-122"/>
                <a:ea typeface="思源黑体 CN Light" panose="020B0300000000000000" pitchFamily="34" charset="-122"/>
              </a:endParaRPr>
            </a:p>
          </p:txBody>
        </p:sp>
        <p:sp>
          <p:nvSpPr>
            <p:cNvPr id="11" name="矩形 10"/>
            <p:cNvSpPr/>
            <p:nvPr>
              <p:custDataLst>
                <p:tags r:id="rId3"/>
              </p:custDataLst>
            </p:nvPr>
          </p:nvSpPr>
          <p:spPr>
            <a:xfrm>
              <a:off x="850" y="3472"/>
              <a:ext cx="2730" cy="988"/>
            </a:xfrm>
            <a:prstGeom prst="rect">
              <a:avLst/>
            </a:prstGeom>
            <a:solidFill>
              <a:srgbClr val="485F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a:t>定律 </a:t>
              </a:r>
              <a:r>
                <a:rPr lang="en-US" altLang="zh-CN"/>
                <a:t>2</a:t>
              </a:r>
              <a:r>
                <a:rPr lang="zh-CN" altLang="en-US"/>
                <a:t>：</a:t>
              </a:r>
              <a:endParaRPr lang="zh-CN" altLang="en-US"/>
            </a:p>
          </p:txBody>
        </p:sp>
      </p:grpSp>
      <p:grpSp>
        <p:nvGrpSpPr>
          <p:cNvPr id="12" name="组合 11"/>
          <p:cNvGrpSpPr/>
          <p:nvPr/>
        </p:nvGrpSpPr>
        <p:grpSpPr>
          <a:xfrm>
            <a:off x="539750" y="3647440"/>
            <a:ext cx="10939145" cy="627380"/>
            <a:chOff x="850" y="3472"/>
            <a:chExt cx="17227" cy="988"/>
          </a:xfrm>
        </p:grpSpPr>
        <p:sp>
          <p:nvSpPr>
            <p:cNvPr id="13" name="文本框 12"/>
            <p:cNvSpPr txBox="1"/>
            <p:nvPr>
              <p:custDataLst>
                <p:tags r:id="rId4"/>
              </p:custDataLst>
            </p:nvPr>
          </p:nvSpPr>
          <p:spPr>
            <a:xfrm>
              <a:off x="3817" y="3652"/>
              <a:ext cx="14260" cy="628"/>
            </a:xfrm>
            <a:prstGeom prst="rect">
              <a:avLst/>
            </a:prstGeom>
            <a:noFill/>
          </p:spPr>
          <p:txBody>
            <a:bodyPr wrap="square" rtlCol="0">
              <a:spAutoFit/>
            </a:bodyPr>
            <a:p>
              <a:pPr>
                <a:lnSpc>
                  <a:spcPct val="100000"/>
                </a:lnSpc>
              </a:pPr>
              <a:r>
                <a:rPr lang="en-US" altLang="zh-CN" sz="2000" dirty="0">
                  <a:solidFill>
                    <a:schemeClr val="tx1">
                      <a:lumMod val="50000"/>
                      <a:lumOff val="50000"/>
                    </a:schemeClr>
                  </a:solidFill>
                  <a:latin typeface="思源黑体 CN Light" panose="020B0300000000000000" pitchFamily="34" charset="-122"/>
                  <a:ea typeface="思源黑体 CN Light" panose="020B0300000000000000" pitchFamily="34" charset="-122"/>
                </a:rPr>
                <a:t>营销老总在战略中的作用是“让战略落地”。</a:t>
              </a:r>
              <a:endParaRPr lang="en-US" altLang="zh-CN" sz="2000" dirty="0">
                <a:solidFill>
                  <a:schemeClr val="tx1">
                    <a:lumMod val="50000"/>
                    <a:lumOff val="50000"/>
                  </a:schemeClr>
                </a:solidFill>
                <a:latin typeface="思源黑体 CN Light" panose="020B0300000000000000" pitchFamily="34" charset="-122"/>
                <a:ea typeface="思源黑体 CN Light" panose="020B0300000000000000" pitchFamily="34" charset="-122"/>
              </a:endParaRPr>
            </a:p>
          </p:txBody>
        </p:sp>
        <p:sp>
          <p:nvSpPr>
            <p:cNvPr id="14" name="矩形 13"/>
            <p:cNvSpPr/>
            <p:nvPr>
              <p:custDataLst>
                <p:tags r:id="rId5"/>
              </p:custDataLst>
            </p:nvPr>
          </p:nvSpPr>
          <p:spPr>
            <a:xfrm>
              <a:off x="850" y="3472"/>
              <a:ext cx="2730" cy="988"/>
            </a:xfrm>
            <a:prstGeom prst="rect">
              <a:avLst/>
            </a:prstGeom>
            <a:solidFill>
              <a:srgbClr val="485F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a:t>定律 </a:t>
              </a:r>
              <a:r>
                <a:rPr lang="en-US" altLang="zh-CN"/>
                <a:t>3</a:t>
              </a:r>
              <a:r>
                <a:rPr lang="zh-CN" altLang="en-US"/>
                <a:t>：</a:t>
              </a:r>
              <a:endParaRPr lang="zh-CN" altLang="en-US"/>
            </a:p>
          </p:txBody>
        </p:sp>
      </p:grpSp>
      <p:grpSp>
        <p:nvGrpSpPr>
          <p:cNvPr id="15" name="组合 14"/>
          <p:cNvGrpSpPr/>
          <p:nvPr/>
        </p:nvGrpSpPr>
        <p:grpSpPr>
          <a:xfrm>
            <a:off x="539750" y="5169535"/>
            <a:ext cx="10525760" cy="627380"/>
            <a:chOff x="850" y="3472"/>
            <a:chExt cx="16576" cy="988"/>
          </a:xfrm>
        </p:grpSpPr>
        <p:sp>
          <p:nvSpPr>
            <p:cNvPr id="16" name="文本框 15"/>
            <p:cNvSpPr txBox="1"/>
            <p:nvPr>
              <p:custDataLst>
                <p:tags r:id="rId6"/>
              </p:custDataLst>
            </p:nvPr>
          </p:nvSpPr>
          <p:spPr>
            <a:xfrm>
              <a:off x="3817" y="3652"/>
              <a:ext cx="13609" cy="628"/>
            </a:xfrm>
            <a:prstGeom prst="rect">
              <a:avLst/>
            </a:prstGeom>
            <a:noFill/>
          </p:spPr>
          <p:txBody>
            <a:bodyPr wrap="square" rtlCol="0">
              <a:spAutoFit/>
            </a:bodyPr>
            <a:p>
              <a:pPr>
                <a:lnSpc>
                  <a:spcPct val="100000"/>
                </a:lnSpc>
              </a:pPr>
              <a:r>
                <a:rPr lang="en-US" altLang="zh-CN" sz="2000" dirty="0">
                  <a:solidFill>
                    <a:schemeClr val="tx1">
                      <a:lumMod val="50000"/>
                      <a:lumOff val="50000"/>
                    </a:schemeClr>
                  </a:solidFill>
                  <a:latin typeface="思源黑体 CN Light" panose="020B0300000000000000" pitchFamily="34" charset="-122"/>
                  <a:ea typeface="思源黑体 CN Light" panose="020B0300000000000000" pitchFamily="34" charset="-122"/>
                </a:rPr>
                <a:t>弱势企业的战略导向通常是机会主义导向，强势企业的战略通常是资源导向。</a:t>
              </a:r>
              <a:endParaRPr lang="en-US" altLang="zh-CN" sz="2000" dirty="0">
                <a:solidFill>
                  <a:schemeClr val="tx1">
                    <a:lumMod val="50000"/>
                    <a:lumOff val="50000"/>
                  </a:schemeClr>
                </a:solidFill>
                <a:latin typeface="思源黑体 CN Light" panose="020B0300000000000000" pitchFamily="34" charset="-122"/>
                <a:ea typeface="思源黑体 CN Light" panose="020B0300000000000000" pitchFamily="34" charset="-122"/>
              </a:endParaRPr>
            </a:p>
          </p:txBody>
        </p:sp>
        <p:sp>
          <p:nvSpPr>
            <p:cNvPr id="17" name="矩形 16"/>
            <p:cNvSpPr/>
            <p:nvPr>
              <p:custDataLst>
                <p:tags r:id="rId7"/>
              </p:custDataLst>
            </p:nvPr>
          </p:nvSpPr>
          <p:spPr>
            <a:xfrm>
              <a:off x="850" y="3472"/>
              <a:ext cx="2730" cy="988"/>
            </a:xfrm>
            <a:prstGeom prst="rect">
              <a:avLst/>
            </a:prstGeom>
            <a:solidFill>
              <a:srgbClr val="485F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a:t>定律 </a:t>
              </a:r>
              <a:r>
                <a:rPr lang="en-US" altLang="zh-CN"/>
                <a:t>5</a:t>
              </a:r>
              <a:r>
                <a:rPr lang="zh-CN" altLang="en-US"/>
                <a:t>：</a:t>
              </a:r>
              <a:endParaRPr lang="zh-CN" altLang="en-US"/>
            </a:p>
          </p:txBody>
        </p:sp>
      </p:grpSp>
      <p:grpSp>
        <p:nvGrpSpPr>
          <p:cNvPr id="18" name="组合 17"/>
          <p:cNvGrpSpPr/>
          <p:nvPr/>
        </p:nvGrpSpPr>
        <p:grpSpPr>
          <a:xfrm>
            <a:off x="539750" y="4368800"/>
            <a:ext cx="10525760" cy="706755"/>
            <a:chOff x="850" y="3426"/>
            <a:chExt cx="16576" cy="1113"/>
          </a:xfrm>
        </p:grpSpPr>
        <p:sp>
          <p:nvSpPr>
            <p:cNvPr id="19" name="文本框 18"/>
            <p:cNvSpPr txBox="1"/>
            <p:nvPr>
              <p:custDataLst>
                <p:tags r:id="rId8"/>
              </p:custDataLst>
            </p:nvPr>
          </p:nvSpPr>
          <p:spPr>
            <a:xfrm>
              <a:off x="3817" y="3426"/>
              <a:ext cx="13609" cy="1113"/>
            </a:xfrm>
            <a:prstGeom prst="rect">
              <a:avLst/>
            </a:prstGeom>
            <a:noFill/>
          </p:spPr>
          <p:txBody>
            <a:bodyPr wrap="square" rtlCol="0">
              <a:spAutoFit/>
            </a:bodyPr>
            <a:p>
              <a:pPr>
                <a:lnSpc>
                  <a:spcPct val="100000"/>
                </a:lnSpc>
              </a:pPr>
              <a:r>
                <a:rPr lang="en-US" altLang="zh-CN" sz="2000" dirty="0">
                  <a:solidFill>
                    <a:schemeClr val="tx1">
                      <a:lumMod val="50000"/>
                      <a:lumOff val="50000"/>
                    </a:schemeClr>
                  </a:solidFill>
                  <a:latin typeface="思源黑体 CN Light" panose="020B0300000000000000" pitchFamily="34" charset="-122"/>
                  <a:ea typeface="思源黑体 CN Light" panose="020B0300000000000000" pitchFamily="34" charset="-122"/>
                </a:rPr>
                <a:t>弱势企业取得营销突破的基本战略是发挥“优势效应”，强势企业巩固的基本战略是注意“短板效应”。</a:t>
              </a:r>
              <a:endParaRPr lang="en-US" altLang="zh-CN" sz="2000" dirty="0">
                <a:solidFill>
                  <a:schemeClr val="tx1">
                    <a:lumMod val="50000"/>
                    <a:lumOff val="50000"/>
                  </a:schemeClr>
                </a:solidFill>
                <a:latin typeface="思源黑体 CN Light" panose="020B0300000000000000" pitchFamily="34" charset="-122"/>
                <a:ea typeface="思源黑体 CN Light" panose="020B0300000000000000" pitchFamily="34" charset="-122"/>
              </a:endParaRPr>
            </a:p>
          </p:txBody>
        </p:sp>
        <p:sp>
          <p:nvSpPr>
            <p:cNvPr id="20" name="矩形 19"/>
            <p:cNvSpPr/>
            <p:nvPr>
              <p:custDataLst>
                <p:tags r:id="rId9"/>
              </p:custDataLst>
            </p:nvPr>
          </p:nvSpPr>
          <p:spPr>
            <a:xfrm>
              <a:off x="850" y="3472"/>
              <a:ext cx="2730" cy="988"/>
            </a:xfrm>
            <a:prstGeom prst="rect">
              <a:avLst/>
            </a:prstGeom>
            <a:solidFill>
              <a:srgbClr val="485F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a:t>定律 </a:t>
              </a:r>
              <a:r>
                <a:rPr lang="en-US" altLang="zh-CN"/>
                <a:t>4</a:t>
              </a:r>
              <a:r>
                <a:rPr lang="zh-CN" altLang="en-US"/>
                <a:t>：</a:t>
              </a:r>
              <a:endParaRPr lang="zh-CN" altLang="en-US"/>
            </a:p>
          </p:txBody>
        </p:sp>
      </p:grpSp>
      <p:grpSp>
        <p:nvGrpSpPr>
          <p:cNvPr id="24" name="组合 23"/>
          <p:cNvGrpSpPr/>
          <p:nvPr/>
        </p:nvGrpSpPr>
        <p:grpSpPr>
          <a:xfrm>
            <a:off x="539750" y="5890895"/>
            <a:ext cx="10525760" cy="627380"/>
            <a:chOff x="850" y="3472"/>
            <a:chExt cx="16576" cy="988"/>
          </a:xfrm>
        </p:grpSpPr>
        <p:sp>
          <p:nvSpPr>
            <p:cNvPr id="25" name="文本框 24"/>
            <p:cNvSpPr txBox="1"/>
            <p:nvPr>
              <p:custDataLst>
                <p:tags r:id="rId10"/>
              </p:custDataLst>
            </p:nvPr>
          </p:nvSpPr>
          <p:spPr>
            <a:xfrm>
              <a:off x="3817" y="3652"/>
              <a:ext cx="13609" cy="628"/>
            </a:xfrm>
            <a:prstGeom prst="rect">
              <a:avLst/>
            </a:prstGeom>
            <a:noFill/>
          </p:spPr>
          <p:txBody>
            <a:bodyPr wrap="square" rtlCol="0">
              <a:spAutoFit/>
            </a:bodyPr>
            <a:p>
              <a:pPr>
                <a:lnSpc>
                  <a:spcPct val="100000"/>
                </a:lnSpc>
              </a:pPr>
              <a:r>
                <a:rPr lang="en-US" altLang="zh-CN" sz="2000" dirty="0">
                  <a:solidFill>
                    <a:schemeClr val="tx1">
                      <a:lumMod val="50000"/>
                      <a:lumOff val="50000"/>
                    </a:schemeClr>
                  </a:solidFill>
                  <a:latin typeface="思源黑体 CN Light" panose="020B0300000000000000" pitchFamily="34" charset="-122"/>
                  <a:ea typeface="思源黑体 CN Light" panose="020B0300000000000000" pitchFamily="34" charset="-122"/>
                </a:rPr>
                <a:t>无论企业规模大小，“让对手望而生畏”永远是企业的一项基本战略。</a:t>
              </a:r>
              <a:endParaRPr lang="en-US" altLang="zh-CN" sz="2000" dirty="0">
                <a:solidFill>
                  <a:schemeClr val="tx1">
                    <a:lumMod val="50000"/>
                    <a:lumOff val="50000"/>
                  </a:schemeClr>
                </a:solidFill>
                <a:latin typeface="思源黑体 CN Light" panose="020B0300000000000000" pitchFamily="34" charset="-122"/>
                <a:ea typeface="思源黑体 CN Light" panose="020B0300000000000000" pitchFamily="34" charset="-122"/>
              </a:endParaRPr>
            </a:p>
          </p:txBody>
        </p:sp>
        <p:sp>
          <p:nvSpPr>
            <p:cNvPr id="26" name="矩形 25"/>
            <p:cNvSpPr/>
            <p:nvPr>
              <p:custDataLst>
                <p:tags r:id="rId11"/>
              </p:custDataLst>
            </p:nvPr>
          </p:nvSpPr>
          <p:spPr>
            <a:xfrm>
              <a:off x="850" y="3472"/>
              <a:ext cx="2730" cy="988"/>
            </a:xfrm>
            <a:prstGeom prst="rect">
              <a:avLst/>
            </a:prstGeom>
            <a:solidFill>
              <a:srgbClr val="485F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a:t>定律 </a:t>
              </a:r>
              <a:r>
                <a:rPr lang="en-US" altLang="zh-CN"/>
                <a:t>6</a:t>
              </a:r>
              <a:r>
                <a:rPr lang="zh-CN" altLang="en-US"/>
                <a:t>：</a:t>
              </a:r>
              <a:endParaRPr lang="zh-CN" altLang="en-US"/>
            </a:p>
          </p:txBody>
        </p:sp>
      </p:gr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500"/>
                                        <p:tgtEl>
                                          <p:spTgt spid="21"/>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3"/>
                                        </p:tgtEl>
                                        <p:attrNameLst>
                                          <p:attrName>style.visibility</p:attrName>
                                        </p:attrNameLst>
                                      </p:cBhvr>
                                      <p:to>
                                        <p:strVal val="visible"/>
                                      </p:to>
                                    </p:set>
                                    <p:animEffect transition="in" filter="fade">
                                      <p:cBhvr>
                                        <p:cTn id="10"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3" grpId="0" bldLvl="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83432" y="220560"/>
            <a:ext cx="5613393" cy="761186"/>
            <a:chOff x="1828468" y="2747536"/>
            <a:chExt cx="4210044" cy="570889"/>
          </a:xfrm>
        </p:grpSpPr>
        <p:sp>
          <p:nvSpPr>
            <p:cNvPr id="3" name="文本框 2"/>
            <p:cNvSpPr txBox="1"/>
            <p:nvPr/>
          </p:nvSpPr>
          <p:spPr>
            <a:xfrm>
              <a:off x="1828468" y="2926948"/>
              <a:ext cx="2880320" cy="391477"/>
            </a:xfrm>
            <a:prstGeom prst="rect">
              <a:avLst/>
            </a:prstGeom>
            <a:noFill/>
          </p:spPr>
          <p:txBody>
            <a:bodyPr wrap="square" rtlCol="0">
              <a:spAutoFit/>
            </a:bodyPr>
            <a:lstStyle/>
            <a:p>
              <a:r>
                <a:rPr lang="zh-CN" altLang="en-US" sz="2800" dirty="0">
                  <a:solidFill>
                    <a:srgbClr val="384A66"/>
                  </a:solidFill>
                  <a:latin typeface="思源黑体 CN Light" panose="020B0300000000000000" pitchFamily="34" charset="-122"/>
                  <a:ea typeface="思源黑体 CN Light" panose="020B0300000000000000" pitchFamily="34" charset="-122"/>
                </a:rPr>
                <a:t>销售员靠什么开拓市场</a:t>
              </a:r>
              <a:endParaRPr lang="zh-CN" altLang="en-US" sz="2800" dirty="0">
                <a:solidFill>
                  <a:srgbClr val="384A66"/>
                </a:solidFill>
                <a:latin typeface="思源黑体 CN Light" panose="020B0300000000000000" pitchFamily="34" charset="-122"/>
                <a:ea typeface="思源黑体 CN Light" panose="020B0300000000000000" pitchFamily="34" charset="-122"/>
              </a:endParaRPr>
            </a:p>
          </p:txBody>
        </p:sp>
        <p:sp>
          <p:nvSpPr>
            <p:cNvPr id="4" name="文本框 3"/>
            <p:cNvSpPr txBox="1"/>
            <p:nvPr/>
          </p:nvSpPr>
          <p:spPr>
            <a:xfrm>
              <a:off x="1828468" y="2747536"/>
              <a:ext cx="4210044" cy="276225"/>
            </a:xfrm>
            <a:prstGeom prst="rect">
              <a:avLst/>
            </a:prstGeom>
            <a:noFill/>
          </p:spPr>
          <p:txBody>
            <a:bodyPr wrap="square" rtlCol="0">
              <a:spAutoFit/>
            </a:bodyPr>
            <a:lstStyle/>
            <a:p>
              <a:r>
                <a:rPr lang="en-US" altLang="zh-CN" sz="1800" dirty="0">
                  <a:solidFill>
                    <a:srgbClr val="384A66"/>
                  </a:solidFill>
                  <a:latin typeface="思源黑体 CN Light" panose="020B0300000000000000" pitchFamily="34" charset="-122"/>
                  <a:ea typeface="思源黑体 CN Light" panose="020B0300000000000000" pitchFamily="34" charset="-122"/>
                </a:rPr>
                <a:t>第一节</a:t>
              </a:r>
              <a:endParaRPr lang="en-US" altLang="zh-CN" sz="1800" dirty="0">
                <a:solidFill>
                  <a:srgbClr val="384A66"/>
                </a:solidFill>
                <a:latin typeface="思源黑体 CN Light" panose="020B0300000000000000" pitchFamily="34" charset="-122"/>
                <a:ea typeface="思源黑体 CN Light" panose="020B0300000000000000" pitchFamily="34" charset="-122"/>
              </a:endParaRPr>
            </a:p>
          </p:txBody>
        </p:sp>
      </p:grpSp>
      <p:sp>
        <p:nvSpPr>
          <p:cNvPr id="5" name="椭圆 4"/>
          <p:cNvSpPr/>
          <p:nvPr/>
        </p:nvSpPr>
        <p:spPr>
          <a:xfrm>
            <a:off x="-456728" y="-315417"/>
            <a:ext cx="1440160" cy="1410509"/>
          </a:xfrm>
          <a:prstGeom prst="ellipse">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47328" y="211287"/>
            <a:ext cx="1177490" cy="769441"/>
          </a:xfrm>
          <a:prstGeom prst="rect">
            <a:avLst/>
          </a:prstGeom>
          <a:noFill/>
        </p:spPr>
        <p:txBody>
          <a:bodyPr wrap="square" rtlCol="0">
            <a:spAutoFit/>
          </a:bodyPr>
          <a:lstStyle/>
          <a:p>
            <a:r>
              <a:rPr lang="en-US" altLang="zh-CN" sz="4400" b="1" dirty="0">
                <a:solidFill>
                  <a:schemeClr val="bg1"/>
                </a:solidFill>
                <a:latin typeface="思源黑体 CN Light" panose="020B0300000000000000" pitchFamily="34" charset="-122"/>
                <a:ea typeface="思源黑体 CN Light" panose="020B0300000000000000" pitchFamily="34" charset="-122"/>
              </a:rPr>
              <a:t>01</a:t>
            </a:r>
            <a:endParaRPr lang="zh-CN" altLang="en-US" sz="4400" b="1" dirty="0">
              <a:solidFill>
                <a:schemeClr val="bg1"/>
              </a:solidFill>
              <a:latin typeface="思源黑体 CN Light" panose="020B0300000000000000" pitchFamily="34" charset="-122"/>
              <a:ea typeface="思源黑体 CN Light" panose="020B0300000000000000" pitchFamily="34" charset="-122"/>
            </a:endParaRPr>
          </a:p>
        </p:txBody>
      </p:sp>
      <p:sp>
        <p:nvSpPr>
          <p:cNvPr id="21" name="文本框 20"/>
          <p:cNvSpPr txBox="1"/>
          <p:nvPr/>
        </p:nvSpPr>
        <p:spPr>
          <a:xfrm>
            <a:off x="540025" y="1167297"/>
            <a:ext cx="4647534" cy="645160"/>
          </a:xfrm>
          <a:prstGeom prst="rect">
            <a:avLst/>
          </a:prstGeom>
          <a:noFill/>
        </p:spPr>
        <p:txBody>
          <a:bodyPr wrap="square" rtlCol="0">
            <a:spAutoFit/>
          </a:bodyPr>
          <a:lstStyle/>
          <a:p>
            <a:r>
              <a:rPr lang="zh-CN" altLang="en-US" sz="3600" b="1" dirty="0">
                <a:solidFill>
                  <a:srgbClr val="384A66"/>
                </a:solidFill>
                <a:latin typeface="思源黑体 CN Light" panose="020B0300000000000000" pitchFamily="34" charset="-122"/>
                <a:ea typeface="思源黑体 CN Light" panose="020B0300000000000000" pitchFamily="34" charset="-122"/>
              </a:rPr>
              <a:t>十九、销量定律</a:t>
            </a:r>
            <a:endParaRPr lang="zh-CN" altLang="en-US" sz="3600" b="1" dirty="0">
              <a:solidFill>
                <a:srgbClr val="384A66"/>
              </a:solidFill>
              <a:latin typeface="思源黑体 CN Light" panose="020B0300000000000000" pitchFamily="34" charset="-122"/>
              <a:ea typeface="思源黑体 CN Light" panose="020B0300000000000000" pitchFamily="34" charset="-122"/>
            </a:endParaRPr>
          </a:p>
        </p:txBody>
      </p:sp>
      <p:sp>
        <p:nvSpPr>
          <p:cNvPr id="23" name="矩形 22"/>
          <p:cNvSpPr/>
          <p:nvPr/>
        </p:nvSpPr>
        <p:spPr>
          <a:xfrm>
            <a:off x="540025" y="1959132"/>
            <a:ext cx="2201430" cy="72008"/>
          </a:xfrm>
          <a:prstGeom prst="rect">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384A66"/>
              </a:solidFill>
            </a:endParaRPr>
          </a:p>
        </p:txBody>
      </p:sp>
      <p:grpSp>
        <p:nvGrpSpPr>
          <p:cNvPr id="8" name="组合 7"/>
          <p:cNvGrpSpPr/>
          <p:nvPr/>
        </p:nvGrpSpPr>
        <p:grpSpPr>
          <a:xfrm>
            <a:off x="539750" y="2175510"/>
            <a:ext cx="9865360" cy="706755"/>
            <a:chOff x="850" y="3426"/>
            <a:chExt cx="15536" cy="1113"/>
          </a:xfrm>
        </p:grpSpPr>
        <p:sp>
          <p:nvSpPr>
            <p:cNvPr id="22" name="文本框 21"/>
            <p:cNvSpPr txBox="1"/>
            <p:nvPr/>
          </p:nvSpPr>
          <p:spPr>
            <a:xfrm>
              <a:off x="3817" y="3426"/>
              <a:ext cx="12569" cy="1113"/>
            </a:xfrm>
            <a:prstGeom prst="rect">
              <a:avLst/>
            </a:prstGeom>
            <a:noFill/>
          </p:spPr>
          <p:txBody>
            <a:bodyPr wrap="square" rtlCol="0">
              <a:spAutoFit/>
            </a:bodyPr>
            <a:lstStyle/>
            <a:p>
              <a:pPr>
                <a:lnSpc>
                  <a:spcPct val="100000"/>
                </a:lnSpc>
              </a:pPr>
              <a:r>
                <a:rPr lang="en-US" altLang="zh-CN" sz="2000" dirty="0">
                  <a:solidFill>
                    <a:schemeClr val="tx1">
                      <a:lumMod val="50000"/>
                      <a:lumOff val="50000"/>
                    </a:schemeClr>
                  </a:solidFill>
                  <a:latin typeface="思源黑体 CN Light" panose="020B0300000000000000" pitchFamily="34" charset="-122"/>
                  <a:ea typeface="思源黑体 CN Light" panose="020B0300000000000000" pitchFamily="34" charset="-122"/>
                </a:rPr>
                <a:t>营销老总绝不可以仅仅根据统计报表看销量，只有净销量才是真正的销量。</a:t>
              </a:r>
              <a:endParaRPr lang="en-US" altLang="zh-CN" sz="2000" dirty="0">
                <a:solidFill>
                  <a:schemeClr val="tx1">
                    <a:lumMod val="50000"/>
                    <a:lumOff val="50000"/>
                  </a:schemeClr>
                </a:solidFill>
                <a:latin typeface="思源黑体 CN Light" panose="020B0300000000000000" pitchFamily="34" charset="-122"/>
                <a:ea typeface="思源黑体 CN Light" panose="020B0300000000000000" pitchFamily="34" charset="-122"/>
              </a:endParaRPr>
            </a:p>
          </p:txBody>
        </p:sp>
        <p:sp>
          <p:nvSpPr>
            <p:cNvPr id="7" name="矩形 6"/>
            <p:cNvSpPr/>
            <p:nvPr>
              <p:custDataLst>
                <p:tags r:id="rId1"/>
              </p:custDataLst>
            </p:nvPr>
          </p:nvSpPr>
          <p:spPr>
            <a:xfrm>
              <a:off x="850" y="3472"/>
              <a:ext cx="2730" cy="988"/>
            </a:xfrm>
            <a:prstGeom prst="rect">
              <a:avLst/>
            </a:prstGeom>
            <a:solidFill>
              <a:srgbClr val="485F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a:t>定律 1：</a:t>
              </a:r>
              <a:endParaRPr lang="zh-CN" altLang="en-US"/>
            </a:p>
          </p:txBody>
        </p:sp>
      </p:grpSp>
      <p:grpSp>
        <p:nvGrpSpPr>
          <p:cNvPr id="9" name="组合 8"/>
          <p:cNvGrpSpPr/>
          <p:nvPr/>
        </p:nvGrpSpPr>
        <p:grpSpPr>
          <a:xfrm>
            <a:off x="539750" y="3035300"/>
            <a:ext cx="9865360" cy="706755"/>
            <a:chOff x="850" y="3426"/>
            <a:chExt cx="15536" cy="1113"/>
          </a:xfrm>
        </p:grpSpPr>
        <p:sp>
          <p:nvSpPr>
            <p:cNvPr id="10" name="文本框 9"/>
            <p:cNvSpPr txBox="1"/>
            <p:nvPr>
              <p:custDataLst>
                <p:tags r:id="rId2"/>
              </p:custDataLst>
            </p:nvPr>
          </p:nvSpPr>
          <p:spPr>
            <a:xfrm>
              <a:off x="3817" y="3426"/>
              <a:ext cx="12569" cy="1113"/>
            </a:xfrm>
            <a:prstGeom prst="rect">
              <a:avLst/>
            </a:prstGeom>
            <a:noFill/>
          </p:spPr>
          <p:txBody>
            <a:bodyPr wrap="square" rtlCol="0">
              <a:spAutoFit/>
            </a:bodyPr>
            <a:p>
              <a:pPr>
                <a:lnSpc>
                  <a:spcPct val="100000"/>
                </a:lnSpc>
              </a:pPr>
              <a:r>
                <a:rPr lang="en-US" altLang="zh-CN" sz="2000" dirty="0">
                  <a:solidFill>
                    <a:schemeClr val="tx1">
                      <a:lumMod val="50000"/>
                      <a:lumOff val="50000"/>
                    </a:schemeClr>
                  </a:solidFill>
                  <a:latin typeface="思源黑体 CN Light" panose="020B0300000000000000" pitchFamily="34" charset="-122"/>
                  <a:ea typeface="思源黑体 CN Light" panose="020B0300000000000000" pitchFamily="34" charset="-122"/>
                </a:rPr>
                <a:t>销量的累积能够使企业产生质变，而更快速有效的办法是通过销量结构的变化使企业产生质变。</a:t>
              </a:r>
              <a:endParaRPr lang="en-US" altLang="zh-CN" sz="2000" dirty="0">
                <a:solidFill>
                  <a:schemeClr val="tx1">
                    <a:lumMod val="50000"/>
                    <a:lumOff val="50000"/>
                  </a:schemeClr>
                </a:solidFill>
                <a:latin typeface="思源黑体 CN Light" panose="020B0300000000000000" pitchFamily="34" charset="-122"/>
                <a:ea typeface="思源黑体 CN Light" panose="020B0300000000000000" pitchFamily="34" charset="-122"/>
              </a:endParaRPr>
            </a:p>
          </p:txBody>
        </p:sp>
        <p:sp>
          <p:nvSpPr>
            <p:cNvPr id="11" name="矩形 10"/>
            <p:cNvSpPr/>
            <p:nvPr>
              <p:custDataLst>
                <p:tags r:id="rId3"/>
              </p:custDataLst>
            </p:nvPr>
          </p:nvSpPr>
          <p:spPr>
            <a:xfrm>
              <a:off x="850" y="3472"/>
              <a:ext cx="2730" cy="988"/>
            </a:xfrm>
            <a:prstGeom prst="rect">
              <a:avLst/>
            </a:prstGeom>
            <a:solidFill>
              <a:srgbClr val="485F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a:t>定律 </a:t>
              </a:r>
              <a:r>
                <a:rPr lang="en-US" altLang="zh-CN"/>
                <a:t>2</a:t>
              </a:r>
              <a:r>
                <a:rPr lang="zh-CN" altLang="en-US"/>
                <a:t>：</a:t>
              </a:r>
              <a:endParaRPr lang="zh-CN" altLang="en-US"/>
            </a:p>
          </p:txBody>
        </p:sp>
      </p:grpSp>
      <p:grpSp>
        <p:nvGrpSpPr>
          <p:cNvPr id="12" name="组合 11"/>
          <p:cNvGrpSpPr/>
          <p:nvPr/>
        </p:nvGrpSpPr>
        <p:grpSpPr>
          <a:xfrm>
            <a:off x="539750" y="3895090"/>
            <a:ext cx="10939145" cy="627380"/>
            <a:chOff x="850" y="3472"/>
            <a:chExt cx="17227" cy="988"/>
          </a:xfrm>
        </p:grpSpPr>
        <p:sp>
          <p:nvSpPr>
            <p:cNvPr id="13" name="文本框 12"/>
            <p:cNvSpPr txBox="1"/>
            <p:nvPr>
              <p:custDataLst>
                <p:tags r:id="rId4"/>
              </p:custDataLst>
            </p:nvPr>
          </p:nvSpPr>
          <p:spPr>
            <a:xfrm>
              <a:off x="3817" y="3652"/>
              <a:ext cx="14260" cy="628"/>
            </a:xfrm>
            <a:prstGeom prst="rect">
              <a:avLst/>
            </a:prstGeom>
            <a:noFill/>
          </p:spPr>
          <p:txBody>
            <a:bodyPr wrap="square" rtlCol="0">
              <a:spAutoFit/>
            </a:bodyPr>
            <a:p>
              <a:pPr>
                <a:lnSpc>
                  <a:spcPct val="100000"/>
                </a:lnSpc>
              </a:pPr>
              <a:r>
                <a:rPr lang="en-US" altLang="zh-CN" sz="2000" dirty="0">
                  <a:solidFill>
                    <a:schemeClr val="tx1">
                      <a:lumMod val="50000"/>
                      <a:lumOff val="50000"/>
                    </a:schemeClr>
                  </a:solidFill>
                  <a:latin typeface="思源黑体 CN Light" panose="020B0300000000000000" pitchFamily="34" charset="-122"/>
                  <a:ea typeface="思源黑体 CN Light" panose="020B0300000000000000" pitchFamily="34" charset="-122"/>
                </a:rPr>
                <a:t>销量首先是想出来的，然后才是做出来的。</a:t>
              </a:r>
              <a:endParaRPr lang="en-US" altLang="zh-CN" sz="2000" dirty="0">
                <a:solidFill>
                  <a:schemeClr val="tx1">
                    <a:lumMod val="50000"/>
                    <a:lumOff val="50000"/>
                  </a:schemeClr>
                </a:solidFill>
                <a:latin typeface="思源黑体 CN Light" panose="020B0300000000000000" pitchFamily="34" charset="-122"/>
                <a:ea typeface="思源黑体 CN Light" panose="020B0300000000000000" pitchFamily="34" charset="-122"/>
              </a:endParaRPr>
            </a:p>
          </p:txBody>
        </p:sp>
        <p:sp>
          <p:nvSpPr>
            <p:cNvPr id="14" name="矩形 13"/>
            <p:cNvSpPr/>
            <p:nvPr>
              <p:custDataLst>
                <p:tags r:id="rId5"/>
              </p:custDataLst>
            </p:nvPr>
          </p:nvSpPr>
          <p:spPr>
            <a:xfrm>
              <a:off x="850" y="3472"/>
              <a:ext cx="2730" cy="988"/>
            </a:xfrm>
            <a:prstGeom prst="rect">
              <a:avLst/>
            </a:prstGeom>
            <a:solidFill>
              <a:srgbClr val="485F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a:t>定律 </a:t>
              </a:r>
              <a:r>
                <a:rPr lang="en-US" altLang="zh-CN"/>
                <a:t>3</a:t>
              </a:r>
              <a:r>
                <a:rPr lang="zh-CN" altLang="en-US"/>
                <a:t>：</a:t>
              </a:r>
              <a:endParaRPr lang="zh-CN" altLang="en-US"/>
            </a:p>
          </p:txBody>
        </p:sp>
      </p:grpSp>
      <p:grpSp>
        <p:nvGrpSpPr>
          <p:cNvPr id="15" name="组合 14"/>
          <p:cNvGrpSpPr/>
          <p:nvPr/>
        </p:nvGrpSpPr>
        <p:grpSpPr>
          <a:xfrm>
            <a:off x="539750" y="5455920"/>
            <a:ext cx="10525760" cy="627380"/>
            <a:chOff x="850" y="3472"/>
            <a:chExt cx="16576" cy="988"/>
          </a:xfrm>
        </p:grpSpPr>
        <p:sp>
          <p:nvSpPr>
            <p:cNvPr id="16" name="文本框 15"/>
            <p:cNvSpPr txBox="1"/>
            <p:nvPr>
              <p:custDataLst>
                <p:tags r:id="rId6"/>
              </p:custDataLst>
            </p:nvPr>
          </p:nvSpPr>
          <p:spPr>
            <a:xfrm>
              <a:off x="3817" y="3652"/>
              <a:ext cx="13609" cy="628"/>
            </a:xfrm>
            <a:prstGeom prst="rect">
              <a:avLst/>
            </a:prstGeom>
            <a:noFill/>
          </p:spPr>
          <p:txBody>
            <a:bodyPr wrap="square" rtlCol="0">
              <a:spAutoFit/>
            </a:bodyPr>
            <a:p>
              <a:pPr>
                <a:lnSpc>
                  <a:spcPct val="100000"/>
                </a:lnSpc>
              </a:pPr>
              <a:r>
                <a:rPr lang="en-US" altLang="zh-CN" sz="2000" dirty="0">
                  <a:solidFill>
                    <a:schemeClr val="tx1">
                      <a:lumMod val="50000"/>
                      <a:lumOff val="50000"/>
                    </a:schemeClr>
                  </a:solidFill>
                  <a:latin typeface="思源黑体 CN Light" panose="020B0300000000000000" pitchFamily="34" charset="-122"/>
                  <a:ea typeface="思源黑体 CN Light" panose="020B0300000000000000" pitchFamily="34" charset="-122"/>
                </a:rPr>
                <a:t>营销管理应该是“短期看工作，长期看销量”。</a:t>
              </a:r>
              <a:endParaRPr lang="en-US" altLang="zh-CN" sz="2000" dirty="0">
                <a:solidFill>
                  <a:schemeClr val="tx1">
                    <a:lumMod val="50000"/>
                    <a:lumOff val="50000"/>
                  </a:schemeClr>
                </a:solidFill>
                <a:latin typeface="思源黑体 CN Light" panose="020B0300000000000000" pitchFamily="34" charset="-122"/>
                <a:ea typeface="思源黑体 CN Light" panose="020B0300000000000000" pitchFamily="34" charset="-122"/>
              </a:endParaRPr>
            </a:p>
          </p:txBody>
        </p:sp>
        <p:sp>
          <p:nvSpPr>
            <p:cNvPr id="17" name="矩形 16"/>
            <p:cNvSpPr/>
            <p:nvPr>
              <p:custDataLst>
                <p:tags r:id="rId7"/>
              </p:custDataLst>
            </p:nvPr>
          </p:nvSpPr>
          <p:spPr>
            <a:xfrm>
              <a:off x="850" y="3472"/>
              <a:ext cx="2730" cy="988"/>
            </a:xfrm>
            <a:prstGeom prst="rect">
              <a:avLst/>
            </a:prstGeom>
            <a:solidFill>
              <a:srgbClr val="485F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a:t>定律 </a:t>
              </a:r>
              <a:r>
                <a:rPr lang="en-US" altLang="zh-CN"/>
                <a:t>5</a:t>
              </a:r>
              <a:r>
                <a:rPr lang="zh-CN" altLang="en-US"/>
                <a:t>：</a:t>
              </a:r>
              <a:endParaRPr lang="zh-CN" altLang="en-US"/>
            </a:p>
          </p:txBody>
        </p:sp>
      </p:grpSp>
      <p:grpSp>
        <p:nvGrpSpPr>
          <p:cNvPr id="18" name="组合 17"/>
          <p:cNvGrpSpPr/>
          <p:nvPr/>
        </p:nvGrpSpPr>
        <p:grpSpPr>
          <a:xfrm>
            <a:off x="539750" y="4675505"/>
            <a:ext cx="10525760" cy="627380"/>
            <a:chOff x="850" y="3472"/>
            <a:chExt cx="16576" cy="988"/>
          </a:xfrm>
        </p:grpSpPr>
        <p:sp>
          <p:nvSpPr>
            <p:cNvPr id="19" name="文本框 18"/>
            <p:cNvSpPr txBox="1"/>
            <p:nvPr>
              <p:custDataLst>
                <p:tags r:id="rId8"/>
              </p:custDataLst>
            </p:nvPr>
          </p:nvSpPr>
          <p:spPr>
            <a:xfrm>
              <a:off x="3817" y="3652"/>
              <a:ext cx="13609" cy="628"/>
            </a:xfrm>
            <a:prstGeom prst="rect">
              <a:avLst/>
            </a:prstGeom>
            <a:noFill/>
          </p:spPr>
          <p:txBody>
            <a:bodyPr wrap="square" rtlCol="0">
              <a:spAutoFit/>
            </a:bodyPr>
            <a:p>
              <a:pPr>
                <a:lnSpc>
                  <a:spcPct val="100000"/>
                </a:lnSpc>
              </a:pPr>
              <a:r>
                <a:rPr lang="en-US" altLang="zh-CN" sz="2000" dirty="0">
                  <a:solidFill>
                    <a:schemeClr val="tx1">
                      <a:lumMod val="50000"/>
                      <a:lumOff val="50000"/>
                    </a:schemeClr>
                  </a:solidFill>
                  <a:latin typeface="思源黑体 CN Light" panose="020B0300000000000000" pitchFamily="34" charset="-122"/>
                  <a:ea typeface="思源黑体 CN Light" panose="020B0300000000000000" pitchFamily="34" charset="-122"/>
                </a:rPr>
                <a:t>对销量持续增长有贡献的工作比销量本身更重要。</a:t>
              </a:r>
              <a:endParaRPr lang="en-US" altLang="zh-CN" sz="2000" dirty="0">
                <a:solidFill>
                  <a:schemeClr val="tx1">
                    <a:lumMod val="50000"/>
                    <a:lumOff val="50000"/>
                  </a:schemeClr>
                </a:solidFill>
                <a:latin typeface="思源黑体 CN Light" panose="020B0300000000000000" pitchFamily="34" charset="-122"/>
                <a:ea typeface="思源黑体 CN Light" panose="020B0300000000000000" pitchFamily="34" charset="-122"/>
              </a:endParaRPr>
            </a:p>
          </p:txBody>
        </p:sp>
        <p:sp>
          <p:nvSpPr>
            <p:cNvPr id="20" name="矩形 19"/>
            <p:cNvSpPr/>
            <p:nvPr>
              <p:custDataLst>
                <p:tags r:id="rId9"/>
              </p:custDataLst>
            </p:nvPr>
          </p:nvSpPr>
          <p:spPr>
            <a:xfrm>
              <a:off x="850" y="3472"/>
              <a:ext cx="2730" cy="988"/>
            </a:xfrm>
            <a:prstGeom prst="rect">
              <a:avLst/>
            </a:prstGeom>
            <a:solidFill>
              <a:srgbClr val="485F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a:t>定律 </a:t>
              </a:r>
              <a:r>
                <a:rPr lang="en-US" altLang="zh-CN"/>
                <a:t>4</a:t>
              </a:r>
              <a:r>
                <a:rPr lang="zh-CN" altLang="en-US"/>
                <a:t>：</a:t>
              </a:r>
              <a:endParaRPr lang="zh-CN" altLang="en-US"/>
            </a:p>
          </p:txBody>
        </p:sp>
      </p:gr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500"/>
                                        <p:tgtEl>
                                          <p:spTgt spid="21"/>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3"/>
                                        </p:tgtEl>
                                        <p:attrNameLst>
                                          <p:attrName>style.visibility</p:attrName>
                                        </p:attrNameLst>
                                      </p:cBhvr>
                                      <p:to>
                                        <p:strVal val="visible"/>
                                      </p:to>
                                    </p:set>
                                    <p:animEffect transition="in" filter="fade">
                                      <p:cBhvr>
                                        <p:cTn id="10"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3" grpId="0" bldLvl="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83432" y="220560"/>
            <a:ext cx="5613393" cy="761186"/>
            <a:chOff x="1828468" y="2747536"/>
            <a:chExt cx="4210044" cy="570889"/>
          </a:xfrm>
        </p:grpSpPr>
        <p:sp>
          <p:nvSpPr>
            <p:cNvPr id="3" name="文本框 2"/>
            <p:cNvSpPr txBox="1"/>
            <p:nvPr/>
          </p:nvSpPr>
          <p:spPr>
            <a:xfrm>
              <a:off x="1828468" y="2926948"/>
              <a:ext cx="2880320" cy="391477"/>
            </a:xfrm>
            <a:prstGeom prst="rect">
              <a:avLst/>
            </a:prstGeom>
            <a:noFill/>
          </p:spPr>
          <p:txBody>
            <a:bodyPr wrap="square" rtlCol="0">
              <a:spAutoFit/>
            </a:bodyPr>
            <a:lstStyle/>
            <a:p>
              <a:r>
                <a:rPr lang="zh-CN" altLang="en-US" sz="2800" dirty="0">
                  <a:solidFill>
                    <a:srgbClr val="384A66"/>
                  </a:solidFill>
                  <a:latin typeface="思源黑体 CN Light" panose="020B0300000000000000" pitchFamily="34" charset="-122"/>
                  <a:ea typeface="思源黑体 CN Light" panose="020B0300000000000000" pitchFamily="34" charset="-122"/>
                </a:rPr>
                <a:t>销售员靠什么开拓市场</a:t>
              </a:r>
              <a:endParaRPr lang="zh-CN" altLang="en-US" sz="2800" dirty="0">
                <a:solidFill>
                  <a:srgbClr val="384A66"/>
                </a:solidFill>
                <a:latin typeface="思源黑体 CN Light" panose="020B0300000000000000" pitchFamily="34" charset="-122"/>
                <a:ea typeface="思源黑体 CN Light" panose="020B0300000000000000" pitchFamily="34" charset="-122"/>
              </a:endParaRPr>
            </a:p>
          </p:txBody>
        </p:sp>
        <p:sp>
          <p:nvSpPr>
            <p:cNvPr id="4" name="文本框 3"/>
            <p:cNvSpPr txBox="1"/>
            <p:nvPr/>
          </p:nvSpPr>
          <p:spPr>
            <a:xfrm>
              <a:off x="1828468" y="2747536"/>
              <a:ext cx="4210044" cy="276225"/>
            </a:xfrm>
            <a:prstGeom prst="rect">
              <a:avLst/>
            </a:prstGeom>
            <a:noFill/>
          </p:spPr>
          <p:txBody>
            <a:bodyPr wrap="square" rtlCol="0">
              <a:spAutoFit/>
            </a:bodyPr>
            <a:lstStyle/>
            <a:p>
              <a:r>
                <a:rPr lang="en-US" altLang="zh-CN" sz="1800" dirty="0">
                  <a:solidFill>
                    <a:srgbClr val="384A66"/>
                  </a:solidFill>
                  <a:latin typeface="思源黑体 CN Light" panose="020B0300000000000000" pitchFamily="34" charset="-122"/>
                  <a:ea typeface="思源黑体 CN Light" panose="020B0300000000000000" pitchFamily="34" charset="-122"/>
                </a:rPr>
                <a:t>第一节</a:t>
              </a:r>
              <a:endParaRPr lang="en-US" altLang="zh-CN" sz="1800" dirty="0">
                <a:solidFill>
                  <a:srgbClr val="384A66"/>
                </a:solidFill>
                <a:latin typeface="思源黑体 CN Light" panose="020B0300000000000000" pitchFamily="34" charset="-122"/>
                <a:ea typeface="思源黑体 CN Light" panose="020B0300000000000000" pitchFamily="34" charset="-122"/>
              </a:endParaRPr>
            </a:p>
          </p:txBody>
        </p:sp>
      </p:grpSp>
      <p:sp>
        <p:nvSpPr>
          <p:cNvPr id="5" name="椭圆 4"/>
          <p:cNvSpPr/>
          <p:nvPr/>
        </p:nvSpPr>
        <p:spPr>
          <a:xfrm>
            <a:off x="-456728" y="-315417"/>
            <a:ext cx="1440160" cy="1410509"/>
          </a:xfrm>
          <a:prstGeom prst="ellipse">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47328" y="211287"/>
            <a:ext cx="1177490" cy="769441"/>
          </a:xfrm>
          <a:prstGeom prst="rect">
            <a:avLst/>
          </a:prstGeom>
          <a:noFill/>
        </p:spPr>
        <p:txBody>
          <a:bodyPr wrap="square" rtlCol="0">
            <a:spAutoFit/>
          </a:bodyPr>
          <a:lstStyle/>
          <a:p>
            <a:r>
              <a:rPr lang="en-US" altLang="zh-CN" sz="4400" b="1" dirty="0">
                <a:solidFill>
                  <a:schemeClr val="bg1"/>
                </a:solidFill>
                <a:latin typeface="思源黑体 CN Light" panose="020B0300000000000000" pitchFamily="34" charset="-122"/>
                <a:ea typeface="思源黑体 CN Light" panose="020B0300000000000000" pitchFamily="34" charset="-122"/>
              </a:rPr>
              <a:t>01</a:t>
            </a:r>
            <a:endParaRPr lang="zh-CN" altLang="en-US" sz="4400" b="1" dirty="0">
              <a:solidFill>
                <a:schemeClr val="bg1"/>
              </a:solidFill>
              <a:latin typeface="思源黑体 CN Light" panose="020B0300000000000000" pitchFamily="34" charset="-122"/>
              <a:ea typeface="思源黑体 CN Light" panose="020B0300000000000000" pitchFamily="34" charset="-122"/>
            </a:endParaRPr>
          </a:p>
        </p:txBody>
      </p:sp>
      <p:sp>
        <p:nvSpPr>
          <p:cNvPr id="21" name="文本框 20"/>
          <p:cNvSpPr txBox="1"/>
          <p:nvPr/>
        </p:nvSpPr>
        <p:spPr>
          <a:xfrm>
            <a:off x="540025" y="1167297"/>
            <a:ext cx="4647534" cy="645160"/>
          </a:xfrm>
          <a:prstGeom prst="rect">
            <a:avLst/>
          </a:prstGeom>
          <a:noFill/>
        </p:spPr>
        <p:txBody>
          <a:bodyPr wrap="square" rtlCol="0">
            <a:spAutoFit/>
          </a:bodyPr>
          <a:lstStyle/>
          <a:p>
            <a:r>
              <a:rPr lang="zh-CN" altLang="en-US" sz="3600" b="1" dirty="0">
                <a:solidFill>
                  <a:srgbClr val="384A66"/>
                </a:solidFill>
                <a:latin typeface="思源黑体 CN Light" panose="020B0300000000000000" pitchFamily="34" charset="-122"/>
                <a:ea typeface="思源黑体 CN Light" panose="020B0300000000000000" pitchFamily="34" charset="-122"/>
              </a:rPr>
              <a:t>二十、管理定律</a:t>
            </a:r>
            <a:endParaRPr lang="zh-CN" altLang="en-US" sz="3600" b="1" dirty="0">
              <a:solidFill>
                <a:srgbClr val="384A66"/>
              </a:solidFill>
              <a:latin typeface="思源黑体 CN Light" panose="020B0300000000000000" pitchFamily="34" charset="-122"/>
              <a:ea typeface="思源黑体 CN Light" panose="020B0300000000000000" pitchFamily="34" charset="-122"/>
            </a:endParaRPr>
          </a:p>
        </p:txBody>
      </p:sp>
      <p:sp>
        <p:nvSpPr>
          <p:cNvPr id="23" name="矩形 22"/>
          <p:cNvSpPr/>
          <p:nvPr/>
        </p:nvSpPr>
        <p:spPr>
          <a:xfrm>
            <a:off x="540025" y="1959132"/>
            <a:ext cx="2201430" cy="72008"/>
          </a:xfrm>
          <a:prstGeom prst="rect">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384A66"/>
              </a:solidFill>
            </a:endParaRPr>
          </a:p>
        </p:txBody>
      </p:sp>
      <p:grpSp>
        <p:nvGrpSpPr>
          <p:cNvPr id="8" name="组合 7"/>
          <p:cNvGrpSpPr/>
          <p:nvPr/>
        </p:nvGrpSpPr>
        <p:grpSpPr>
          <a:xfrm>
            <a:off x="539750" y="2204720"/>
            <a:ext cx="9865360" cy="627380"/>
            <a:chOff x="850" y="3472"/>
            <a:chExt cx="15536" cy="988"/>
          </a:xfrm>
        </p:grpSpPr>
        <p:sp>
          <p:nvSpPr>
            <p:cNvPr id="22" name="文本框 21"/>
            <p:cNvSpPr txBox="1"/>
            <p:nvPr/>
          </p:nvSpPr>
          <p:spPr>
            <a:xfrm>
              <a:off x="3817" y="3652"/>
              <a:ext cx="12569" cy="628"/>
            </a:xfrm>
            <a:prstGeom prst="rect">
              <a:avLst/>
            </a:prstGeom>
            <a:noFill/>
          </p:spPr>
          <p:txBody>
            <a:bodyPr wrap="square" rtlCol="0">
              <a:spAutoFit/>
            </a:bodyPr>
            <a:lstStyle/>
            <a:p>
              <a:pPr>
                <a:lnSpc>
                  <a:spcPct val="100000"/>
                </a:lnSpc>
              </a:pPr>
              <a:r>
                <a:rPr lang="en-US" altLang="zh-CN" sz="2000" dirty="0">
                  <a:solidFill>
                    <a:schemeClr val="tx1">
                      <a:lumMod val="50000"/>
                      <a:lumOff val="50000"/>
                    </a:schemeClr>
                  </a:solidFill>
                  <a:latin typeface="思源黑体 CN Light" panose="020B0300000000000000" pitchFamily="34" charset="-122"/>
                  <a:ea typeface="思源黑体 CN Light" panose="020B0300000000000000" pitchFamily="34" charset="-122"/>
                </a:rPr>
                <a:t>成功的企业，营销一定是简单的，管理一定是复杂的。</a:t>
              </a:r>
              <a:endParaRPr lang="en-US" altLang="zh-CN" sz="2000" dirty="0">
                <a:solidFill>
                  <a:schemeClr val="tx1">
                    <a:lumMod val="50000"/>
                    <a:lumOff val="50000"/>
                  </a:schemeClr>
                </a:solidFill>
                <a:latin typeface="思源黑体 CN Light" panose="020B0300000000000000" pitchFamily="34" charset="-122"/>
                <a:ea typeface="思源黑体 CN Light" panose="020B0300000000000000" pitchFamily="34" charset="-122"/>
              </a:endParaRPr>
            </a:p>
          </p:txBody>
        </p:sp>
        <p:sp>
          <p:nvSpPr>
            <p:cNvPr id="7" name="矩形 6"/>
            <p:cNvSpPr/>
            <p:nvPr>
              <p:custDataLst>
                <p:tags r:id="rId1"/>
              </p:custDataLst>
            </p:nvPr>
          </p:nvSpPr>
          <p:spPr>
            <a:xfrm>
              <a:off x="850" y="3472"/>
              <a:ext cx="2730" cy="988"/>
            </a:xfrm>
            <a:prstGeom prst="rect">
              <a:avLst/>
            </a:prstGeom>
            <a:solidFill>
              <a:srgbClr val="485F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a:t>定律 1：</a:t>
              </a:r>
              <a:endParaRPr lang="zh-CN" altLang="en-US"/>
            </a:p>
          </p:txBody>
        </p:sp>
      </p:grpSp>
      <p:grpSp>
        <p:nvGrpSpPr>
          <p:cNvPr id="9" name="组合 8"/>
          <p:cNvGrpSpPr/>
          <p:nvPr/>
        </p:nvGrpSpPr>
        <p:grpSpPr>
          <a:xfrm>
            <a:off x="539750" y="2997835"/>
            <a:ext cx="9865360" cy="627380"/>
            <a:chOff x="850" y="3472"/>
            <a:chExt cx="15536" cy="988"/>
          </a:xfrm>
        </p:grpSpPr>
        <p:sp>
          <p:nvSpPr>
            <p:cNvPr id="10" name="文本框 9"/>
            <p:cNvSpPr txBox="1"/>
            <p:nvPr>
              <p:custDataLst>
                <p:tags r:id="rId2"/>
              </p:custDataLst>
            </p:nvPr>
          </p:nvSpPr>
          <p:spPr>
            <a:xfrm>
              <a:off x="3817" y="3652"/>
              <a:ext cx="12569" cy="628"/>
            </a:xfrm>
            <a:prstGeom prst="rect">
              <a:avLst/>
            </a:prstGeom>
            <a:noFill/>
          </p:spPr>
          <p:txBody>
            <a:bodyPr wrap="square" rtlCol="0">
              <a:spAutoFit/>
            </a:bodyPr>
            <a:p>
              <a:pPr>
                <a:lnSpc>
                  <a:spcPct val="100000"/>
                </a:lnSpc>
              </a:pPr>
              <a:r>
                <a:rPr lang="en-US" altLang="zh-CN" sz="2000" dirty="0">
                  <a:solidFill>
                    <a:schemeClr val="tx1">
                      <a:lumMod val="50000"/>
                      <a:lumOff val="50000"/>
                    </a:schemeClr>
                  </a:solidFill>
                  <a:latin typeface="思源黑体 CN Light" panose="020B0300000000000000" pitchFamily="34" charset="-122"/>
                  <a:ea typeface="思源黑体 CN Light" panose="020B0300000000000000" pitchFamily="34" charset="-122"/>
                </a:rPr>
                <a:t>中国营销最大的成本是由于管理和监督不到位所产生的资源浪费。</a:t>
              </a:r>
              <a:endParaRPr lang="en-US" altLang="zh-CN" sz="2000" dirty="0">
                <a:solidFill>
                  <a:schemeClr val="tx1">
                    <a:lumMod val="50000"/>
                    <a:lumOff val="50000"/>
                  </a:schemeClr>
                </a:solidFill>
                <a:latin typeface="思源黑体 CN Light" panose="020B0300000000000000" pitchFamily="34" charset="-122"/>
                <a:ea typeface="思源黑体 CN Light" panose="020B0300000000000000" pitchFamily="34" charset="-122"/>
              </a:endParaRPr>
            </a:p>
          </p:txBody>
        </p:sp>
        <p:sp>
          <p:nvSpPr>
            <p:cNvPr id="11" name="矩形 10"/>
            <p:cNvSpPr/>
            <p:nvPr>
              <p:custDataLst>
                <p:tags r:id="rId3"/>
              </p:custDataLst>
            </p:nvPr>
          </p:nvSpPr>
          <p:spPr>
            <a:xfrm>
              <a:off x="850" y="3472"/>
              <a:ext cx="2730" cy="988"/>
            </a:xfrm>
            <a:prstGeom prst="rect">
              <a:avLst/>
            </a:prstGeom>
            <a:solidFill>
              <a:srgbClr val="485F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a:t>定律 </a:t>
              </a:r>
              <a:r>
                <a:rPr lang="en-US" altLang="zh-CN"/>
                <a:t>2</a:t>
              </a:r>
              <a:r>
                <a:rPr lang="zh-CN" altLang="en-US"/>
                <a:t>：</a:t>
              </a:r>
              <a:endParaRPr lang="zh-CN" altLang="en-US"/>
            </a:p>
          </p:txBody>
        </p:sp>
      </p:grpSp>
      <p:grpSp>
        <p:nvGrpSpPr>
          <p:cNvPr id="12" name="组合 11"/>
          <p:cNvGrpSpPr/>
          <p:nvPr/>
        </p:nvGrpSpPr>
        <p:grpSpPr>
          <a:xfrm>
            <a:off x="539750" y="3790950"/>
            <a:ext cx="10939145" cy="627380"/>
            <a:chOff x="850" y="3472"/>
            <a:chExt cx="17227" cy="988"/>
          </a:xfrm>
        </p:grpSpPr>
        <p:sp>
          <p:nvSpPr>
            <p:cNvPr id="13" name="文本框 12"/>
            <p:cNvSpPr txBox="1"/>
            <p:nvPr>
              <p:custDataLst>
                <p:tags r:id="rId4"/>
              </p:custDataLst>
            </p:nvPr>
          </p:nvSpPr>
          <p:spPr>
            <a:xfrm>
              <a:off x="3817" y="3652"/>
              <a:ext cx="14260" cy="628"/>
            </a:xfrm>
            <a:prstGeom prst="rect">
              <a:avLst/>
            </a:prstGeom>
            <a:noFill/>
          </p:spPr>
          <p:txBody>
            <a:bodyPr wrap="square" rtlCol="0">
              <a:spAutoFit/>
            </a:bodyPr>
            <a:p>
              <a:pPr>
                <a:lnSpc>
                  <a:spcPct val="100000"/>
                </a:lnSpc>
              </a:pPr>
              <a:r>
                <a:rPr lang="en-US" altLang="zh-CN" sz="2000" dirty="0">
                  <a:solidFill>
                    <a:schemeClr val="tx1">
                      <a:lumMod val="50000"/>
                      <a:lumOff val="50000"/>
                    </a:schemeClr>
                  </a:solidFill>
                  <a:latin typeface="思源黑体 CN Light" panose="020B0300000000000000" pitchFamily="34" charset="-122"/>
                  <a:ea typeface="思源黑体 CN Light" panose="020B0300000000000000" pitchFamily="34" charset="-122"/>
                </a:rPr>
                <a:t>营销管理的精髓是“该说的要说到，说到的要做到，做到的要见到”。</a:t>
              </a:r>
              <a:endParaRPr lang="en-US" altLang="zh-CN" sz="2000" dirty="0">
                <a:solidFill>
                  <a:schemeClr val="tx1">
                    <a:lumMod val="50000"/>
                    <a:lumOff val="50000"/>
                  </a:schemeClr>
                </a:solidFill>
                <a:latin typeface="思源黑体 CN Light" panose="020B0300000000000000" pitchFamily="34" charset="-122"/>
                <a:ea typeface="思源黑体 CN Light" panose="020B0300000000000000" pitchFamily="34" charset="-122"/>
              </a:endParaRPr>
            </a:p>
          </p:txBody>
        </p:sp>
        <p:sp>
          <p:nvSpPr>
            <p:cNvPr id="14" name="矩形 13"/>
            <p:cNvSpPr/>
            <p:nvPr>
              <p:custDataLst>
                <p:tags r:id="rId5"/>
              </p:custDataLst>
            </p:nvPr>
          </p:nvSpPr>
          <p:spPr>
            <a:xfrm>
              <a:off x="850" y="3472"/>
              <a:ext cx="2730" cy="988"/>
            </a:xfrm>
            <a:prstGeom prst="rect">
              <a:avLst/>
            </a:prstGeom>
            <a:solidFill>
              <a:srgbClr val="485F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a:t>定律 </a:t>
              </a:r>
              <a:r>
                <a:rPr lang="en-US" altLang="zh-CN"/>
                <a:t>3</a:t>
              </a:r>
              <a:r>
                <a:rPr lang="zh-CN" altLang="en-US"/>
                <a:t>：</a:t>
              </a:r>
              <a:endParaRPr lang="zh-CN" altLang="en-US"/>
            </a:p>
          </p:txBody>
        </p:sp>
      </p:grpSp>
      <p:grpSp>
        <p:nvGrpSpPr>
          <p:cNvPr id="15" name="组合 14"/>
          <p:cNvGrpSpPr/>
          <p:nvPr/>
        </p:nvGrpSpPr>
        <p:grpSpPr>
          <a:xfrm>
            <a:off x="539750" y="5456555"/>
            <a:ext cx="10525760" cy="627380"/>
            <a:chOff x="850" y="3472"/>
            <a:chExt cx="16576" cy="988"/>
          </a:xfrm>
        </p:grpSpPr>
        <p:sp>
          <p:nvSpPr>
            <p:cNvPr id="16" name="文本框 15"/>
            <p:cNvSpPr txBox="1"/>
            <p:nvPr>
              <p:custDataLst>
                <p:tags r:id="rId6"/>
              </p:custDataLst>
            </p:nvPr>
          </p:nvSpPr>
          <p:spPr>
            <a:xfrm>
              <a:off x="3817" y="3652"/>
              <a:ext cx="13609" cy="628"/>
            </a:xfrm>
            <a:prstGeom prst="rect">
              <a:avLst/>
            </a:prstGeom>
            <a:noFill/>
          </p:spPr>
          <p:txBody>
            <a:bodyPr wrap="square" rtlCol="0">
              <a:spAutoFit/>
            </a:bodyPr>
            <a:p>
              <a:pPr>
                <a:lnSpc>
                  <a:spcPct val="100000"/>
                </a:lnSpc>
              </a:pPr>
              <a:r>
                <a:rPr lang="en-US" altLang="zh-CN" sz="2000" dirty="0">
                  <a:solidFill>
                    <a:schemeClr val="tx1">
                      <a:lumMod val="50000"/>
                      <a:lumOff val="50000"/>
                    </a:schemeClr>
                  </a:solidFill>
                  <a:latin typeface="思源黑体 CN Light" panose="020B0300000000000000" pitchFamily="34" charset="-122"/>
                  <a:ea typeface="思源黑体 CN Light" panose="020B0300000000000000" pitchFamily="34" charset="-122"/>
                </a:rPr>
                <a:t>营销管理，过程重于结果。</a:t>
              </a:r>
              <a:endParaRPr lang="en-US" altLang="zh-CN" sz="2000" dirty="0">
                <a:solidFill>
                  <a:schemeClr val="tx1">
                    <a:lumMod val="50000"/>
                    <a:lumOff val="50000"/>
                  </a:schemeClr>
                </a:solidFill>
                <a:latin typeface="思源黑体 CN Light" panose="020B0300000000000000" pitchFamily="34" charset="-122"/>
                <a:ea typeface="思源黑体 CN Light" panose="020B0300000000000000" pitchFamily="34" charset="-122"/>
              </a:endParaRPr>
            </a:p>
          </p:txBody>
        </p:sp>
        <p:sp>
          <p:nvSpPr>
            <p:cNvPr id="17" name="矩形 16"/>
            <p:cNvSpPr/>
            <p:nvPr>
              <p:custDataLst>
                <p:tags r:id="rId7"/>
              </p:custDataLst>
            </p:nvPr>
          </p:nvSpPr>
          <p:spPr>
            <a:xfrm>
              <a:off x="850" y="3472"/>
              <a:ext cx="2730" cy="988"/>
            </a:xfrm>
            <a:prstGeom prst="rect">
              <a:avLst/>
            </a:prstGeom>
            <a:solidFill>
              <a:srgbClr val="485F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a:t>定律 </a:t>
              </a:r>
              <a:r>
                <a:rPr lang="en-US" altLang="zh-CN"/>
                <a:t>5</a:t>
              </a:r>
              <a:r>
                <a:rPr lang="zh-CN" altLang="en-US"/>
                <a:t>：</a:t>
              </a:r>
              <a:endParaRPr lang="zh-CN" altLang="en-US"/>
            </a:p>
          </p:txBody>
        </p:sp>
      </p:grpSp>
      <p:grpSp>
        <p:nvGrpSpPr>
          <p:cNvPr id="18" name="组合 17"/>
          <p:cNvGrpSpPr/>
          <p:nvPr/>
        </p:nvGrpSpPr>
        <p:grpSpPr>
          <a:xfrm>
            <a:off x="539750" y="4584065"/>
            <a:ext cx="10525760" cy="706755"/>
            <a:chOff x="850" y="3426"/>
            <a:chExt cx="16576" cy="1113"/>
          </a:xfrm>
        </p:grpSpPr>
        <p:sp>
          <p:nvSpPr>
            <p:cNvPr id="19" name="文本框 18"/>
            <p:cNvSpPr txBox="1"/>
            <p:nvPr>
              <p:custDataLst>
                <p:tags r:id="rId8"/>
              </p:custDataLst>
            </p:nvPr>
          </p:nvSpPr>
          <p:spPr>
            <a:xfrm>
              <a:off x="3817" y="3426"/>
              <a:ext cx="13609" cy="1113"/>
            </a:xfrm>
            <a:prstGeom prst="rect">
              <a:avLst/>
            </a:prstGeom>
            <a:noFill/>
          </p:spPr>
          <p:txBody>
            <a:bodyPr wrap="square" rtlCol="0">
              <a:spAutoFit/>
            </a:bodyPr>
            <a:p>
              <a:pPr>
                <a:lnSpc>
                  <a:spcPct val="100000"/>
                </a:lnSpc>
              </a:pPr>
              <a:r>
                <a:rPr lang="en-US" altLang="zh-CN" sz="2000" dirty="0">
                  <a:solidFill>
                    <a:schemeClr val="tx1">
                      <a:lumMod val="50000"/>
                      <a:lumOff val="50000"/>
                    </a:schemeClr>
                  </a:solidFill>
                  <a:latin typeface="思源黑体 CN Light" panose="020B0300000000000000" pitchFamily="34" charset="-122"/>
                  <a:ea typeface="思源黑体 CN Light" panose="020B0300000000000000" pitchFamily="34" charset="-122"/>
                </a:rPr>
                <a:t>实行收支两条线，把销售分支机构作为费用中心管理，是确保管理不失控的基本措施。</a:t>
              </a:r>
              <a:endParaRPr lang="en-US" altLang="zh-CN" sz="2000" dirty="0">
                <a:solidFill>
                  <a:schemeClr val="tx1">
                    <a:lumMod val="50000"/>
                    <a:lumOff val="50000"/>
                  </a:schemeClr>
                </a:solidFill>
                <a:latin typeface="思源黑体 CN Light" panose="020B0300000000000000" pitchFamily="34" charset="-122"/>
                <a:ea typeface="思源黑体 CN Light" panose="020B0300000000000000" pitchFamily="34" charset="-122"/>
              </a:endParaRPr>
            </a:p>
          </p:txBody>
        </p:sp>
        <p:sp>
          <p:nvSpPr>
            <p:cNvPr id="20" name="矩形 19"/>
            <p:cNvSpPr/>
            <p:nvPr>
              <p:custDataLst>
                <p:tags r:id="rId9"/>
              </p:custDataLst>
            </p:nvPr>
          </p:nvSpPr>
          <p:spPr>
            <a:xfrm>
              <a:off x="850" y="3472"/>
              <a:ext cx="2730" cy="988"/>
            </a:xfrm>
            <a:prstGeom prst="rect">
              <a:avLst/>
            </a:prstGeom>
            <a:solidFill>
              <a:srgbClr val="485F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a:t>定律 </a:t>
              </a:r>
              <a:r>
                <a:rPr lang="en-US" altLang="zh-CN"/>
                <a:t>4</a:t>
              </a:r>
              <a:r>
                <a:rPr lang="zh-CN" altLang="en-US"/>
                <a:t>：</a:t>
              </a:r>
              <a:endParaRPr lang="zh-CN" altLang="en-US"/>
            </a:p>
          </p:txBody>
        </p:sp>
      </p:gr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500"/>
                                        <p:tgtEl>
                                          <p:spTgt spid="21"/>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3"/>
                                        </p:tgtEl>
                                        <p:attrNameLst>
                                          <p:attrName>style.visibility</p:attrName>
                                        </p:attrNameLst>
                                      </p:cBhvr>
                                      <p:to>
                                        <p:strVal val="visible"/>
                                      </p:to>
                                    </p:set>
                                    <p:animEffect transition="in" filter="fade">
                                      <p:cBhvr>
                                        <p:cTn id="10"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3" grpId="0" bldLvl="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83432" y="220560"/>
            <a:ext cx="5613393" cy="761186"/>
            <a:chOff x="1828468" y="2747536"/>
            <a:chExt cx="4210044" cy="570889"/>
          </a:xfrm>
        </p:grpSpPr>
        <p:sp>
          <p:nvSpPr>
            <p:cNvPr id="3" name="文本框 2"/>
            <p:cNvSpPr txBox="1"/>
            <p:nvPr/>
          </p:nvSpPr>
          <p:spPr>
            <a:xfrm>
              <a:off x="1828468" y="2926948"/>
              <a:ext cx="2880320" cy="391477"/>
            </a:xfrm>
            <a:prstGeom prst="rect">
              <a:avLst/>
            </a:prstGeom>
            <a:noFill/>
          </p:spPr>
          <p:txBody>
            <a:bodyPr wrap="square" rtlCol="0">
              <a:spAutoFit/>
            </a:bodyPr>
            <a:lstStyle/>
            <a:p>
              <a:r>
                <a:rPr lang="zh-CN" altLang="en-US" sz="2800" dirty="0">
                  <a:solidFill>
                    <a:srgbClr val="384A66"/>
                  </a:solidFill>
                  <a:latin typeface="思源黑体 CN Light" panose="020B0300000000000000" pitchFamily="34" charset="-122"/>
                  <a:ea typeface="思源黑体 CN Light" panose="020B0300000000000000" pitchFamily="34" charset="-122"/>
                </a:rPr>
                <a:t>销售员靠什么开拓市场</a:t>
              </a:r>
              <a:endParaRPr lang="zh-CN" altLang="en-US" sz="2800" dirty="0">
                <a:solidFill>
                  <a:srgbClr val="384A66"/>
                </a:solidFill>
                <a:latin typeface="思源黑体 CN Light" panose="020B0300000000000000" pitchFamily="34" charset="-122"/>
                <a:ea typeface="思源黑体 CN Light" panose="020B0300000000000000" pitchFamily="34" charset="-122"/>
              </a:endParaRPr>
            </a:p>
          </p:txBody>
        </p:sp>
        <p:sp>
          <p:nvSpPr>
            <p:cNvPr id="4" name="文本框 3"/>
            <p:cNvSpPr txBox="1"/>
            <p:nvPr/>
          </p:nvSpPr>
          <p:spPr>
            <a:xfrm>
              <a:off x="1828468" y="2747536"/>
              <a:ext cx="4210044" cy="276225"/>
            </a:xfrm>
            <a:prstGeom prst="rect">
              <a:avLst/>
            </a:prstGeom>
            <a:noFill/>
          </p:spPr>
          <p:txBody>
            <a:bodyPr wrap="square" rtlCol="0">
              <a:spAutoFit/>
            </a:bodyPr>
            <a:lstStyle/>
            <a:p>
              <a:r>
                <a:rPr lang="en-US" altLang="zh-CN" sz="1800" dirty="0">
                  <a:solidFill>
                    <a:srgbClr val="384A66"/>
                  </a:solidFill>
                  <a:latin typeface="思源黑体 CN Light" panose="020B0300000000000000" pitchFamily="34" charset="-122"/>
                  <a:ea typeface="思源黑体 CN Light" panose="020B0300000000000000" pitchFamily="34" charset="-122"/>
                </a:rPr>
                <a:t>第一节</a:t>
              </a:r>
              <a:endParaRPr lang="en-US" altLang="zh-CN" sz="1800" dirty="0">
                <a:solidFill>
                  <a:srgbClr val="384A66"/>
                </a:solidFill>
                <a:latin typeface="思源黑体 CN Light" panose="020B0300000000000000" pitchFamily="34" charset="-122"/>
                <a:ea typeface="思源黑体 CN Light" panose="020B0300000000000000" pitchFamily="34" charset="-122"/>
              </a:endParaRPr>
            </a:p>
          </p:txBody>
        </p:sp>
      </p:grpSp>
      <p:sp>
        <p:nvSpPr>
          <p:cNvPr id="5" name="椭圆 4"/>
          <p:cNvSpPr/>
          <p:nvPr/>
        </p:nvSpPr>
        <p:spPr>
          <a:xfrm>
            <a:off x="-456728" y="-315417"/>
            <a:ext cx="1440160" cy="1410509"/>
          </a:xfrm>
          <a:prstGeom prst="ellipse">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47328" y="211287"/>
            <a:ext cx="1177490" cy="769441"/>
          </a:xfrm>
          <a:prstGeom prst="rect">
            <a:avLst/>
          </a:prstGeom>
          <a:noFill/>
        </p:spPr>
        <p:txBody>
          <a:bodyPr wrap="square" rtlCol="0">
            <a:spAutoFit/>
          </a:bodyPr>
          <a:lstStyle/>
          <a:p>
            <a:r>
              <a:rPr lang="en-US" altLang="zh-CN" sz="4400" b="1" dirty="0">
                <a:solidFill>
                  <a:schemeClr val="bg1"/>
                </a:solidFill>
                <a:latin typeface="思源黑体 CN Light" panose="020B0300000000000000" pitchFamily="34" charset="-122"/>
                <a:ea typeface="思源黑体 CN Light" panose="020B0300000000000000" pitchFamily="34" charset="-122"/>
              </a:rPr>
              <a:t>01</a:t>
            </a:r>
            <a:endParaRPr lang="zh-CN" altLang="en-US" sz="4400" b="1" dirty="0">
              <a:solidFill>
                <a:schemeClr val="bg1"/>
              </a:solidFill>
              <a:latin typeface="思源黑体 CN Light" panose="020B0300000000000000" pitchFamily="34" charset="-122"/>
              <a:ea typeface="思源黑体 CN Light" panose="020B0300000000000000" pitchFamily="34" charset="-122"/>
            </a:endParaRPr>
          </a:p>
        </p:txBody>
      </p:sp>
      <p:grpSp>
        <p:nvGrpSpPr>
          <p:cNvPr id="8" name="组合 7"/>
          <p:cNvGrpSpPr/>
          <p:nvPr/>
        </p:nvGrpSpPr>
        <p:grpSpPr>
          <a:xfrm>
            <a:off x="539750" y="1343660"/>
            <a:ext cx="9865360" cy="627380"/>
            <a:chOff x="850" y="3472"/>
            <a:chExt cx="15536" cy="988"/>
          </a:xfrm>
        </p:grpSpPr>
        <p:sp>
          <p:nvSpPr>
            <p:cNvPr id="22" name="文本框 21"/>
            <p:cNvSpPr txBox="1"/>
            <p:nvPr/>
          </p:nvSpPr>
          <p:spPr>
            <a:xfrm>
              <a:off x="3817" y="3652"/>
              <a:ext cx="12569" cy="628"/>
            </a:xfrm>
            <a:prstGeom prst="rect">
              <a:avLst/>
            </a:prstGeom>
            <a:noFill/>
          </p:spPr>
          <p:txBody>
            <a:bodyPr wrap="square" rtlCol="0">
              <a:spAutoFit/>
            </a:bodyPr>
            <a:lstStyle/>
            <a:p>
              <a:pPr>
                <a:lnSpc>
                  <a:spcPct val="100000"/>
                </a:lnSpc>
              </a:pPr>
              <a:r>
                <a:rPr lang="en-US" altLang="zh-CN" sz="2000" dirty="0">
                  <a:solidFill>
                    <a:schemeClr val="tx1">
                      <a:lumMod val="50000"/>
                      <a:lumOff val="50000"/>
                    </a:schemeClr>
                  </a:solidFill>
                  <a:latin typeface="思源黑体 CN Light" panose="020B0300000000000000" pitchFamily="34" charset="-122"/>
                  <a:ea typeface="思源黑体 CN Light" panose="020B0300000000000000" pitchFamily="34" charset="-122"/>
                </a:rPr>
                <a:t>老总总是最后知道坏消息。</a:t>
              </a:r>
              <a:endParaRPr lang="en-US" altLang="zh-CN" sz="2000" dirty="0">
                <a:solidFill>
                  <a:schemeClr val="tx1">
                    <a:lumMod val="50000"/>
                    <a:lumOff val="50000"/>
                  </a:schemeClr>
                </a:solidFill>
                <a:latin typeface="思源黑体 CN Light" panose="020B0300000000000000" pitchFamily="34" charset="-122"/>
                <a:ea typeface="思源黑体 CN Light" panose="020B0300000000000000" pitchFamily="34" charset="-122"/>
              </a:endParaRPr>
            </a:p>
          </p:txBody>
        </p:sp>
        <p:sp>
          <p:nvSpPr>
            <p:cNvPr id="7" name="矩形 6"/>
            <p:cNvSpPr/>
            <p:nvPr>
              <p:custDataLst>
                <p:tags r:id="rId1"/>
              </p:custDataLst>
            </p:nvPr>
          </p:nvSpPr>
          <p:spPr>
            <a:xfrm>
              <a:off x="850" y="3472"/>
              <a:ext cx="2730" cy="988"/>
            </a:xfrm>
            <a:prstGeom prst="rect">
              <a:avLst/>
            </a:prstGeom>
            <a:solidFill>
              <a:srgbClr val="485F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a:t>定律 </a:t>
              </a:r>
              <a:r>
                <a:rPr lang="en-US" altLang="zh-CN"/>
                <a:t>6</a:t>
              </a:r>
              <a:r>
                <a:rPr lang="zh-CN" altLang="en-US"/>
                <a:t>：</a:t>
              </a:r>
              <a:endParaRPr lang="zh-CN" altLang="en-US"/>
            </a:p>
          </p:txBody>
        </p:sp>
      </p:grpSp>
      <p:grpSp>
        <p:nvGrpSpPr>
          <p:cNvPr id="9" name="组合 8"/>
          <p:cNvGrpSpPr/>
          <p:nvPr/>
        </p:nvGrpSpPr>
        <p:grpSpPr>
          <a:xfrm>
            <a:off x="539750" y="2136775"/>
            <a:ext cx="9865360" cy="627380"/>
            <a:chOff x="850" y="3472"/>
            <a:chExt cx="15536" cy="988"/>
          </a:xfrm>
        </p:grpSpPr>
        <p:sp>
          <p:nvSpPr>
            <p:cNvPr id="10" name="文本框 9"/>
            <p:cNvSpPr txBox="1"/>
            <p:nvPr>
              <p:custDataLst>
                <p:tags r:id="rId2"/>
              </p:custDataLst>
            </p:nvPr>
          </p:nvSpPr>
          <p:spPr>
            <a:xfrm>
              <a:off x="3817" y="3652"/>
              <a:ext cx="12569" cy="628"/>
            </a:xfrm>
            <a:prstGeom prst="rect">
              <a:avLst/>
            </a:prstGeom>
            <a:noFill/>
          </p:spPr>
          <p:txBody>
            <a:bodyPr wrap="square" rtlCol="0">
              <a:spAutoFit/>
            </a:bodyPr>
            <a:p>
              <a:pPr>
                <a:lnSpc>
                  <a:spcPct val="100000"/>
                </a:lnSpc>
              </a:pPr>
              <a:r>
                <a:rPr lang="en-US" altLang="zh-CN" sz="2000" dirty="0">
                  <a:solidFill>
                    <a:schemeClr val="tx1">
                      <a:lumMod val="50000"/>
                      <a:lumOff val="50000"/>
                    </a:schemeClr>
                  </a:solidFill>
                  <a:latin typeface="思源黑体 CN Light" panose="020B0300000000000000" pitchFamily="34" charset="-122"/>
                  <a:ea typeface="思源黑体 CN Light" panose="020B0300000000000000" pitchFamily="34" charset="-122"/>
                </a:rPr>
                <a:t>营销成功通常源于策略的成功，营销失败通常源于管理的失败。</a:t>
              </a:r>
              <a:endParaRPr lang="en-US" altLang="zh-CN" sz="2000" dirty="0">
                <a:solidFill>
                  <a:schemeClr val="tx1">
                    <a:lumMod val="50000"/>
                    <a:lumOff val="50000"/>
                  </a:schemeClr>
                </a:solidFill>
                <a:latin typeface="思源黑体 CN Light" panose="020B0300000000000000" pitchFamily="34" charset="-122"/>
                <a:ea typeface="思源黑体 CN Light" panose="020B0300000000000000" pitchFamily="34" charset="-122"/>
              </a:endParaRPr>
            </a:p>
          </p:txBody>
        </p:sp>
        <p:sp>
          <p:nvSpPr>
            <p:cNvPr id="11" name="矩形 10"/>
            <p:cNvSpPr/>
            <p:nvPr>
              <p:custDataLst>
                <p:tags r:id="rId3"/>
              </p:custDataLst>
            </p:nvPr>
          </p:nvSpPr>
          <p:spPr>
            <a:xfrm>
              <a:off x="850" y="3472"/>
              <a:ext cx="2730" cy="988"/>
            </a:xfrm>
            <a:prstGeom prst="rect">
              <a:avLst/>
            </a:prstGeom>
            <a:solidFill>
              <a:srgbClr val="485F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a:t>定律 </a:t>
              </a:r>
              <a:r>
                <a:rPr lang="en-US" altLang="zh-CN"/>
                <a:t>7</a:t>
              </a:r>
              <a:r>
                <a:rPr lang="zh-CN" altLang="en-US"/>
                <a:t>：</a:t>
              </a:r>
              <a:endParaRPr lang="zh-CN" altLang="en-US"/>
            </a:p>
          </p:txBody>
        </p:sp>
      </p:gr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83432" y="220560"/>
            <a:ext cx="5613393" cy="761186"/>
            <a:chOff x="1828468" y="2747536"/>
            <a:chExt cx="4210044" cy="570889"/>
          </a:xfrm>
        </p:grpSpPr>
        <p:sp>
          <p:nvSpPr>
            <p:cNvPr id="3" name="文本框 2"/>
            <p:cNvSpPr txBox="1"/>
            <p:nvPr/>
          </p:nvSpPr>
          <p:spPr>
            <a:xfrm>
              <a:off x="1828468" y="2926948"/>
              <a:ext cx="2880320" cy="391477"/>
            </a:xfrm>
            <a:prstGeom prst="rect">
              <a:avLst/>
            </a:prstGeom>
            <a:noFill/>
          </p:spPr>
          <p:txBody>
            <a:bodyPr wrap="square" rtlCol="0">
              <a:spAutoFit/>
            </a:bodyPr>
            <a:lstStyle/>
            <a:p>
              <a:r>
                <a:rPr lang="zh-CN" altLang="en-US" sz="2800" dirty="0">
                  <a:solidFill>
                    <a:srgbClr val="384A66"/>
                  </a:solidFill>
                  <a:latin typeface="思源黑体 CN Light" panose="020B0300000000000000" pitchFamily="34" charset="-122"/>
                  <a:ea typeface="思源黑体 CN Light" panose="020B0300000000000000" pitchFamily="34" charset="-122"/>
                </a:rPr>
                <a:t>销售员靠什么开拓市场</a:t>
              </a:r>
              <a:endParaRPr lang="zh-CN" altLang="en-US" sz="2800" dirty="0">
                <a:solidFill>
                  <a:srgbClr val="384A66"/>
                </a:solidFill>
                <a:latin typeface="思源黑体 CN Light" panose="020B0300000000000000" pitchFamily="34" charset="-122"/>
                <a:ea typeface="思源黑体 CN Light" panose="020B0300000000000000" pitchFamily="34" charset="-122"/>
              </a:endParaRPr>
            </a:p>
          </p:txBody>
        </p:sp>
        <p:sp>
          <p:nvSpPr>
            <p:cNvPr id="4" name="文本框 3"/>
            <p:cNvSpPr txBox="1"/>
            <p:nvPr/>
          </p:nvSpPr>
          <p:spPr>
            <a:xfrm>
              <a:off x="1828468" y="2747536"/>
              <a:ext cx="4210044" cy="276225"/>
            </a:xfrm>
            <a:prstGeom prst="rect">
              <a:avLst/>
            </a:prstGeom>
            <a:noFill/>
          </p:spPr>
          <p:txBody>
            <a:bodyPr wrap="square" rtlCol="0">
              <a:spAutoFit/>
            </a:bodyPr>
            <a:lstStyle/>
            <a:p>
              <a:r>
                <a:rPr lang="en-US" altLang="zh-CN" sz="1800" dirty="0">
                  <a:solidFill>
                    <a:srgbClr val="384A66"/>
                  </a:solidFill>
                  <a:latin typeface="思源黑体 CN Light" panose="020B0300000000000000" pitchFamily="34" charset="-122"/>
                  <a:ea typeface="思源黑体 CN Light" panose="020B0300000000000000" pitchFamily="34" charset="-122"/>
                </a:rPr>
                <a:t>第一节</a:t>
              </a:r>
              <a:endParaRPr lang="en-US" altLang="zh-CN" sz="1800" dirty="0">
                <a:solidFill>
                  <a:srgbClr val="384A66"/>
                </a:solidFill>
                <a:latin typeface="思源黑体 CN Light" panose="020B0300000000000000" pitchFamily="34" charset="-122"/>
                <a:ea typeface="思源黑体 CN Light" panose="020B0300000000000000" pitchFamily="34" charset="-122"/>
              </a:endParaRPr>
            </a:p>
          </p:txBody>
        </p:sp>
      </p:grpSp>
      <p:sp>
        <p:nvSpPr>
          <p:cNvPr id="5" name="椭圆 4"/>
          <p:cNvSpPr/>
          <p:nvPr/>
        </p:nvSpPr>
        <p:spPr>
          <a:xfrm>
            <a:off x="-456728" y="-315417"/>
            <a:ext cx="1440160" cy="1410509"/>
          </a:xfrm>
          <a:prstGeom prst="ellipse">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47328" y="211287"/>
            <a:ext cx="1177490" cy="769441"/>
          </a:xfrm>
          <a:prstGeom prst="rect">
            <a:avLst/>
          </a:prstGeom>
          <a:noFill/>
        </p:spPr>
        <p:txBody>
          <a:bodyPr wrap="square" rtlCol="0">
            <a:spAutoFit/>
          </a:bodyPr>
          <a:lstStyle/>
          <a:p>
            <a:r>
              <a:rPr lang="en-US" altLang="zh-CN" sz="4400" b="1" dirty="0">
                <a:solidFill>
                  <a:schemeClr val="bg1"/>
                </a:solidFill>
                <a:latin typeface="思源黑体 CN Light" panose="020B0300000000000000" pitchFamily="34" charset="-122"/>
                <a:ea typeface="思源黑体 CN Light" panose="020B0300000000000000" pitchFamily="34" charset="-122"/>
              </a:rPr>
              <a:t>01</a:t>
            </a:r>
            <a:endParaRPr lang="zh-CN" altLang="en-US" sz="4400" b="1" dirty="0">
              <a:solidFill>
                <a:schemeClr val="bg1"/>
              </a:solidFill>
              <a:latin typeface="思源黑体 CN Light" panose="020B0300000000000000" pitchFamily="34" charset="-122"/>
              <a:ea typeface="思源黑体 CN Light" panose="020B0300000000000000" pitchFamily="34" charset="-122"/>
            </a:endParaRPr>
          </a:p>
        </p:txBody>
      </p:sp>
      <p:sp>
        <p:nvSpPr>
          <p:cNvPr id="21" name="文本框 20"/>
          <p:cNvSpPr txBox="1"/>
          <p:nvPr/>
        </p:nvSpPr>
        <p:spPr>
          <a:xfrm>
            <a:off x="540025" y="1167297"/>
            <a:ext cx="4647534" cy="645160"/>
          </a:xfrm>
          <a:prstGeom prst="rect">
            <a:avLst/>
          </a:prstGeom>
          <a:noFill/>
        </p:spPr>
        <p:txBody>
          <a:bodyPr wrap="square" rtlCol="0">
            <a:spAutoFit/>
          </a:bodyPr>
          <a:lstStyle/>
          <a:p>
            <a:r>
              <a:rPr lang="zh-CN" altLang="en-US" sz="3600" b="1" dirty="0">
                <a:solidFill>
                  <a:srgbClr val="384A66"/>
                </a:solidFill>
                <a:latin typeface="思源黑体 CN Light" panose="020B0300000000000000" pitchFamily="34" charset="-122"/>
                <a:ea typeface="思源黑体 CN Light" panose="020B0300000000000000" pitchFamily="34" charset="-122"/>
              </a:rPr>
              <a:t>二十一、业绩定律</a:t>
            </a:r>
            <a:endParaRPr lang="zh-CN" altLang="en-US" sz="3600" b="1" dirty="0">
              <a:solidFill>
                <a:srgbClr val="384A66"/>
              </a:solidFill>
              <a:latin typeface="思源黑体 CN Light" panose="020B0300000000000000" pitchFamily="34" charset="-122"/>
              <a:ea typeface="思源黑体 CN Light" panose="020B0300000000000000" pitchFamily="34" charset="-122"/>
            </a:endParaRPr>
          </a:p>
        </p:txBody>
      </p:sp>
      <p:sp>
        <p:nvSpPr>
          <p:cNvPr id="23" name="矩形 22"/>
          <p:cNvSpPr/>
          <p:nvPr/>
        </p:nvSpPr>
        <p:spPr>
          <a:xfrm>
            <a:off x="540025" y="1959132"/>
            <a:ext cx="2201430" cy="72008"/>
          </a:xfrm>
          <a:prstGeom prst="rect">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384A66"/>
              </a:solidFill>
            </a:endParaRPr>
          </a:p>
        </p:txBody>
      </p:sp>
      <p:grpSp>
        <p:nvGrpSpPr>
          <p:cNvPr id="8" name="组合 7"/>
          <p:cNvGrpSpPr/>
          <p:nvPr/>
        </p:nvGrpSpPr>
        <p:grpSpPr>
          <a:xfrm>
            <a:off x="539750" y="2204720"/>
            <a:ext cx="10339070" cy="627380"/>
            <a:chOff x="850" y="3472"/>
            <a:chExt cx="16282" cy="988"/>
          </a:xfrm>
        </p:grpSpPr>
        <p:sp>
          <p:nvSpPr>
            <p:cNvPr id="22" name="文本框 21"/>
            <p:cNvSpPr txBox="1"/>
            <p:nvPr/>
          </p:nvSpPr>
          <p:spPr>
            <a:xfrm>
              <a:off x="3817" y="3652"/>
              <a:ext cx="13315" cy="628"/>
            </a:xfrm>
            <a:prstGeom prst="rect">
              <a:avLst/>
            </a:prstGeom>
            <a:noFill/>
          </p:spPr>
          <p:txBody>
            <a:bodyPr wrap="square" rtlCol="0">
              <a:spAutoFit/>
            </a:bodyPr>
            <a:lstStyle/>
            <a:p>
              <a:pPr>
                <a:lnSpc>
                  <a:spcPct val="100000"/>
                </a:lnSpc>
              </a:pPr>
              <a:r>
                <a:rPr lang="en-US" altLang="zh-CN" sz="2000" dirty="0">
                  <a:solidFill>
                    <a:schemeClr val="tx1">
                      <a:lumMod val="50000"/>
                      <a:lumOff val="50000"/>
                    </a:schemeClr>
                  </a:solidFill>
                  <a:latin typeface="思源黑体 CN Light" panose="020B0300000000000000" pitchFamily="34" charset="-122"/>
                  <a:ea typeface="思源黑体 CN Light" panose="020B0300000000000000" pitchFamily="34" charset="-122"/>
                </a:rPr>
                <a:t>绩效考核就是业务员的行为导向，企业想让业务员做什么，就考核什么。</a:t>
              </a:r>
              <a:endParaRPr lang="en-US" altLang="zh-CN" sz="2000" dirty="0">
                <a:solidFill>
                  <a:schemeClr val="tx1">
                    <a:lumMod val="50000"/>
                    <a:lumOff val="50000"/>
                  </a:schemeClr>
                </a:solidFill>
                <a:latin typeface="思源黑体 CN Light" panose="020B0300000000000000" pitchFamily="34" charset="-122"/>
                <a:ea typeface="思源黑体 CN Light" panose="020B0300000000000000" pitchFamily="34" charset="-122"/>
              </a:endParaRPr>
            </a:p>
          </p:txBody>
        </p:sp>
        <p:sp>
          <p:nvSpPr>
            <p:cNvPr id="7" name="矩形 6"/>
            <p:cNvSpPr/>
            <p:nvPr>
              <p:custDataLst>
                <p:tags r:id="rId1"/>
              </p:custDataLst>
            </p:nvPr>
          </p:nvSpPr>
          <p:spPr>
            <a:xfrm>
              <a:off x="850" y="3472"/>
              <a:ext cx="2730" cy="988"/>
            </a:xfrm>
            <a:prstGeom prst="rect">
              <a:avLst/>
            </a:prstGeom>
            <a:solidFill>
              <a:srgbClr val="485F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a:t>定律 1：</a:t>
              </a:r>
              <a:endParaRPr lang="zh-CN" altLang="en-US"/>
            </a:p>
          </p:txBody>
        </p:sp>
      </p:grpSp>
      <p:grpSp>
        <p:nvGrpSpPr>
          <p:cNvPr id="9" name="组合 8"/>
          <p:cNvGrpSpPr/>
          <p:nvPr/>
        </p:nvGrpSpPr>
        <p:grpSpPr>
          <a:xfrm>
            <a:off x="539750" y="2995295"/>
            <a:ext cx="9865360" cy="627380"/>
            <a:chOff x="850" y="3472"/>
            <a:chExt cx="15536" cy="988"/>
          </a:xfrm>
        </p:grpSpPr>
        <p:sp>
          <p:nvSpPr>
            <p:cNvPr id="10" name="文本框 9"/>
            <p:cNvSpPr txBox="1"/>
            <p:nvPr>
              <p:custDataLst>
                <p:tags r:id="rId2"/>
              </p:custDataLst>
            </p:nvPr>
          </p:nvSpPr>
          <p:spPr>
            <a:xfrm>
              <a:off x="3817" y="3652"/>
              <a:ext cx="12569" cy="628"/>
            </a:xfrm>
            <a:prstGeom prst="rect">
              <a:avLst/>
            </a:prstGeom>
            <a:noFill/>
          </p:spPr>
          <p:txBody>
            <a:bodyPr wrap="square" rtlCol="0">
              <a:spAutoFit/>
            </a:bodyPr>
            <a:p>
              <a:pPr>
                <a:lnSpc>
                  <a:spcPct val="100000"/>
                </a:lnSpc>
              </a:pPr>
              <a:r>
                <a:rPr lang="en-US" altLang="zh-CN" sz="2000" dirty="0">
                  <a:solidFill>
                    <a:schemeClr val="tx1">
                      <a:lumMod val="50000"/>
                      <a:lumOff val="50000"/>
                    </a:schemeClr>
                  </a:solidFill>
                  <a:latin typeface="思源黑体 CN Light" panose="020B0300000000000000" pitchFamily="34" charset="-122"/>
                  <a:ea typeface="思源黑体 CN Light" panose="020B0300000000000000" pitchFamily="34" charset="-122"/>
                </a:rPr>
                <a:t>销量不一定是业绩，业务员个人对销量的贡献才是真正的业绩。</a:t>
              </a:r>
              <a:endParaRPr lang="en-US" altLang="zh-CN" sz="2000" dirty="0">
                <a:solidFill>
                  <a:schemeClr val="tx1">
                    <a:lumMod val="50000"/>
                    <a:lumOff val="50000"/>
                  </a:schemeClr>
                </a:solidFill>
                <a:latin typeface="思源黑体 CN Light" panose="020B0300000000000000" pitchFamily="34" charset="-122"/>
                <a:ea typeface="思源黑体 CN Light" panose="020B0300000000000000" pitchFamily="34" charset="-122"/>
              </a:endParaRPr>
            </a:p>
          </p:txBody>
        </p:sp>
        <p:sp>
          <p:nvSpPr>
            <p:cNvPr id="11" name="矩形 10"/>
            <p:cNvSpPr/>
            <p:nvPr>
              <p:custDataLst>
                <p:tags r:id="rId3"/>
              </p:custDataLst>
            </p:nvPr>
          </p:nvSpPr>
          <p:spPr>
            <a:xfrm>
              <a:off x="850" y="3472"/>
              <a:ext cx="2730" cy="988"/>
            </a:xfrm>
            <a:prstGeom prst="rect">
              <a:avLst/>
            </a:prstGeom>
            <a:solidFill>
              <a:srgbClr val="485F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a:t>定律 </a:t>
              </a:r>
              <a:r>
                <a:rPr lang="en-US" altLang="zh-CN"/>
                <a:t>2</a:t>
              </a:r>
              <a:r>
                <a:rPr lang="zh-CN" altLang="en-US"/>
                <a:t>：</a:t>
              </a:r>
              <a:endParaRPr lang="zh-CN" altLang="en-US"/>
            </a:p>
          </p:txBody>
        </p:sp>
      </p:grpSp>
      <p:grpSp>
        <p:nvGrpSpPr>
          <p:cNvPr id="12" name="组合 11"/>
          <p:cNvGrpSpPr/>
          <p:nvPr/>
        </p:nvGrpSpPr>
        <p:grpSpPr>
          <a:xfrm>
            <a:off x="539750" y="3785870"/>
            <a:ext cx="10939145" cy="706755"/>
            <a:chOff x="850" y="3426"/>
            <a:chExt cx="17227" cy="1113"/>
          </a:xfrm>
        </p:grpSpPr>
        <p:sp>
          <p:nvSpPr>
            <p:cNvPr id="13" name="文本框 12"/>
            <p:cNvSpPr txBox="1"/>
            <p:nvPr>
              <p:custDataLst>
                <p:tags r:id="rId4"/>
              </p:custDataLst>
            </p:nvPr>
          </p:nvSpPr>
          <p:spPr>
            <a:xfrm>
              <a:off x="3817" y="3426"/>
              <a:ext cx="14260" cy="1113"/>
            </a:xfrm>
            <a:prstGeom prst="rect">
              <a:avLst/>
            </a:prstGeom>
            <a:noFill/>
          </p:spPr>
          <p:txBody>
            <a:bodyPr wrap="square" rtlCol="0">
              <a:spAutoFit/>
            </a:bodyPr>
            <a:p>
              <a:pPr>
                <a:lnSpc>
                  <a:spcPct val="100000"/>
                </a:lnSpc>
              </a:pPr>
              <a:r>
                <a:rPr lang="en-US" altLang="zh-CN" sz="2000" dirty="0">
                  <a:solidFill>
                    <a:schemeClr val="tx1">
                      <a:lumMod val="50000"/>
                      <a:lumOff val="50000"/>
                    </a:schemeClr>
                  </a:solidFill>
                  <a:latin typeface="思源黑体 CN Light" panose="020B0300000000000000" pitchFamily="34" charset="-122"/>
                  <a:ea typeface="思源黑体 CN Light" panose="020B0300000000000000" pitchFamily="34" charset="-122"/>
                </a:rPr>
                <a:t>以销量为导向的考核会使业务员成为管理者的“博弈对手”，以利润为导向的考核才使业务员与管理“一条心”。</a:t>
              </a:r>
              <a:endParaRPr lang="en-US" altLang="zh-CN" sz="2000" dirty="0">
                <a:solidFill>
                  <a:schemeClr val="tx1">
                    <a:lumMod val="50000"/>
                    <a:lumOff val="50000"/>
                  </a:schemeClr>
                </a:solidFill>
                <a:latin typeface="思源黑体 CN Light" panose="020B0300000000000000" pitchFamily="34" charset="-122"/>
                <a:ea typeface="思源黑体 CN Light" panose="020B0300000000000000" pitchFamily="34" charset="-122"/>
              </a:endParaRPr>
            </a:p>
          </p:txBody>
        </p:sp>
        <p:sp>
          <p:nvSpPr>
            <p:cNvPr id="14" name="矩形 13"/>
            <p:cNvSpPr/>
            <p:nvPr>
              <p:custDataLst>
                <p:tags r:id="rId5"/>
              </p:custDataLst>
            </p:nvPr>
          </p:nvSpPr>
          <p:spPr>
            <a:xfrm>
              <a:off x="850" y="3472"/>
              <a:ext cx="2730" cy="988"/>
            </a:xfrm>
            <a:prstGeom prst="rect">
              <a:avLst/>
            </a:prstGeom>
            <a:solidFill>
              <a:srgbClr val="485F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a:t>定律 </a:t>
              </a:r>
              <a:r>
                <a:rPr lang="en-US" altLang="zh-CN"/>
                <a:t>3</a:t>
              </a:r>
              <a:r>
                <a:rPr lang="zh-CN" altLang="en-US"/>
                <a:t>：</a:t>
              </a:r>
              <a:endParaRPr lang="zh-CN" altLang="en-US"/>
            </a:p>
          </p:txBody>
        </p:sp>
      </p:grpSp>
      <p:grpSp>
        <p:nvGrpSpPr>
          <p:cNvPr id="18" name="组合 17"/>
          <p:cNvGrpSpPr/>
          <p:nvPr/>
        </p:nvGrpSpPr>
        <p:grpSpPr>
          <a:xfrm>
            <a:off x="539750" y="4655820"/>
            <a:ext cx="10525760" cy="706755"/>
            <a:chOff x="850" y="3426"/>
            <a:chExt cx="16576" cy="1113"/>
          </a:xfrm>
        </p:grpSpPr>
        <p:sp>
          <p:nvSpPr>
            <p:cNvPr id="19" name="文本框 18"/>
            <p:cNvSpPr txBox="1"/>
            <p:nvPr>
              <p:custDataLst>
                <p:tags r:id="rId6"/>
              </p:custDataLst>
            </p:nvPr>
          </p:nvSpPr>
          <p:spPr>
            <a:xfrm>
              <a:off x="3817" y="3426"/>
              <a:ext cx="13609" cy="1113"/>
            </a:xfrm>
            <a:prstGeom prst="rect">
              <a:avLst/>
            </a:prstGeom>
            <a:noFill/>
          </p:spPr>
          <p:txBody>
            <a:bodyPr wrap="square" rtlCol="0">
              <a:spAutoFit/>
            </a:bodyPr>
            <a:p>
              <a:pPr>
                <a:lnSpc>
                  <a:spcPct val="100000"/>
                </a:lnSpc>
              </a:pPr>
              <a:r>
                <a:rPr lang="en-US" altLang="zh-CN" sz="2000" dirty="0">
                  <a:solidFill>
                    <a:schemeClr val="tx1">
                      <a:lumMod val="50000"/>
                      <a:lumOff val="50000"/>
                    </a:schemeClr>
                  </a:solidFill>
                  <a:latin typeface="思源黑体 CN Light" panose="020B0300000000000000" pitchFamily="34" charset="-122"/>
                  <a:ea typeface="思源黑体 CN Light" panose="020B0300000000000000" pitchFamily="34" charset="-122"/>
                </a:rPr>
                <a:t>以结果为导向、以激励为主的绩效考核看似有效、公平、合理，却是企业做不大的重要原因。</a:t>
              </a:r>
              <a:endParaRPr lang="en-US" altLang="zh-CN" sz="2000" dirty="0">
                <a:solidFill>
                  <a:schemeClr val="tx1">
                    <a:lumMod val="50000"/>
                    <a:lumOff val="50000"/>
                  </a:schemeClr>
                </a:solidFill>
                <a:latin typeface="思源黑体 CN Light" panose="020B0300000000000000" pitchFamily="34" charset="-122"/>
                <a:ea typeface="思源黑体 CN Light" panose="020B0300000000000000" pitchFamily="34" charset="-122"/>
              </a:endParaRPr>
            </a:p>
          </p:txBody>
        </p:sp>
        <p:sp>
          <p:nvSpPr>
            <p:cNvPr id="20" name="矩形 19"/>
            <p:cNvSpPr/>
            <p:nvPr>
              <p:custDataLst>
                <p:tags r:id="rId7"/>
              </p:custDataLst>
            </p:nvPr>
          </p:nvSpPr>
          <p:spPr>
            <a:xfrm>
              <a:off x="850" y="3472"/>
              <a:ext cx="2730" cy="988"/>
            </a:xfrm>
            <a:prstGeom prst="rect">
              <a:avLst/>
            </a:prstGeom>
            <a:solidFill>
              <a:srgbClr val="485F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a:t>定律 </a:t>
              </a:r>
              <a:r>
                <a:rPr lang="en-US" altLang="zh-CN"/>
                <a:t>4</a:t>
              </a:r>
              <a:r>
                <a:rPr lang="zh-CN" altLang="en-US"/>
                <a:t>：</a:t>
              </a:r>
              <a:endParaRPr lang="zh-CN" altLang="en-US"/>
            </a:p>
          </p:txBody>
        </p:sp>
      </p:gr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500"/>
                                        <p:tgtEl>
                                          <p:spTgt spid="21"/>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3"/>
                                        </p:tgtEl>
                                        <p:attrNameLst>
                                          <p:attrName>style.visibility</p:attrName>
                                        </p:attrNameLst>
                                      </p:cBhvr>
                                      <p:to>
                                        <p:strVal val="visible"/>
                                      </p:to>
                                    </p:set>
                                    <p:animEffect transition="in" filter="fade">
                                      <p:cBhvr>
                                        <p:cTn id="10"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3" grpId="0" bldLvl="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83432" y="220560"/>
            <a:ext cx="5613393" cy="761186"/>
            <a:chOff x="1828468" y="2747536"/>
            <a:chExt cx="4210044" cy="570889"/>
          </a:xfrm>
        </p:grpSpPr>
        <p:sp>
          <p:nvSpPr>
            <p:cNvPr id="3" name="文本框 2"/>
            <p:cNvSpPr txBox="1"/>
            <p:nvPr/>
          </p:nvSpPr>
          <p:spPr>
            <a:xfrm>
              <a:off x="1828468" y="2926948"/>
              <a:ext cx="2880320" cy="391477"/>
            </a:xfrm>
            <a:prstGeom prst="rect">
              <a:avLst/>
            </a:prstGeom>
            <a:noFill/>
          </p:spPr>
          <p:txBody>
            <a:bodyPr wrap="square" rtlCol="0">
              <a:spAutoFit/>
            </a:bodyPr>
            <a:lstStyle/>
            <a:p>
              <a:r>
                <a:rPr lang="zh-CN" altLang="en-US" sz="2800" dirty="0">
                  <a:solidFill>
                    <a:srgbClr val="384A66"/>
                  </a:solidFill>
                  <a:latin typeface="思源黑体 CN Light" panose="020B0300000000000000" pitchFamily="34" charset="-122"/>
                  <a:ea typeface="思源黑体 CN Light" panose="020B0300000000000000" pitchFamily="34" charset="-122"/>
                </a:rPr>
                <a:t>销售员靠什么开拓市场</a:t>
              </a:r>
              <a:endParaRPr lang="zh-CN" altLang="en-US" sz="2800" dirty="0">
                <a:solidFill>
                  <a:srgbClr val="384A66"/>
                </a:solidFill>
                <a:latin typeface="思源黑体 CN Light" panose="020B0300000000000000" pitchFamily="34" charset="-122"/>
                <a:ea typeface="思源黑体 CN Light" panose="020B0300000000000000" pitchFamily="34" charset="-122"/>
              </a:endParaRPr>
            </a:p>
          </p:txBody>
        </p:sp>
        <p:sp>
          <p:nvSpPr>
            <p:cNvPr id="4" name="文本框 3"/>
            <p:cNvSpPr txBox="1"/>
            <p:nvPr/>
          </p:nvSpPr>
          <p:spPr>
            <a:xfrm>
              <a:off x="1828468" y="2747536"/>
              <a:ext cx="4210044" cy="276225"/>
            </a:xfrm>
            <a:prstGeom prst="rect">
              <a:avLst/>
            </a:prstGeom>
            <a:noFill/>
          </p:spPr>
          <p:txBody>
            <a:bodyPr wrap="square" rtlCol="0">
              <a:spAutoFit/>
            </a:bodyPr>
            <a:lstStyle/>
            <a:p>
              <a:r>
                <a:rPr lang="en-US" altLang="zh-CN" sz="1800" dirty="0">
                  <a:solidFill>
                    <a:srgbClr val="384A66"/>
                  </a:solidFill>
                  <a:latin typeface="思源黑体 CN Light" panose="020B0300000000000000" pitchFamily="34" charset="-122"/>
                  <a:ea typeface="思源黑体 CN Light" panose="020B0300000000000000" pitchFamily="34" charset="-122"/>
                </a:rPr>
                <a:t>第一节</a:t>
              </a:r>
              <a:endParaRPr lang="en-US" altLang="zh-CN" sz="1800" dirty="0">
                <a:solidFill>
                  <a:srgbClr val="384A66"/>
                </a:solidFill>
                <a:latin typeface="思源黑体 CN Light" panose="020B0300000000000000" pitchFamily="34" charset="-122"/>
                <a:ea typeface="思源黑体 CN Light" panose="020B0300000000000000" pitchFamily="34" charset="-122"/>
              </a:endParaRPr>
            </a:p>
          </p:txBody>
        </p:sp>
      </p:grpSp>
      <p:sp>
        <p:nvSpPr>
          <p:cNvPr id="5" name="椭圆 4"/>
          <p:cNvSpPr/>
          <p:nvPr/>
        </p:nvSpPr>
        <p:spPr>
          <a:xfrm>
            <a:off x="-456728" y="-315417"/>
            <a:ext cx="1440160" cy="1410509"/>
          </a:xfrm>
          <a:prstGeom prst="ellipse">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47328" y="211287"/>
            <a:ext cx="1177490" cy="769441"/>
          </a:xfrm>
          <a:prstGeom prst="rect">
            <a:avLst/>
          </a:prstGeom>
          <a:noFill/>
        </p:spPr>
        <p:txBody>
          <a:bodyPr wrap="square" rtlCol="0">
            <a:spAutoFit/>
          </a:bodyPr>
          <a:lstStyle/>
          <a:p>
            <a:r>
              <a:rPr lang="en-US" altLang="zh-CN" sz="4400" b="1" dirty="0">
                <a:solidFill>
                  <a:schemeClr val="bg1"/>
                </a:solidFill>
                <a:latin typeface="思源黑体 CN Light" panose="020B0300000000000000" pitchFamily="34" charset="-122"/>
                <a:ea typeface="思源黑体 CN Light" panose="020B0300000000000000" pitchFamily="34" charset="-122"/>
              </a:rPr>
              <a:t>01</a:t>
            </a:r>
            <a:endParaRPr lang="zh-CN" altLang="en-US" sz="4400" b="1" dirty="0">
              <a:solidFill>
                <a:schemeClr val="bg1"/>
              </a:solidFill>
              <a:latin typeface="思源黑体 CN Light" panose="020B0300000000000000" pitchFamily="34" charset="-122"/>
              <a:ea typeface="思源黑体 CN Light" panose="020B0300000000000000" pitchFamily="34" charset="-122"/>
            </a:endParaRPr>
          </a:p>
        </p:txBody>
      </p:sp>
      <p:sp>
        <p:nvSpPr>
          <p:cNvPr id="21" name="文本框 20"/>
          <p:cNvSpPr txBox="1"/>
          <p:nvPr/>
        </p:nvSpPr>
        <p:spPr>
          <a:xfrm>
            <a:off x="540025" y="1167297"/>
            <a:ext cx="4647534" cy="645160"/>
          </a:xfrm>
          <a:prstGeom prst="rect">
            <a:avLst/>
          </a:prstGeom>
          <a:noFill/>
        </p:spPr>
        <p:txBody>
          <a:bodyPr wrap="square" rtlCol="0">
            <a:spAutoFit/>
          </a:bodyPr>
          <a:lstStyle/>
          <a:p>
            <a:r>
              <a:rPr lang="zh-CN" altLang="en-US" sz="3600" b="1" dirty="0">
                <a:solidFill>
                  <a:srgbClr val="384A66"/>
                </a:solidFill>
                <a:latin typeface="思源黑体 CN Light" panose="020B0300000000000000" pitchFamily="34" charset="-122"/>
                <a:ea typeface="思源黑体 CN Light" panose="020B0300000000000000" pitchFamily="34" charset="-122"/>
              </a:rPr>
              <a:t>二十二、成功定律</a:t>
            </a:r>
            <a:endParaRPr lang="zh-CN" altLang="en-US" sz="3600" b="1" dirty="0">
              <a:solidFill>
                <a:srgbClr val="384A66"/>
              </a:solidFill>
              <a:latin typeface="思源黑体 CN Light" panose="020B0300000000000000" pitchFamily="34" charset="-122"/>
              <a:ea typeface="思源黑体 CN Light" panose="020B0300000000000000" pitchFamily="34" charset="-122"/>
            </a:endParaRPr>
          </a:p>
        </p:txBody>
      </p:sp>
      <p:sp>
        <p:nvSpPr>
          <p:cNvPr id="23" name="矩形 22"/>
          <p:cNvSpPr/>
          <p:nvPr/>
        </p:nvSpPr>
        <p:spPr>
          <a:xfrm>
            <a:off x="540025" y="1959132"/>
            <a:ext cx="2201430" cy="72008"/>
          </a:xfrm>
          <a:prstGeom prst="rect">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384A66"/>
              </a:solidFill>
            </a:endParaRPr>
          </a:p>
        </p:txBody>
      </p:sp>
      <p:grpSp>
        <p:nvGrpSpPr>
          <p:cNvPr id="8" name="组合 7"/>
          <p:cNvGrpSpPr/>
          <p:nvPr/>
        </p:nvGrpSpPr>
        <p:grpSpPr>
          <a:xfrm>
            <a:off x="539750" y="2204720"/>
            <a:ext cx="10742930" cy="627380"/>
            <a:chOff x="850" y="3472"/>
            <a:chExt cx="16918" cy="988"/>
          </a:xfrm>
        </p:grpSpPr>
        <p:sp>
          <p:nvSpPr>
            <p:cNvPr id="22" name="文本框 21"/>
            <p:cNvSpPr txBox="1"/>
            <p:nvPr/>
          </p:nvSpPr>
          <p:spPr>
            <a:xfrm>
              <a:off x="3817" y="3652"/>
              <a:ext cx="13951" cy="628"/>
            </a:xfrm>
            <a:prstGeom prst="rect">
              <a:avLst/>
            </a:prstGeom>
            <a:noFill/>
          </p:spPr>
          <p:txBody>
            <a:bodyPr wrap="square" rtlCol="0">
              <a:spAutoFit/>
            </a:bodyPr>
            <a:lstStyle/>
            <a:p>
              <a:pPr>
                <a:lnSpc>
                  <a:spcPct val="100000"/>
                </a:lnSpc>
              </a:pPr>
              <a:r>
                <a:rPr lang="en-US" altLang="zh-CN" sz="2000" dirty="0">
                  <a:solidFill>
                    <a:schemeClr val="tx1">
                      <a:lumMod val="50000"/>
                      <a:lumOff val="50000"/>
                    </a:schemeClr>
                  </a:solidFill>
                  <a:latin typeface="思源黑体 CN Light" panose="020B0300000000000000" pitchFamily="34" charset="-122"/>
                  <a:ea typeface="思源黑体 CN Light" panose="020B0300000000000000" pitchFamily="34" charset="-122"/>
                </a:rPr>
                <a:t>“失败是成功之母”是失败者的托词，真正的成功者信奉“成功是成功之母”</a:t>
              </a:r>
              <a:endParaRPr lang="en-US" altLang="zh-CN" sz="2000" dirty="0">
                <a:solidFill>
                  <a:schemeClr val="tx1">
                    <a:lumMod val="50000"/>
                    <a:lumOff val="50000"/>
                  </a:schemeClr>
                </a:solidFill>
                <a:latin typeface="思源黑体 CN Light" panose="020B0300000000000000" pitchFamily="34" charset="-122"/>
                <a:ea typeface="思源黑体 CN Light" panose="020B0300000000000000" pitchFamily="34" charset="-122"/>
              </a:endParaRPr>
            </a:p>
          </p:txBody>
        </p:sp>
        <p:sp>
          <p:nvSpPr>
            <p:cNvPr id="7" name="矩形 6"/>
            <p:cNvSpPr/>
            <p:nvPr>
              <p:custDataLst>
                <p:tags r:id="rId1"/>
              </p:custDataLst>
            </p:nvPr>
          </p:nvSpPr>
          <p:spPr>
            <a:xfrm>
              <a:off x="850" y="3472"/>
              <a:ext cx="2730" cy="988"/>
            </a:xfrm>
            <a:prstGeom prst="rect">
              <a:avLst/>
            </a:prstGeom>
            <a:solidFill>
              <a:srgbClr val="485F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a:t>定律 1：</a:t>
              </a:r>
              <a:endParaRPr lang="zh-CN" altLang="en-US"/>
            </a:p>
          </p:txBody>
        </p:sp>
      </p:grpSp>
      <p:grpSp>
        <p:nvGrpSpPr>
          <p:cNvPr id="9" name="组合 8"/>
          <p:cNvGrpSpPr/>
          <p:nvPr/>
        </p:nvGrpSpPr>
        <p:grpSpPr>
          <a:xfrm>
            <a:off x="539750" y="2926080"/>
            <a:ext cx="9865360" cy="627380"/>
            <a:chOff x="850" y="3472"/>
            <a:chExt cx="15536" cy="988"/>
          </a:xfrm>
        </p:grpSpPr>
        <p:sp>
          <p:nvSpPr>
            <p:cNvPr id="10" name="文本框 9"/>
            <p:cNvSpPr txBox="1"/>
            <p:nvPr>
              <p:custDataLst>
                <p:tags r:id="rId2"/>
              </p:custDataLst>
            </p:nvPr>
          </p:nvSpPr>
          <p:spPr>
            <a:xfrm>
              <a:off x="3817" y="3652"/>
              <a:ext cx="12569" cy="628"/>
            </a:xfrm>
            <a:prstGeom prst="rect">
              <a:avLst/>
            </a:prstGeom>
            <a:noFill/>
          </p:spPr>
          <p:txBody>
            <a:bodyPr wrap="square" rtlCol="0">
              <a:spAutoFit/>
            </a:bodyPr>
            <a:p>
              <a:pPr>
                <a:lnSpc>
                  <a:spcPct val="100000"/>
                </a:lnSpc>
              </a:pPr>
              <a:r>
                <a:rPr lang="en-US" altLang="zh-CN" sz="2000" dirty="0">
                  <a:solidFill>
                    <a:schemeClr val="tx1">
                      <a:lumMod val="50000"/>
                      <a:lumOff val="50000"/>
                    </a:schemeClr>
                  </a:solidFill>
                  <a:latin typeface="思源黑体 CN Light" panose="020B0300000000000000" pitchFamily="34" charset="-122"/>
                  <a:ea typeface="思源黑体 CN Light" panose="020B0300000000000000" pitchFamily="34" charset="-122"/>
                </a:rPr>
                <a:t>为了使营销这台机器少出或不出毛病，就要不断修理没有毛病的机器。</a:t>
              </a:r>
              <a:endParaRPr lang="en-US" altLang="zh-CN" sz="2000" dirty="0">
                <a:solidFill>
                  <a:schemeClr val="tx1">
                    <a:lumMod val="50000"/>
                    <a:lumOff val="50000"/>
                  </a:schemeClr>
                </a:solidFill>
                <a:latin typeface="思源黑体 CN Light" panose="020B0300000000000000" pitchFamily="34" charset="-122"/>
                <a:ea typeface="思源黑体 CN Light" panose="020B0300000000000000" pitchFamily="34" charset="-122"/>
              </a:endParaRPr>
            </a:p>
          </p:txBody>
        </p:sp>
        <p:sp>
          <p:nvSpPr>
            <p:cNvPr id="11" name="矩形 10"/>
            <p:cNvSpPr/>
            <p:nvPr>
              <p:custDataLst>
                <p:tags r:id="rId3"/>
              </p:custDataLst>
            </p:nvPr>
          </p:nvSpPr>
          <p:spPr>
            <a:xfrm>
              <a:off x="850" y="3472"/>
              <a:ext cx="2730" cy="988"/>
            </a:xfrm>
            <a:prstGeom prst="rect">
              <a:avLst/>
            </a:prstGeom>
            <a:solidFill>
              <a:srgbClr val="485F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a:t>定律 </a:t>
              </a:r>
              <a:r>
                <a:rPr lang="en-US" altLang="zh-CN"/>
                <a:t>2</a:t>
              </a:r>
              <a:r>
                <a:rPr lang="zh-CN" altLang="en-US"/>
                <a:t>：</a:t>
              </a:r>
              <a:endParaRPr lang="zh-CN" altLang="en-US"/>
            </a:p>
          </p:txBody>
        </p:sp>
      </p:grpSp>
      <p:grpSp>
        <p:nvGrpSpPr>
          <p:cNvPr id="12" name="组合 11"/>
          <p:cNvGrpSpPr/>
          <p:nvPr/>
        </p:nvGrpSpPr>
        <p:grpSpPr>
          <a:xfrm>
            <a:off x="539750" y="3647440"/>
            <a:ext cx="10939145" cy="706755"/>
            <a:chOff x="850" y="3426"/>
            <a:chExt cx="17227" cy="1113"/>
          </a:xfrm>
        </p:grpSpPr>
        <p:sp>
          <p:nvSpPr>
            <p:cNvPr id="13" name="文本框 12"/>
            <p:cNvSpPr txBox="1"/>
            <p:nvPr>
              <p:custDataLst>
                <p:tags r:id="rId4"/>
              </p:custDataLst>
            </p:nvPr>
          </p:nvSpPr>
          <p:spPr>
            <a:xfrm>
              <a:off x="3817" y="3426"/>
              <a:ext cx="14260" cy="1113"/>
            </a:xfrm>
            <a:prstGeom prst="rect">
              <a:avLst/>
            </a:prstGeom>
            <a:noFill/>
          </p:spPr>
          <p:txBody>
            <a:bodyPr wrap="square" rtlCol="0">
              <a:spAutoFit/>
            </a:bodyPr>
            <a:p>
              <a:pPr>
                <a:lnSpc>
                  <a:spcPct val="100000"/>
                </a:lnSpc>
              </a:pPr>
              <a:r>
                <a:rPr lang="en-US" altLang="zh-CN" sz="2000" dirty="0">
                  <a:solidFill>
                    <a:schemeClr val="tx1">
                      <a:lumMod val="50000"/>
                      <a:lumOff val="50000"/>
                    </a:schemeClr>
                  </a:solidFill>
                  <a:latin typeface="思源黑体 CN Light" panose="020B0300000000000000" pitchFamily="34" charset="-122"/>
                  <a:ea typeface="思源黑体 CN Light" panose="020B0300000000000000" pitchFamily="34" charset="-122"/>
                </a:rPr>
                <a:t>普通人特别害怕坏消息，其实坏消息并不可怕，可怕的是对待坏消息的不正确的态度。</a:t>
              </a:r>
              <a:endParaRPr lang="en-US" altLang="zh-CN" sz="2000" dirty="0">
                <a:solidFill>
                  <a:schemeClr val="tx1">
                    <a:lumMod val="50000"/>
                    <a:lumOff val="50000"/>
                  </a:schemeClr>
                </a:solidFill>
                <a:latin typeface="思源黑体 CN Light" panose="020B0300000000000000" pitchFamily="34" charset="-122"/>
                <a:ea typeface="思源黑体 CN Light" panose="020B0300000000000000" pitchFamily="34" charset="-122"/>
              </a:endParaRPr>
            </a:p>
          </p:txBody>
        </p:sp>
        <p:sp>
          <p:nvSpPr>
            <p:cNvPr id="14" name="矩形 13"/>
            <p:cNvSpPr/>
            <p:nvPr>
              <p:custDataLst>
                <p:tags r:id="rId5"/>
              </p:custDataLst>
            </p:nvPr>
          </p:nvSpPr>
          <p:spPr>
            <a:xfrm>
              <a:off x="850" y="3472"/>
              <a:ext cx="2730" cy="988"/>
            </a:xfrm>
            <a:prstGeom prst="rect">
              <a:avLst/>
            </a:prstGeom>
            <a:solidFill>
              <a:srgbClr val="485F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a:t>定律 </a:t>
              </a:r>
              <a:r>
                <a:rPr lang="en-US" altLang="zh-CN"/>
                <a:t>3</a:t>
              </a:r>
              <a:r>
                <a:rPr lang="zh-CN" altLang="en-US"/>
                <a:t>：</a:t>
              </a:r>
              <a:endParaRPr lang="zh-CN" altLang="en-US"/>
            </a:p>
          </p:txBody>
        </p:sp>
      </p:grpSp>
      <p:grpSp>
        <p:nvGrpSpPr>
          <p:cNvPr id="15" name="组合 14"/>
          <p:cNvGrpSpPr/>
          <p:nvPr/>
        </p:nvGrpSpPr>
        <p:grpSpPr>
          <a:xfrm>
            <a:off x="539750" y="5169535"/>
            <a:ext cx="10525760" cy="627380"/>
            <a:chOff x="850" y="3472"/>
            <a:chExt cx="16576" cy="988"/>
          </a:xfrm>
        </p:grpSpPr>
        <p:sp>
          <p:nvSpPr>
            <p:cNvPr id="16" name="文本框 15"/>
            <p:cNvSpPr txBox="1"/>
            <p:nvPr>
              <p:custDataLst>
                <p:tags r:id="rId6"/>
              </p:custDataLst>
            </p:nvPr>
          </p:nvSpPr>
          <p:spPr>
            <a:xfrm>
              <a:off x="3817" y="3652"/>
              <a:ext cx="13609" cy="628"/>
            </a:xfrm>
            <a:prstGeom prst="rect">
              <a:avLst/>
            </a:prstGeom>
            <a:noFill/>
          </p:spPr>
          <p:txBody>
            <a:bodyPr wrap="square" rtlCol="0">
              <a:spAutoFit/>
            </a:bodyPr>
            <a:p>
              <a:pPr>
                <a:lnSpc>
                  <a:spcPct val="100000"/>
                </a:lnSpc>
              </a:pPr>
              <a:r>
                <a:rPr lang="en-US" altLang="zh-CN" sz="2000" dirty="0">
                  <a:solidFill>
                    <a:schemeClr val="tx1">
                      <a:lumMod val="50000"/>
                      <a:lumOff val="50000"/>
                    </a:schemeClr>
                  </a:solidFill>
                  <a:latin typeface="思源黑体 CN Light" panose="020B0300000000000000" pitchFamily="34" charset="-122"/>
                  <a:ea typeface="思源黑体 CN Light" panose="020B0300000000000000" pitchFamily="34" charset="-122"/>
                </a:rPr>
                <a:t>管理者永远不可能在短期内改变一群人。</a:t>
              </a:r>
              <a:endParaRPr lang="en-US" altLang="zh-CN" sz="2000" dirty="0">
                <a:solidFill>
                  <a:schemeClr val="tx1">
                    <a:lumMod val="50000"/>
                    <a:lumOff val="50000"/>
                  </a:schemeClr>
                </a:solidFill>
                <a:latin typeface="思源黑体 CN Light" panose="020B0300000000000000" pitchFamily="34" charset="-122"/>
                <a:ea typeface="思源黑体 CN Light" panose="020B0300000000000000" pitchFamily="34" charset="-122"/>
              </a:endParaRPr>
            </a:p>
          </p:txBody>
        </p:sp>
        <p:sp>
          <p:nvSpPr>
            <p:cNvPr id="17" name="矩形 16"/>
            <p:cNvSpPr/>
            <p:nvPr>
              <p:custDataLst>
                <p:tags r:id="rId7"/>
              </p:custDataLst>
            </p:nvPr>
          </p:nvSpPr>
          <p:spPr>
            <a:xfrm>
              <a:off x="850" y="3472"/>
              <a:ext cx="2730" cy="988"/>
            </a:xfrm>
            <a:prstGeom prst="rect">
              <a:avLst/>
            </a:prstGeom>
            <a:solidFill>
              <a:srgbClr val="485F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a:t>定律 </a:t>
              </a:r>
              <a:r>
                <a:rPr lang="en-US" altLang="zh-CN"/>
                <a:t>5</a:t>
              </a:r>
              <a:r>
                <a:rPr lang="zh-CN" altLang="en-US"/>
                <a:t>：</a:t>
              </a:r>
              <a:endParaRPr lang="zh-CN" altLang="en-US"/>
            </a:p>
          </p:txBody>
        </p:sp>
      </p:grpSp>
      <p:grpSp>
        <p:nvGrpSpPr>
          <p:cNvPr id="18" name="组合 17"/>
          <p:cNvGrpSpPr/>
          <p:nvPr/>
        </p:nvGrpSpPr>
        <p:grpSpPr>
          <a:xfrm>
            <a:off x="539750" y="4448175"/>
            <a:ext cx="10525760" cy="627380"/>
            <a:chOff x="850" y="3472"/>
            <a:chExt cx="16576" cy="988"/>
          </a:xfrm>
        </p:grpSpPr>
        <p:sp>
          <p:nvSpPr>
            <p:cNvPr id="19" name="文本框 18"/>
            <p:cNvSpPr txBox="1"/>
            <p:nvPr>
              <p:custDataLst>
                <p:tags r:id="rId8"/>
              </p:custDataLst>
            </p:nvPr>
          </p:nvSpPr>
          <p:spPr>
            <a:xfrm>
              <a:off x="3817" y="3652"/>
              <a:ext cx="13609" cy="628"/>
            </a:xfrm>
            <a:prstGeom prst="rect">
              <a:avLst/>
            </a:prstGeom>
            <a:noFill/>
          </p:spPr>
          <p:txBody>
            <a:bodyPr wrap="square" rtlCol="0">
              <a:spAutoFit/>
            </a:bodyPr>
            <a:p>
              <a:pPr>
                <a:lnSpc>
                  <a:spcPct val="100000"/>
                </a:lnSpc>
              </a:pPr>
              <a:r>
                <a:rPr lang="en-US" altLang="zh-CN" sz="2000" dirty="0">
                  <a:solidFill>
                    <a:schemeClr val="tx1">
                      <a:lumMod val="50000"/>
                      <a:lumOff val="50000"/>
                    </a:schemeClr>
                  </a:solidFill>
                  <a:latin typeface="思源黑体 CN Light" panose="020B0300000000000000" pitchFamily="34" charset="-122"/>
                  <a:ea typeface="思源黑体 CN Light" panose="020B0300000000000000" pitchFamily="34" charset="-122"/>
                </a:rPr>
                <a:t>企业的初始成长可能要靠营销谋略，企业的终极成功则需要“大道无术”。</a:t>
              </a:r>
              <a:endParaRPr lang="en-US" altLang="zh-CN" sz="2000" dirty="0">
                <a:solidFill>
                  <a:schemeClr val="tx1">
                    <a:lumMod val="50000"/>
                    <a:lumOff val="50000"/>
                  </a:schemeClr>
                </a:solidFill>
                <a:latin typeface="思源黑体 CN Light" panose="020B0300000000000000" pitchFamily="34" charset="-122"/>
                <a:ea typeface="思源黑体 CN Light" panose="020B0300000000000000" pitchFamily="34" charset="-122"/>
              </a:endParaRPr>
            </a:p>
          </p:txBody>
        </p:sp>
        <p:sp>
          <p:nvSpPr>
            <p:cNvPr id="20" name="矩形 19"/>
            <p:cNvSpPr/>
            <p:nvPr>
              <p:custDataLst>
                <p:tags r:id="rId9"/>
              </p:custDataLst>
            </p:nvPr>
          </p:nvSpPr>
          <p:spPr>
            <a:xfrm>
              <a:off x="850" y="3472"/>
              <a:ext cx="2730" cy="988"/>
            </a:xfrm>
            <a:prstGeom prst="rect">
              <a:avLst/>
            </a:prstGeom>
            <a:solidFill>
              <a:srgbClr val="485F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a:t>定律 </a:t>
              </a:r>
              <a:r>
                <a:rPr lang="en-US" altLang="zh-CN"/>
                <a:t>4</a:t>
              </a:r>
              <a:r>
                <a:rPr lang="zh-CN" altLang="en-US"/>
                <a:t>：</a:t>
              </a:r>
              <a:endParaRPr lang="zh-CN" altLang="en-US"/>
            </a:p>
          </p:txBody>
        </p:sp>
      </p:grpSp>
      <p:grpSp>
        <p:nvGrpSpPr>
          <p:cNvPr id="24" name="组合 23"/>
          <p:cNvGrpSpPr/>
          <p:nvPr/>
        </p:nvGrpSpPr>
        <p:grpSpPr>
          <a:xfrm>
            <a:off x="539750" y="5890895"/>
            <a:ext cx="10525760" cy="627380"/>
            <a:chOff x="850" y="3472"/>
            <a:chExt cx="16576" cy="988"/>
          </a:xfrm>
        </p:grpSpPr>
        <p:sp>
          <p:nvSpPr>
            <p:cNvPr id="25" name="文本框 24"/>
            <p:cNvSpPr txBox="1"/>
            <p:nvPr>
              <p:custDataLst>
                <p:tags r:id="rId10"/>
              </p:custDataLst>
            </p:nvPr>
          </p:nvSpPr>
          <p:spPr>
            <a:xfrm>
              <a:off x="3817" y="3652"/>
              <a:ext cx="13609" cy="628"/>
            </a:xfrm>
            <a:prstGeom prst="rect">
              <a:avLst/>
            </a:prstGeom>
            <a:noFill/>
          </p:spPr>
          <p:txBody>
            <a:bodyPr wrap="square" rtlCol="0">
              <a:spAutoFit/>
            </a:bodyPr>
            <a:p>
              <a:pPr>
                <a:lnSpc>
                  <a:spcPct val="100000"/>
                </a:lnSpc>
              </a:pPr>
              <a:r>
                <a:rPr lang="en-US" altLang="zh-CN" sz="2000" dirty="0">
                  <a:solidFill>
                    <a:schemeClr val="tx1">
                      <a:lumMod val="50000"/>
                      <a:lumOff val="50000"/>
                    </a:schemeClr>
                  </a:solidFill>
                  <a:latin typeface="思源黑体 CN Light" panose="020B0300000000000000" pitchFamily="34" charset="-122"/>
                  <a:ea typeface="思源黑体 CN Light" panose="020B0300000000000000" pitchFamily="34" charset="-122"/>
                </a:rPr>
                <a:t>营销老总终点有多远，就离成功有多远。</a:t>
              </a:r>
              <a:endParaRPr lang="en-US" altLang="zh-CN" sz="2000" dirty="0">
                <a:solidFill>
                  <a:schemeClr val="tx1">
                    <a:lumMod val="50000"/>
                    <a:lumOff val="50000"/>
                  </a:schemeClr>
                </a:solidFill>
                <a:latin typeface="思源黑体 CN Light" panose="020B0300000000000000" pitchFamily="34" charset="-122"/>
                <a:ea typeface="思源黑体 CN Light" panose="020B0300000000000000" pitchFamily="34" charset="-122"/>
              </a:endParaRPr>
            </a:p>
          </p:txBody>
        </p:sp>
        <p:sp>
          <p:nvSpPr>
            <p:cNvPr id="26" name="矩形 25"/>
            <p:cNvSpPr/>
            <p:nvPr>
              <p:custDataLst>
                <p:tags r:id="rId11"/>
              </p:custDataLst>
            </p:nvPr>
          </p:nvSpPr>
          <p:spPr>
            <a:xfrm>
              <a:off x="850" y="3472"/>
              <a:ext cx="2730" cy="988"/>
            </a:xfrm>
            <a:prstGeom prst="rect">
              <a:avLst/>
            </a:prstGeom>
            <a:solidFill>
              <a:srgbClr val="485F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a:t>定律 </a:t>
              </a:r>
              <a:r>
                <a:rPr lang="en-US" altLang="zh-CN"/>
                <a:t>6</a:t>
              </a:r>
              <a:r>
                <a:rPr lang="zh-CN" altLang="en-US"/>
                <a:t>：</a:t>
              </a:r>
              <a:endParaRPr lang="zh-CN" altLang="en-US"/>
            </a:p>
          </p:txBody>
        </p:sp>
      </p:gr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500"/>
                                        <p:tgtEl>
                                          <p:spTgt spid="21"/>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3"/>
                                        </p:tgtEl>
                                        <p:attrNameLst>
                                          <p:attrName>style.visibility</p:attrName>
                                        </p:attrNameLst>
                                      </p:cBhvr>
                                      <p:to>
                                        <p:strVal val="visible"/>
                                      </p:to>
                                    </p:set>
                                    <p:animEffect transition="in" filter="fade">
                                      <p:cBhvr>
                                        <p:cTn id="10"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3" grpId="0" bldLvl="0" animBg="1"/>
    </p:bld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图片 1"/>
          <p:cNvPicPr>
            <a:picLocks noChangeAspect="1"/>
          </p:cNvPicPr>
          <p:nvPr>
            <p:custDataLst>
              <p:tags r:id="rId1"/>
            </p:custDataLst>
          </p:nvPr>
        </p:nvPicPr>
        <p:blipFill>
          <a:blip r:embed="rId2"/>
          <a:srcRect b="42754"/>
          <a:stretch>
            <a:fillRect/>
          </a:stretch>
        </p:blipFill>
        <p:spPr>
          <a:xfrm>
            <a:off x="0" y="0"/>
            <a:ext cx="12192000" cy="4212590"/>
          </a:xfrm>
          <a:prstGeom prst="rect">
            <a:avLst/>
          </a:prstGeom>
        </p:spPr>
      </p:pic>
      <p:sp>
        <p:nvSpPr>
          <p:cNvPr id="18" name="矩形 17"/>
          <p:cNvSpPr/>
          <p:nvPr/>
        </p:nvSpPr>
        <p:spPr>
          <a:xfrm>
            <a:off x="3143671" y="3284377"/>
            <a:ext cx="5904656" cy="2520887"/>
          </a:xfrm>
          <a:prstGeom prst="rect">
            <a:avLst/>
          </a:prstGeom>
          <a:noFill/>
          <a:ln w="38100">
            <a:solidFill>
              <a:srgbClr val="384A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7" name="图片 16"/>
          <p:cNvPicPr>
            <a:picLocks noChangeAspect="1"/>
          </p:cNvPicPr>
          <p:nvPr/>
        </p:nvPicPr>
        <p:blipFill rotWithShape="1">
          <a:blip r:embed="rId3">
            <a:extLst>
              <a:ext uri="{28A0092B-C50C-407E-A947-70E740481C1C}">
                <a14:useLocalDpi xmlns:a14="http://schemas.microsoft.com/office/drawing/2010/main" val="0"/>
              </a:ext>
            </a:extLst>
          </a:blip>
          <a:srcRect l="34" t="32060" r="-34" b="16059"/>
          <a:stretch>
            <a:fillRect/>
          </a:stretch>
        </p:blipFill>
        <p:spPr>
          <a:xfrm>
            <a:off x="0" y="0"/>
            <a:ext cx="12192000" cy="4212622"/>
          </a:xfrm>
          <a:prstGeom prst="rect">
            <a:avLst/>
          </a:prstGeom>
        </p:spPr>
      </p:pic>
      <p:sp>
        <p:nvSpPr>
          <p:cNvPr id="3" name="矩形 2"/>
          <p:cNvSpPr/>
          <p:nvPr/>
        </p:nvSpPr>
        <p:spPr>
          <a:xfrm>
            <a:off x="3359696" y="3068960"/>
            <a:ext cx="5472608" cy="2447665"/>
          </a:xfrm>
          <a:prstGeom prst="rect">
            <a:avLst/>
          </a:prstGeom>
          <a:solidFill>
            <a:srgbClr val="485F84">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nvSpPr>
        <p:spPr>
          <a:xfrm>
            <a:off x="5447928" y="3257294"/>
            <a:ext cx="1728192" cy="1198880"/>
          </a:xfrm>
          <a:prstGeom prst="rect">
            <a:avLst/>
          </a:prstGeom>
          <a:noFill/>
        </p:spPr>
        <p:txBody>
          <a:bodyPr wrap="square" rtlCol="0">
            <a:spAutoFit/>
          </a:bodyPr>
          <a:lstStyle/>
          <a:p>
            <a:r>
              <a:rPr lang="en-US" altLang="zh-CN" sz="7200" dirty="0">
                <a:solidFill>
                  <a:schemeClr val="bg1"/>
                </a:solidFill>
                <a:latin typeface="思源黑体 CN Light" panose="020B0300000000000000" pitchFamily="34" charset="-122"/>
                <a:ea typeface="思源黑体 CN Light" panose="020B0300000000000000" pitchFamily="34" charset="-122"/>
              </a:rPr>
              <a:t>05</a:t>
            </a:r>
            <a:endParaRPr lang="zh-CN" altLang="en-US" sz="7200" dirty="0">
              <a:solidFill>
                <a:schemeClr val="bg1"/>
              </a:solidFill>
              <a:latin typeface="思源黑体 CN Light" panose="020B0300000000000000" pitchFamily="34" charset="-122"/>
              <a:ea typeface="思源黑体 CN Light" panose="020B0300000000000000" pitchFamily="34" charset="-122"/>
            </a:endParaRPr>
          </a:p>
        </p:txBody>
      </p:sp>
      <p:sp>
        <p:nvSpPr>
          <p:cNvPr id="13" name="文本框 12"/>
          <p:cNvSpPr txBox="1"/>
          <p:nvPr/>
        </p:nvSpPr>
        <p:spPr>
          <a:xfrm>
            <a:off x="3425190" y="4457700"/>
            <a:ext cx="5341620" cy="645160"/>
          </a:xfrm>
          <a:prstGeom prst="rect">
            <a:avLst/>
          </a:prstGeom>
          <a:noFill/>
        </p:spPr>
        <p:txBody>
          <a:bodyPr wrap="square" rtlCol="0">
            <a:spAutoFit/>
          </a:bodyPr>
          <a:lstStyle/>
          <a:p>
            <a:pPr algn="ctr"/>
            <a:r>
              <a:rPr lang="zh-CN" altLang="en-US" sz="3600" dirty="0">
                <a:solidFill>
                  <a:schemeClr val="bg1"/>
                </a:solidFill>
                <a:latin typeface="思源黑体 CN Light" panose="020B0300000000000000" pitchFamily="34" charset="-122"/>
                <a:ea typeface="思源黑体 CN Light" panose="020B0300000000000000" pitchFamily="34" charset="-122"/>
              </a:rPr>
              <a:t>营销型设计师生存手册</a:t>
            </a:r>
            <a:endParaRPr lang="zh-CN" altLang="en-US" sz="3600" dirty="0">
              <a:solidFill>
                <a:schemeClr val="bg1"/>
              </a:solidFill>
              <a:latin typeface="思源黑体 CN Light" panose="020B0300000000000000" pitchFamily="34" charset="-122"/>
              <a:ea typeface="思源黑体 CN Light" panose="020B03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83432" y="220560"/>
            <a:ext cx="5613393" cy="761186"/>
            <a:chOff x="1828468" y="2747536"/>
            <a:chExt cx="4210044" cy="570889"/>
          </a:xfrm>
        </p:grpSpPr>
        <p:sp>
          <p:nvSpPr>
            <p:cNvPr id="3" name="文本框 2"/>
            <p:cNvSpPr txBox="1"/>
            <p:nvPr/>
          </p:nvSpPr>
          <p:spPr>
            <a:xfrm>
              <a:off x="1828468" y="2926948"/>
              <a:ext cx="2880320" cy="391477"/>
            </a:xfrm>
            <a:prstGeom prst="rect">
              <a:avLst/>
            </a:prstGeom>
            <a:noFill/>
          </p:spPr>
          <p:txBody>
            <a:bodyPr wrap="square" rtlCol="0">
              <a:spAutoFit/>
            </a:bodyPr>
            <a:lstStyle/>
            <a:p>
              <a:r>
                <a:rPr lang="zh-CN" altLang="en-US" sz="2800" dirty="0">
                  <a:solidFill>
                    <a:srgbClr val="384A66"/>
                  </a:solidFill>
                  <a:latin typeface="思源黑体 CN Light" panose="020B0300000000000000" pitchFamily="34" charset="-122"/>
                  <a:ea typeface="思源黑体 CN Light" panose="020B0300000000000000" pitchFamily="34" charset="-122"/>
                </a:rPr>
                <a:t>销售员靠什么开拓市场</a:t>
              </a:r>
              <a:endParaRPr lang="zh-CN" altLang="en-US" sz="2800" dirty="0">
                <a:solidFill>
                  <a:srgbClr val="384A66"/>
                </a:solidFill>
                <a:latin typeface="思源黑体 CN Light" panose="020B0300000000000000" pitchFamily="34" charset="-122"/>
                <a:ea typeface="思源黑体 CN Light" panose="020B0300000000000000" pitchFamily="34" charset="-122"/>
              </a:endParaRPr>
            </a:p>
          </p:txBody>
        </p:sp>
        <p:sp>
          <p:nvSpPr>
            <p:cNvPr id="4" name="文本框 3"/>
            <p:cNvSpPr txBox="1"/>
            <p:nvPr/>
          </p:nvSpPr>
          <p:spPr>
            <a:xfrm>
              <a:off x="1828468" y="2747536"/>
              <a:ext cx="4210044" cy="276225"/>
            </a:xfrm>
            <a:prstGeom prst="rect">
              <a:avLst/>
            </a:prstGeom>
            <a:noFill/>
          </p:spPr>
          <p:txBody>
            <a:bodyPr wrap="square" rtlCol="0">
              <a:spAutoFit/>
            </a:bodyPr>
            <a:lstStyle/>
            <a:p>
              <a:r>
                <a:rPr lang="en-US" altLang="zh-CN" sz="1800" dirty="0">
                  <a:solidFill>
                    <a:srgbClr val="384A66"/>
                  </a:solidFill>
                  <a:latin typeface="思源黑体 CN Light" panose="020B0300000000000000" pitchFamily="34" charset="-122"/>
                  <a:ea typeface="思源黑体 CN Light" panose="020B0300000000000000" pitchFamily="34" charset="-122"/>
                </a:rPr>
                <a:t>第一节</a:t>
              </a:r>
              <a:endParaRPr lang="en-US" altLang="zh-CN" sz="1800" dirty="0">
                <a:solidFill>
                  <a:srgbClr val="384A66"/>
                </a:solidFill>
                <a:latin typeface="思源黑体 CN Light" panose="020B0300000000000000" pitchFamily="34" charset="-122"/>
                <a:ea typeface="思源黑体 CN Light" panose="020B0300000000000000" pitchFamily="34" charset="-122"/>
              </a:endParaRPr>
            </a:p>
          </p:txBody>
        </p:sp>
      </p:grpSp>
      <p:sp>
        <p:nvSpPr>
          <p:cNvPr id="5" name="椭圆 4"/>
          <p:cNvSpPr/>
          <p:nvPr/>
        </p:nvSpPr>
        <p:spPr>
          <a:xfrm>
            <a:off x="-456728" y="-315417"/>
            <a:ext cx="1440160" cy="1410509"/>
          </a:xfrm>
          <a:prstGeom prst="ellipse">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47328" y="211287"/>
            <a:ext cx="1177490" cy="769441"/>
          </a:xfrm>
          <a:prstGeom prst="rect">
            <a:avLst/>
          </a:prstGeom>
          <a:noFill/>
        </p:spPr>
        <p:txBody>
          <a:bodyPr wrap="square" rtlCol="0">
            <a:spAutoFit/>
          </a:bodyPr>
          <a:lstStyle/>
          <a:p>
            <a:r>
              <a:rPr lang="en-US" altLang="zh-CN" sz="4400" b="1" dirty="0">
                <a:solidFill>
                  <a:schemeClr val="bg1"/>
                </a:solidFill>
                <a:latin typeface="思源黑体 CN Light" panose="020B0300000000000000" pitchFamily="34" charset="-122"/>
                <a:ea typeface="思源黑体 CN Light" panose="020B0300000000000000" pitchFamily="34" charset="-122"/>
              </a:rPr>
              <a:t>01</a:t>
            </a:r>
            <a:endParaRPr lang="zh-CN" altLang="en-US" sz="4400" b="1" dirty="0">
              <a:solidFill>
                <a:schemeClr val="bg1"/>
              </a:solidFill>
              <a:latin typeface="思源黑体 CN Light" panose="020B0300000000000000" pitchFamily="34" charset="-122"/>
              <a:ea typeface="思源黑体 CN Light" panose="020B0300000000000000" pitchFamily="34" charset="-122"/>
            </a:endParaRPr>
          </a:p>
        </p:txBody>
      </p:sp>
      <p:sp>
        <p:nvSpPr>
          <p:cNvPr id="21" name="文本框 20"/>
          <p:cNvSpPr txBox="1"/>
          <p:nvPr/>
        </p:nvSpPr>
        <p:spPr>
          <a:xfrm>
            <a:off x="540025" y="1167297"/>
            <a:ext cx="4647534" cy="645160"/>
          </a:xfrm>
          <a:prstGeom prst="rect">
            <a:avLst/>
          </a:prstGeom>
          <a:noFill/>
        </p:spPr>
        <p:txBody>
          <a:bodyPr wrap="square" rtlCol="0">
            <a:spAutoFit/>
          </a:bodyPr>
          <a:lstStyle/>
          <a:p>
            <a:r>
              <a:rPr lang="zh-CN" altLang="en-US" sz="3600" b="1" dirty="0">
                <a:solidFill>
                  <a:srgbClr val="384A66"/>
                </a:solidFill>
                <a:latin typeface="思源黑体 CN Light" panose="020B0300000000000000" pitchFamily="34" charset="-122"/>
                <a:ea typeface="思源黑体 CN Light" panose="020B0300000000000000" pitchFamily="34" charset="-122"/>
              </a:rPr>
              <a:t>二十三、成长定律</a:t>
            </a:r>
            <a:endParaRPr lang="zh-CN" altLang="en-US" sz="3600" b="1" dirty="0">
              <a:solidFill>
                <a:srgbClr val="384A66"/>
              </a:solidFill>
              <a:latin typeface="思源黑体 CN Light" panose="020B0300000000000000" pitchFamily="34" charset="-122"/>
              <a:ea typeface="思源黑体 CN Light" panose="020B0300000000000000" pitchFamily="34" charset="-122"/>
            </a:endParaRPr>
          </a:p>
        </p:txBody>
      </p:sp>
      <p:sp>
        <p:nvSpPr>
          <p:cNvPr id="23" name="矩形 22"/>
          <p:cNvSpPr/>
          <p:nvPr/>
        </p:nvSpPr>
        <p:spPr>
          <a:xfrm>
            <a:off x="540025" y="1959132"/>
            <a:ext cx="2201430" cy="72008"/>
          </a:xfrm>
          <a:prstGeom prst="rect">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384A66"/>
              </a:solidFill>
            </a:endParaRPr>
          </a:p>
        </p:txBody>
      </p:sp>
      <p:grpSp>
        <p:nvGrpSpPr>
          <p:cNvPr id="8" name="组合 7"/>
          <p:cNvGrpSpPr/>
          <p:nvPr/>
        </p:nvGrpSpPr>
        <p:grpSpPr>
          <a:xfrm>
            <a:off x="539750" y="2204720"/>
            <a:ext cx="9865360" cy="627380"/>
            <a:chOff x="850" y="3472"/>
            <a:chExt cx="15536" cy="988"/>
          </a:xfrm>
        </p:grpSpPr>
        <p:sp>
          <p:nvSpPr>
            <p:cNvPr id="22" name="文本框 21"/>
            <p:cNvSpPr txBox="1"/>
            <p:nvPr/>
          </p:nvSpPr>
          <p:spPr>
            <a:xfrm>
              <a:off x="3817" y="3652"/>
              <a:ext cx="12569" cy="628"/>
            </a:xfrm>
            <a:prstGeom prst="rect">
              <a:avLst/>
            </a:prstGeom>
            <a:noFill/>
          </p:spPr>
          <p:txBody>
            <a:bodyPr wrap="square" rtlCol="0">
              <a:spAutoFit/>
            </a:bodyPr>
            <a:lstStyle/>
            <a:p>
              <a:pPr>
                <a:lnSpc>
                  <a:spcPct val="100000"/>
                </a:lnSpc>
              </a:pPr>
              <a:r>
                <a:rPr lang="en-US" altLang="zh-CN" sz="2000" dirty="0">
                  <a:solidFill>
                    <a:schemeClr val="tx1">
                      <a:lumMod val="50000"/>
                      <a:lumOff val="50000"/>
                    </a:schemeClr>
                  </a:solidFill>
                  <a:latin typeface="思源黑体 CN Light" panose="020B0300000000000000" pitchFamily="34" charset="-122"/>
                  <a:ea typeface="思源黑体 CN Light" panose="020B0300000000000000" pitchFamily="34" charset="-122"/>
                </a:rPr>
                <a:t>经销商发展的主要障碍是“创办人陷阱”。</a:t>
              </a:r>
              <a:endParaRPr lang="en-US" altLang="zh-CN" sz="2000" dirty="0">
                <a:solidFill>
                  <a:schemeClr val="tx1">
                    <a:lumMod val="50000"/>
                    <a:lumOff val="50000"/>
                  </a:schemeClr>
                </a:solidFill>
                <a:latin typeface="思源黑体 CN Light" panose="020B0300000000000000" pitchFamily="34" charset="-122"/>
                <a:ea typeface="思源黑体 CN Light" panose="020B0300000000000000" pitchFamily="34" charset="-122"/>
              </a:endParaRPr>
            </a:p>
          </p:txBody>
        </p:sp>
        <p:sp>
          <p:nvSpPr>
            <p:cNvPr id="7" name="矩形 6"/>
            <p:cNvSpPr/>
            <p:nvPr>
              <p:custDataLst>
                <p:tags r:id="rId1"/>
              </p:custDataLst>
            </p:nvPr>
          </p:nvSpPr>
          <p:spPr>
            <a:xfrm>
              <a:off x="850" y="3472"/>
              <a:ext cx="2730" cy="988"/>
            </a:xfrm>
            <a:prstGeom prst="rect">
              <a:avLst/>
            </a:prstGeom>
            <a:solidFill>
              <a:srgbClr val="485F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a:t>定律 1：</a:t>
              </a:r>
              <a:endParaRPr lang="zh-CN" altLang="en-US"/>
            </a:p>
          </p:txBody>
        </p:sp>
      </p:grpSp>
      <p:grpSp>
        <p:nvGrpSpPr>
          <p:cNvPr id="9" name="组合 8"/>
          <p:cNvGrpSpPr/>
          <p:nvPr/>
        </p:nvGrpSpPr>
        <p:grpSpPr>
          <a:xfrm>
            <a:off x="539750" y="2997835"/>
            <a:ext cx="9865360" cy="627380"/>
            <a:chOff x="850" y="3472"/>
            <a:chExt cx="15536" cy="988"/>
          </a:xfrm>
        </p:grpSpPr>
        <p:sp>
          <p:nvSpPr>
            <p:cNvPr id="10" name="文本框 9"/>
            <p:cNvSpPr txBox="1"/>
            <p:nvPr>
              <p:custDataLst>
                <p:tags r:id="rId2"/>
              </p:custDataLst>
            </p:nvPr>
          </p:nvSpPr>
          <p:spPr>
            <a:xfrm>
              <a:off x="3817" y="3652"/>
              <a:ext cx="12569" cy="628"/>
            </a:xfrm>
            <a:prstGeom prst="rect">
              <a:avLst/>
            </a:prstGeom>
            <a:noFill/>
          </p:spPr>
          <p:txBody>
            <a:bodyPr wrap="square" rtlCol="0">
              <a:spAutoFit/>
            </a:bodyPr>
            <a:p>
              <a:pPr>
                <a:lnSpc>
                  <a:spcPct val="100000"/>
                </a:lnSpc>
              </a:pPr>
              <a:r>
                <a:rPr lang="en-US" altLang="zh-CN" sz="2000" dirty="0">
                  <a:solidFill>
                    <a:schemeClr val="tx1">
                      <a:lumMod val="50000"/>
                      <a:lumOff val="50000"/>
                    </a:schemeClr>
                  </a:solidFill>
                  <a:latin typeface="思源黑体 CN Light" panose="020B0300000000000000" pitchFamily="34" charset="-122"/>
                  <a:ea typeface="思源黑体 CN Light" panose="020B0300000000000000" pitchFamily="34" charset="-122"/>
                </a:rPr>
                <a:t>大树底下不长草，“英雄老板”往往难以成就“英雄企业”。</a:t>
              </a:r>
              <a:endParaRPr lang="en-US" altLang="zh-CN" sz="2000" dirty="0">
                <a:solidFill>
                  <a:schemeClr val="tx1">
                    <a:lumMod val="50000"/>
                    <a:lumOff val="50000"/>
                  </a:schemeClr>
                </a:solidFill>
                <a:latin typeface="思源黑体 CN Light" panose="020B0300000000000000" pitchFamily="34" charset="-122"/>
                <a:ea typeface="思源黑体 CN Light" panose="020B0300000000000000" pitchFamily="34" charset="-122"/>
              </a:endParaRPr>
            </a:p>
          </p:txBody>
        </p:sp>
        <p:sp>
          <p:nvSpPr>
            <p:cNvPr id="11" name="矩形 10"/>
            <p:cNvSpPr/>
            <p:nvPr>
              <p:custDataLst>
                <p:tags r:id="rId3"/>
              </p:custDataLst>
            </p:nvPr>
          </p:nvSpPr>
          <p:spPr>
            <a:xfrm>
              <a:off x="850" y="3472"/>
              <a:ext cx="2730" cy="988"/>
            </a:xfrm>
            <a:prstGeom prst="rect">
              <a:avLst/>
            </a:prstGeom>
            <a:solidFill>
              <a:srgbClr val="485F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a:t>定律 </a:t>
              </a:r>
              <a:r>
                <a:rPr lang="en-US" altLang="zh-CN"/>
                <a:t>2</a:t>
              </a:r>
              <a:r>
                <a:rPr lang="zh-CN" altLang="en-US"/>
                <a:t>：</a:t>
              </a:r>
              <a:endParaRPr lang="zh-CN" altLang="en-US"/>
            </a:p>
          </p:txBody>
        </p:sp>
      </p:grpSp>
      <p:grpSp>
        <p:nvGrpSpPr>
          <p:cNvPr id="12" name="组合 11"/>
          <p:cNvGrpSpPr/>
          <p:nvPr/>
        </p:nvGrpSpPr>
        <p:grpSpPr>
          <a:xfrm>
            <a:off x="539750" y="3790950"/>
            <a:ext cx="10939145" cy="627380"/>
            <a:chOff x="850" y="3472"/>
            <a:chExt cx="17227" cy="988"/>
          </a:xfrm>
        </p:grpSpPr>
        <p:sp>
          <p:nvSpPr>
            <p:cNvPr id="13" name="文本框 12"/>
            <p:cNvSpPr txBox="1"/>
            <p:nvPr>
              <p:custDataLst>
                <p:tags r:id="rId4"/>
              </p:custDataLst>
            </p:nvPr>
          </p:nvSpPr>
          <p:spPr>
            <a:xfrm>
              <a:off x="3817" y="3652"/>
              <a:ext cx="14260" cy="628"/>
            </a:xfrm>
            <a:prstGeom prst="rect">
              <a:avLst/>
            </a:prstGeom>
            <a:noFill/>
          </p:spPr>
          <p:txBody>
            <a:bodyPr wrap="square" rtlCol="0">
              <a:spAutoFit/>
            </a:bodyPr>
            <a:p>
              <a:pPr>
                <a:lnSpc>
                  <a:spcPct val="100000"/>
                </a:lnSpc>
              </a:pPr>
              <a:r>
                <a:rPr lang="en-US" altLang="zh-CN" sz="2000" dirty="0">
                  <a:solidFill>
                    <a:schemeClr val="tx1">
                      <a:lumMod val="50000"/>
                      <a:lumOff val="50000"/>
                    </a:schemeClr>
                  </a:solidFill>
                  <a:latin typeface="思源黑体 CN Light" panose="020B0300000000000000" pitchFamily="34" charset="-122"/>
                  <a:ea typeface="思源黑体 CN Light" panose="020B0300000000000000" pitchFamily="34" charset="-122"/>
                </a:rPr>
                <a:t>不亲力亲为，经销商做不好。事必躬亲，经销商做不大。</a:t>
              </a:r>
              <a:endParaRPr lang="en-US" altLang="zh-CN" sz="2000" dirty="0">
                <a:solidFill>
                  <a:schemeClr val="tx1">
                    <a:lumMod val="50000"/>
                    <a:lumOff val="50000"/>
                  </a:schemeClr>
                </a:solidFill>
                <a:latin typeface="思源黑体 CN Light" panose="020B0300000000000000" pitchFamily="34" charset="-122"/>
                <a:ea typeface="思源黑体 CN Light" panose="020B0300000000000000" pitchFamily="34" charset="-122"/>
              </a:endParaRPr>
            </a:p>
          </p:txBody>
        </p:sp>
        <p:sp>
          <p:nvSpPr>
            <p:cNvPr id="14" name="矩形 13"/>
            <p:cNvSpPr/>
            <p:nvPr>
              <p:custDataLst>
                <p:tags r:id="rId5"/>
              </p:custDataLst>
            </p:nvPr>
          </p:nvSpPr>
          <p:spPr>
            <a:xfrm>
              <a:off x="850" y="3472"/>
              <a:ext cx="2730" cy="988"/>
            </a:xfrm>
            <a:prstGeom prst="rect">
              <a:avLst/>
            </a:prstGeom>
            <a:solidFill>
              <a:srgbClr val="485F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a:t>定律 </a:t>
              </a:r>
              <a:r>
                <a:rPr lang="en-US" altLang="zh-CN"/>
                <a:t>3</a:t>
              </a:r>
              <a:r>
                <a:rPr lang="zh-CN" altLang="en-US"/>
                <a:t>：</a:t>
              </a:r>
              <a:endParaRPr lang="zh-CN" altLang="en-US"/>
            </a:p>
          </p:txBody>
        </p:sp>
      </p:grpSp>
      <p:grpSp>
        <p:nvGrpSpPr>
          <p:cNvPr id="15" name="组合 14"/>
          <p:cNvGrpSpPr/>
          <p:nvPr/>
        </p:nvGrpSpPr>
        <p:grpSpPr>
          <a:xfrm>
            <a:off x="539750" y="5456555"/>
            <a:ext cx="10525760" cy="627380"/>
            <a:chOff x="850" y="3472"/>
            <a:chExt cx="16576" cy="988"/>
          </a:xfrm>
        </p:grpSpPr>
        <p:sp>
          <p:nvSpPr>
            <p:cNvPr id="16" name="文本框 15"/>
            <p:cNvSpPr txBox="1"/>
            <p:nvPr>
              <p:custDataLst>
                <p:tags r:id="rId6"/>
              </p:custDataLst>
            </p:nvPr>
          </p:nvSpPr>
          <p:spPr>
            <a:xfrm>
              <a:off x="3817" y="3652"/>
              <a:ext cx="13609" cy="628"/>
            </a:xfrm>
            <a:prstGeom prst="rect">
              <a:avLst/>
            </a:prstGeom>
            <a:noFill/>
          </p:spPr>
          <p:txBody>
            <a:bodyPr wrap="square" rtlCol="0">
              <a:spAutoFit/>
            </a:bodyPr>
            <a:p>
              <a:pPr>
                <a:lnSpc>
                  <a:spcPct val="100000"/>
                </a:lnSpc>
              </a:pPr>
              <a:r>
                <a:rPr lang="en-US" altLang="zh-CN" sz="2000" dirty="0">
                  <a:solidFill>
                    <a:schemeClr val="tx1">
                      <a:lumMod val="50000"/>
                      <a:lumOff val="50000"/>
                    </a:schemeClr>
                  </a:solidFill>
                  <a:latin typeface="思源黑体 CN Light" panose="020B0300000000000000" pitchFamily="34" charset="-122"/>
                  <a:ea typeface="思源黑体 CN Light" panose="020B0300000000000000" pitchFamily="34" charset="-122"/>
                </a:rPr>
                <a:t>经销商能管多少人，就能做多大的生意。</a:t>
              </a:r>
              <a:endParaRPr lang="en-US" altLang="zh-CN" sz="2000" dirty="0">
                <a:solidFill>
                  <a:schemeClr val="tx1">
                    <a:lumMod val="50000"/>
                    <a:lumOff val="50000"/>
                  </a:schemeClr>
                </a:solidFill>
                <a:latin typeface="思源黑体 CN Light" panose="020B0300000000000000" pitchFamily="34" charset="-122"/>
                <a:ea typeface="思源黑体 CN Light" panose="020B0300000000000000" pitchFamily="34" charset="-122"/>
              </a:endParaRPr>
            </a:p>
          </p:txBody>
        </p:sp>
        <p:sp>
          <p:nvSpPr>
            <p:cNvPr id="17" name="矩形 16"/>
            <p:cNvSpPr/>
            <p:nvPr>
              <p:custDataLst>
                <p:tags r:id="rId7"/>
              </p:custDataLst>
            </p:nvPr>
          </p:nvSpPr>
          <p:spPr>
            <a:xfrm>
              <a:off x="850" y="3472"/>
              <a:ext cx="2730" cy="988"/>
            </a:xfrm>
            <a:prstGeom prst="rect">
              <a:avLst/>
            </a:prstGeom>
            <a:solidFill>
              <a:srgbClr val="485F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a:t>定律 </a:t>
              </a:r>
              <a:r>
                <a:rPr lang="en-US" altLang="zh-CN"/>
                <a:t>5</a:t>
              </a:r>
              <a:r>
                <a:rPr lang="zh-CN" altLang="en-US"/>
                <a:t>：</a:t>
              </a:r>
              <a:endParaRPr lang="zh-CN" altLang="en-US"/>
            </a:p>
          </p:txBody>
        </p:sp>
      </p:grpSp>
      <p:grpSp>
        <p:nvGrpSpPr>
          <p:cNvPr id="18" name="组合 17"/>
          <p:cNvGrpSpPr/>
          <p:nvPr/>
        </p:nvGrpSpPr>
        <p:grpSpPr>
          <a:xfrm>
            <a:off x="539750" y="4613275"/>
            <a:ext cx="10525760" cy="627380"/>
            <a:chOff x="850" y="3472"/>
            <a:chExt cx="16576" cy="988"/>
          </a:xfrm>
        </p:grpSpPr>
        <p:sp>
          <p:nvSpPr>
            <p:cNvPr id="19" name="文本框 18"/>
            <p:cNvSpPr txBox="1"/>
            <p:nvPr>
              <p:custDataLst>
                <p:tags r:id="rId8"/>
              </p:custDataLst>
            </p:nvPr>
          </p:nvSpPr>
          <p:spPr>
            <a:xfrm>
              <a:off x="3817" y="3652"/>
              <a:ext cx="13609" cy="628"/>
            </a:xfrm>
            <a:prstGeom prst="rect">
              <a:avLst/>
            </a:prstGeom>
            <a:noFill/>
          </p:spPr>
          <p:txBody>
            <a:bodyPr wrap="square" rtlCol="0">
              <a:spAutoFit/>
            </a:bodyPr>
            <a:p>
              <a:pPr>
                <a:lnSpc>
                  <a:spcPct val="100000"/>
                </a:lnSpc>
              </a:pPr>
              <a:r>
                <a:rPr lang="en-US" altLang="zh-CN" sz="2000" dirty="0">
                  <a:solidFill>
                    <a:schemeClr val="tx1">
                      <a:lumMod val="50000"/>
                      <a:lumOff val="50000"/>
                    </a:schemeClr>
                  </a:solidFill>
                  <a:latin typeface="思源黑体 CN Light" panose="020B0300000000000000" pitchFamily="34" charset="-122"/>
                  <a:ea typeface="思源黑体 CN Light" panose="020B0300000000000000" pitchFamily="34" charset="-122"/>
                </a:rPr>
                <a:t>小经销商，规范管理会加大成本；大经销商，不规范管理会加大风险。</a:t>
              </a:r>
              <a:endParaRPr lang="en-US" altLang="zh-CN" sz="2000" dirty="0">
                <a:solidFill>
                  <a:schemeClr val="tx1">
                    <a:lumMod val="50000"/>
                    <a:lumOff val="50000"/>
                  </a:schemeClr>
                </a:solidFill>
                <a:latin typeface="思源黑体 CN Light" panose="020B0300000000000000" pitchFamily="34" charset="-122"/>
                <a:ea typeface="思源黑体 CN Light" panose="020B0300000000000000" pitchFamily="34" charset="-122"/>
              </a:endParaRPr>
            </a:p>
          </p:txBody>
        </p:sp>
        <p:sp>
          <p:nvSpPr>
            <p:cNvPr id="20" name="矩形 19"/>
            <p:cNvSpPr/>
            <p:nvPr>
              <p:custDataLst>
                <p:tags r:id="rId9"/>
              </p:custDataLst>
            </p:nvPr>
          </p:nvSpPr>
          <p:spPr>
            <a:xfrm>
              <a:off x="850" y="3472"/>
              <a:ext cx="2730" cy="988"/>
            </a:xfrm>
            <a:prstGeom prst="rect">
              <a:avLst/>
            </a:prstGeom>
            <a:solidFill>
              <a:srgbClr val="485F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a:t>定律 </a:t>
              </a:r>
              <a:r>
                <a:rPr lang="en-US" altLang="zh-CN"/>
                <a:t>4</a:t>
              </a:r>
              <a:r>
                <a:rPr lang="zh-CN" altLang="en-US"/>
                <a:t>：</a:t>
              </a:r>
              <a:endParaRPr lang="zh-CN" altLang="en-US"/>
            </a:p>
          </p:txBody>
        </p:sp>
      </p:gr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500"/>
                                        <p:tgtEl>
                                          <p:spTgt spid="21"/>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3"/>
                                        </p:tgtEl>
                                        <p:attrNameLst>
                                          <p:attrName>style.visibility</p:attrName>
                                        </p:attrNameLst>
                                      </p:cBhvr>
                                      <p:to>
                                        <p:strVal val="visible"/>
                                      </p:to>
                                    </p:set>
                                    <p:animEffect transition="in" filter="fade">
                                      <p:cBhvr>
                                        <p:cTn id="10"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3" grpId="0" bldLvl="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83432" y="220560"/>
            <a:ext cx="5613393" cy="761186"/>
            <a:chOff x="1828468" y="2747536"/>
            <a:chExt cx="4210044" cy="570889"/>
          </a:xfrm>
        </p:grpSpPr>
        <p:sp>
          <p:nvSpPr>
            <p:cNvPr id="3" name="文本框 2"/>
            <p:cNvSpPr txBox="1"/>
            <p:nvPr/>
          </p:nvSpPr>
          <p:spPr>
            <a:xfrm>
              <a:off x="1828468" y="2926948"/>
              <a:ext cx="2880320" cy="391477"/>
            </a:xfrm>
            <a:prstGeom prst="rect">
              <a:avLst/>
            </a:prstGeom>
            <a:noFill/>
          </p:spPr>
          <p:txBody>
            <a:bodyPr wrap="square" rtlCol="0">
              <a:spAutoFit/>
            </a:bodyPr>
            <a:lstStyle/>
            <a:p>
              <a:r>
                <a:rPr lang="zh-CN" altLang="en-US" sz="2800" dirty="0">
                  <a:solidFill>
                    <a:srgbClr val="384A66"/>
                  </a:solidFill>
                  <a:latin typeface="思源黑体 CN Light" panose="020B0300000000000000" pitchFamily="34" charset="-122"/>
                  <a:ea typeface="思源黑体 CN Light" panose="020B0300000000000000" pitchFamily="34" charset="-122"/>
                </a:rPr>
                <a:t>销售员靠什么开拓市场</a:t>
              </a:r>
              <a:endParaRPr lang="zh-CN" altLang="en-US" sz="2800" dirty="0">
                <a:solidFill>
                  <a:srgbClr val="384A66"/>
                </a:solidFill>
                <a:latin typeface="思源黑体 CN Light" panose="020B0300000000000000" pitchFamily="34" charset="-122"/>
                <a:ea typeface="思源黑体 CN Light" panose="020B0300000000000000" pitchFamily="34" charset="-122"/>
              </a:endParaRPr>
            </a:p>
          </p:txBody>
        </p:sp>
        <p:sp>
          <p:nvSpPr>
            <p:cNvPr id="4" name="文本框 3"/>
            <p:cNvSpPr txBox="1"/>
            <p:nvPr/>
          </p:nvSpPr>
          <p:spPr>
            <a:xfrm>
              <a:off x="1828468" y="2747536"/>
              <a:ext cx="4210044" cy="276225"/>
            </a:xfrm>
            <a:prstGeom prst="rect">
              <a:avLst/>
            </a:prstGeom>
            <a:noFill/>
          </p:spPr>
          <p:txBody>
            <a:bodyPr wrap="square" rtlCol="0">
              <a:spAutoFit/>
            </a:bodyPr>
            <a:lstStyle/>
            <a:p>
              <a:r>
                <a:rPr lang="en-US" altLang="zh-CN" sz="1800" dirty="0">
                  <a:solidFill>
                    <a:srgbClr val="384A66"/>
                  </a:solidFill>
                  <a:latin typeface="思源黑体 CN Light" panose="020B0300000000000000" pitchFamily="34" charset="-122"/>
                  <a:ea typeface="思源黑体 CN Light" panose="020B0300000000000000" pitchFamily="34" charset="-122"/>
                </a:rPr>
                <a:t>第一节</a:t>
              </a:r>
              <a:endParaRPr lang="en-US" altLang="zh-CN" sz="1800" dirty="0">
                <a:solidFill>
                  <a:srgbClr val="384A66"/>
                </a:solidFill>
                <a:latin typeface="思源黑体 CN Light" panose="020B0300000000000000" pitchFamily="34" charset="-122"/>
                <a:ea typeface="思源黑体 CN Light" panose="020B0300000000000000" pitchFamily="34" charset="-122"/>
              </a:endParaRPr>
            </a:p>
          </p:txBody>
        </p:sp>
      </p:grpSp>
      <p:sp>
        <p:nvSpPr>
          <p:cNvPr id="5" name="椭圆 4"/>
          <p:cNvSpPr/>
          <p:nvPr/>
        </p:nvSpPr>
        <p:spPr>
          <a:xfrm>
            <a:off x="-456728" y="-315417"/>
            <a:ext cx="1440160" cy="1410509"/>
          </a:xfrm>
          <a:prstGeom prst="ellipse">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47328" y="211287"/>
            <a:ext cx="1177490" cy="769441"/>
          </a:xfrm>
          <a:prstGeom prst="rect">
            <a:avLst/>
          </a:prstGeom>
          <a:noFill/>
        </p:spPr>
        <p:txBody>
          <a:bodyPr wrap="square" rtlCol="0">
            <a:spAutoFit/>
          </a:bodyPr>
          <a:lstStyle/>
          <a:p>
            <a:r>
              <a:rPr lang="en-US" altLang="zh-CN" sz="4400" b="1" dirty="0">
                <a:solidFill>
                  <a:schemeClr val="bg1"/>
                </a:solidFill>
                <a:latin typeface="思源黑体 CN Light" panose="020B0300000000000000" pitchFamily="34" charset="-122"/>
                <a:ea typeface="思源黑体 CN Light" panose="020B0300000000000000" pitchFamily="34" charset="-122"/>
              </a:rPr>
              <a:t>01</a:t>
            </a:r>
            <a:endParaRPr lang="zh-CN" altLang="en-US" sz="4400" b="1" dirty="0">
              <a:solidFill>
                <a:schemeClr val="bg1"/>
              </a:solidFill>
              <a:latin typeface="思源黑体 CN Light" panose="020B0300000000000000" pitchFamily="34" charset="-122"/>
              <a:ea typeface="思源黑体 CN Light" panose="020B0300000000000000" pitchFamily="34" charset="-122"/>
            </a:endParaRPr>
          </a:p>
        </p:txBody>
      </p:sp>
      <p:grpSp>
        <p:nvGrpSpPr>
          <p:cNvPr id="8" name="组合 7"/>
          <p:cNvGrpSpPr/>
          <p:nvPr/>
        </p:nvGrpSpPr>
        <p:grpSpPr>
          <a:xfrm>
            <a:off x="539750" y="1200150"/>
            <a:ext cx="9865360" cy="627380"/>
            <a:chOff x="850" y="3472"/>
            <a:chExt cx="15536" cy="988"/>
          </a:xfrm>
        </p:grpSpPr>
        <p:sp>
          <p:nvSpPr>
            <p:cNvPr id="22" name="文本框 21"/>
            <p:cNvSpPr txBox="1"/>
            <p:nvPr/>
          </p:nvSpPr>
          <p:spPr>
            <a:xfrm>
              <a:off x="3817" y="3652"/>
              <a:ext cx="12569" cy="628"/>
            </a:xfrm>
            <a:prstGeom prst="rect">
              <a:avLst/>
            </a:prstGeom>
            <a:noFill/>
          </p:spPr>
          <p:txBody>
            <a:bodyPr wrap="square" rtlCol="0">
              <a:spAutoFit/>
            </a:bodyPr>
            <a:lstStyle/>
            <a:p>
              <a:pPr>
                <a:lnSpc>
                  <a:spcPct val="100000"/>
                </a:lnSpc>
              </a:pPr>
              <a:r>
                <a:rPr lang="en-US" altLang="zh-CN" sz="2000" dirty="0">
                  <a:solidFill>
                    <a:schemeClr val="tx1">
                      <a:lumMod val="50000"/>
                      <a:lumOff val="50000"/>
                    </a:schemeClr>
                  </a:solidFill>
                  <a:latin typeface="思源黑体 CN Light" panose="020B0300000000000000" pitchFamily="34" charset="-122"/>
                  <a:ea typeface="思源黑体 CN Light" panose="020B0300000000000000" pitchFamily="34" charset="-122"/>
                </a:rPr>
                <a:t>做小经销商靠悟性，做中等规模靠专业，做大经销商靠管理。</a:t>
              </a:r>
              <a:endParaRPr lang="en-US" altLang="zh-CN" sz="2000" dirty="0">
                <a:solidFill>
                  <a:schemeClr val="tx1">
                    <a:lumMod val="50000"/>
                    <a:lumOff val="50000"/>
                  </a:schemeClr>
                </a:solidFill>
                <a:latin typeface="思源黑体 CN Light" panose="020B0300000000000000" pitchFamily="34" charset="-122"/>
                <a:ea typeface="思源黑体 CN Light" panose="020B0300000000000000" pitchFamily="34" charset="-122"/>
              </a:endParaRPr>
            </a:p>
          </p:txBody>
        </p:sp>
        <p:sp>
          <p:nvSpPr>
            <p:cNvPr id="7" name="矩形 6"/>
            <p:cNvSpPr/>
            <p:nvPr>
              <p:custDataLst>
                <p:tags r:id="rId1"/>
              </p:custDataLst>
            </p:nvPr>
          </p:nvSpPr>
          <p:spPr>
            <a:xfrm>
              <a:off x="850" y="3472"/>
              <a:ext cx="2730" cy="988"/>
            </a:xfrm>
            <a:prstGeom prst="rect">
              <a:avLst/>
            </a:prstGeom>
            <a:solidFill>
              <a:srgbClr val="485F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a:t>定律 </a:t>
              </a:r>
              <a:r>
                <a:rPr lang="en-US" altLang="zh-CN"/>
                <a:t>6</a:t>
              </a:r>
              <a:r>
                <a:rPr lang="zh-CN" altLang="en-US"/>
                <a:t>：</a:t>
              </a:r>
              <a:endParaRPr lang="zh-CN" altLang="en-US"/>
            </a:p>
          </p:txBody>
        </p:sp>
      </p:grpSp>
      <p:grpSp>
        <p:nvGrpSpPr>
          <p:cNvPr id="9" name="组合 8"/>
          <p:cNvGrpSpPr/>
          <p:nvPr/>
        </p:nvGrpSpPr>
        <p:grpSpPr>
          <a:xfrm>
            <a:off x="539750" y="2025650"/>
            <a:ext cx="9865360" cy="706755"/>
            <a:chOff x="850" y="3426"/>
            <a:chExt cx="15536" cy="1113"/>
          </a:xfrm>
        </p:grpSpPr>
        <p:sp>
          <p:nvSpPr>
            <p:cNvPr id="10" name="文本框 9"/>
            <p:cNvSpPr txBox="1"/>
            <p:nvPr>
              <p:custDataLst>
                <p:tags r:id="rId2"/>
              </p:custDataLst>
            </p:nvPr>
          </p:nvSpPr>
          <p:spPr>
            <a:xfrm>
              <a:off x="3817" y="3426"/>
              <a:ext cx="12569" cy="1113"/>
            </a:xfrm>
            <a:prstGeom prst="rect">
              <a:avLst/>
            </a:prstGeom>
            <a:noFill/>
          </p:spPr>
          <p:txBody>
            <a:bodyPr wrap="square" rtlCol="0">
              <a:spAutoFit/>
            </a:bodyPr>
            <a:p>
              <a:pPr>
                <a:lnSpc>
                  <a:spcPct val="100000"/>
                </a:lnSpc>
              </a:pPr>
              <a:r>
                <a:rPr lang="en-US" altLang="zh-CN" sz="2000" dirty="0">
                  <a:solidFill>
                    <a:schemeClr val="tx1">
                      <a:lumMod val="50000"/>
                      <a:lumOff val="50000"/>
                    </a:schemeClr>
                  </a:solidFill>
                  <a:latin typeface="思源黑体 CN Light" panose="020B0300000000000000" pitchFamily="34" charset="-122"/>
                  <a:ea typeface="思源黑体 CN Light" panose="020B0300000000000000" pitchFamily="34" charset="-122"/>
                </a:rPr>
                <a:t>创业型的经销商要么自己成为职业经理人，要么聘请职业经理人，否则，就很难从创业企业变为正常经营企业。</a:t>
              </a:r>
              <a:endParaRPr lang="en-US" altLang="zh-CN" sz="2000" dirty="0">
                <a:solidFill>
                  <a:schemeClr val="tx1">
                    <a:lumMod val="50000"/>
                    <a:lumOff val="50000"/>
                  </a:schemeClr>
                </a:solidFill>
                <a:latin typeface="思源黑体 CN Light" panose="020B0300000000000000" pitchFamily="34" charset="-122"/>
                <a:ea typeface="思源黑体 CN Light" panose="020B0300000000000000" pitchFamily="34" charset="-122"/>
              </a:endParaRPr>
            </a:p>
          </p:txBody>
        </p:sp>
        <p:sp>
          <p:nvSpPr>
            <p:cNvPr id="11" name="矩形 10"/>
            <p:cNvSpPr/>
            <p:nvPr>
              <p:custDataLst>
                <p:tags r:id="rId3"/>
              </p:custDataLst>
            </p:nvPr>
          </p:nvSpPr>
          <p:spPr>
            <a:xfrm>
              <a:off x="850" y="3472"/>
              <a:ext cx="2730" cy="988"/>
            </a:xfrm>
            <a:prstGeom prst="rect">
              <a:avLst/>
            </a:prstGeom>
            <a:solidFill>
              <a:srgbClr val="485F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a:t>定律 </a:t>
              </a:r>
              <a:r>
                <a:rPr lang="en-US" altLang="zh-CN"/>
                <a:t>7</a:t>
              </a:r>
              <a:r>
                <a:rPr lang="zh-CN" altLang="en-US"/>
                <a:t>：</a:t>
              </a:r>
              <a:endParaRPr lang="zh-CN" altLang="en-US"/>
            </a:p>
          </p:txBody>
        </p:sp>
      </p:grpSp>
      <p:grpSp>
        <p:nvGrpSpPr>
          <p:cNvPr id="12" name="组合 11"/>
          <p:cNvGrpSpPr/>
          <p:nvPr/>
        </p:nvGrpSpPr>
        <p:grpSpPr>
          <a:xfrm>
            <a:off x="539750" y="2930525"/>
            <a:ext cx="10939145" cy="627380"/>
            <a:chOff x="850" y="3472"/>
            <a:chExt cx="17227" cy="988"/>
          </a:xfrm>
        </p:grpSpPr>
        <p:sp>
          <p:nvSpPr>
            <p:cNvPr id="13" name="文本框 12"/>
            <p:cNvSpPr txBox="1"/>
            <p:nvPr>
              <p:custDataLst>
                <p:tags r:id="rId4"/>
              </p:custDataLst>
            </p:nvPr>
          </p:nvSpPr>
          <p:spPr>
            <a:xfrm>
              <a:off x="3817" y="3652"/>
              <a:ext cx="14260" cy="628"/>
            </a:xfrm>
            <a:prstGeom prst="rect">
              <a:avLst/>
            </a:prstGeom>
            <a:noFill/>
          </p:spPr>
          <p:txBody>
            <a:bodyPr wrap="square" rtlCol="0">
              <a:spAutoFit/>
            </a:bodyPr>
            <a:p>
              <a:pPr>
                <a:lnSpc>
                  <a:spcPct val="100000"/>
                </a:lnSpc>
              </a:pPr>
              <a:r>
                <a:rPr lang="en-US" altLang="zh-CN" sz="2000" dirty="0">
                  <a:solidFill>
                    <a:schemeClr val="tx1">
                      <a:lumMod val="50000"/>
                      <a:lumOff val="50000"/>
                    </a:schemeClr>
                  </a:solidFill>
                  <a:latin typeface="思源黑体 CN Light" panose="020B0300000000000000" pitchFamily="34" charset="-122"/>
                  <a:ea typeface="思源黑体 CN Light" panose="020B0300000000000000" pitchFamily="34" charset="-122"/>
                </a:rPr>
                <a:t>产品有升值空间，经销商才有操作空间。</a:t>
              </a:r>
              <a:endParaRPr lang="en-US" altLang="zh-CN" sz="2000" dirty="0">
                <a:solidFill>
                  <a:schemeClr val="tx1">
                    <a:lumMod val="50000"/>
                    <a:lumOff val="50000"/>
                  </a:schemeClr>
                </a:solidFill>
                <a:latin typeface="思源黑体 CN Light" panose="020B0300000000000000" pitchFamily="34" charset="-122"/>
                <a:ea typeface="思源黑体 CN Light" panose="020B0300000000000000" pitchFamily="34" charset="-122"/>
              </a:endParaRPr>
            </a:p>
          </p:txBody>
        </p:sp>
        <p:sp>
          <p:nvSpPr>
            <p:cNvPr id="14" name="矩形 13"/>
            <p:cNvSpPr/>
            <p:nvPr>
              <p:custDataLst>
                <p:tags r:id="rId5"/>
              </p:custDataLst>
            </p:nvPr>
          </p:nvSpPr>
          <p:spPr>
            <a:xfrm>
              <a:off x="850" y="3472"/>
              <a:ext cx="2730" cy="988"/>
            </a:xfrm>
            <a:prstGeom prst="rect">
              <a:avLst/>
            </a:prstGeom>
            <a:solidFill>
              <a:srgbClr val="485F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a:t>定律 </a:t>
              </a:r>
              <a:r>
                <a:rPr lang="en-US" altLang="zh-CN"/>
                <a:t>8</a:t>
              </a:r>
              <a:r>
                <a:rPr lang="zh-CN" altLang="en-US"/>
                <a:t>：</a:t>
              </a:r>
              <a:endParaRPr lang="zh-CN" altLang="en-US"/>
            </a:p>
          </p:txBody>
        </p:sp>
      </p:gr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83432" y="220560"/>
            <a:ext cx="5613393" cy="761186"/>
            <a:chOff x="1828468" y="2747536"/>
            <a:chExt cx="4210044" cy="570889"/>
          </a:xfrm>
        </p:grpSpPr>
        <p:sp>
          <p:nvSpPr>
            <p:cNvPr id="3" name="文本框 2"/>
            <p:cNvSpPr txBox="1"/>
            <p:nvPr/>
          </p:nvSpPr>
          <p:spPr>
            <a:xfrm>
              <a:off x="1828468" y="2926948"/>
              <a:ext cx="2880320" cy="391477"/>
            </a:xfrm>
            <a:prstGeom prst="rect">
              <a:avLst/>
            </a:prstGeom>
            <a:noFill/>
          </p:spPr>
          <p:txBody>
            <a:bodyPr wrap="square" rtlCol="0">
              <a:spAutoFit/>
            </a:bodyPr>
            <a:lstStyle/>
            <a:p>
              <a:r>
                <a:rPr lang="zh-CN" altLang="en-US" sz="2800" dirty="0">
                  <a:solidFill>
                    <a:srgbClr val="384A66"/>
                  </a:solidFill>
                  <a:latin typeface="思源黑体 CN Light" panose="020B0300000000000000" pitchFamily="34" charset="-122"/>
                  <a:ea typeface="思源黑体 CN Light" panose="020B0300000000000000" pitchFamily="34" charset="-122"/>
                </a:rPr>
                <a:t>销售员靠什么开拓市场</a:t>
              </a:r>
              <a:endParaRPr lang="zh-CN" altLang="en-US" sz="2800" dirty="0">
                <a:solidFill>
                  <a:srgbClr val="384A66"/>
                </a:solidFill>
                <a:latin typeface="思源黑体 CN Light" panose="020B0300000000000000" pitchFamily="34" charset="-122"/>
                <a:ea typeface="思源黑体 CN Light" panose="020B0300000000000000" pitchFamily="34" charset="-122"/>
              </a:endParaRPr>
            </a:p>
          </p:txBody>
        </p:sp>
        <p:sp>
          <p:nvSpPr>
            <p:cNvPr id="4" name="文本框 3"/>
            <p:cNvSpPr txBox="1"/>
            <p:nvPr/>
          </p:nvSpPr>
          <p:spPr>
            <a:xfrm>
              <a:off x="1828468" y="2747536"/>
              <a:ext cx="4210044" cy="276225"/>
            </a:xfrm>
            <a:prstGeom prst="rect">
              <a:avLst/>
            </a:prstGeom>
            <a:noFill/>
          </p:spPr>
          <p:txBody>
            <a:bodyPr wrap="square" rtlCol="0">
              <a:spAutoFit/>
            </a:bodyPr>
            <a:lstStyle/>
            <a:p>
              <a:r>
                <a:rPr lang="en-US" altLang="zh-CN" sz="1800" dirty="0">
                  <a:solidFill>
                    <a:srgbClr val="384A66"/>
                  </a:solidFill>
                  <a:latin typeface="思源黑体 CN Light" panose="020B0300000000000000" pitchFamily="34" charset="-122"/>
                  <a:ea typeface="思源黑体 CN Light" panose="020B0300000000000000" pitchFamily="34" charset="-122"/>
                </a:rPr>
                <a:t>第一节</a:t>
              </a:r>
              <a:endParaRPr lang="en-US" altLang="zh-CN" sz="1800" dirty="0">
                <a:solidFill>
                  <a:srgbClr val="384A66"/>
                </a:solidFill>
                <a:latin typeface="思源黑体 CN Light" panose="020B0300000000000000" pitchFamily="34" charset="-122"/>
                <a:ea typeface="思源黑体 CN Light" panose="020B0300000000000000" pitchFamily="34" charset="-122"/>
              </a:endParaRPr>
            </a:p>
          </p:txBody>
        </p:sp>
      </p:grpSp>
      <p:sp>
        <p:nvSpPr>
          <p:cNvPr id="5" name="椭圆 4"/>
          <p:cNvSpPr/>
          <p:nvPr/>
        </p:nvSpPr>
        <p:spPr>
          <a:xfrm>
            <a:off x="-456728" y="-315417"/>
            <a:ext cx="1440160" cy="1410509"/>
          </a:xfrm>
          <a:prstGeom prst="ellipse">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47328" y="211287"/>
            <a:ext cx="1177490" cy="769441"/>
          </a:xfrm>
          <a:prstGeom prst="rect">
            <a:avLst/>
          </a:prstGeom>
          <a:noFill/>
        </p:spPr>
        <p:txBody>
          <a:bodyPr wrap="square" rtlCol="0">
            <a:spAutoFit/>
          </a:bodyPr>
          <a:lstStyle/>
          <a:p>
            <a:r>
              <a:rPr lang="en-US" altLang="zh-CN" sz="4400" b="1" dirty="0">
                <a:solidFill>
                  <a:schemeClr val="bg1"/>
                </a:solidFill>
                <a:latin typeface="思源黑体 CN Light" panose="020B0300000000000000" pitchFamily="34" charset="-122"/>
                <a:ea typeface="思源黑体 CN Light" panose="020B0300000000000000" pitchFamily="34" charset="-122"/>
              </a:rPr>
              <a:t>01</a:t>
            </a:r>
            <a:endParaRPr lang="zh-CN" altLang="en-US" sz="4400" b="1" dirty="0">
              <a:solidFill>
                <a:schemeClr val="bg1"/>
              </a:solidFill>
              <a:latin typeface="思源黑体 CN Light" panose="020B0300000000000000" pitchFamily="34" charset="-122"/>
              <a:ea typeface="思源黑体 CN Light" panose="020B0300000000000000" pitchFamily="34" charset="-122"/>
            </a:endParaRPr>
          </a:p>
        </p:txBody>
      </p:sp>
      <p:sp>
        <p:nvSpPr>
          <p:cNvPr id="21" name="文本框 20"/>
          <p:cNvSpPr txBox="1"/>
          <p:nvPr/>
        </p:nvSpPr>
        <p:spPr>
          <a:xfrm>
            <a:off x="540025" y="1167297"/>
            <a:ext cx="4647534" cy="645160"/>
          </a:xfrm>
          <a:prstGeom prst="rect">
            <a:avLst/>
          </a:prstGeom>
          <a:noFill/>
        </p:spPr>
        <p:txBody>
          <a:bodyPr wrap="square" rtlCol="0">
            <a:spAutoFit/>
          </a:bodyPr>
          <a:lstStyle/>
          <a:p>
            <a:r>
              <a:rPr lang="zh-CN" altLang="en-US" sz="3600" b="1" dirty="0">
                <a:solidFill>
                  <a:srgbClr val="384A66"/>
                </a:solidFill>
                <a:latin typeface="思源黑体 CN Light" panose="020B0300000000000000" pitchFamily="34" charset="-122"/>
                <a:ea typeface="思源黑体 CN Light" panose="020B0300000000000000" pitchFamily="34" charset="-122"/>
              </a:rPr>
              <a:t>二十四、转型定律</a:t>
            </a:r>
            <a:endParaRPr lang="zh-CN" altLang="en-US" sz="3600" b="1" dirty="0">
              <a:solidFill>
                <a:srgbClr val="384A66"/>
              </a:solidFill>
              <a:latin typeface="思源黑体 CN Light" panose="020B0300000000000000" pitchFamily="34" charset="-122"/>
              <a:ea typeface="思源黑体 CN Light" panose="020B0300000000000000" pitchFamily="34" charset="-122"/>
            </a:endParaRPr>
          </a:p>
        </p:txBody>
      </p:sp>
      <p:sp>
        <p:nvSpPr>
          <p:cNvPr id="23" name="矩形 22"/>
          <p:cNvSpPr/>
          <p:nvPr/>
        </p:nvSpPr>
        <p:spPr>
          <a:xfrm>
            <a:off x="540025" y="1959132"/>
            <a:ext cx="2201430" cy="72008"/>
          </a:xfrm>
          <a:prstGeom prst="rect">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384A66"/>
              </a:solidFill>
            </a:endParaRPr>
          </a:p>
        </p:txBody>
      </p:sp>
      <p:grpSp>
        <p:nvGrpSpPr>
          <p:cNvPr id="8" name="组合 7"/>
          <p:cNvGrpSpPr/>
          <p:nvPr/>
        </p:nvGrpSpPr>
        <p:grpSpPr>
          <a:xfrm>
            <a:off x="539750" y="2175510"/>
            <a:ext cx="10372725" cy="706755"/>
            <a:chOff x="850" y="3426"/>
            <a:chExt cx="16335" cy="1113"/>
          </a:xfrm>
        </p:grpSpPr>
        <p:sp>
          <p:nvSpPr>
            <p:cNvPr id="22" name="文本框 21"/>
            <p:cNvSpPr txBox="1"/>
            <p:nvPr/>
          </p:nvSpPr>
          <p:spPr>
            <a:xfrm>
              <a:off x="3817" y="3426"/>
              <a:ext cx="13368" cy="1113"/>
            </a:xfrm>
            <a:prstGeom prst="rect">
              <a:avLst/>
            </a:prstGeom>
            <a:noFill/>
          </p:spPr>
          <p:txBody>
            <a:bodyPr wrap="square" rtlCol="0">
              <a:spAutoFit/>
            </a:bodyPr>
            <a:lstStyle/>
            <a:p>
              <a:pPr>
                <a:lnSpc>
                  <a:spcPct val="100000"/>
                </a:lnSpc>
              </a:pPr>
              <a:r>
                <a:rPr lang="en-US" altLang="zh-CN" sz="2000" dirty="0">
                  <a:solidFill>
                    <a:schemeClr val="tx1">
                      <a:lumMod val="50000"/>
                      <a:lumOff val="50000"/>
                    </a:schemeClr>
                  </a:solidFill>
                  <a:latin typeface="思源黑体 CN Light" panose="020B0300000000000000" pitchFamily="34" charset="-122"/>
                  <a:ea typeface="思源黑体 CN Light" panose="020B0300000000000000" pitchFamily="34" charset="-122"/>
                </a:rPr>
                <a:t>生意型经销商的规模有极限，企业家型经销商的规模无极限。经销商做到一定规模如果不转型就会遭到“天花板”。</a:t>
              </a:r>
              <a:endParaRPr lang="en-US" altLang="zh-CN" sz="2000" dirty="0">
                <a:solidFill>
                  <a:schemeClr val="tx1">
                    <a:lumMod val="50000"/>
                    <a:lumOff val="50000"/>
                  </a:schemeClr>
                </a:solidFill>
                <a:latin typeface="思源黑体 CN Light" panose="020B0300000000000000" pitchFamily="34" charset="-122"/>
                <a:ea typeface="思源黑体 CN Light" panose="020B0300000000000000" pitchFamily="34" charset="-122"/>
              </a:endParaRPr>
            </a:p>
          </p:txBody>
        </p:sp>
        <p:sp>
          <p:nvSpPr>
            <p:cNvPr id="7" name="矩形 6"/>
            <p:cNvSpPr/>
            <p:nvPr>
              <p:custDataLst>
                <p:tags r:id="rId1"/>
              </p:custDataLst>
            </p:nvPr>
          </p:nvSpPr>
          <p:spPr>
            <a:xfrm>
              <a:off x="850" y="3472"/>
              <a:ext cx="2730" cy="988"/>
            </a:xfrm>
            <a:prstGeom prst="rect">
              <a:avLst/>
            </a:prstGeom>
            <a:solidFill>
              <a:srgbClr val="485F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a:t>定律 1：</a:t>
              </a:r>
              <a:endParaRPr lang="zh-CN" altLang="en-US"/>
            </a:p>
          </p:txBody>
        </p:sp>
      </p:grpSp>
      <p:grpSp>
        <p:nvGrpSpPr>
          <p:cNvPr id="9" name="组合 8"/>
          <p:cNvGrpSpPr/>
          <p:nvPr/>
        </p:nvGrpSpPr>
        <p:grpSpPr>
          <a:xfrm>
            <a:off x="539750" y="3035300"/>
            <a:ext cx="9865360" cy="627380"/>
            <a:chOff x="850" y="3472"/>
            <a:chExt cx="15536" cy="988"/>
          </a:xfrm>
        </p:grpSpPr>
        <p:sp>
          <p:nvSpPr>
            <p:cNvPr id="10" name="文本框 9"/>
            <p:cNvSpPr txBox="1"/>
            <p:nvPr>
              <p:custDataLst>
                <p:tags r:id="rId2"/>
              </p:custDataLst>
            </p:nvPr>
          </p:nvSpPr>
          <p:spPr>
            <a:xfrm>
              <a:off x="3817" y="3652"/>
              <a:ext cx="12569" cy="628"/>
            </a:xfrm>
            <a:prstGeom prst="rect">
              <a:avLst/>
            </a:prstGeom>
            <a:noFill/>
          </p:spPr>
          <p:txBody>
            <a:bodyPr wrap="square" rtlCol="0">
              <a:spAutoFit/>
            </a:bodyPr>
            <a:p>
              <a:pPr>
                <a:lnSpc>
                  <a:spcPct val="100000"/>
                </a:lnSpc>
              </a:pPr>
              <a:r>
                <a:rPr lang="en-US" altLang="zh-CN" sz="2000" dirty="0">
                  <a:solidFill>
                    <a:schemeClr val="tx1">
                      <a:lumMod val="50000"/>
                      <a:lumOff val="50000"/>
                    </a:schemeClr>
                  </a:solidFill>
                  <a:latin typeface="思源黑体 CN Light" panose="020B0300000000000000" pitchFamily="34" charset="-122"/>
                  <a:ea typeface="思源黑体 CN Light" panose="020B0300000000000000" pitchFamily="34" charset="-122"/>
                </a:rPr>
                <a:t>总是做不大的经销商有“标准脸谱”。</a:t>
              </a:r>
              <a:endParaRPr lang="en-US" altLang="zh-CN" sz="2000" dirty="0">
                <a:solidFill>
                  <a:schemeClr val="tx1">
                    <a:lumMod val="50000"/>
                    <a:lumOff val="50000"/>
                  </a:schemeClr>
                </a:solidFill>
                <a:latin typeface="思源黑体 CN Light" panose="020B0300000000000000" pitchFamily="34" charset="-122"/>
                <a:ea typeface="思源黑体 CN Light" panose="020B0300000000000000" pitchFamily="34" charset="-122"/>
              </a:endParaRPr>
            </a:p>
          </p:txBody>
        </p:sp>
        <p:sp>
          <p:nvSpPr>
            <p:cNvPr id="11" name="矩形 10"/>
            <p:cNvSpPr/>
            <p:nvPr>
              <p:custDataLst>
                <p:tags r:id="rId3"/>
              </p:custDataLst>
            </p:nvPr>
          </p:nvSpPr>
          <p:spPr>
            <a:xfrm>
              <a:off x="850" y="3472"/>
              <a:ext cx="2730" cy="988"/>
            </a:xfrm>
            <a:prstGeom prst="rect">
              <a:avLst/>
            </a:prstGeom>
            <a:solidFill>
              <a:srgbClr val="485F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a:t>定律 </a:t>
              </a:r>
              <a:r>
                <a:rPr lang="en-US" altLang="zh-CN"/>
                <a:t>2</a:t>
              </a:r>
              <a:r>
                <a:rPr lang="zh-CN" altLang="en-US"/>
                <a:t>：</a:t>
              </a:r>
              <a:endParaRPr lang="zh-CN" altLang="en-US"/>
            </a:p>
          </p:txBody>
        </p:sp>
      </p:grpSp>
      <p:grpSp>
        <p:nvGrpSpPr>
          <p:cNvPr id="12" name="组合 11"/>
          <p:cNvGrpSpPr/>
          <p:nvPr/>
        </p:nvGrpSpPr>
        <p:grpSpPr>
          <a:xfrm>
            <a:off x="539750" y="3815715"/>
            <a:ext cx="10939145" cy="627380"/>
            <a:chOff x="850" y="3472"/>
            <a:chExt cx="17227" cy="988"/>
          </a:xfrm>
        </p:grpSpPr>
        <p:sp>
          <p:nvSpPr>
            <p:cNvPr id="13" name="文本框 12"/>
            <p:cNvSpPr txBox="1"/>
            <p:nvPr>
              <p:custDataLst>
                <p:tags r:id="rId4"/>
              </p:custDataLst>
            </p:nvPr>
          </p:nvSpPr>
          <p:spPr>
            <a:xfrm>
              <a:off x="3817" y="3652"/>
              <a:ext cx="14260" cy="628"/>
            </a:xfrm>
            <a:prstGeom prst="rect">
              <a:avLst/>
            </a:prstGeom>
            <a:noFill/>
          </p:spPr>
          <p:txBody>
            <a:bodyPr wrap="square" rtlCol="0">
              <a:spAutoFit/>
            </a:bodyPr>
            <a:p>
              <a:pPr>
                <a:lnSpc>
                  <a:spcPct val="100000"/>
                </a:lnSpc>
              </a:pPr>
              <a:r>
                <a:rPr lang="en-US" altLang="zh-CN" sz="2000" dirty="0">
                  <a:solidFill>
                    <a:schemeClr val="tx1">
                      <a:lumMod val="50000"/>
                      <a:lumOff val="50000"/>
                    </a:schemeClr>
                  </a:solidFill>
                  <a:latin typeface="思源黑体 CN Light" panose="020B0300000000000000" pitchFamily="34" charset="-122"/>
                  <a:ea typeface="思源黑体 CN Light" panose="020B0300000000000000" pitchFamily="34" charset="-122"/>
                </a:rPr>
                <a:t>生意型的经销商重结果，企业家型的经销商重过程。</a:t>
              </a:r>
              <a:endParaRPr lang="en-US" altLang="zh-CN" sz="2000" dirty="0">
                <a:solidFill>
                  <a:schemeClr val="tx1">
                    <a:lumMod val="50000"/>
                    <a:lumOff val="50000"/>
                  </a:schemeClr>
                </a:solidFill>
                <a:latin typeface="思源黑体 CN Light" panose="020B0300000000000000" pitchFamily="34" charset="-122"/>
                <a:ea typeface="思源黑体 CN Light" panose="020B0300000000000000" pitchFamily="34" charset="-122"/>
              </a:endParaRPr>
            </a:p>
          </p:txBody>
        </p:sp>
        <p:sp>
          <p:nvSpPr>
            <p:cNvPr id="14" name="矩形 13"/>
            <p:cNvSpPr/>
            <p:nvPr>
              <p:custDataLst>
                <p:tags r:id="rId5"/>
              </p:custDataLst>
            </p:nvPr>
          </p:nvSpPr>
          <p:spPr>
            <a:xfrm>
              <a:off x="850" y="3472"/>
              <a:ext cx="2730" cy="988"/>
            </a:xfrm>
            <a:prstGeom prst="rect">
              <a:avLst/>
            </a:prstGeom>
            <a:solidFill>
              <a:srgbClr val="485F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a:t>定律 </a:t>
              </a:r>
              <a:r>
                <a:rPr lang="en-US" altLang="zh-CN"/>
                <a:t>3</a:t>
              </a:r>
              <a:r>
                <a:rPr lang="zh-CN" altLang="en-US"/>
                <a:t>：</a:t>
              </a:r>
              <a:endParaRPr lang="zh-CN" altLang="en-US"/>
            </a:p>
          </p:txBody>
        </p:sp>
      </p:grpSp>
      <p:grpSp>
        <p:nvGrpSpPr>
          <p:cNvPr id="15" name="组合 14"/>
          <p:cNvGrpSpPr/>
          <p:nvPr/>
        </p:nvGrpSpPr>
        <p:grpSpPr>
          <a:xfrm>
            <a:off x="539750" y="5455920"/>
            <a:ext cx="11057255" cy="627380"/>
            <a:chOff x="850" y="3472"/>
            <a:chExt cx="17413" cy="988"/>
          </a:xfrm>
        </p:grpSpPr>
        <p:sp>
          <p:nvSpPr>
            <p:cNvPr id="16" name="文本框 15"/>
            <p:cNvSpPr txBox="1"/>
            <p:nvPr>
              <p:custDataLst>
                <p:tags r:id="rId6"/>
              </p:custDataLst>
            </p:nvPr>
          </p:nvSpPr>
          <p:spPr>
            <a:xfrm>
              <a:off x="3817" y="3652"/>
              <a:ext cx="14446" cy="628"/>
            </a:xfrm>
            <a:prstGeom prst="rect">
              <a:avLst/>
            </a:prstGeom>
            <a:noFill/>
          </p:spPr>
          <p:txBody>
            <a:bodyPr wrap="square" rtlCol="0">
              <a:spAutoFit/>
            </a:bodyPr>
            <a:p>
              <a:pPr>
                <a:lnSpc>
                  <a:spcPct val="100000"/>
                </a:lnSpc>
              </a:pPr>
              <a:r>
                <a:rPr lang="en-US" altLang="zh-CN" sz="2000" dirty="0">
                  <a:solidFill>
                    <a:schemeClr val="tx1">
                      <a:lumMod val="50000"/>
                      <a:lumOff val="50000"/>
                    </a:schemeClr>
                  </a:solidFill>
                  <a:latin typeface="思源黑体 CN Light" panose="020B0300000000000000" pitchFamily="34" charset="-122"/>
                  <a:ea typeface="思源黑体 CN Light" panose="020B0300000000000000" pitchFamily="34" charset="-122"/>
                </a:rPr>
                <a:t>生意人往往“论功行赏”，企业家通常“不拿职务作为对一个有功之臣的奖励”。</a:t>
              </a:r>
              <a:endParaRPr lang="en-US" altLang="zh-CN" sz="2000" dirty="0">
                <a:solidFill>
                  <a:schemeClr val="tx1">
                    <a:lumMod val="50000"/>
                    <a:lumOff val="50000"/>
                  </a:schemeClr>
                </a:solidFill>
                <a:latin typeface="思源黑体 CN Light" panose="020B0300000000000000" pitchFamily="34" charset="-122"/>
                <a:ea typeface="思源黑体 CN Light" panose="020B0300000000000000" pitchFamily="34" charset="-122"/>
              </a:endParaRPr>
            </a:p>
          </p:txBody>
        </p:sp>
        <p:sp>
          <p:nvSpPr>
            <p:cNvPr id="17" name="矩形 16"/>
            <p:cNvSpPr/>
            <p:nvPr>
              <p:custDataLst>
                <p:tags r:id="rId7"/>
              </p:custDataLst>
            </p:nvPr>
          </p:nvSpPr>
          <p:spPr>
            <a:xfrm>
              <a:off x="850" y="3472"/>
              <a:ext cx="2730" cy="988"/>
            </a:xfrm>
            <a:prstGeom prst="rect">
              <a:avLst/>
            </a:prstGeom>
            <a:solidFill>
              <a:srgbClr val="485F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a:t>定律 </a:t>
              </a:r>
              <a:r>
                <a:rPr lang="en-US" altLang="zh-CN"/>
                <a:t>5</a:t>
              </a:r>
              <a:r>
                <a:rPr lang="zh-CN" altLang="en-US"/>
                <a:t>：</a:t>
              </a:r>
              <a:endParaRPr lang="zh-CN" altLang="en-US"/>
            </a:p>
          </p:txBody>
        </p:sp>
      </p:grpSp>
      <p:grpSp>
        <p:nvGrpSpPr>
          <p:cNvPr id="18" name="组合 17"/>
          <p:cNvGrpSpPr/>
          <p:nvPr/>
        </p:nvGrpSpPr>
        <p:grpSpPr>
          <a:xfrm>
            <a:off x="539750" y="4596130"/>
            <a:ext cx="10525760" cy="706755"/>
            <a:chOff x="850" y="3426"/>
            <a:chExt cx="16576" cy="1113"/>
          </a:xfrm>
        </p:grpSpPr>
        <p:sp>
          <p:nvSpPr>
            <p:cNvPr id="19" name="文本框 18"/>
            <p:cNvSpPr txBox="1"/>
            <p:nvPr>
              <p:custDataLst>
                <p:tags r:id="rId8"/>
              </p:custDataLst>
            </p:nvPr>
          </p:nvSpPr>
          <p:spPr>
            <a:xfrm>
              <a:off x="3817" y="3426"/>
              <a:ext cx="13609" cy="1113"/>
            </a:xfrm>
            <a:prstGeom prst="rect">
              <a:avLst/>
            </a:prstGeom>
            <a:noFill/>
          </p:spPr>
          <p:txBody>
            <a:bodyPr wrap="square" rtlCol="0">
              <a:spAutoFit/>
            </a:bodyPr>
            <a:p>
              <a:pPr>
                <a:lnSpc>
                  <a:spcPct val="100000"/>
                </a:lnSpc>
              </a:pPr>
              <a:r>
                <a:rPr lang="en-US" altLang="zh-CN" sz="2000" dirty="0">
                  <a:solidFill>
                    <a:schemeClr val="tx1">
                      <a:lumMod val="50000"/>
                      <a:lumOff val="50000"/>
                    </a:schemeClr>
                  </a:solidFill>
                  <a:latin typeface="思源黑体 CN Light" panose="020B0300000000000000" pitchFamily="34" charset="-122"/>
                  <a:ea typeface="思源黑体 CN Light" panose="020B0300000000000000" pitchFamily="34" charset="-122"/>
                </a:rPr>
                <a:t>生意型的经销商想“能人”又怕“能人”。企业家型的经销商既能用“能人”也能用普通人。</a:t>
              </a:r>
              <a:endParaRPr lang="en-US" altLang="zh-CN" sz="2000" dirty="0">
                <a:solidFill>
                  <a:schemeClr val="tx1">
                    <a:lumMod val="50000"/>
                    <a:lumOff val="50000"/>
                  </a:schemeClr>
                </a:solidFill>
                <a:latin typeface="思源黑体 CN Light" panose="020B0300000000000000" pitchFamily="34" charset="-122"/>
                <a:ea typeface="思源黑体 CN Light" panose="020B0300000000000000" pitchFamily="34" charset="-122"/>
              </a:endParaRPr>
            </a:p>
          </p:txBody>
        </p:sp>
        <p:sp>
          <p:nvSpPr>
            <p:cNvPr id="20" name="矩形 19"/>
            <p:cNvSpPr/>
            <p:nvPr>
              <p:custDataLst>
                <p:tags r:id="rId9"/>
              </p:custDataLst>
            </p:nvPr>
          </p:nvSpPr>
          <p:spPr>
            <a:xfrm>
              <a:off x="850" y="3472"/>
              <a:ext cx="2730" cy="988"/>
            </a:xfrm>
            <a:prstGeom prst="rect">
              <a:avLst/>
            </a:prstGeom>
            <a:solidFill>
              <a:srgbClr val="485F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a:t>定律 </a:t>
              </a:r>
              <a:r>
                <a:rPr lang="en-US" altLang="zh-CN"/>
                <a:t>4</a:t>
              </a:r>
              <a:r>
                <a:rPr lang="zh-CN" altLang="en-US"/>
                <a:t>：</a:t>
              </a:r>
              <a:endParaRPr lang="zh-CN" altLang="en-US"/>
            </a:p>
          </p:txBody>
        </p:sp>
      </p:gr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500"/>
                                        <p:tgtEl>
                                          <p:spTgt spid="21"/>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3"/>
                                        </p:tgtEl>
                                        <p:attrNameLst>
                                          <p:attrName>style.visibility</p:attrName>
                                        </p:attrNameLst>
                                      </p:cBhvr>
                                      <p:to>
                                        <p:strVal val="visible"/>
                                      </p:to>
                                    </p:set>
                                    <p:animEffect transition="in" filter="fade">
                                      <p:cBhvr>
                                        <p:cTn id="10"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3" grpId="0" bldLvl="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83432" y="220560"/>
            <a:ext cx="5613393" cy="761186"/>
            <a:chOff x="1828468" y="2747536"/>
            <a:chExt cx="4210044" cy="570889"/>
          </a:xfrm>
        </p:grpSpPr>
        <p:sp>
          <p:nvSpPr>
            <p:cNvPr id="3" name="文本框 2"/>
            <p:cNvSpPr txBox="1"/>
            <p:nvPr/>
          </p:nvSpPr>
          <p:spPr>
            <a:xfrm>
              <a:off x="1828468" y="2926948"/>
              <a:ext cx="2880320" cy="391477"/>
            </a:xfrm>
            <a:prstGeom prst="rect">
              <a:avLst/>
            </a:prstGeom>
            <a:noFill/>
          </p:spPr>
          <p:txBody>
            <a:bodyPr wrap="square" rtlCol="0">
              <a:spAutoFit/>
            </a:bodyPr>
            <a:lstStyle/>
            <a:p>
              <a:r>
                <a:rPr lang="zh-CN" altLang="en-US" sz="2800" dirty="0">
                  <a:solidFill>
                    <a:srgbClr val="384A66"/>
                  </a:solidFill>
                  <a:latin typeface="思源黑体 CN Light" panose="020B0300000000000000" pitchFamily="34" charset="-122"/>
                  <a:ea typeface="思源黑体 CN Light" panose="020B0300000000000000" pitchFamily="34" charset="-122"/>
                </a:rPr>
                <a:t>销售员靠什么开拓市场</a:t>
              </a:r>
              <a:endParaRPr lang="zh-CN" altLang="en-US" sz="2800" dirty="0">
                <a:solidFill>
                  <a:srgbClr val="384A66"/>
                </a:solidFill>
                <a:latin typeface="思源黑体 CN Light" panose="020B0300000000000000" pitchFamily="34" charset="-122"/>
                <a:ea typeface="思源黑体 CN Light" panose="020B0300000000000000" pitchFamily="34" charset="-122"/>
              </a:endParaRPr>
            </a:p>
          </p:txBody>
        </p:sp>
        <p:sp>
          <p:nvSpPr>
            <p:cNvPr id="4" name="文本框 3"/>
            <p:cNvSpPr txBox="1"/>
            <p:nvPr/>
          </p:nvSpPr>
          <p:spPr>
            <a:xfrm>
              <a:off x="1828468" y="2747536"/>
              <a:ext cx="4210044" cy="276225"/>
            </a:xfrm>
            <a:prstGeom prst="rect">
              <a:avLst/>
            </a:prstGeom>
            <a:noFill/>
          </p:spPr>
          <p:txBody>
            <a:bodyPr wrap="square" rtlCol="0">
              <a:spAutoFit/>
            </a:bodyPr>
            <a:lstStyle/>
            <a:p>
              <a:r>
                <a:rPr lang="en-US" altLang="zh-CN" sz="1800" dirty="0">
                  <a:solidFill>
                    <a:srgbClr val="384A66"/>
                  </a:solidFill>
                  <a:latin typeface="思源黑体 CN Light" panose="020B0300000000000000" pitchFamily="34" charset="-122"/>
                  <a:ea typeface="思源黑体 CN Light" panose="020B0300000000000000" pitchFamily="34" charset="-122"/>
                </a:rPr>
                <a:t>第一节</a:t>
              </a:r>
              <a:endParaRPr lang="en-US" altLang="zh-CN" sz="1800" dirty="0">
                <a:solidFill>
                  <a:srgbClr val="384A66"/>
                </a:solidFill>
                <a:latin typeface="思源黑体 CN Light" panose="020B0300000000000000" pitchFamily="34" charset="-122"/>
                <a:ea typeface="思源黑体 CN Light" panose="020B0300000000000000" pitchFamily="34" charset="-122"/>
              </a:endParaRPr>
            </a:p>
          </p:txBody>
        </p:sp>
      </p:grpSp>
      <p:sp>
        <p:nvSpPr>
          <p:cNvPr id="5" name="椭圆 4"/>
          <p:cNvSpPr/>
          <p:nvPr/>
        </p:nvSpPr>
        <p:spPr>
          <a:xfrm>
            <a:off x="-456728" y="-315417"/>
            <a:ext cx="1440160" cy="1410509"/>
          </a:xfrm>
          <a:prstGeom prst="ellipse">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47328" y="211287"/>
            <a:ext cx="1177490" cy="769441"/>
          </a:xfrm>
          <a:prstGeom prst="rect">
            <a:avLst/>
          </a:prstGeom>
          <a:noFill/>
        </p:spPr>
        <p:txBody>
          <a:bodyPr wrap="square" rtlCol="0">
            <a:spAutoFit/>
          </a:bodyPr>
          <a:lstStyle/>
          <a:p>
            <a:r>
              <a:rPr lang="en-US" altLang="zh-CN" sz="4400" b="1" dirty="0">
                <a:solidFill>
                  <a:schemeClr val="bg1"/>
                </a:solidFill>
                <a:latin typeface="思源黑体 CN Light" panose="020B0300000000000000" pitchFamily="34" charset="-122"/>
                <a:ea typeface="思源黑体 CN Light" panose="020B0300000000000000" pitchFamily="34" charset="-122"/>
              </a:rPr>
              <a:t>01</a:t>
            </a:r>
            <a:endParaRPr lang="zh-CN" altLang="en-US" sz="4400" b="1" dirty="0">
              <a:solidFill>
                <a:schemeClr val="bg1"/>
              </a:solidFill>
              <a:latin typeface="思源黑体 CN Light" panose="020B0300000000000000" pitchFamily="34" charset="-122"/>
              <a:ea typeface="思源黑体 CN Light" panose="020B0300000000000000" pitchFamily="34" charset="-122"/>
            </a:endParaRPr>
          </a:p>
        </p:txBody>
      </p:sp>
      <p:grpSp>
        <p:nvGrpSpPr>
          <p:cNvPr id="8" name="组合 7"/>
          <p:cNvGrpSpPr/>
          <p:nvPr/>
        </p:nvGrpSpPr>
        <p:grpSpPr>
          <a:xfrm>
            <a:off x="539750" y="1242695"/>
            <a:ext cx="9865360" cy="706755"/>
            <a:chOff x="850" y="3426"/>
            <a:chExt cx="15536" cy="1113"/>
          </a:xfrm>
        </p:grpSpPr>
        <p:sp>
          <p:nvSpPr>
            <p:cNvPr id="22" name="文本框 21"/>
            <p:cNvSpPr txBox="1"/>
            <p:nvPr/>
          </p:nvSpPr>
          <p:spPr>
            <a:xfrm>
              <a:off x="3817" y="3426"/>
              <a:ext cx="12569" cy="1113"/>
            </a:xfrm>
            <a:prstGeom prst="rect">
              <a:avLst/>
            </a:prstGeom>
            <a:noFill/>
          </p:spPr>
          <p:txBody>
            <a:bodyPr wrap="square" rtlCol="0">
              <a:spAutoFit/>
            </a:bodyPr>
            <a:lstStyle/>
            <a:p>
              <a:pPr>
                <a:lnSpc>
                  <a:spcPct val="100000"/>
                </a:lnSpc>
              </a:pPr>
              <a:r>
                <a:rPr lang="en-US" altLang="zh-CN" sz="2000" dirty="0">
                  <a:solidFill>
                    <a:schemeClr val="tx1">
                      <a:lumMod val="50000"/>
                      <a:lumOff val="50000"/>
                    </a:schemeClr>
                  </a:solidFill>
                  <a:latin typeface="思源黑体 CN Light" panose="020B0300000000000000" pitchFamily="34" charset="-122"/>
                  <a:ea typeface="思源黑体 CN Light" panose="020B0300000000000000" pitchFamily="34" charset="-122"/>
                </a:rPr>
                <a:t>生意型的经销商爱折腾，通过不断“试错”闯出一条路。企业家型的经销商往往奉行“选择之前要谨慎，选择之后要坚持”的信念。</a:t>
              </a:r>
              <a:endParaRPr lang="en-US" altLang="zh-CN" sz="2000" dirty="0">
                <a:solidFill>
                  <a:schemeClr val="tx1">
                    <a:lumMod val="50000"/>
                    <a:lumOff val="50000"/>
                  </a:schemeClr>
                </a:solidFill>
                <a:latin typeface="思源黑体 CN Light" panose="020B0300000000000000" pitchFamily="34" charset="-122"/>
                <a:ea typeface="思源黑体 CN Light" panose="020B0300000000000000" pitchFamily="34" charset="-122"/>
              </a:endParaRPr>
            </a:p>
          </p:txBody>
        </p:sp>
        <p:sp>
          <p:nvSpPr>
            <p:cNvPr id="7" name="矩形 6"/>
            <p:cNvSpPr/>
            <p:nvPr>
              <p:custDataLst>
                <p:tags r:id="rId1"/>
              </p:custDataLst>
            </p:nvPr>
          </p:nvSpPr>
          <p:spPr>
            <a:xfrm>
              <a:off x="850" y="3472"/>
              <a:ext cx="2730" cy="988"/>
            </a:xfrm>
            <a:prstGeom prst="rect">
              <a:avLst/>
            </a:prstGeom>
            <a:solidFill>
              <a:srgbClr val="485F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a:t>定律 </a:t>
              </a:r>
              <a:r>
                <a:rPr lang="en-US" altLang="zh-CN"/>
                <a:t>6</a:t>
              </a:r>
              <a:r>
                <a:rPr lang="zh-CN" altLang="en-US"/>
                <a:t>：</a:t>
              </a:r>
              <a:endParaRPr lang="zh-CN" altLang="en-US"/>
            </a:p>
          </p:txBody>
        </p:sp>
      </p:grpSp>
      <p:grpSp>
        <p:nvGrpSpPr>
          <p:cNvPr id="9" name="组合 8"/>
          <p:cNvGrpSpPr/>
          <p:nvPr/>
        </p:nvGrpSpPr>
        <p:grpSpPr>
          <a:xfrm>
            <a:off x="539750" y="2126615"/>
            <a:ext cx="9865360" cy="627380"/>
            <a:chOff x="850" y="3472"/>
            <a:chExt cx="15536" cy="988"/>
          </a:xfrm>
        </p:grpSpPr>
        <p:sp>
          <p:nvSpPr>
            <p:cNvPr id="10" name="文本框 9"/>
            <p:cNvSpPr txBox="1"/>
            <p:nvPr>
              <p:custDataLst>
                <p:tags r:id="rId2"/>
              </p:custDataLst>
            </p:nvPr>
          </p:nvSpPr>
          <p:spPr>
            <a:xfrm>
              <a:off x="3817" y="3652"/>
              <a:ext cx="12569" cy="628"/>
            </a:xfrm>
            <a:prstGeom prst="rect">
              <a:avLst/>
            </a:prstGeom>
            <a:noFill/>
          </p:spPr>
          <p:txBody>
            <a:bodyPr wrap="square" rtlCol="0">
              <a:spAutoFit/>
            </a:bodyPr>
            <a:p>
              <a:pPr>
                <a:lnSpc>
                  <a:spcPct val="100000"/>
                </a:lnSpc>
              </a:pPr>
              <a:r>
                <a:rPr lang="en-US" altLang="zh-CN" sz="2000" dirty="0">
                  <a:solidFill>
                    <a:schemeClr val="tx1">
                      <a:lumMod val="50000"/>
                      <a:lumOff val="50000"/>
                    </a:schemeClr>
                  </a:solidFill>
                  <a:latin typeface="思源黑体 CN Light" panose="020B0300000000000000" pitchFamily="34" charset="-122"/>
                  <a:ea typeface="思源黑体 CN Light" panose="020B0300000000000000" pitchFamily="34" charset="-122"/>
                </a:rPr>
                <a:t>生意型经销商相信忠诚可靠的人，企业家型的经销商相信制度的力量。</a:t>
              </a:r>
              <a:endParaRPr lang="en-US" altLang="zh-CN" sz="2000" dirty="0">
                <a:solidFill>
                  <a:schemeClr val="tx1">
                    <a:lumMod val="50000"/>
                    <a:lumOff val="50000"/>
                  </a:schemeClr>
                </a:solidFill>
                <a:latin typeface="思源黑体 CN Light" panose="020B0300000000000000" pitchFamily="34" charset="-122"/>
                <a:ea typeface="思源黑体 CN Light" panose="020B0300000000000000" pitchFamily="34" charset="-122"/>
              </a:endParaRPr>
            </a:p>
          </p:txBody>
        </p:sp>
        <p:sp>
          <p:nvSpPr>
            <p:cNvPr id="11" name="矩形 10"/>
            <p:cNvSpPr/>
            <p:nvPr>
              <p:custDataLst>
                <p:tags r:id="rId3"/>
              </p:custDataLst>
            </p:nvPr>
          </p:nvSpPr>
          <p:spPr>
            <a:xfrm>
              <a:off x="850" y="3472"/>
              <a:ext cx="2730" cy="988"/>
            </a:xfrm>
            <a:prstGeom prst="rect">
              <a:avLst/>
            </a:prstGeom>
            <a:solidFill>
              <a:srgbClr val="485F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a:t>定律 </a:t>
              </a:r>
              <a:r>
                <a:rPr lang="en-US" altLang="zh-CN"/>
                <a:t>7</a:t>
              </a:r>
              <a:r>
                <a:rPr lang="zh-CN" altLang="en-US"/>
                <a:t>：</a:t>
              </a:r>
              <a:endParaRPr lang="zh-CN" altLang="en-US"/>
            </a:p>
          </p:txBody>
        </p:sp>
      </p:gr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83432" y="220560"/>
            <a:ext cx="5613393" cy="761186"/>
            <a:chOff x="1828468" y="2747536"/>
            <a:chExt cx="4210044" cy="570889"/>
          </a:xfrm>
        </p:grpSpPr>
        <p:sp>
          <p:nvSpPr>
            <p:cNvPr id="3" name="文本框 2"/>
            <p:cNvSpPr txBox="1"/>
            <p:nvPr/>
          </p:nvSpPr>
          <p:spPr>
            <a:xfrm>
              <a:off x="1828468" y="2926948"/>
              <a:ext cx="2880320" cy="391477"/>
            </a:xfrm>
            <a:prstGeom prst="rect">
              <a:avLst/>
            </a:prstGeom>
            <a:noFill/>
          </p:spPr>
          <p:txBody>
            <a:bodyPr wrap="square" rtlCol="0">
              <a:spAutoFit/>
            </a:bodyPr>
            <a:lstStyle/>
            <a:p>
              <a:r>
                <a:rPr lang="zh-CN" altLang="en-US" sz="2800" dirty="0">
                  <a:solidFill>
                    <a:srgbClr val="384A66"/>
                  </a:solidFill>
                  <a:latin typeface="思源黑体 CN Light" panose="020B0300000000000000" pitchFamily="34" charset="-122"/>
                  <a:ea typeface="思源黑体 CN Light" panose="020B0300000000000000" pitchFamily="34" charset="-122"/>
                </a:rPr>
                <a:t>销售员靠什么开拓市场</a:t>
              </a:r>
              <a:endParaRPr lang="zh-CN" altLang="en-US" sz="2800" dirty="0">
                <a:solidFill>
                  <a:srgbClr val="384A66"/>
                </a:solidFill>
                <a:latin typeface="思源黑体 CN Light" panose="020B0300000000000000" pitchFamily="34" charset="-122"/>
                <a:ea typeface="思源黑体 CN Light" panose="020B0300000000000000" pitchFamily="34" charset="-122"/>
              </a:endParaRPr>
            </a:p>
          </p:txBody>
        </p:sp>
        <p:sp>
          <p:nvSpPr>
            <p:cNvPr id="4" name="文本框 3"/>
            <p:cNvSpPr txBox="1"/>
            <p:nvPr/>
          </p:nvSpPr>
          <p:spPr>
            <a:xfrm>
              <a:off x="1828468" y="2747536"/>
              <a:ext cx="4210044" cy="276225"/>
            </a:xfrm>
            <a:prstGeom prst="rect">
              <a:avLst/>
            </a:prstGeom>
            <a:noFill/>
          </p:spPr>
          <p:txBody>
            <a:bodyPr wrap="square" rtlCol="0">
              <a:spAutoFit/>
            </a:bodyPr>
            <a:lstStyle/>
            <a:p>
              <a:r>
                <a:rPr lang="en-US" altLang="zh-CN" sz="1800" dirty="0">
                  <a:solidFill>
                    <a:srgbClr val="384A66"/>
                  </a:solidFill>
                  <a:latin typeface="思源黑体 CN Light" panose="020B0300000000000000" pitchFamily="34" charset="-122"/>
                  <a:ea typeface="思源黑体 CN Light" panose="020B0300000000000000" pitchFamily="34" charset="-122"/>
                </a:rPr>
                <a:t>第一节</a:t>
              </a:r>
              <a:endParaRPr lang="en-US" altLang="zh-CN" sz="1800" dirty="0">
                <a:solidFill>
                  <a:srgbClr val="384A66"/>
                </a:solidFill>
                <a:latin typeface="思源黑体 CN Light" panose="020B0300000000000000" pitchFamily="34" charset="-122"/>
                <a:ea typeface="思源黑体 CN Light" panose="020B0300000000000000" pitchFamily="34" charset="-122"/>
              </a:endParaRPr>
            </a:p>
          </p:txBody>
        </p:sp>
      </p:grpSp>
      <p:sp>
        <p:nvSpPr>
          <p:cNvPr id="5" name="椭圆 4"/>
          <p:cNvSpPr/>
          <p:nvPr/>
        </p:nvSpPr>
        <p:spPr>
          <a:xfrm>
            <a:off x="-456728" y="-315417"/>
            <a:ext cx="1440160" cy="1410509"/>
          </a:xfrm>
          <a:prstGeom prst="ellipse">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47328" y="211287"/>
            <a:ext cx="1177490" cy="769441"/>
          </a:xfrm>
          <a:prstGeom prst="rect">
            <a:avLst/>
          </a:prstGeom>
          <a:noFill/>
        </p:spPr>
        <p:txBody>
          <a:bodyPr wrap="square" rtlCol="0">
            <a:spAutoFit/>
          </a:bodyPr>
          <a:lstStyle/>
          <a:p>
            <a:r>
              <a:rPr lang="en-US" altLang="zh-CN" sz="4400" b="1" dirty="0">
                <a:solidFill>
                  <a:schemeClr val="bg1"/>
                </a:solidFill>
                <a:latin typeface="思源黑体 CN Light" panose="020B0300000000000000" pitchFamily="34" charset="-122"/>
                <a:ea typeface="思源黑体 CN Light" panose="020B0300000000000000" pitchFamily="34" charset="-122"/>
              </a:rPr>
              <a:t>01</a:t>
            </a:r>
            <a:endParaRPr lang="zh-CN" altLang="en-US" sz="4400" b="1" dirty="0">
              <a:solidFill>
                <a:schemeClr val="bg1"/>
              </a:solidFill>
              <a:latin typeface="思源黑体 CN Light" panose="020B0300000000000000" pitchFamily="34" charset="-122"/>
              <a:ea typeface="思源黑体 CN Light" panose="020B0300000000000000" pitchFamily="34" charset="-122"/>
            </a:endParaRPr>
          </a:p>
        </p:txBody>
      </p:sp>
      <p:sp>
        <p:nvSpPr>
          <p:cNvPr id="21" name="文本框 20"/>
          <p:cNvSpPr txBox="1"/>
          <p:nvPr/>
        </p:nvSpPr>
        <p:spPr>
          <a:xfrm>
            <a:off x="539750" y="1167130"/>
            <a:ext cx="5788025" cy="645160"/>
          </a:xfrm>
          <a:prstGeom prst="rect">
            <a:avLst/>
          </a:prstGeom>
          <a:noFill/>
        </p:spPr>
        <p:txBody>
          <a:bodyPr wrap="square" rtlCol="0">
            <a:spAutoFit/>
          </a:bodyPr>
          <a:lstStyle/>
          <a:p>
            <a:r>
              <a:rPr lang="zh-CN" altLang="en-US" sz="3600" b="1" dirty="0">
                <a:solidFill>
                  <a:srgbClr val="384A66"/>
                </a:solidFill>
                <a:latin typeface="思源黑体 CN Light" panose="020B0300000000000000" pitchFamily="34" charset="-122"/>
                <a:ea typeface="思源黑体 CN Light" panose="020B0300000000000000" pitchFamily="34" charset="-122"/>
              </a:rPr>
              <a:t>二十五、厂商关系定律</a:t>
            </a:r>
            <a:endParaRPr lang="zh-CN" altLang="en-US" sz="3600" b="1" dirty="0">
              <a:solidFill>
                <a:srgbClr val="384A66"/>
              </a:solidFill>
              <a:latin typeface="思源黑体 CN Light" panose="020B0300000000000000" pitchFamily="34" charset="-122"/>
              <a:ea typeface="思源黑体 CN Light" panose="020B0300000000000000" pitchFamily="34" charset="-122"/>
            </a:endParaRPr>
          </a:p>
        </p:txBody>
      </p:sp>
      <p:sp>
        <p:nvSpPr>
          <p:cNvPr id="23" name="矩形 22"/>
          <p:cNvSpPr/>
          <p:nvPr/>
        </p:nvSpPr>
        <p:spPr>
          <a:xfrm>
            <a:off x="540025" y="1959132"/>
            <a:ext cx="2201430" cy="72008"/>
          </a:xfrm>
          <a:prstGeom prst="rect">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384A66"/>
              </a:solidFill>
            </a:endParaRPr>
          </a:p>
        </p:txBody>
      </p:sp>
      <p:grpSp>
        <p:nvGrpSpPr>
          <p:cNvPr id="8" name="组合 7"/>
          <p:cNvGrpSpPr/>
          <p:nvPr/>
        </p:nvGrpSpPr>
        <p:grpSpPr>
          <a:xfrm>
            <a:off x="539750" y="2204720"/>
            <a:ext cx="10372725" cy="627380"/>
            <a:chOff x="850" y="3472"/>
            <a:chExt cx="16335" cy="988"/>
          </a:xfrm>
        </p:grpSpPr>
        <p:sp>
          <p:nvSpPr>
            <p:cNvPr id="22" name="文本框 21"/>
            <p:cNvSpPr txBox="1"/>
            <p:nvPr/>
          </p:nvSpPr>
          <p:spPr>
            <a:xfrm>
              <a:off x="3817" y="3652"/>
              <a:ext cx="13368" cy="628"/>
            </a:xfrm>
            <a:prstGeom prst="rect">
              <a:avLst/>
            </a:prstGeom>
            <a:noFill/>
          </p:spPr>
          <p:txBody>
            <a:bodyPr wrap="square" rtlCol="0">
              <a:spAutoFit/>
            </a:bodyPr>
            <a:lstStyle/>
            <a:p>
              <a:pPr>
                <a:lnSpc>
                  <a:spcPct val="100000"/>
                </a:lnSpc>
              </a:pPr>
              <a:r>
                <a:rPr lang="en-US" altLang="zh-CN" sz="2000" dirty="0">
                  <a:solidFill>
                    <a:schemeClr val="tx1">
                      <a:lumMod val="50000"/>
                      <a:lumOff val="50000"/>
                    </a:schemeClr>
                  </a:solidFill>
                  <a:latin typeface="思源黑体 CN Light" panose="020B0300000000000000" pitchFamily="34" charset="-122"/>
                  <a:ea typeface="思源黑体 CN Light" panose="020B0300000000000000" pitchFamily="34" charset="-122"/>
                </a:rPr>
                <a:t>合作之源是共同利益，合作之本是共同理念。</a:t>
              </a:r>
              <a:endParaRPr lang="en-US" altLang="zh-CN" sz="2000" dirty="0">
                <a:solidFill>
                  <a:schemeClr val="tx1">
                    <a:lumMod val="50000"/>
                    <a:lumOff val="50000"/>
                  </a:schemeClr>
                </a:solidFill>
                <a:latin typeface="思源黑体 CN Light" panose="020B0300000000000000" pitchFamily="34" charset="-122"/>
                <a:ea typeface="思源黑体 CN Light" panose="020B0300000000000000" pitchFamily="34" charset="-122"/>
              </a:endParaRPr>
            </a:p>
          </p:txBody>
        </p:sp>
        <p:sp>
          <p:nvSpPr>
            <p:cNvPr id="7" name="矩形 6"/>
            <p:cNvSpPr/>
            <p:nvPr>
              <p:custDataLst>
                <p:tags r:id="rId1"/>
              </p:custDataLst>
            </p:nvPr>
          </p:nvSpPr>
          <p:spPr>
            <a:xfrm>
              <a:off x="850" y="3472"/>
              <a:ext cx="2730" cy="988"/>
            </a:xfrm>
            <a:prstGeom prst="rect">
              <a:avLst/>
            </a:prstGeom>
            <a:solidFill>
              <a:srgbClr val="485F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a:t>定律 1：</a:t>
              </a:r>
              <a:endParaRPr lang="zh-CN" altLang="en-US"/>
            </a:p>
          </p:txBody>
        </p:sp>
      </p:grpSp>
      <p:grpSp>
        <p:nvGrpSpPr>
          <p:cNvPr id="9" name="组合 8"/>
          <p:cNvGrpSpPr/>
          <p:nvPr/>
        </p:nvGrpSpPr>
        <p:grpSpPr>
          <a:xfrm>
            <a:off x="539750" y="3010535"/>
            <a:ext cx="9865360" cy="627380"/>
            <a:chOff x="850" y="3472"/>
            <a:chExt cx="15536" cy="988"/>
          </a:xfrm>
        </p:grpSpPr>
        <p:sp>
          <p:nvSpPr>
            <p:cNvPr id="10" name="文本框 9"/>
            <p:cNvSpPr txBox="1"/>
            <p:nvPr>
              <p:custDataLst>
                <p:tags r:id="rId2"/>
              </p:custDataLst>
            </p:nvPr>
          </p:nvSpPr>
          <p:spPr>
            <a:xfrm>
              <a:off x="3817" y="3652"/>
              <a:ext cx="12569" cy="628"/>
            </a:xfrm>
            <a:prstGeom prst="rect">
              <a:avLst/>
            </a:prstGeom>
            <a:noFill/>
          </p:spPr>
          <p:txBody>
            <a:bodyPr wrap="square" rtlCol="0">
              <a:spAutoFit/>
            </a:bodyPr>
            <a:p>
              <a:pPr>
                <a:lnSpc>
                  <a:spcPct val="100000"/>
                </a:lnSpc>
              </a:pPr>
              <a:r>
                <a:rPr lang="en-US" altLang="zh-CN" sz="2000" dirty="0">
                  <a:solidFill>
                    <a:schemeClr val="tx1">
                      <a:lumMod val="50000"/>
                      <a:lumOff val="50000"/>
                    </a:schemeClr>
                  </a:solidFill>
                  <a:latin typeface="思源黑体 CN Light" panose="020B0300000000000000" pitchFamily="34" charset="-122"/>
                  <a:ea typeface="思源黑体 CN Light" panose="020B0300000000000000" pitchFamily="34" charset="-122"/>
                </a:rPr>
                <a:t>没有厂家的支持，经销商难以做起来。做不起来，厂家更不支持。</a:t>
              </a:r>
              <a:endParaRPr lang="en-US" altLang="zh-CN" sz="2000" dirty="0">
                <a:solidFill>
                  <a:schemeClr val="tx1">
                    <a:lumMod val="50000"/>
                    <a:lumOff val="50000"/>
                  </a:schemeClr>
                </a:solidFill>
                <a:latin typeface="思源黑体 CN Light" panose="020B0300000000000000" pitchFamily="34" charset="-122"/>
                <a:ea typeface="思源黑体 CN Light" panose="020B0300000000000000" pitchFamily="34" charset="-122"/>
              </a:endParaRPr>
            </a:p>
          </p:txBody>
        </p:sp>
        <p:sp>
          <p:nvSpPr>
            <p:cNvPr id="11" name="矩形 10"/>
            <p:cNvSpPr/>
            <p:nvPr>
              <p:custDataLst>
                <p:tags r:id="rId3"/>
              </p:custDataLst>
            </p:nvPr>
          </p:nvSpPr>
          <p:spPr>
            <a:xfrm>
              <a:off x="850" y="3472"/>
              <a:ext cx="2730" cy="988"/>
            </a:xfrm>
            <a:prstGeom prst="rect">
              <a:avLst/>
            </a:prstGeom>
            <a:solidFill>
              <a:srgbClr val="485F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a:t>定律 </a:t>
              </a:r>
              <a:r>
                <a:rPr lang="en-US" altLang="zh-CN"/>
                <a:t>2</a:t>
              </a:r>
              <a:r>
                <a:rPr lang="zh-CN" altLang="en-US"/>
                <a:t>：</a:t>
              </a:r>
              <a:endParaRPr lang="zh-CN" altLang="en-US"/>
            </a:p>
          </p:txBody>
        </p:sp>
      </p:grpSp>
      <p:grpSp>
        <p:nvGrpSpPr>
          <p:cNvPr id="12" name="组合 11"/>
          <p:cNvGrpSpPr/>
          <p:nvPr/>
        </p:nvGrpSpPr>
        <p:grpSpPr>
          <a:xfrm>
            <a:off x="539750" y="3816350"/>
            <a:ext cx="10939145" cy="627380"/>
            <a:chOff x="850" y="3472"/>
            <a:chExt cx="17227" cy="988"/>
          </a:xfrm>
        </p:grpSpPr>
        <p:sp>
          <p:nvSpPr>
            <p:cNvPr id="13" name="文本框 12"/>
            <p:cNvSpPr txBox="1"/>
            <p:nvPr>
              <p:custDataLst>
                <p:tags r:id="rId4"/>
              </p:custDataLst>
            </p:nvPr>
          </p:nvSpPr>
          <p:spPr>
            <a:xfrm>
              <a:off x="3817" y="3652"/>
              <a:ext cx="14260" cy="628"/>
            </a:xfrm>
            <a:prstGeom prst="rect">
              <a:avLst/>
            </a:prstGeom>
            <a:noFill/>
          </p:spPr>
          <p:txBody>
            <a:bodyPr wrap="square" rtlCol="0">
              <a:spAutoFit/>
            </a:bodyPr>
            <a:p>
              <a:pPr>
                <a:lnSpc>
                  <a:spcPct val="100000"/>
                </a:lnSpc>
              </a:pPr>
              <a:r>
                <a:rPr lang="en-US" altLang="zh-CN" sz="2000" dirty="0">
                  <a:solidFill>
                    <a:schemeClr val="tx1">
                      <a:lumMod val="50000"/>
                      <a:lumOff val="50000"/>
                    </a:schemeClr>
                  </a:solidFill>
                  <a:latin typeface="思源黑体 CN Light" panose="020B0300000000000000" pitchFamily="34" charset="-122"/>
                  <a:ea typeface="思源黑体 CN Light" panose="020B0300000000000000" pitchFamily="34" charset="-122"/>
                </a:rPr>
                <a:t>厂家最感兴趣的经销商不是大经销商，而是最有潜力的经销商。</a:t>
              </a:r>
              <a:endParaRPr lang="en-US" altLang="zh-CN" sz="2000" dirty="0">
                <a:solidFill>
                  <a:schemeClr val="tx1">
                    <a:lumMod val="50000"/>
                    <a:lumOff val="50000"/>
                  </a:schemeClr>
                </a:solidFill>
                <a:latin typeface="思源黑体 CN Light" panose="020B0300000000000000" pitchFamily="34" charset="-122"/>
                <a:ea typeface="思源黑体 CN Light" panose="020B0300000000000000" pitchFamily="34" charset="-122"/>
              </a:endParaRPr>
            </a:p>
          </p:txBody>
        </p:sp>
        <p:sp>
          <p:nvSpPr>
            <p:cNvPr id="14" name="矩形 13"/>
            <p:cNvSpPr/>
            <p:nvPr>
              <p:custDataLst>
                <p:tags r:id="rId5"/>
              </p:custDataLst>
            </p:nvPr>
          </p:nvSpPr>
          <p:spPr>
            <a:xfrm>
              <a:off x="850" y="3472"/>
              <a:ext cx="2730" cy="988"/>
            </a:xfrm>
            <a:prstGeom prst="rect">
              <a:avLst/>
            </a:prstGeom>
            <a:solidFill>
              <a:srgbClr val="485F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a:t>定律 </a:t>
              </a:r>
              <a:r>
                <a:rPr lang="en-US" altLang="zh-CN"/>
                <a:t>3</a:t>
              </a:r>
              <a:r>
                <a:rPr lang="zh-CN" altLang="en-US"/>
                <a:t>：</a:t>
              </a:r>
              <a:endParaRPr lang="zh-CN" altLang="en-US"/>
            </a:p>
          </p:txBody>
        </p:sp>
      </p:grpSp>
      <p:grpSp>
        <p:nvGrpSpPr>
          <p:cNvPr id="15" name="组合 14"/>
          <p:cNvGrpSpPr/>
          <p:nvPr/>
        </p:nvGrpSpPr>
        <p:grpSpPr>
          <a:xfrm>
            <a:off x="539750" y="5427980"/>
            <a:ext cx="11057255" cy="706755"/>
            <a:chOff x="850" y="3426"/>
            <a:chExt cx="17413" cy="1113"/>
          </a:xfrm>
        </p:grpSpPr>
        <p:sp>
          <p:nvSpPr>
            <p:cNvPr id="16" name="文本框 15"/>
            <p:cNvSpPr txBox="1"/>
            <p:nvPr>
              <p:custDataLst>
                <p:tags r:id="rId6"/>
              </p:custDataLst>
            </p:nvPr>
          </p:nvSpPr>
          <p:spPr>
            <a:xfrm>
              <a:off x="3817" y="3426"/>
              <a:ext cx="14446" cy="1113"/>
            </a:xfrm>
            <a:prstGeom prst="rect">
              <a:avLst/>
            </a:prstGeom>
            <a:noFill/>
          </p:spPr>
          <p:txBody>
            <a:bodyPr wrap="square" rtlCol="0">
              <a:spAutoFit/>
            </a:bodyPr>
            <a:p>
              <a:pPr>
                <a:lnSpc>
                  <a:spcPct val="100000"/>
                </a:lnSpc>
              </a:pPr>
              <a:r>
                <a:rPr lang="en-US" altLang="zh-CN" sz="2000" dirty="0">
                  <a:solidFill>
                    <a:schemeClr val="tx1">
                      <a:lumMod val="50000"/>
                      <a:lumOff val="50000"/>
                    </a:schemeClr>
                  </a:solidFill>
                  <a:latin typeface="思源黑体 CN Light" panose="020B0300000000000000" pitchFamily="34" charset="-122"/>
                  <a:ea typeface="思源黑体 CN Light" panose="020B0300000000000000" pitchFamily="34" charset="-122"/>
                </a:rPr>
                <a:t>每当厂家拜访经销商时，经销商都要本能地思考：如果不能与厂家成为一个战壕里的战友，就必然成为对手。</a:t>
              </a:r>
              <a:endParaRPr lang="en-US" altLang="zh-CN" sz="2000" dirty="0">
                <a:solidFill>
                  <a:schemeClr val="tx1">
                    <a:lumMod val="50000"/>
                    <a:lumOff val="50000"/>
                  </a:schemeClr>
                </a:solidFill>
                <a:latin typeface="思源黑体 CN Light" panose="020B0300000000000000" pitchFamily="34" charset="-122"/>
                <a:ea typeface="思源黑体 CN Light" panose="020B0300000000000000" pitchFamily="34" charset="-122"/>
              </a:endParaRPr>
            </a:p>
          </p:txBody>
        </p:sp>
        <p:sp>
          <p:nvSpPr>
            <p:cNvPr id="17" name="矩形 16"/>
            <p:cNvSpPr/>
            <p:nvPr>
              <p:custDataLst>
                <p:tags r:id="rId7"/>
              </p:custDataLst>
            </p:nvPr>
          </p:nvSpPr>
          <p:spPr>
            <a:xfrm>
              <a:off x="850" y="3472"/>
              <a:ext cx="2730" cy="988"/>
            </a:xfrm>
            <a:prstGeom prst="rect">
              <a:avLst/>
            </a:prstGeom>
            <a:solidFill>
              <a:srgbClr val="485F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a:t>定律 </a:t>
              </a:r>
              <a:r>
                <a:rPr lang="en-US" altLang="zh-CN"/>
                <a:t>5</a:t>
              </a:r>
              <a:r>
                <a:rPr lang="zh-CN" altLang="en-US"/>
                <a:t>：</a:t>
              </a:r>
              <a:endParaRPr lang="zh-CN" altLang="en-US"/>
            </a:p>
          </p:txBody>
        </p:sp>
      </p:grpSp>
      <p:grpSp>
        <p:nvGrpSpPr>
          <p:cNvPr id="18" name="组合 17"/>
          <p:cNvGrpSpPr/>
          <p:nvPr/>
        </p:nvGrpSpPr>
        <p:grpSpPr>
          <a:xfrm>
            <a:off x="539750" y="4622165"/>
            <a:ext cx="10525760" cy="627380"/>
            <a:chOff x="850" y="3472"/>
            <a:chExt cx="16576" cy="988"/>
          </a:xfrm>
        </p:grpSpPr>
        <p:sp>
          <p:nvSpPr>
            <p:cNvPr id="19" name="文本框 18"/>
            <p:cNvSpPr txBox="1"/>
            <p:nvPr>
              <p:custDataLst>
                <p:tags r:id="rId8"/>
              </p:custDataLst>
            </p:nvPr>
          </p:nvSpPr>
          <p:spPr>
            <a:xfrm>
              <a:off x="3817" y="3652"/>
              <a:ext cx="13609" cy="628"/>
            </a:xfrm>
            <a:prstGeom prst="rect">
              <a:avLst/>
            </a:prstGeom>
            <a:noFill/>
          </p:spPr>
          <p:txBody>
            <a:bodyPr wrap="square" rtlCol="0">
              <a:spAutoFit/>
            </a:bodyPr>
            <a:p>
              <a:pPr>
                <a:lnSpc>
                  <a:spcPct val="100000"/>
                </a:lnSpc>
              </a:pPr>
              <a:r>
                <a:rPr lang="en-US" altLang="zh-CN" sz="2000" dirty="0">
                  <a:solidFill>
                    <a:schemeClr val="tx1">
                      <a:lumMod val="50000"/>
                      <a:lumOff val="50000"/>
                    </a:schemeClr>
                  </a:solidFill>
                  <a:latin typeface="思源黑体 CN Light" panose="020B0300000000000000" pitchFamily="34" charset="-122"/>
                  <a:ea typeface="思源黑体 CN Light" panose="020B0300000000000000" pitchFamily="34" charset="-122"/>
                </a:rPr>
                <a:t>大企业找小经销商，小企业找大经销商。</a:t>
              </a:r>
              <a:endParaRPr lang="en-US" altLang="zh-CN" sz="2000" dirty="0">
                <a:solidFill>
                  <a:schemeClr val="tx1">
                    <a:lumMod val="50000"/>
                    <a:lumOff val="50000"/>
                  </a:schemeClr>
                </a:solidFill>
                <a:latin typeface="思源黑体 CN Light" panose="020B0300000000000000" pitchFamily="34" charset="-122"/>
                <a:ea typeface="思源黑体 CN Light" panose="020B0300000000000000" pitchFamily="34" charset="-122"/>
              </a:endParaRPr>
            </a:p>
          </p:txBody>
        </p:sp>
        <p:sp>
          <p:nvSpPr>
            <p:cNvPr id="20" name="矩形 19"/>
            <p:cNvSpPr/>
            <p:nvPr>
              <p:custDataLst>
                <p:tags r:id="rId9"/>
              </p:custDataLst>
            </p:nvPr>
          </p:nvSpPr>
          <p:spPr>
            <a:xfrm>
              <a:off x="850" y="3472"/>
              <a:ext cx="2730" cy="988"/>
            </a:xfrm>
            <a:prstGeom prst="rect">
              <a:avLst/>
            </a:prstGeom>
            <a:solidFill>
              <a:srgbClr val="485F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a:t>定律 </a:t>
              </a:r>
              <a:r>
                <a:rPr lang="en-US" altLang="zh-CN"/>
                <a:t>4</a:t>
              </a:r>
              <a:r>
                <a:rPr lang="zh-CN" altLang="en-US"/>
                <a:t>：</a:t>
              </a:r>
              <a:endParaRPr lang="zh-CN" altLang="en-US"/>
            </a:p>
          </p:txBody>
        </p:sp>
      </p:gr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500"/>
                                        <p:tgtEl>
                                          <p:spTgt spid="21"/>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3"/>
                                        </p:tgtEl>
                                        <p:attrNameLst>
                                          <p:attrName>style.visibility</p:attrName>
                                        </p:attrNameLst>
                                      </p:cBhvr>
                                      <p:to>
                                        <p:strVal val="visible"/>
                                      </p:to>
                                    </p:set>
                                    <p:animEffect transition="in" filter="fade">
                                      <p:cBhvr>
                                        <p:cTn id="10"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3" grpId="0" bldLvl="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83432" y="220560"/>
            <a:ext cx="5613393" cy="761186"/>
            <a:chOff x="1828468" y="2747536"/>
            <a:chExt cx="4210044" cy="570889"/>
          </a:xfrm>
        </p:grpSpPr>
        <p:sp>
          <p:nvSpPr>
            <p:cNvPr id="3" name="文本框 2"/>
            <p:cNvSpPr txBox="1"/>
            <p:nvPr/>
          </p:nvSpPr>
          <p:spPr>
            <a:xfrm>
              <a:off x="1828468" y="2926948"/>
              <a:ext cx="2880320" cy="391477"/>
            </a:xfrm>
            <a:prstGeom prst="rect">
              <a:avLst/>
            </a:prstGeom>
            <a:noFill/>
          </p:spPr>
          <p:txBody>
            <a:bodyPr wrap="square" rtlCol="0">
              <a:spAutoFit/>
            </a:bodyPr>
            <a:lstStyle/>
            <a:p>
              <a:r>
                <a:rPr lang="zh-CN" altLang="en-US" sz="2800" dirty="0">
                  <a:solidFill>
                    <a:srgbClr val="384A66"/>
                  </a:solidFill>
                  <a:latin typeface="思源黑体 CN Light" panose="020B0300000000000000" pitchFamily="34" charset="-122"/>
                  <a:ea typeface="思源黑体 CN Light" panose="020B0300000000000000" pitchFamily="34" charset="-122"/>
                </a:rPr>
                <a:t>销售员靠什么开拓市场</a:t>
              </a:r>
              <a:endParaRPr lang="zh-CN" altLang="en-US" sz="2800" dirty="0">
                <a:solidFill>
                  <a:srgbClr val="384A66"/>
                </a:solidFill>
                <a:latin typeface="思源黑体 CN Light" panose="020B0300000000000000" pitchFamily="34" charset="-122"/>
                <a:ea typeface="思源黑体 CN Light" panose="020B0300000000000000" pitchFamily="34" charset="-122"/>
              </a:endParaRPr>
            </a:p>
          </p:txBody>
        </p:sp>
        <p:sp>
          <p:nvSpPr>
            <p:cNvPr id="4" name="文本框 3"/>
            <p:cNvSpPr txBox="1"/>
            <p:nvPr/>
          </p:nvSpPr>
          <p:spPr>
            <a:xfrm>
              <a:off x="1828468" y="2747536"/>
              <a:ext cx="4210044" cy="276225"/>
            </a:xfrm>
            <a:prstGeom prst="rect">
              <a:avLst/>
            </a:prstGeom>
            <a:noFill/>
          </p:spPr>
          <p:txBody>
            <a:bodyPr wrap="square" rtlCol="0">
              <a:spAutoFit/>
            </a:bodyPr>
            <a:lstStyle/>
            <a:p>
              <a:r>
                <a:rPr lang="en-US" altLang="zh-CN" sz="1800" dirty="0">
                  <a:solidFill>
                    <a:srgbClr val="384A66"/>
                  </a:solidFill>
                  <a:latin typeface="思源黑体 CN Light" panose="020B0300000000000000" pitchFamily="34" charset="-122"/>
                  <a:ea typeface="思源黑体 CN Light" panose="020B0300000000000000" pitchFamily="34" charset="-122"/>
                </a:rPr>
                <a:t>第一节</a:t>
              </a:r>
              <a:endParaRPr lang="en-US" altLang="zh-CN" sz="1800" dirty="0">
                <a:solidFill>
                  <a:srgbClr val="384A66"/>
                </a:solidFill>
                <a:latin typeface="思源黑体 CN Light" panose="020B0300000000000000" pitchFamily="34" charset="-122"/>
                <a:ea typeface="思源黑体 CN Light" panose="020B0300000000000000" pitchFamily="34" charset="-122"/>
              </a:endParaRPr>
            </a:p>
          </p:txBody>
        </p:sp>
      </p:grpSp>
      <p:sp>
        <p:nvSpPr>
          <p:cNvPr id="5" name="椭圆 4"/>
          <p:cNvSpPr/>
          <p:nvPr/>
        </p:nvSpPr>
        <p:spPr>
          <a:xfrm>
            <a:off x="-456728" y="-315417"/>
            <a:ext cx="1440160" cy="1410509"/>
          </a:xfrm>
          <a:prstGeom prst="ellipse">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47328" y="211287"/>
            <a:ext cx="1177490" cy="769441"/>
          </a:xfrm>
          <a:prstGeom prst="rect">
            <a:avLst/>
          </a:prstGeom>
          <a:noFill/>
        </p:spPr>
        <p:txBody>
          <a:bodyPr wrap="square" rtlCol="0">
            <a:spAutoFit/>
          </a:bodyPr>
          <a:lstStyle/>
          <a:p>
            <a:r>
              <a:rPr lang="en-US" altLang="zh-CN" sz="4400" b="1" dirty="0">
                <a:solidFill>
                  <a:schemeClr val="bg1"/>
                </a:solidFill>
                <a:latin typeface="思源黑体 CN Light" panose="020B0300000000000000" pitchFamily="34" charset="-122"/>
                <a:ea typeface="思源黑体 CN Light" panose="020B0300000000000000" pitchFamily="34" charset="-122"/>
              </a:rPr>
              <a:t>01</a:t>
            </a:r>
            <a:endParaRPr lang="zh-CN" altLang="en-US" sz="4400" b="1" dirty="0">
              <a:solidFill>
                <a:schemeClr val="bg1"/>
              </a:solidFill>
              <a:latin typeface="思源黑体 CN Light" panose="020B0300000000000000" pitchFamily="34" charset="-122"/>
              <a:ea typeface="思源黑体 CN Light" panose="020B0300000000000000" pitchFamily="34" charset="-122"/>
            </a:endParaRPr>
          </a:p>
        </p:txBody>
      </p:sp>
      <p:grpSp>
        <p:nvGrpSpPr>
          <p:cNvPr id="8" name="组合 7"/>
          <p:cNvGrpSpPr/>
          <p:nvPr/>
        </p:nvGrpSpPr>
        <p:grpSpPr>
          <a:xfrm>
            <a:off x="539750" y="1200150"/>
            <a:ext cx="10372725" cy="627380"/>
            <a:chOff x="850" y="3472"/>
            <a:chExt cx="16335" cy="988"/>
          </a:xfrm>
        </p:grpSpPr>
        <p:sp>
          <p:nvSpPr>
            <p:cNvPr id="22" name="文本框 21"/>
            <p:cNvSpPr txBox="1"/>
            <p:nvPr/>
          </p:nvSpPr>
          <p:spPr>
            <a:xfrm>
              <a:off x="3817" y="3652"/>
              <a:ext cx="13368" cy="628"/>
            </a:xfrm>
            <a:prstGeom prst="rect">
              <a:avLst/>
            </a:prstGeom>
            <a:noFill/>
          </p:spPr>
          <p:txBody>
            <a:bodyPr wrap="square" rtlCol="0">
              <a:spAutoFit/>
            </a:bodyPr>
            <a:lstStyle/>
            <a:p>
              <a:pPr>
                <a:lnSpc>
                  <a:spcPct val="100000"/>
                </a:lnSpc>
              </a:pPr>
              <a:r>
                <a:rPr lang="en-US" altLang="zh-CN" sz="2000" dirty="0">
                  <a:solidFill>
                    <a:schemeClr val="tx1">
                      <a:lumMod val="50000"/>
                      <a:lumOff val="50000"/>
                    </a:schemeClr>
                  </a:solidFill>
                  <a:latin typeface="思源黑体 CN Light" panose="020B0300000000000000" pitchFamily="34" charset="-122"/>
                  <a:ea typeface="思源黑体 CN Light" panose="020B0300000000000000" pitchFamily="34" charset="-122"/>
                </a:rPr>
                <a:t>与优秀厂家打交道最难，与差企业打交道最容易。</a:t>
              </a:r>
              <a:endParaRPr lang="en-US" altLang="zh-CN" sz="2000" dirty="0">
                <a:solidFill>
                  <a:schemeClr val="tx1">
                    <a:lumMod val="50000"/>
                    <a:lumOff val="50000"/>
                  </a:schemeClr>
                </a:solidFill>
                <a:latin typeface="思源黑体 CN Light" panose="020B0300000000000000" pitchFamily="34" charset="-122"/>
                <a:ea typeface="思源黑体 CN Light" panose="020B0300000000000000" pitchFamily="34" charset="-122"/>
              </a:endParaRPr>
            </a:p>
          </p:txBody>
        </p:sp>
        <p:sp>
          <p:nvSpPr>
            <p:cNvPr id="7" name="矩形 6"/>
            <p:cNvSpPr/>
            <p:nvPr>
              <p:custDataLst>
                <p:tags r:id="rId1"/>
              </p:custDataLst>
            </p:nvPr>
          </p:nvSpPr>
          <p:spPr>
            <a:xfrm>
              <a:off x="850" y="3472"/>
              <a:ext cx="2730" cy="988"/>
            </a:xfrm>
            <a:prstGeom prst="rect">
              <a:avLst/>
            </a:prstGeom>
            <a:solidFill>
              <a:srgbClr val="485F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a:t>定律 </a:t>
              </a:r>
              <a:r>
                <a:rPr lang="en-US" altLang="zh-CN"/>
                <a:t>6</a:t>
              </a:r>
              <a:r>
                <a:rPr lang="zh-CN" altLang="en-US"/>
                <a:t>：</a:t>
              </a:r>
              <a:endParaRPr lang="zh-CN" altLang="en-US"/>
            </a:p>
          </p:txBody>
        </p:sp>
      </p:grpSp>
      <p:grpSp>
        <p:nvGrpSpPr>
          <p:cNvPr id="9" name="组合 8"/>
          <p:cNvGrpSpPr/>
          <p:nvPr/>
        </p:nvGrpSpPr>
        <p:grpSpPr>
          <a:xfrm>
            <a:off x="539750" y="1976755"/>
            <a:ext cx="9865360" cy="706755"/>
            <a:chOff x="850" y="3426"/>
            <a:chExt cx="15536" cy="1113"/>
          </a:xfrm>
        </p:grpSpPr>
        <p:sp>
          <p:nvSpPr>
            <p:cNvPr id="10" name="文本框 9"/>
            <p:cNvSpPr txBox="1"/>
            <p:nvPr>
              <p:custDataLst>
                <p:tags r:id="rId2"/>
              </p:custDataLst>
            </p:nvPr>
          </p:nvSpPr>
          <p:spPr>
            <a:xfrm>
              <a:off x="3817" y="3426"/>
              <a:ext cx="12569" cy="1113"/>
            </a:xfrm>
            <a:prstGeom prst="rect">
              <a:avLst/>
            </a:prstGeom>
            <a:noFill/>
          </p:spPr>
          <p:txBody>
            <a:bodyPr wrap="square" rtlCol="0">
              <a:spAutoFit/>
            </a:bodyPr>
            <a:p>
              <a:pPr>
                <a:lnSpc>
                  <a:spcPct val="100000"/>
                </a:lnSpc>
              </a:pPr>
              <a:r>
                <a:rPr lang="en-US" altLang="zh-CN" sz="2000" dirty="0">
                  <a:solidFill>
                    <a:schemeClr val="tx1">
                      <a:lumMod val="50000"/>
                      <a:lumOff val="50000"/>
                    </a:schemeClr>
                  </a:solidFill>
                  <a:latin typeface="思源黑体 CN Light" panose="020B0300000000000000" pitchFamily="34" charset="-122"/>
                  <a:ea typeface="思源黑体 CN Light" panose="020B0300000000000000" pitchFamily="34" charset="-122"/>
                </a:rPr>
                <a:t>优秀厂家是经销商的“导师”。做优秀厂家的产品，就能够成为优秀的经销商。</a:t>
              </a:r>
              <a:endParaRPr lang="en-US" altLang="zh-CN" sz="2000" dirty="0">
                <a:solidFill>
                  <a:schemeClr val="tx1">
                    <a:lumMod val="50000"/>
                    <a:lumOff val="50000"/>
                  </a:schemeClr>
                </a:solidFill>
                <a:latin typeface="思源黑体 CN Light" panose="020B0300000000000000" pitchFamily="34" charset="-122"/>
                <a:ea typeface="思源黑体 CN Light" panose="020B0300000000000000" pitchFamily="34" charset="-122"/>
              </a:endParaRPr>
            </a:p>
          </p:txBody>
        </p:sp>
        <p:sp>
          <p:nvSpPr>
            <p:cNvPr id="11" name="矩形 10"/>
            <p:cNvSpPr/>
            <p:nvPr>
              <p:custDataLst>
                <p:tags r:id="rId3"/>
              </p:custDataLst>
            </p:nvPr>
          </p:nvSpPr>
          <p:spPr>
            <a:xfrm>
              <a:off x="850" y="3472"/>
              <a:ext cx="2730" cy="988"/>
            </a:xfrm>
            <a:prstGeom prst="rect">
              <a:avLst/>
            </a:prstGeom>
            <a:solidFill>
              <a:srgbClr val="485F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a:t>定律 </a:t>
              </a:r>
              <a:r>
                <a:rPr lang="en-US" altLang="zh-CN"/>
                <a:t>7</a:t>
              </a:r>
              <a:r>
                <a:rPr lang="zh-CN" altLang="en-US"/>
                <a:t>：</a:t>
              </a:r>
              <a:endParaRPr lang="zh-CN" altLang="en-US"/>
            </a:p>
          </p:txBody>
        </p:sp>
      </p:grpSp>
      <p:grpSp>
        <p:nvGrpSpPr>
          <p:cNvPr id="12" name="组合 11"/>
          <p:cNvGrpSpPr/>
          <p:nvPr/>
        </p:nvGrpSpPr>
        <p:grpSpPr>
          <a:xfrm>
            <a:off x="539750" y="2811780"/>
            <a:ext cx="10939145" cy="627380"/>
            <a:chOff x="850" y="3472"/>
            <a:chExt cx="17227" cy="988"/>
          </a:xfrm>
        </p:grpSpPr>
        <p:sp>
          <p:nvSpPr>
            <p:cNvPr id="13" name="文本框 12"/>
            <p:cNvSpPr txBox="1"/>
            <p:nvPr>
              <p:custDataLst>
                <p:tags r:id="rId4"/>
              </p:custDataLst>
            </p:nvPr>
          </p:nvSpPr>
          <p:spPr>
            <a:xfrm>
              <a:off x="3817" y="3652"/>
              <a:ext cx="14260" cy="628"/>
            </a:xfrm>
            <a:prstGeom prst="rect">
              <a:avLst/>
            </a:prstGeom>
            <a:noFill/>
          </p:spPr>
          <p:txBody>
            <a:bodyPr wrap="square" rtlCol="0">
              <a:spAutoFit/>
            </a:bodyPr>
            <a:p>
              <a:pPr>
                <a:lnSpc>
                  <a:spcPct val="100000"/>
                </a:lnSpc>
              </a:pPr>
              <a:r>
                <a:rPr lang="en-US" altLang="zh-CN" sz="2000" dirty="0">
                  <a:solidFill>
                    <a:schemeClr val="tx1">
                      <a:lumMod val="50000"/>
                      <a:lumOff val="50000"/>
                    </a:schemeClr>
                  </a:solidFill>
                  <a:latin typeface="思源黑体 CN Light" panose="020B0300000000000000" pitchFamily="34" charset="-122"/>
                  <a:ea typeface="思源黑体 CN Light" panose="020B0300000000000000" pitchFamily="34" charset="-122"/>
                </a:rPr>
                <a:t>要真正获得厂家的长期支持，一定要树立“良民”形象。</a:t>
              </a:r>
              <a:endParaRPr lang="en-US" altLang="zh-CN" sz="2000" dirty="0">
                <a:solidFill>
                  <a:schemeClr val="tx1">
                    <a:lumMod val="50000"/>
                    <a:lumOff val="50000"/>
                  </a:schemeClr>
                </a:solidFill>
                <a:latin typeface="思源黑体 CN Light" panose="020B0300000000000000" pitchFamily="34" charset="-122"/>
                <a:ea typeface="思源黑体 CN Light" panose="020B0300000000000000" pitchFamily="34" charset="-122"/>
              </a:endParaRPr>
            </a:p>
          </p:txBody>
        </p:sp>
        <p:sp>
          <p:nvSpPr>
            <p:cNvPr id="14" name="矩形 13"/>
            <p:cNvSpPr/>
            <p:nvPr>
              <p:custDataLst>
                <p:tags r:id="rId5"/>
              </p:custDataLst>
            </p:nvPr>
          </p:nvSpPr>
          <p:spPr>
            <a:xfrm>
              <a:off x="850" y="3472"/>
              <a:ext cx="2730" cy="988"/>
            </a:xfrm>
            <a:prstGeom prst="rect">
              <a:avLst/>
            </a:prstGeom>
            <a:solidFill>
              <a:srgbClr val="485F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a:t>定律 </a:t>
              </a:r>
              <a:r>
                <a:rPr lang="en-US" altLang="zh-CN"/>
                <a:t>8</a:t>
              </a:r>
              <a:r>
                <a:rPr lang="zh-CN" altLang="en-US"/>
                <a:t>：</a:t>
              </a:r>
              <a:endParaRPr lang="zh-CN" altLang="en-US"/>
            </a:p>
          </p:txBody>
        </p:sp>
      </p:grpSp>
      <p:grpSp>
        <p:nvGrpSpPr>
          <p:cNvPr id="18" name="组合 17"/>
          <p:cNvGrpSpPr/>
          <p:nvPr/>
        </p:nvGrpSpPr>
        <p:grpSpPr>
          <a:xfrm>
            <a:off x="539750" y="3617595"/>
            <a:ext cx="10525760" cy="627380"/>
            <a:chOff x="850" y="3472"/>
            <a:chExt cx="16576" cy="988"/>
          </a:xfrm>
        </p:grpSpPr>
        <p:sp>
          <p:nvSpPr>
            <p:cNvPr id="19" name="文本框 18"/>
            <p:cNvSpPr txBox="1"/>
            <p:nvPr>
              <p:custDataLst>
                <p:tags r:id="rId6"/>
              </p:custDataLst>
            </p:nvPr>
          </p:nvSpPr>
          <p:spPr>
            <a:xfrm>
              <a:off x="3817" y="3652"/>
              <a:ext cx="13609" cy="628"/>
            </a:xfrm>
            <a:prstGeom prst="rect">
              <a:avLst/>
            </a:prstGeom>
            <a:noFill/>
          </p:spPr>
          <p:txBody>
            <a:bodyPr wrap="square" rtlCol="0">
              <a:spAutoFit/>
            </a:bodyPr>
            <a:p>
              <a:pPr>
                <a:lnSpc>
                  <a:spcPct val="100000"/>
                </a:lnSpc>
              </a:pPr>
              <a:r>
                <a:rPr lang="en-US" altLang="zh-CN" sz="2000" dirty="0">
                  <a:solidFill>
                    <a:schemeClr val="tx1">
                      <a:lumMod val="50000"/>
                      <a:lumOff val="50000"/>
                    </a:schemeClr>
                  </a:solidFill>
                  <a:latin typeface="思源黑体 CN Light" panose="020B0300000000000000" pitchFamily="34" charset="-122"/>
                  <a:ea typeface="思源黑体 CN Light" panose="020B0300000000000000" pitchFamily="34" charset="-122"/>
                </a:rPr>
                <a:t>只要经销商敢出 20% 的钱活跃市场，厂家就敢出 80% 的钱。</a:t>
              </a:r>
              <a:endParaRPr lang="en-US" altLang="zh-CN" sz="2000" dirty="0">
                <a:solidFill>
                  <a:schemeClr val="tx1">
                    <a:lumMod val="50000"/>
                    <a:lumOff val="50000"/>
                  </a:schemeClr>
                </a:solidFill>
                <a:latin typeface="思源黑体 CN Light" panose="020B0300000000000000" pitchFamily="34" charset="-122"/>
                <a:ea typeface="思源黑体 CN Light" panose="020B0300000000000000" pitchFamily="34" charset="-122"/>
              </a:endParaRPr>
            </a:p>
          </p:txBody>
        </p:sp>
        <p:sp>
          <p:nvSpPr>
            <p:cNvPr id="20" name="矩形 19"/>
            <p:cNvSpPr/>
            <p:nvPr>
              <p:custDataLst>
                <p:tags r:id="rId7"/>
              </p:custDataLst>
            </p:nvPr>
          </p:nvSpPr>
          <p:spPr>
            <a:xfrm>
              <a:off x="850" y="3472"/>
              <a:ext cx="2730" cy="988"/>
            </a:xfrm>
            <a:prstGeom prst="rect">
              <a:avLst/>
            </a:prstGeom>
            <a:solidFill>
              <a:srgbClr val="485F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a:t>定律 </a:t>
              </a:r>
              <a:r>
                <a:rPr lang="en-US" altLang="zh-CN"/>
                <a:t>9</a:t>
              </a:r>
              <a:r>
                <a:rPr lang="zh-CN" altLang="en-US"/>
                <a:t>：</a:t>
              </a:r>
              <a:endParaRPr lang="zh-CN" altLang="en-US"/>
            </a:p>
          </p:txBody>
        </p:sp>
      </p:gr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83432" y="220560"/>
            <a:ext cx="5613393" cy="761186"/>
            <a:chOff x="1828468" y="2747536"/>
            <a:chExt cx="4210044" cy="570889"/>
          </a:xfrm>
        </p:grpSpPr>
        <p:sp>
          <p:nvSpPr>
            <p:cNvPr id="3" name="文本框 2"/>
            <p:cNvSpPr txBox="1"/>
            <p:nvPr/>
          </p:nvSpPr>
          <p:spPr>
            <a:xfrm>
              <a:off x="1828468" y="2926948"/>
              <a:ext cx="2880320" cy="391477"/>
            </a:xfrm>
            <a:prstGeom prst="rect">
              <a:avLst/>
            </a:prstGeom>
            <a:noFill/>
          </p:spPr>
          <p:txBody>
            <a:bodyPr wrap="square" rtlCol="0">
              <a:spAutoFit/>
            </a:bodyPr>
            <a:lstStyle/>
            <a:p>
              <a:r>
                <a:rPr lang="zh-CN" altLang="en-US" sz="2800" dirty="0">
                  <a:solidFill>
                    <a:srgbClr val="384A66"/>
                  </a:solidFill>
                  <a:latin typeface="思源黑体 CN Light" panose="020B0300000000000000" pitchFamily="34" charset="-122"/>
                  <a:ea typeface="思源黑体 CN Light" panose="020B0300000000000000" pitchFamily="34" charset="-122"/>
                </a:rPr>
                <a:t>销售员靠什么开拓市场</a:t>
              </a:r>
              <a:endParaRPr lang="zh-CN" altLang="en-US" sz="2800" dirty="0">
                <a:solidFill>
                  <a:srgbClr val="384A66"/>
                </a:solidFill>
                <a:latin typeface="思源黑体 CN Light" panose="020B0300000000000000" pitchFamily="34" charset="-122"/>
                <a:ea typeface="思源黑体 CN Light" panose="020B0300000000000000" pitchFamily="34" charset="-122"/>
              </a:endParaRPr>
            </a:p>
          </p:txBody>
        </p:sp>
        <p:sp>
          <p:nvSpPr>
            <p:cNvPr id="4" name="文本框 3"/>
            <p:cNvSpPr txBox="1"/>
            <p:nvPr/>
          </p:nvSpPr>
          <p:spPr>
            <a:xfrm>
              <a:off x="1828468" y="2747536"/>
              <a:ext cx="4210044" cy="276225"/>
            </a:xfrm>
            <a:prstGeom prst="rect">
              <a:avLst/>
            </a:prstGeom>
            <a:noFill/>
          </p:spPr>
          <p:txBody>
            <a:bodyPr wrap="square" rtlCol="0">
              <a:spAutoFit/>
            </a:bodyPr>
            <a:lstStyle/>
            <a:p>
              <a:r>
                <a:rPr lang="en-US" altLang="zh-CN" sz="1800" dirty="0">
                  <a:solidFill>
                    <a:srgbClr val="384A66"/>
                  </a:solidFill>
                  <a:latin typeface="思源黑体 CN Light" panose="020B0300000000000000" pitchFamily="34" charset="-122"/>
                  <a:ea typeface="思源黑体 CN Light" panose="020B0300000000000000" pitchFamily="34" charset="-122"/>
                </a:rPr>
                <a:t>第一节</a:t>
              </a:r>
              <a:endParaRPr lang="en-US" altLang="zh-CN" sz="1800" dirty="0">
                <a:solidFill>
                  <a:srgbClr val="384A66"/>
                </a:solidFill>
                <a:latin typeface="思源黑体 CN Light" panose="020B0300000000000000" pitchFamily="34" charset="-122"/>
                <a:ea typeface="思源黑体 CN Light" panose="020B0300000000000000" pitchFamily="34" charset="-122"/>
              </a:endParaRPr>
            </a:p>
          </p:txBody>
        </p:sp>
      </p:grpSp>
      <p:sp>
        <p:nvSpPr>
          <p:cNvPr id="5" name="椭圆 4"/>
          <p:cNvSpPr/>
          <p:nvPr/>
        </p:nvSpPr>
        <p:spPr>
          <a:xfrm>
            <a:off x="-456728" y="-315417"/>
            <a:ext cx="1440160" cy="1410509"/>
          </a:xfrm>
          <a:prstGeom prst="ellipse">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47328" y="211287"/>
            <a:ext cx="1177490" cy="769441"/>
          </a:xfrm>
          <a:prstGeom prst="rect">
            <a:avLst/>
          </a:prstGeom>
          <a:noFill/>
        </p:spPr>
        <p:txBody>
          <a:bodyPr wrap="square" rtlCol="0">
            <a:spAutoFit/>
          </a:bodyPr>
          <a:lstStyle/>
          <a:p>
            <a:r>
              <a:rPr lang="en-US" altLang="zh-CN" sz="4400" b="1" dirty="0">
                <a:solidFill>
                  <a:schemeClr val="bg1"/>
                </a:solidFill>
                <a:latin typeface="思源黑体 CN Light" panose="020B0300000000000000" pitchFamily="34" charset="-122"/>
                <a:ea typeface="思源黑体 CN Light" panose="020B0300000000000000" pitchFamily="34" charset="-122"/>
              </a:rPr>
              <a:t>01</a:t>
            </a:r>
            <a:endParaRPr lang="zh-CN" altLang="en-US" sz="4400" b="1" dirty="0">
              <a:solidFill>
                <a:schemeClr val="bg1"/>
              </a:solidFill>
              <a:latin typeface="思源黑体 CN Light" panose="020B0300000000000000" pitchFamily="34" charset="-122"/>
              <a:ea typeface="思源黑体 CN Light" panose="020B0300000000000000" pitchFamily="34" charset="-122"/>
            </a:endParaRPr>
          </a:p>
        </p:txBody>
      </p:sp>
      <p:sp>
        <p:nvSpPr>
          <p:cNvPr id="21" name="文本框 20"/>
          <p:cNvSpPr txBox="1"/>
          <p:nvPr/>
        </p:nvSpPr>
        <p:spPr>
          <a:xfrm>
            <a:off x="539750" y="1167130"/>
            <a:ext cx="5788025" cy="645160"/>
          </a:xfrm>
          <a:prstGeom prst="rect">
            <a:avLst/>
          </a:prstGeom>
          <a:noFill/>
        </p:spPr>
        <p:txBody>
          <a:bodyPr wrap="square" rtlCol="0">
            <a:spAutoFit/>
          </a:bodyPr>
          <a:lstStyle/>
          <a:p>
            <a:r>
              <a:rPr lang="zh-CN" altLang="en-US" sz="3600" b="1" dirty="0">
                <a:solidFill>
                  <a:srgbClr val="384A66"/>
                </a:solidFill>
                <a:latin typeface="思源黑体 CN Light" panose="020B0300000000000000" pitchFamily="34" charset="-122"/>
                <a:ea typeface="思源黑体 CN Light" panose="020B0300000000000000" pitchFamily="34" charset="-122"/>
              </a:rPr>
              <a:t>二十六、家族定律</a:t>
            </a:r>
            <a:endParaRPr lang="zh-CN" altLang="en-US" sz="3600" b="1" dirty="0">
              <a:solidFill>
                <a:srgbClr val="384A66"/>
              </a:solidFill>
              <a:latin typeface="思源黑体 CN Light" panose="020B0300000000000000" pitchFamily="34" charset="-122"/>
              <a:ea typeface="思源黑体 CN Light" panose="020B0300000000000000" pitchFamily="34" charset="-122"/>
            </a:endParaRPr>
          </a:p>
        </p:txBody>
      </p:sp>
      <p:sp>
        <p:nvSpPr>
          <p:cNvPr id="23" name="矩形 22"/>
          <p:cNvSpPr/>
          <p:nvPr/>
        </p:nvSpPr>
        <p:spPr>
          <a:xfrm>
            <a:off x="540025" y="1959132"/>
            <a:ext cx="2201430" cy="72008"/>
          </a:xfrm>
          <a:prstGeom prst="rect">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384A66"/>
              </a:solidFill>
            </a:endParaRPr>
          </a:p>
        </p:txBody>
      </p:sp>
      <p:grpSp>
        <p:nvGrpSpPr>
          <p:cNvPr id="8" name="组合 7"/>
          <p:cNvGrpSpPr/>
          <p:nvPr/>
        </p:nvGrpSpPr>
        <p:grpSpPr>
          <a:xfrm>
            <a:off x="539750" y="2204720"/>
            <a:ext cx="10372725" cy="627380"/>
            <a:chOff x="850" y="3472"/>
            <a:chExt cx="16335" cy="988"/>
          </a:xfrm>
        </p:grpSpPr>
        <p:sp>
          <p:nvSpPr>
            <p:cNvPr id="22" name="文本框 21"/>
            <p:cNvSpPr txBox="1"/>
            <p:nvPr/>
          </p:nvSpPr>
          <p:spPr>
            <a:xfrm>
              <a:off x="3817" y="3652"/>
              <a:ext cx="13368" cy="628"/>
            </a:xfrm>
            <a:prstGeom prst="rect">
              <a:avLst/>
            </a:prstGeom>
            <a:noFill/>
          </p:spPr>
          <p:txBody>
            <a:bodyPr wrap="square" rtlCol="0">
              <a:spAutoFit/>
            </a:bodyPr>
            <a:lstStyle/>
            <a:p>
              <a:pPr>
                <a:lnSpc>
                  <a:spcPct val="100000"/>
                </a:lnSpc>
              </a:pPr>
              <a:r>
                <a:rPr lang="en-US" altLang="zh-CN" sz="2000" dirty="0">
                  <a:solidFill>
                    <a:schemeClr val="tx1">
                      <a:lumMod val="50000"/>
                      <a:lumOff val="50000"/>
                    </a:schemeClr>
                  </a:solidFill>
                  <a:latin typeface="思源黑体 CN Light" panose="020B0300000000000000" pitchFamily="34" charset="-122"/>
                  <a:ea typeface="思源黑体 CN Light" panose="020B0300000000000000" pitchFamily="34" charset="-122"/>
                </a:rPr>
                <a:t>家族企业并不可怕，可怕的是家族管理。</a:t>
              </a:r>
              <a:endParaRPr lang="en-US" altLang="zh-CN" sz="2000" dirty="0">
                <a:solidFill>
                  <a:schemeClr val="tx1">
                    <a:lumMod val="50000"/>
                    <a:lumOff val="50000"/>
                  </a:schemeClr>
                </a:solidFill>
                <a:latin typeface="思源黑体 CN Light" panose="020B0300000000000000" pitchFamily="34" charset="-122"/>
                <a:ea typeface="思源黑体 CN Light" panose="020B0300000000000000" pitchFamily="34" charset="-122"/>
              </a:endParaRPr>
            </a:p>
          </p:txBody>
        </p:sp>
        <p:sp>
          <p:nvSpPr>
            <p:cNvPr id="7" name="矩形 6"/>
            <p:cNvSpPr/>
            <p:nvPr>
              <p:custDataLst>
                <p:tags r:id="rId1"/>
              </p:custDataLst>
            </p:nvPr>
          </p:nvSpPr>
          <p:spPr>
            <a:xfrm>
              <a:off x="850" y="3472"/>
              <a:ext cx="2730" cy="988"/>
            </a:xfrm>
            <a:prstGeom prst="rect">
              <a:avLst/>
            </a:prstGeom>
            <a:solidFill>
              <a:srgbClr val="485F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a:t>定律 1：</a:t>
              </a:r>
              <a:endParaRPr lang="zh-CN" altLang="en-US"/>
            </a:p>
          </p:txBody>
        </p:sp>
      </p:grpSp>
      <p:grpSp>
        <p:nvGrpSpPr>
          <p:cNvPr id="9" name="组合 8"/>
          <p:cNvGrpSpPr/>
          <p:nvPr/>
        </p:nvGrpSpPr>
        <p:grpSpPr>
          <a:xfrm>
            <a:off x="539750" y="3032125"/>
            <a:ext cx="9865360" cy="627380"/>
            <a:chOff x="850" y="3472"/>
            <a:chExt cx="15536" cy="988"/>
          </a:xfrm>
        </p:grpSpPr>
        <p:sp>
          <p:nvSpPr>
            <p:cNvPr id="10" name="文本框 9"/>
            <p:cNvSpPr txBox="1"/>
            <p:nvPr>
              <p:custDataLst>
                <p:tags r:id="rId2"/>
              </p:custDataLst>
            </p:nvPr>
          </p:nvSpPr>
          <p:spPr>
            <a:xfrm>
              <a:off x="3817" y="3652"/>
              <a:ext cx="12569" cy="628"/>
            </a:xfrm>
            <a:prstGeom prst="rect">
              <a:avLst/>
            </a:prstGeom>
            <a:noFill/>
          </p:spPr>
          <p:txBody>
            <a:bodyPr wrap="square" rtlCol="0">
              <a:spAutoFit/>
            </a:bodyPr>
            <a:p>
              <a:pPr>
                <a:lnSpc>
                  <a:spcPct val="100000"/>
                </a:lnSpc>
              </a:pPr>
              <a:r>
                <a:rPr lang="en-US" altLang="zh-CN" sz="2000" dirty="0">
                  <a:solidFill>
                    <a:schemeClr val="tx1">
                      <a:lumMod val="50000"/>
                      <a:lumOff val="50000"/>
                    </a:schemeClr>
                  </a:solidFill>
                  <a:latin typeface="思源黑体 CN Light" panose="020B0300000000000000" pitchFamily="34" charset="-122"/>
                  <a:ea typeface="思源黑体 CN Light" panose="020B0300000000000000" pitchFamily="34" charset="-122"/>
                </a:rPr>
                <a:t>亲属可能是最可靠的人，但只要没有能力就是最可怕的人。</a:t>
              </a:r>
              <a:endParaRPr lang="en-US" altLang="zh-CN" sz="2000" dirty="0">
                <a:solidFill>
                  <a:schemeClr val="tx1">
                    <a:lumMod val="50000"/>
                    <a:lumOff val="50000"/>
                  </a:schemeClr>
                </a:solidFill>
                <a:latin typeface="思源黑体 CN Light" panose="020B0300000000000000" pitchFamily="34" charset="-122"/>
                <a:ea typeface="思源黑体 CN Light" panose="020B0300000000000000" pitchFamily="34" charset="-122"/>
              </a:endParaRPr>
            </a:p>
          </p:txBody>
        </p:sp>
        <p:sp>
          <p:nvSpPr>
            <p:cNvPr id="11" name="矩形 10"/>
            <p:cNvSpPr/>
            <p:nvPr>
              <p:custDataLst>
                <p:tags r:id="rId3"/>
              </p:custDataLst>
            </p:nvPr>
          </p:nvSpPr>
          <p:spPr>
            <a:xfrm>
              <a:off x="850" y="3472"/>
              <a:ext cx="2730" cy="988"/>
            </a:xfrm>
            <a:prstGeom prst="rect">
              <a:avLst/>
            </a:prstGeom>
            <a:solidFill>
              <a:srgbClr val="485F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a:t>定律 </a:t>
              </a:r>
              <a:r>
                <a:rPr lang="en-US" altLang="zh-CN"/>
                <a:t>2</a:t>
              </a:r>
              <a:r>
                <a:rPr lang="zh-CN" altLang="en-US"/>
                <a:t>：</a:t>
              </a:r>
              <a:endParaRPr lang="zh-CN" altLang="en-US"/>
            </a:p>
          </p:txBody>
        </p:sp>
      </p:grpSp>
      <p:grpSp>
        <p:nvGrpSpPr>
          <p:cNvPr id="12" name="组合 11"/>
          <p:cNvGrpSpPr/>
          <p:nvPr/>
        </p:nvGrpSpPr>
        <p:grpSpPr>
          <a:xfrm>
            <a:off x="539750" y="3859530"/>
            <a:ext cx="10939145" cy="706755"/>
            <a:chOff x="850" y="3426"/>
            <a:chExt cx="17227" cy="1113"/>
          </a:xfrm>
        </p:grpSpPr>
        <p:sp>
          <p:nvSpPr>
            <p:cNvPr id="13" name="文本框 12"/>
            <p:cNvSpPr txBox="1"/>
            <p:nvPr>
              <p:custDataLst>
                <p:tags r:id="rId4"/>
              </p:custDataLst>
            </p:nvPr>
          </p:nvSpPr>
          <p:spPr>
            <a:xfrm>
              <a:off x="3817" y="3426"/>
              <a:ext cx="14260" cy="1113"/>
            </a:xfrm>
            <a:prstGeom prst="rect">
              <a:avLst/>
            </a:prstGeom>
            <a:noFill/>
          </p:spPr>
          <p:txBody>
            <a:bodyPr wrap="square" rtlCol="0">
              <a:spAutoFit/>
            </a:bodyPr>
            <a:p>
              <a:pPr>
                <a:lnSpc>
                  <a:spcPct val="100000"/>
                </a:lnSpc>
              </a:pPr>
              <a:r>
                <a:rPr lang="en-US" altLang="zh-CN" sz="2000" dirty="0">
                  <a:solidFill>
                    <a:schemeClr val="tx1">
                      <a:lumMod val="50000"/>
                      <a:lumOff val="50000"/>
                    </a:schemeClr>
                  </a:solidFill>
                  <a:latin typeface="思源黑体 CN Light" panose="020B0300000000000000" pitchFamily="34" charset="-122"/>
                  <a:ea typeface="思源黑体 CN Light" panose="020B0300000000000000" pitchFamily="34" charset="-122"/>
                </a:rPr>
                <a:t>经销商或许很难建立真正的现代企业制度，但完全有可能建立“有现代味的家族企业”。</a:t>
              </a:r>
              <a:endParaRPr lang="en-US" altLang="zh-CN" sz="2000" dirty="0">
                <a:solidFill>
                  <a:schemeClr val="tx1">
                    <a:lumMod val="50000"/>
                    <a:lumOff val="50000"/>
                  </a:schemeClr>
                </a:solidFill>
                <a:latin typeface="思源黑体 CN Light" panose="020B0300000000000000" pitchFamily="34" charset="-122"/>
                <a:ea typeface="思源黑体 CN Light" panose="020B0300000000000000" pitchFamily="34" charset="-122"/>
              </a:endParaRPr>
            </a:p>
          </p:txBody>
        </p:sp>
        <p:sp>
          <p:nvSpPr>
            <p:cNvPr id="14" name="矩形 13"/>
            <p:cNvSpPr/>
            <p:nvPr>
              <p:custDataLst>
                <p:tags r:id="rId5"/>
              </p:custDataLst>
            </p:nvPr>
          </p:nvSpPr>
          <p:spPr>
            <a:xfrm>
              <a:off x="850" y="3472"/>
              <a:ext cx="2730" cy="988"/>
            </a:xfrm>
            <a:prstGeom prst="rect">
              <a:avLst/>
            </a:prstGeom>
            <a:solidFill>
              <a:srgbClr val="485F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a:t>定律 </a:t>
              </a:r>
              <a:r>
                <a:rPr lang="en-US" altLang="zh-CN"/>
                <a:t>3</a:t>
              </a:r>
              <a:r>
                <a:rPr lang="zh-CN" altLang="en-US"/>
                <a:t>：</a:t>
              </a:r>
              <a:endParaRPr lang="zh-CN" altLang="en-US"/>
            </a:p>
          </p:txBody>
        </p:sp>
      </p:grpSp>
      <p:grpSp>
        <p:nvGrpSpPr>
          <p:cNvPr id="18" name="组合 17"/>
          <p:cNvGrpSpPr/>
          <p:nvPr/>
        </p:nvGrpSpPr>
        <p:grpSpPr>
          <a:xfrm>
            <a:off x="539750" y="4766310"/>
            <a:ext cx="10525760" cy="627380"/>
            <a:chOff x="850" y="3472"/>
            <a:chExt cx="16576" cy="988"/>
          </a:xfrm>
        </p:grpSpPr>
        <p:sp>
          <p:nvSpPr>
            <p:cNvPr id="19" name="文本框 18"/>
            <p:cNvSpPr txBox="1"/>
            <p:nvPr>
              <p:custDataLst>
                <p:tags r:id="rId6"/>
              </p:custDataLst>
            </p:nvPr>
          </p:nvSpPr>
          <p:spPr>
            <a:xfrm>
              <a:off x="3817" y="3652"/>
              <a:ext cx="13609" cy="628"/>
            </a:xfrm>
            <a:prstGeom prst="rect">
              <a:avLst/>
            </a:prstGeom>
            <a:noFill/>
          </p:spPr>
          <p:txBody>
            <a:bodyPr wrap="square" rtlCol="0">
              <a:spAutoFit/>
            </a:bodyPr>
            <a:p>
              <a:pPr>
                <a:lnSpc>
                  <a:spcPct val="100000"/>
                </a:lnSpc>
              </a:pPr>
              <a:r>
                <a:rPr lang="en-US" altLang="zh-CN" sz="2000" dirty="0">
                  <a:solidFill>
                    <a:schemeClr val="tx1">
                      <a:lumMod val="50000"/>
                      <a:lumOff val="50000"/>
                    </a:schemeClr>
                  </a:solidFill>
                  <a:latin typeface="思源黑体 CN Light" panose="020B0300000000000000" pitchFamily="34" charset="-122"/>
                  <a:ea typeface="思源黑体 CN Light" panose="020B0300000000000000" pitchFamily="34" charset="-122"/>
                </a:rPr>
                <a:t>经销商的脱胎换骨通常从辞退亲信开始。</a:t>
              </a:r>
              <a:endParaRPr lang="en-US" altLang="zh-CN" sz="2000" dirty="0">
                <a:solidFill>
                  <a:schemeClr val="tx1">
                    <a:lumMod val="50000"/>
                    <a:lumOff val="50000"/>
                  </a:schemeClr>
                </a:solidFill>
                <a:latin typeface="思源黑体 CN Light" panose="020B0300000000000000" pitchFamily="34" charset="-122"/>
                <a:ea typeface="思源黑体 CN Light" panose="020B0300000000000000" pitchFamily="34" charset="-122"/>
              </a:endParaRPr>
            </a:p>
          </p:txBody>
        </p:sp>
        <p:sp>
          <p:nvSpPr>
            <p:cNvPr id="20" name="矩形 19"/>
            <p:cNvSpPr/>
            <p:nvPr>
              <p:custDataLst>
                <p:tags r:id="rId7"/>
              </p:custDataLst>
            </p:nvPr>
          </p:nvSpPr>
          <p:spPr>
            <a:xfrm>
              <a:off x="850" y="3472"/>
              <a:ext cx="2730" cy="988"/>
            </a:xfrm>
            <a:prstGeom prst="rect">
              <a:avLst/>
            </a:prstGeom>
            <a:solidFill>
              <a:srgbClr val="485F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a:t>定律 </a:t>
              </a:r>
              <a:r>
                <a:rPr lang="en-US" altLang="zh-CN"/>
                <a:t>4</a:t>
              </a:r>
              <a:r>
                <a:rPr lang="zh-CN" altLang="en-US"/>
                <a:t>：</a:t>
              </a:r>
              <a:endParaRPr lang="zh-CN" altLang="en-US"/>
            </a:p>
          </p:txBody>
        </p:sp>
      </p:gr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500"/>
                                        <p:tgtEl>
                                          <p:spTgt spid="21"/>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3"/>
                                        </p:tgtEl>
                                        <p:attrNameLst>
                                          <p:attrName>style.visibility</p:attrName>
                                        </p:attrNameLst>
                                      </p:cBhvr>
                                      <p:to>
                                        <p:strVal val="visible"/>
                                      </p:to>
                                    </p:set>
                                    <p:animEffect transition="in" filter="fade">
                                      <p:cBhvr>
                                        <p:cTn id="10"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3" grpId="0" bldLvl="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83432" y="220560"/>
            <a:ext cx="5613393" cy="761186"/>
            <a:chOff x="1828468" y="2747536"/>
            <a:chExt cx="4210044" cy="570889"/>
          </a:xfrm>
        </p:grpSpPr>
        <p:sp>
          <p:nvSpPr>
            <p:cNvPr id="3" name="文本框 2"/>
            <p:cNvSpPr txBox="1"/>
            <p:nvPr/>
          </p:nvSpPr>
          <p:spPr>
            <a:xfrm>
              <a:off x="1828468" y="2926948"/>
              <a:ext cx="2880320" cy="391477"/>
            </a:xfrm>
            <a:prstGeom prst="rect">
              <a:avLst/>
            </a:prstGeom>
            <a:noFill/>
          </p:spPr>
          <p:txBody>
            <a:bodyPr wrap="square" rtlCol="0">
              <a:spAutoFit/>
            </a:bodyPr>
            <a:lstStyle/>
            <a:p>
              <a:r>
                <a:rPr lang="zh-CN" altLang="en-US" sz="2800" dirty="0">
                  <a:solidFill>
                    <a:srgbClr val="384A66"/>
                  </a:solidFill>
                  <a:latin typeface="思源黑体 CN Light" panose="020B0300000000000000" pitchFamily="34" charset="-122"/>
                  <a:ea typeface="思源黑体 CN Light" panose="020B0300000000000000" pitchFamily="34" charset="-122"/>
                </a:rPr>
                <a:t>销售员靠什么开拓市场</a:t>
              </a:r>
              <a:endParaRPr lang="zh-CN" altLang="en-US" sz="2800" dirty="0">
                <a:solidFill>
                  <a:srgbClr val="384A66"/>
                </a:solidFill>
                <a:latin typeface="思源黑体 CN Light" panose="020B0300000000000000" pitchFamily="34" charset="-122"/>
                <a:ea typeface="思源黑体 CN Light" panose="020B0300000000000000" pitchFamily="34" charset="-122"/>
              </a:endParaRPr>
            </a:p>
          </p:txBody>
        </p:sp>
        <p:sp>
          <p:nvSpPr>
            <p:cNvPr id="4" name="文本框 3"/>
            <p:cNvSpPr txBox="1"/>
            <p:nvPr/>
          </p:nvSpPr>
          <p:spPr>
            <a:xfrm>
              <a:off x="1828468" y="2747536"/>
              <a:ext cx="4210044" cy="276225"/>
            </a:xfrm>
            <a:prstGeom prst="rect">
              <a:avLst/>
            </a:prstGeom>
            <a:noFill/>
          </p:spPr>
          <p:txBody>
            <a:bodyPr wrap="square" rtlCol="0">
              <a:spAutoFit/>
            </a:bodyPr>
            <a:lstStyle/>
            <a:p>
              <a:r>
                <a:rPr lang="en-US" altLang="zh-CN" sz="1800" dirty="0">
                  <a:solidFill>
                    <a:srgbClr val="384A66"/>
                  </a:solidFill>
                  <a:latin typeface="思源黑体 CN Light" panose="020B0300000000000000" pitchFamily="34" charset="-122"/>
                  <a:ea typeface="思源黑体 CN Light" panose="020B0300000000000000" pitchFamily="34" charset="-122"/>
                </a:rPr>
                <a:t>第一节</a:t>
              </a:r>
              <a:endParaRPr lang="en-US" altLang="zh-CN" sz="1800" dirty="0">
                <a:solidFill>
                  <a:srgbClr val="384A66"/>
                </a:solidFill>
                <a:latin typeface="思源黑体 CN Light" panose="020B0300000000000000" pitchFamily="34" charset="-122"/>
                <a:ea typeface="思源黑体 CN Light" panose="020B0300000000000000" pitchFamily="34" charset="-122"/>
              </a:endParaRPr>
            </a:p>
          </p:txBody>
        </p:sp>
      </p:grpSp>
      <p:sp>
        <p:nvSpPr>
          <p:cNvPr id="5" name="椭圆 4"/>
          <p:cNvSpPr/>
          <p:nvPr/>
        </p:nvSpPr>
        <p:spPr>
          <a:xfrm>
            <a:off x="-456728" y="-315417"/>
            <a:ext cx="1440160" cy="1410509"/>
          </a:xfrm>
          <a:prstGeom prst="ellipse">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47328" y="211287"/>
            <a:ext cx="1177490" cy="769441"/>
          </a:xfrm>
          <a:prstGeom prst="rect">
            <a:avLst/>
          </a:prstGeom>
          <a:noFill/>
        </p:spPr>
        <p:txBody>
          <a:bodyPr wrap="square" rtlCol="0">
            <a:spAutoFit/>
          </a:bodyPr>
          <a:lstStyle/>
          <a:p>
            <a:r>
              <a:rPr lang="en-US" altLang="zh-CN" sz="4400" b="1" dirty="0">
                <a:solidFill>
                  <a:schemeClr val="bg1"/>
                </a:solidFill>
                <a:latin typeface="思源黑体 CN Light" panose="020B0300000000000000" pitchFamily="34" charset="-122"/>
                <a:ea typeface="思源黑体 CN Light" panose="020B0300000000000000" pitchFamily="34" charset="-122"/>
              </a:rPr>
              <a:t>01</a:t>
            </a:r>
            <a:endParaRPr lang="zh-CN" altLang="en-US" sz="4400" b="1" dirty="0">
              <a:solidFill>
                <a:schemeClr val="bg1"/>
              </a:solidFill>
              <a:latin typeface="思源黑体 CN Light" panose="020B0300000000000000" pitchFamily="34" charset="-122"/>
              <a:ea typeface="思源黑体 CN Light" panose="020B0300000000000000" pitchFamily="34" charset="-122"/>
            </a:endParaRPr>
          </a:p>
        </p:txBody>
      </p:sp>
      <p:sp>
        <p:nvSpPr>
          <p:cNvPr id="21" name="文本框 20"/>
          <p:cNvSpPr txBox="1"/>
          <p:nvPr/>
        </p:nvSpPr>
        <p:spPr>
          <a:xfrm>
            <a:off x="540025" y="1167297"/>
            <a:ext cx="4647534" cy="645160"/>
          </a:xfrm>
          <a:prstGeom prst="rect">
            <a:avLst/>
          </a:prstGeom>
          <a:noFill/>
        </p:spPr>
        <p:txBody>
          <a:bodyPr wrap="square" rtlCol="0">
            <a:spAutoFit/>
          </a:bodyPr>
          <a:lstStyle/>
          <a:p>
            <a:r>
              <a:rPr lang="zh-CN" altLang="en-US" sz="3600" b="1" dirty="0">
                <a:solidFill>
                  <a:srgbClr val="384A66"/>
                </a:solidFill>
                <a:latin typeface="思源黑体 CN Light" panose="020B0300000000000000" pitchFamily="34" charset="-122"/>
                <a:ea typeface="思源黑体 CN Light" panose="020B0300000000000000" pitchFamily="34" charset="-122"/>
              </a:rPr>
              <a:t>二十七、命运定律</a:t>
            </a:r>
            <a:endParaRPr lang="zh-CN" altLang="en-US" sz="3600" b="1" dirty="0">
              <a:solidFill>
                <a:srgbClr val="384A66"/>
              </a:solidFill>
              <a:latin typeface="思源黑体 CN Light" panose="020B0300000000000000" pitchFamily="34" charset="-122"/>
              <a:ea typeface="思源黑体 CN Light" panose="020B0300000000000000" pitchFamily="34" charset="-122"/>
            </a:endParaRPr>
          </a:p>
        </p:txBody>
      </p:sp>
      <p:sp>
        <p:nvSpPr>
          <p:cNvPr id="23" name="矩形 22"/>
          <p:cNvSpPr/>
          <p:nvPr/>
        </p:nvSpPr>
        <p:spPr>
          <a:xfrm>
            <a:off x="540025" y="1959132"/>
            <a:ext cx="2201430" cy="72008"/>
          </a:xfrm>
          <a:prstGeom prst="rect">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384A66"/>
              </a:solidFill>
            </a:endParaRPr>
          </a:p>
        </p:txBody>
      </p:sp>
      <p:grpSp>
        <p:nvGrpSpPr>
          <p:cNvPr id="8" name="组合 7"/>
          <p:cNvGrpSpPr/>
          <p:nvPr/>
        </p:nvGrpSpPr>
        <p:grpSpPr>
          <a:xfrm>
            <a:off x="539750" y="2204720"/>
            <a:ext cx="10742930" cy="627380"/>
            <a:chOff x="850" y="3472"/>
            <a:chExt cx="16918" cy="988"/>
          </a:xfrm>
        </p:grpSpPr>
        <p:sp>
          <p:nvSpPr>
            <p:cNvPr id="22" name="文本框 21"/>
            <p:cNvSpPr txBox="1"/>
            <p:nvPr/>
          </p:nvSpPr>
          <p:spPr>
            <a:xfrm>
              <a:off x="3817" y="3652"/>
              <a:ext cx="13951" cy="628"/>
            </a:xfrm>
            <a:prstGeom prst="rect">
              <a:avLst/>
            </a:prstGeom>
            <a:noFill/>
          </p:spPr>
          <p:txBody>
            <a:bodyPr wrap="square" rtlCol="0">
              <a:spAutoFit/>
            </a:bodyPr>
            <a:lstStyle/>
            <a:p>
              <a:pPr>
                <a:lnSpc>
                  <a:spcPct val="100000"/>
                </a:lnSpc>
              </a:pPr>
              <a:r>
                <a:rPr lang="en-US" altLang="zh-CN" sz="2000" dirty="0">
                  <a:solidFill>
                    <a:schemeClr val="tx1">
                      <a:lumMod val="50000"/>
                      <a:lumOff val="50000"/>
                    </a:schemeClr>
                  </a:solidFill>
                  <a:latin typeface="思源黑体 CN Light" panose="020B0300000000000000" pitchFamily="34" charset="-122"/>
                  <a:ea typeface="思源黑体 CN Light" panose="020B0300000000000000" pitchFamily="34" charset="-122"/>
                </a:rPr>
                <a:t>厂家的成长过程，就是一个不断淘汰“功臣经销商”的过程。</a:t>
              </a:r>
              <a:endParaRPr lang="en-US" altLang="zh-CN" sz="2000" dirty="0">
                <a:solidFill>
                  <a:schemeClr val="tx1">
                    <a:lumMod val="50000"/>
                    <a:lumOff val="50000"/>
                  </a:schemeClr>
                </a:solidFill>
                <a:latin typeface="思源黑体 CN Light" panose="020B0300000000000000" pitchFamily="34" charset="-122"/>
                <a:ea typeface="思源黑体 CN Light" panose="020B0300000000000000" pitchFamily="34" charset="-122"/>
              </a:endParaRPr>
            </a:p>
          </p:txBody>
        </p:sp>
        <p:sp>
          <p:nvSpPr>
            <p:cNvPr id="7" name="矩形 6"/>
            <p:cNvSpPr/>
            <p:nvPr>
              <p:custDataLst>
                <p:tags r:id="rId1"/>
              </p:custDataLst>
            </p:nvPr>
          </p:nvSpPr>
          <p:spPr>
            <a:xfrm>
              <a:off x="850" y="3472"/>
              <a:ext cx="2730" cy="988"/>
            </a:xfrm>
            <a:prstGeom prst="rect">
              <a:avLst/>
            </a:prstGeom>
            <a:solidFill>
              <a:srgbClr val="485F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a:t>定律 1：</a:t>
              </a:r>
              <a:endParaRPr lang="zh-CN" altLang="en-US"/>
            </a:p>
          </p:txBody>
        </p:sp>
      </p:grpSp>
      <p:grpSp>
        <p:nvGrpSpPr>
          <p:cNvPr id="9" name="组合 8"/>
          <p:cNvGrpSpPr/>
          <p:nvPr/>
        </p:nvGrpSpPr>
        <p:grpSpPr>
          <a:xfrm>
            <a:off x="539750" y="2910205"/>
            <a:ext cx="9865360" cy="627380"/>
            <a:chOff x="850" y="3472"/>
            <a:chExt cx="15536" cy="988"/>
          </a:xfrm>
        </p:grpSpPr>
        <p:sp>
          <p:nvSpPr>
            <p:cNvPr id="10" name="文本框 9"/>
            <p:cNvSpPr txBox="1"/>
            <p:nvPr>
              <p:custDataLst>
                <p:tags r:id="rId2"/>
              </p:custDataLst>
            </p:nvPr>
          </p:nvSpPr>
          <p:spPr>
            <a:xfrm>
              <a:off x="3817" y="3652"/>
              <a:ext cx="12569" cy="628"/>
            </a:xfrm>
            <a:prstGeom prst="rect">
              <a:avLst/>
            </a:prstGeom>
            <a:noFill/>
          </p:spPr>
          <p:txBody>
            <a:bodyPr wrap="square" rtlCol="0">
              <a:spAutoFit/>
            </a:bodyPr>
            <a:p>
              <a:pPr>
                <a:lnSpc>
                  <a:spcPct val="100000"/>
                </a:lnSpc>
              </a:pPr>
              <a:r>
                <a:rPr lang="en-US" altLang="zh-CN" sz="2000" dirty="0">
                  <a:solidFill>
                    <a:schemeClr val="tx1">
                      <a:lumMod val="50000"/>
                      <a:lumOff val="50000"/>
                    </a:schemeClr>
                  </a:solidFill>
                  <a:latin typeface="思源黑体 CN Light" panose="020B0300000000000000" pitchFamily="34" charset="-122"/>
                  <a:ea typeface="思源黑体 CN Light" panose="020B0300000000000000" pitchFamily="34" charset="-122"/>
                </a:rPr>
                <a:t>辛辛苦苦二十年，一夜回到“解放前”。</a:t>
              </a:r>
              <a:endParaRPr lang="en-US" altLang="zh-CN" sz="2000" dirty="0">
                <a:solidFill>
                  <a:schemeClr val="tx1">
                    <a:lumMod val="50000"/>
                    <a:lumOff val="50000"/>
                  </a:schemeClr>
                </a:solidFill>
                <a:latin typeface="思源黑体 CN Light" panose="020B0300000000000000" pitchFamily="34" charset="-122"/>
                <a:ea typeface="思源黑体 CN Light" panose="020B0300000000000000" pitchFamily="34" charset="-122"/>
              </a:endParaRPr>
            </a:p>
          </p:txBody>
        </p:sp>
        <p:sp>
          <p:nvSpPr>
            <p:cNvPr id="11" name="矩形 10"/>
            <p:cNvSpPr/>
            <p:nvPr>
              <p:custDataLst>
                <p:tags r:id="rId3"/>
              </p:custDataLst>
            </p:nvPr>
          </p:nvSpPr>
          <p:spPr>
            <a:xfrm>
              <a:off x="850" y="3472"/>
              <a:ext cx="2730" cy="988"/>
            </a:xfrm>
            <a:prstGeom prst="rect">
              <a:avLst/>
            </a:prstGeom>
            <a:solidFill>
              <a:srgbClr val="485F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a:t>定律 </a:t>
              </a:r>
              <a:r>
                <a:rPr lang="en-US" altLang="zh-CN"/>
                <a:t>2</a:t>
              </a:r>
              <a:r>
                <a:rPr lang="zh-CN" altLang="en-US"/>
                <a:t>：</a:t>
              </a:r>
              <a:endParaRPr lang="zh-CN" altLang="en-US"/>
            </a:p>
          </p:txBody>
        </p:sp>
      </p:grpSp>
      <p:grpSp>
        <p:nvGrpSpPr>
          <p:cNvPr id="12" name="组合 11"/>
          <p:cNvGrpSpPr/>
          <p:nvPr/>
        </p:nvGrpSpPr>
        <p:grpSpPr>
          <a:xfrm>
            <a:off x="539750" y="3615690"/>
            <a:ext cx="10939145" cy="627380"/>
            <a:chOff x="850" y="3472"/>
            <a:chExt cx="17227" cy="988"/>
          </a:xfrm>
        </p:grpSpPr>
        <p:sp>
          <p:nvSpPr>
            <p:cNvPr id="13" name="文本框 12"/>
            <p:cNvSpPr txBox="1"/>
            <p:nvPr>
              <p:custDataLst>
                <p:tags r:id="rId4"/>
              </p:custDataLst>
            </p:nvPr>
          </p:nvSpPr>
          <p:spPr>
            <a:xfrm>
              <a:off x="3817" y="3652"/>
              <a:ext cx="14260" cy="628"/>
            </a:xfrm>
            <a:prstGeom prst="rect">
              <a:avLst/>
            </a:prstGeom>
            <a:noFill/>
          </p:spPr>
          <p:txBody>
            <a:bodyPr wrap="square" rtlCol="0">
              <a:spAutoFit/>
            </a:bodyPr>
            <a:p>
              <a:pPr>
                <a:lnSpc>
                  <a:spcPct val="100000"/>
                </a:lnSpc>
              </a:pPr>
              <a:r>
                <a:rPr lang="en-US" altLang="zh-CN" sz="2000" dirty="0">
                  <a:solidFill>
                    <a:schemeClr val="tx1">
                      <a:lumMod val="50000"/>
                      <a:lumOff val="50000"/>
                    </a:schemeClr>
                  </a:solidFill>
                  <a:latin typeface="思源黑体 CN Light" panose="020B0300000000000000" pitchFamily="34" charset="-122"/>
                  <a:ea typeface="思源黑体 CN Light" panose="020B0300000000000000" pitchFamily="34" charset="-122"/>
                </a:rPr>
                <a:t>经销商的成长过程就是一个不断“过坎”的过程。</a:t>
              </a:r>
              <a:endParaRPr lang="en-US" altLang="zh-CN" sz="2000" dirty="0">
                <a:solidFill>
                  <a:schemeClr val="tx1">
                    <a:lumMod val="50000"/>
                    <a:lumOff val="50000"/>
                  </a:schemeClr>
                </a:solidFill>
                <a:latin typeface="思源黑体 CN Light" panose="020B0300000000000000" pitchFamily="34" charset="-122"/>
                <a:ea typeface="思源黑体 CN Light" panose="020B0300000000000000" pitchFamily="34" charset="-122"/>
              </a:endParaRPr>
            </a:p>
          </p:txBody>
        </p:sp>
        <p:sp>
          <p:nvSpPr>
            <p:cNvPr id="14" name="矩形 13"/>
            <p:cNvSpPr/>
            <p:nvPr>
              <p:custDataLst>
                <p:tags r:id="rId5"/>
              </p:custDataLst>
            </p:nvPr>
          </p:nvSpPr>
          <p:spPr>
            <a:xfrm>
              <a:off x="850" y="3472"/>
              <a:ext cx="2730" cy="988"/>
            </a:xfrm>
            <a:prstGeom prst="rect">
              <a:avLst/>
            </a:prstGeom>
            <a:solidFill>
              <a:srgbClr val="485F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a:t>定律 </a:t>
              </a:r>
              <a:r>
                <a:rPr lang="en-US" altLang="zh-CN"/>
                <a:t>3</a:t>
              </a:r>
              <a:r>
                <a:rPr lang="zh-CN" altLang="en-US"/>
                <a:t>：</a:t>
              </a:r>
              <a:endParaRPr lang="zh-CN" altLang="en-US"/>
            </a:p>
          </p:txBody>
        </p:sp>
      </p:grpSp>
      <p:grpSp>
        <p:nvGrpSpPr>
          <p:cNvPr id="15" name="组合 14"/>
          <p:cNvGrpSpPr/>
          <p:nvPr/>
        </p:nvGrpSpPr>
        <p:grpSpPr>
          <a:xfrm>
            <a:off x="539750" y="5106035"/>
            <a:ext cx="10525760" cy="706755"/>
            <a:chOff x="850" y="3426"/>
            <a:chExt cx="16576" cy="1113"/>
          </a:xfrm>
        </p:grpSpPr>
        <p:sp>
          <p:nvSpPr>
            <p:cNvPr id="16" name="文本框 15"/>
            <p:cNvSpPr txBox="1"/>
            <p:nvPr>
              <p:custDataLst>
                <p:tags r:id="rId6"/>
              </p:custDataLst>
            </p:nvPr>
          </p:nvSpPr>
          <p:spPr>
            <a:xfrm>
              <a:off x="3817" y="3426"/>
              <a:ext cx="13609" cy="1113"/>
            </a:xfrm>
            <a:prstGeom prst="rect">
              <a:avLst/>
            </a:prstGeom>
            <a:noFill/>
          </p:spPr>
          <p:txBody>
            <a:bodyPr wrap="square" rtlCol="0">
              <a:spAutoFit/>
            </a:bodyPr>
            <a:p>
              <a:pPr>
                <a:lnSpc>
                  <a:spcPct val="100000"/>
                </a:lnSpc>
              </a:pPr>
              <a:r>
                <a:rPr lang="en-US" altLang="zh-CN" sz="2000" dirty="0">
                  <a:solidFill>
                    <a:schemeClr val="tx1">
                      <a:lumMod val="50000"/>
                      <a:lumOff val="50000"/>
                    </a:schemeClr>
                  </a:solidFill>
                  <a:latin typeface="思源黑体 CN Light" panose="020B0300000000000000" pitchFamily="34" charset="-122"/>
                  <a:ea typeface="思源黑体 CN Light" panose="020B0300000000000000" pitchFamily="34" charset="-122"/>
                </a:rPr>
                <a:t>通路经销商的核心价值在于他们的分销能力，只要经销商缺乏分销能力，迟早会退出商业舞台。</a:t>
              </a:r>
              <a:endParaRPr lang="en-US" altLang="zh-CN" sz="2000" dirty="0">
                <a:solidFill>
                  <a:schemeClr val="tx1">
                    <a:lumMod val="50000"/>
                    <a:lumOff val="50000"/>
                  </a:schemeClr>
                </a:solidFill>
                <a:latin typeface="思源黑体 CN Light" panose="020B0300000000000000" pitchFamily="34" charset="-122"/>
                <a:ea typeface="思源黑体 CN Light" panose="020B0300000000000000" pitchFamily="34" charset="-122"/>
              </a:endParaRPr>
            </a:p>
          </p:txBody>
        </p:sp>
        <p:sp>
          <p:nvSpPr>
            <p:cNvPr id="17" name="矩形 16"/>
            <p:cNvSpPr/>
            <p:nvPr>
              <p:custDataLst>
                <p:tags r:id="rId7"/>
              </p:custDataLst>
            </p:nvPr>
          </p:nvSpPr>
          <p:spPr>
            <a:xfrm>
              <a:off x="850" y="3472"/>
              <a:ext cx="2730" cy="988"/>
            </a:xfrm>
            <a:prstGeom prst="rect">
              <a:avLst/>
            </a:prstGeom>
            <a:solidFill>
              <a:srgbClr val="485F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a:t>定律 </a:t>
              </a:r>
              <a:r>
                <a:rPr lang="en-US" altLang="zh-CN"/>
                <a:t>5</a:t>
              </a:r>
              <a:r>
                <a:rPr lang="zh-CN" altLang="en-US"/>
                <a:t>：</a:t>
              </a:r>
              <a:endParaRPr lang="zh-CN" altLang="en-US"/>
            </a:p>
          </p:txBody>
        </p:sp>
      </p:grpSp>
      <p:grpSp>
        <p:nvGrpSpPr>
          <p:cNvPr id="18" name="组合 17"/>
          <p:cNvGrpSpPr/>
          <p:nvPr/>
        </p:nvGrpSpPr>
        <p:grpSpPr>
          <a:xfrm>
            <a:off x="539750" y="4321175"/>
            <a:ext cx="10525760" cy="706755"/>
            <a:chOff x="850" y="3426"/>
            <a:chExt cx="16576" cy="1113"/>
          </a:xfrm>
        </p:grpSpPr>
        <p:sp>
          <p:nvSpPr>
            <p:cNvPr id="19" name="文本框 18"/>
            <p:cNvSpPr txBox="1"/>
            <p:nvPr>
              <p:custDataLst>
                <p:tags r:id="rId8"/>
              </p:custDataLst>
            </p:nvPr>
          </p:nvSpPr>
          <p:spPr>
            <a:xfrm>
              <a:off x="3817" y="3426"/>
              <a:ext cx="13609" cy="1113"/>
            </a:xfrm>
            <a:prstGeom prst="rect">
              <a:avLst/>
            </a:prstGeom>
            <a:noFill/>
          </p:spPr>
          <p:txBody>
            <a:bodyPr wrap="square" rtlCol="0">
              <a:spAutoFit/>
            </a:bodyPr>
            <a:p>
              <a:pPr>
                <a:lnSpc>
                  <a:spcPct val="100000"/>
                </a:lnSpc>
              </a:pPr>
              <a:r>
                <a:rPr lang="en-US" altLang="zh-CN" sz="2000" dirty="0">
                  <a:solidFill>
                    <a:schemeClr val="tx1">
                      <a:lumMod val="50000"/>
                      <a:lumOff val="50000"/>
                    </a:schemeClr>
                  </a:solidFill>
                  <a:latin typeface="思源黑体 CN Light" panose="020B0300000000000000" pitchFamily="34" charset="-122"/>
                  <a:ea typeface="思源黑体 CN Light" panose="020B0300000000000000" pitchFamily="34" charset="-122"/>
                </a:rPr>
                <a:t>作为个体，经销商也许可以左右自己的命运。作为整体，经销商的命运取决于时代。</a:t>
              </a:r>
              <a:endParaRPr lang="en-US" altLang="zh-CN" sz="2000" dirty="0">
                <a:solidFill>
                  <a:schemeClr val="tx1">
                    <a:lumMod val="50000"/>
                    <a:lumOff val="50000"/>
                  </a:schemeClr>
                </a:solidFill>
                <a:latin typeface="思源黑体 CN Light" panose="020B0300000000000000" pitchFamily="34" charset="-122"/>
                <a:ea typeface="思源黑体 CN Light" panose="020B0300000000000000" pitchFamily="34" charset="-122"/>
              </a:endParaRPr>
            </a:p>
          </p:txBody>
        </p:sp>
        <p:sp>
          <p:nvSpPr>
            <p:cNvPr id="20" name="矩形 19"/>
            <p:cNvSpPr/>
            <p:nvPr>
              <p:custDataLst>
                <p:tags r:id="rId9"/>
              </p:custDataLst>
            </p:nvPr>
          </p:nvSpPr>
          <p:spPr>
            <a:xfrm>
              <a:off x="850" y="3472"/>
              <a:ext cx="2730" cy="988"/>
            </a:xfrm>
            <a:prstGeom prst="rect">
              <a:avLst/>
            </a:prstGeom>
            <a:solidFill>
              <a:srgbClr val="485F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a:t>定律 </a:t>
              </a:r>
              <a:r>
                <a:rPr lang="en-US" altLang="zh-CN"/>
                <a:t>4</a:t>
              </a:r>
              <a:r>
                <a:rPr lang="zh-CN" altLang="en-US"/>
                <a:t>：</a:t>
              </a:r>
              <a:endParaRPr lang="zh-CN" altLang="en-US"/>
            </a:p>
          </p:txBody>
        </p:sp>
      </p:grpSp>
      <p:grpSp>
        <p:nvGrpSpPr>
          <p:cNvPr id="24" name="组合 23"/>
          <p:cNvGrpSpPr/>
          <p:nvPr/>
        </p:nvGrpSpPr>
        <p:grpSpPr>
          <a:xfrm>
            <a:off x="539750" y="5890895"/>
            <a:ext cx="10525760" cy="627380"/>
            <a:chOff x="850" y="3472"/>
            <a:chExt cx="16576" cy="988"/>
          </a:xfrm>
        </p:grpSpPr>
        <p:sp>
          <p:nvSpPr>
            <p:cNvPr id="25" name="文本框 24"/>
            <p:cNvSpPr txBox="1"/>
            <p:nvPr>
              <p:custDataLst>
                <p:tags r:id="rId10"/>
              </p:custDataLst>
            </p:nvPr>
          </p:nvSpPr>
          <p:spPr>
            <a:xfrm>
              <a:off x="3817" y="3652"/>
              <a:ext cx="13609" cy="628"/>
            </a:xfrm>
            <a:prstGeom prst="rect">
              <a:avLst/>
            </a:prstGeom>
            <a:noFill/>
          </p:spPr>
          <p:txBody>
            <a:bodyPr wrap="square" rtlCol="0">
              <a:spAutoFit/>
            </a:bodyPr>
            <a:p>
              <a:pPr>
                <a:lnSpc>
                  <a:spcPct val="100000"/>
                </a:lnSpc>
              </a:pPr>
              <a:r>
                <a:rPr lang="en-US" altLang="zh-CN" sz="2000" dirty="0">
                  <a:solidFill>
                    <a:schemeClr val="tx1">
                      <a:lumMod val="50000"/>
                      <a:lumOff val="50000"/>
                    </a:schemeClr>
                  </a:solidFill>
                  <a:latin typeface="思源黑体 CN Light" panose="020B0300000000000000" pitchFamily="34" charset="-122"/>
                  <a:ea typeface="思源黑体 CN Light" panose="020B0300000000000000" pitchFamily="34" charset="-122"/>
                </a:rPr>
                <a:t>方向决定未来，模式决定成败。</a:t>
              </a:r>
              <a:endParaRPr lang="en-US" altLang="zh-CN" sz="2000" dirty="0">
                <a:solidFill>
                  <a:schemeClr val="tx1">
                    <a:lumMod val="50000"/>
                    <a:lumOff val="50000"/>
                  </a:schemeClr>
                </a:solidFill>
                <a:latin typeface="思源黑体 CN Light" panose="020B0300000000000000" pitchFamily="34" charset="-122"/>
                <a:ea typeface="思源黑体 CN Light" panose="020B0300000000000000" pitchFamily="34" charset="-122"/>
              </a:endParaRPr>
            </a:p>
          </p:txBody>
        </p:sp>
        <p:sp>
          <p:nvSpPr>
            <p:cNvPr id="26" name="矩形 25"/>
            <p:cNvSpPr/>
            <p:nvPr>
              <p:custDataLst>
                <p:tags r:id="rId11"/>
              </p:custDataLst>
            </p:nvPr>
          </p:nvSpPr>
          <p:spPr>
            <a:xfrm>
              <a:off x="850" y="3472"/>
              <a:ext cx="2730" cy="988"/>
            </a:xfrm>
            <a:prstGeom prst="rect">
              <a:avLst/>
            </a:prstGeom>
            <a:solidFill>
              <a:srgbClr val="485F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a:t>定律 </a:t>
              </a:r>
              <a:r>
                <a:rPr lang="en-US" altLang="zh-CN"/>
                <a:t>6</a:t>
              </a:r>
              <a:r>
                <a:rPr lang="zh-CN" altLang="en-US"/>
                <a:t>：</a:t>
              </a:r>
              <a:endParaRPr lang="zh-CN" altLang="en-US"/>
            </a:p>
          </p:txBody>
        </p:sp>
      </p:gr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500"/>
                                        <p:tgtEl>
                                          <p:spTgt spid="21"/>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3"/>
                                        </p:tgtEl>
                                        <p:attrNameLst>
                                          <p:attrName>style.visibility</p:attrName>
                                        </p:attrNameLst>
                                      </p:cBhvr>
                                      <p:to>
                                        <p:strVal val="visible"/>
                                      </p:to>
                                    </p:set>
                                    <p:animEffect transition="in" filter="fade">
                                      <p:cBhvr>
                                        <p:cTn id="10"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3" grpId="0" bldLvl="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本框 10"/>
          <p:cNvSpPr txBox="1"/>
          <p:nvPr/>
        </p:nvSpPr>
        <p:spPr>
          <a:xfrm>
            <a:off x="767715" y="1125855"/>
            <a:ext cx="5562600" cy="583565"/>
          </a:xfrm>
          <a:prstGeom prst="rect">
            <a:avLst/>
          </a:prstGeom>
          <a:noFill/>
        </p:spPr>
        <p:txBody>
          <a:bodyPr wrap="square" rtlCol="0">
            <a:spAutoFit/>
          </a:bodyPr>
          <a:lstStyle/>
          <a:p>
            <a:r>
              <a:rPr lang="zh-CN" altLang="en-US" sz="3200" b="1" dirty="0">
                <a:solidFill>
                  <a:schemeClr val="tx1">
                    <a:lumMod val="75000"/>
                    <a:lumOff val="25000"/>
                  </a:schemeClr>
                </a:solidFill>
                <a:latin typeface="思源黑体 CN Light" panose="020B0300000000000000" pitchFamily="34" charset="-122"/>
                <a:ea typeface="思源黑体 CN Light" panose="020B0300000000000000" pitchFamily="34" charset="-122"/>
              </a:rPr>
              <a:t>一、业务员四项“基本法则”</a:t>
            </a:r>
            <a:endParaRPr lang="zh-CN" altLang="en-US" sz="3200" b="1" dirty="0">
              <a:solidFill>
                <a:schemeClr val="tx1">
                  <a:lumMod val="75000"/>
                  <a:lumOff val="25000"/>
                </a:schemeClr>
              </a:solidFill>
              <a:latin typeface="思源黑体 CN Light" panose="020B0300000000000000" pitchFamily="34" charset="-122"/>
              <a:ea typeface="思源黑体 CN Light" panose="020B0300000000000000" pitchFamily="34" charset="-122"/>
            </a:endParaRPr>
          </a:p>
        </p:txBody>
      </p:sp>
      <p:grpSp>
        <p:nvGrpSpPr>
          <p:cNvPr id="9" name="组合 8"/>
          <p:cNvGrpSpPr/>
          <p:nvPr/>
        </p:nvGrpSpPr>
        <p:grpSpPr>
          <a:xfrm>
            <a:off x="983432" y="220560"/>
            <a:ext cx="5613393" cy="761186"/>
            <a:chOff x="1828468" y="2747536"/>
            <a:chExt cx="4210044" cy="570889"/>
          </a:xfrm>
        </p:grpSpPr>
        <p:sp>
          <p:nvSpPr>
            <p:cNvPr id="13" name="文本框 12"/>
            <p:cNvSpPr txBox="1"/>
            <p:nvPr>
              <p:custDataLst>
                <p:tags r:id="rId1"/>
              </p:custDataLst>
            </p:nvPr>
          </p:nvSpPr>
          <p:spPr>
            <a:xfrm>
              <a:off x="1828468" y="2926948"/>
              <a:ext cx="2880320" cy="391477"/>
            </a:xfrm>
            <a:prstGeom prst="rect">
              <a:avLst/>
            </a:prstGeom>
            <a:noFill/>
          </p:spPr>
          <p:txBody>
            <a:bodyPr wrap="square" rtlCol="0">
              <a:spAutoFit/>
            </a:bodyPr>
            <a:p>
              <a:r>
                <a:rPr lang="zh-CN" altLang="en-US" sz="2800" dirty="0">
                  <a:solidFill>
                    <a:srgbClr val="384A66"/>
                  </a:solidFill>
                  <a:latin typeface="思源黑体 CN Light" panose="020B0300000000000000" pitchFamily="34" charset="-122"/>
                  <a:ea typeface="思源黑体 CN Light" panose="020B0300000000000000" pitchFamily="34" charset="-122"/>
                </a:rPr>
                <a:t>业务员生存法则</a:t>
              </a:r>
              <a:endParaRPr lang="zh-CN" altLang="en-US" sz="2800" dirty="0">
                <a:solidFill>
                  <a:srgbClr val="384A66"/>
                </a:solidFill>
                <a:latin typeface="思源黑体 CN Light" panose="020B0300000000000000" pitchFamily="34" charset="-122"/>
                <a:ea typeface="思源黑体 CN Light" panose="020B0300000000000000" pitchFamily="34" charset="-122"/>
              </a:endParaRPr>
            </a:p>
          </p:txBody>
        </p:sp>
        <p:sp>
          <p:nvSpPr>
            <p:cNvPr id="17" name="文本框 16"/>
            <p:cNvSpPr txBox="1"/>
            <p:nvPr>
              <p:custDataLst>
                <p:tags r:id="rId2"/>
              </p:custDataLst>
            </p:nvPr>
          </p:nvSpPr>
          <p:spPr>
            <a:xfrm>
              <a:off x="1828468" y="2747536"/>
              <a:ext cx="4210044" cy="276225"/>
            </a:xfrm>
            <a:prstGeom prst="rect">
              <a:avLst/>
            </a:prstGeom>
            <a:noFill/>
          </p:spPr>
          <p:txBody>
            <a:bodyPr wrap="square" rtlCol="0">
              <a:spAutoFit/>
            </a:bodyPr>
            <a:p>
              <a:r>
                <a:rPr lang="en-US" altLang="zh-CN" sz="1800" dirty="0">
                  <a:solidFill>
                    <a:srgbClr val="384A66"/>
                  </a:solidFill>
                  <a:latin typeface="思源黑体 CN Light" panose="020B0300000000000000" pitchFamily="34" charset="-122"/>
                  <a:ea typeface="思源黑体 CN Light" panose="020B0300000000000000" pitchFamily="34" charset="-122"/>
                </a:rPr>
                <a:t>第</a:t>
              </a:r>
              <a:r>
                <a:rPr lang="zh-CN" altLang="en-US" sz="1800" dirty="0">
                  <a:solidFill>
                    <a:srgbClr val="384A66"/>
                  </a:solidFill>
                  <a:latin typeface="思源黑体 CN Light" panose="020B0300000000000000" pitchFamily="34" charset="-122"/>
                  <a:ea typeface="思源黑体 CN Light" panose="020B0300000000000000" pitchFamily="34" charset="-122"/>
                </a:rPr>
                <a:t>二</a:t>
              </a:r>
              <a:r>
                <a:rPr lang="en-US" altLang="zh-CN" sz="1800" dirty="0">
                  <a:solidFill>
                    <a:srgbClr val="384A66"/>
                  </a:solidFill>
                  <a:latin typeface="思源黑体 CN Light" panose="020B0300000000000000" pitchFamily="34" charset="-122"/>
                  <a:ea typeface="思源黑体 CN Light" panose="020B0300000000000000" pitchFamily="34" charset="-122"/>
                </a:rPr>
                <a:t>节</a:t>
              </a:r>
              <a:endParaRPr lang="en-US" altLang="zh-CN" sz="1800" dirty="0">
                <a:solidFill>
                  <a:srgbClr val="384A66"/>
                </a:solidFill>
                <a:latin typeface="思源黑体 CN Light" panose="020B0300000000000000" pitchFamily="34" charset="-122"/>
                <a:ea typeface="思源黑体 CN Light" panose="020B0300000000000000" pitchFamily="34" charset="-122"/>
              </a:endParaRPr>
            </a:p>
          </p:txBody>
        </p:sp>
      </p:grpSp>
      <p:sp>
        <p:nvSpPr>
          <p:cNvPr id="18" name="椭圆 17"/>
          <p:cNvSpPr/>
          <p:nvPr>
            <p:custDataLst>
              <p:tags r:id="rId3"/>
            </p:custDataLst>
          </p:nvPr>
        </p:nvSpPr>
        <p:spPr>
          <a:xfrm>
            <a:off x="-456728" y="-315417"/>
            <a:ext cx="1440160" cy="1410509"/>
          </a:xfrm>
          <a:prstGeom prst="ellipse">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9" name="文本框 18"/>
          <p:cNvSpPr txBox="1"/>
          <p:nvPr>
            <p:custDataLst>
              <p:tags r:id="rId4"/>
            </p:custDataLst>
          </p:nvPr>
        </p:nvSpPr>
        <p:spPr>
          <a:xfrm>
            <a:off x="47328" y="211287"/>
            <a:ext cx="1177490" cy="768350"/>
          </a:xfrm>
          <a:prstGeom prst="rect">
            <a:avLst/>
          </a:prstGeom>
          <a:noFill/>
        </p:spPr>
        <p:txBody>
          <a:bodyPr wrap="square" rtlCol="0">
            <a:spAutoFit/>
          </a:bodyPr>
          <a:p>
            <a:r>
              <a:rPr lang="en-US" altLang="zh-CN" sz="4400" b="1" dirty="0">
                <a:solidFill>
                  <a:schemeClr val="bg1"/>
                </a:solidFill>
                <a:latin typeface="思源黑体 CN Light" panose="020B0300000000000000" pitchFamily="34" charset="-122"/>
                <a:ea typeface="思源黑体 CN Light" panose="020B0300000000000000" pitchFamily="34" charset="-122"/>
              </a:rPr>
              <a:t>02</a:t>
            </a:r>
            <a:endParaRPr lang="zh-CN" altLang="en-US" sz="4400" b="1" dirty="0">
              <a:solidFill>
                <a:schemeClr val="bg1"/>
              </a:solidFill>
              <a:latin typeface="思源黑体 CN Light" panose="020B0300000000000000" pitchFamily="34" charset="-122"/>
              <a:ea typeface="思源黑体 CN Light" panose="020B0300000000000000" pitchFamily="34" charset="-122"/>
            </a:endParaRPr>
          </a:p>
        </p:txBody>
      </p:sp>
      <p:sp>
        <p:nvSpPr>
          <p:cNvPr id="2" name="矩形 1"/>
          <p:cNvSpPr/>
          <p:nvPr>
            <p:custDataLst>
              <p:tags r:id="rId5"/>
            </p:custDataLst>
          </p:nvPr>
        </p:nvSpPr>
        <p:spPr>
          <a:xfrm>
            <a:off x="501015" y="1920240"/>
            <a:ext cx="11141075" cy="3749675"/>
          </a:xfrm>
          <a:prstGeom prst="rect">
            <a:avLst/>
          </a:prstGeom>
          <a:noFill/>
          <a:ln w="63500">
            <a:solidFill>
              <a:srgbClr val="485F84"/>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文本框 2"/>
          <p:cNvSpPr txBox="1"/>
          <p:nvPr>
            <p:custDataLst>
              <p:tags r:id="rId6"/>
            </p:custDataLst>
          </p:nvPr>
        </p:nvSpPr>
        <p:spPr>
          <a:xfrm>
            <a:off x="982980" y="2207260"/>
            <a:ext cx="9261475" cy="1938020"/>
          </a:xfrm>
          <a:prstGeom prst="rect">
            <a:avLst/>
          </a:prstGeom>
          <a:noFill/>
        </p:spPr>
        <p:txBody>
          <a:bodyPr wrap="square" rtlCol="0">
            <a:spAutoFit/>
          </a:bodyPr>
          <a:p>
            <a:pPr>
              <a:lnSpc>
                <a:spcPct val="150000"/>
              </a:lnSpc>
            </a:pPr>
            <a:r>
              <a:rPr lang="zh-CN" altLang="en-US" sz="2000" b="1" dirty="0">
                <a:solidFill>
                  <a:srgbClr val="384A66"/>
                </a:solidFill>
                <a:latin typeface="思源黑体 CN Light" panose="020B0300000000000000" pitchFamily="34" charset="-122"/>
                <a:ea typeface="思源黑体 CN Light" panose="020B0300000000000000" pitchFamily="34" charset="-122"/>
              </a:rPr>
              <a:t>1. 业务员最多吃 5 年“青春饭”。</a:t>
            </a:r>
            <a:endParaRPr lang="zh-CN" altLang="en-US" sz="2000" b="1" dirty="0">
              <a:solidFill>
                <a:srgbClr val="384A66"/>
              </a:solidFill>
              <a:latin typeface="思源黑体 CN Light" panose="020B0300000000000000" pitchFamily="34" charset="-122"/>
              <a:ea typeface="思源黑体 CN Light" panose="020B0300000000000000" pitchFamily="34" charset="-122"/>
            </a:endParaRPr>
          </a:p>
          <a:p>
            <a:pPr>
              <a:lnSpc>
                <a:spcPct val="150000"/>
              </a:lnSpc>
            </a:pPr>
            <a:r>
              <a:rPr lang="zh-CN" altLang="en-US" sz="2000" b="1" dirty="0">
                <a:solidFill>
                  <a:srgbClr val="384A66"/>
                </a:solidFill>
                <a:latin typeface="思源黑体 CN Light" panose="020B0300000000000000" pitchFamily="34" charset="-122"/>
                <a:ea typeface="思源黑体 CN Light" panose="020B0300000000000000" pitchFamily="34" charset="-122"/>
              </a:rPr>
              <a:t>2. 承担压力并达成基本目标。</a:t>
            </a:r>
            <a:endParaRPr lang="zh-CN" altLang="en-US" sz="2000" b="1" dirty="0">
              <a:solidFill>
                <a:srgbClr val="384A66"/>
              </a:solidFill>
              <a:latin typeface="思源黑体 CN Light" panose="020B0300000000000000" pitchFamily="34" charset="-122"/>
              <a:ea typeface="思源黑体 CN Light" panose="020B0300000000000000" pitchFamily="34" charset="-122"/>
            </a:endParaRPr>
          </a:p>
          <a:p>
            <a:pPr>
              <a:lnSpc>
                <a:spcPct val="150000"/>
              </a:lnSpc>
            </a:pPr>
            <a:r>
              <a:rPr lang="zh-CN" altLang="en-US" sz="2000" b="1" dirty="0">
                <a:solidFill>
                  <a:srgbClr val="384A66"/>
                </a:solidFill>
                <a:latin typeface="思源黑体 CN Light" panose="020B0300000000000000" pitchFamily="34" charset="-122"/>
                <a:ea typeface="思源黑体 CN Light" panose="020B0300000000000000" pitchFamily="34" charset="-122"/>
              </a:rPr>
              <a:t>3. 自我激励才不至于灰心丧气。</a:t>
            </a:r>
            <a:endParaRPr lang="zh-CN" altLang="en-US" sz="2000" b="1" dirty="0">
              <a:solidFill>
                <a:srgbClr val="384A66"/>
              </a:solidFill>
              <a:latin typeface="思源黑体 CN Light" panose="020B0300000000000000" pitchFamily="34" charset="-122"/>
              <a:ea typeface="思源黑体 CN Light" panose="020B0300000000000000" pitchFamily="34" charset="-122"/>
            </a:endParaRPr>
          </a:p>
          <a:p>
            <a:pPr>
              <a:lnSpc>
                <a:spcPct val="150000"/>
              </a:lnSpc>
            </a:pPr>
            <a:r>
              <a:rPr lang="zh-CN" altLang="en-US" sz="2000" b="1" dirty="0">
                <a:solidFill>
                  <a:srgbClr val="384A66"/>
                </a:solidFill>
                <a:latin typeface="思源黑体 CN Light" panose="020B0300000000000000" pitchFamily="34" charset="-122"/>
                <a:ea typeface="思源黑体 CN Light" panose="020B0300000000000000" pitchFamily="34" charset="-122"/>
              </a:rPr>
              <a:t>4. 既要努力工作也要心系家庭。</a:t>
            </a:r>
            <a:endParaRPr lang="zh-CN" altLang="en-US" sz="2000" b="1" dirty="0">
              <a:solidFill>
                <a:srgbClr val="384A66"/>
              </a:solidFill>
              <a:latin typeface="思源黑体 CN Light" panose="020B0300000000000000" pitchFamily="34" charset="-122"/>
              <a:ea typeface="思源黑体 CN Light" panose="020B03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500"/>
                                        <p:tgtEl>
                                          <p:spTgt spid="11"/>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1000"/>
                                        <p:tgtEl>
                                          <p:spTgt spid="3"/>
                                        </p:tgtEl>
                                      </p:cBhvr>
                                    </p:animEffect>
                                    <p:anim calcmode="lin" valueType="num">
                                      <p:cBhvr>
                                        <p:cTn id="12" dur="1000" fill="hold"/>
                                        <p:tgtEl>
                                          <p:spTgt spid="3"/>
                                        </p:tgtEl>
                                        <p:attrNameLst>
                                          <p:attrName>ppt_x</p:attrName>
                                        </p:attrNameLst>
                                      </p:cBhvr>
                                      <p:tavLst>
                                        <p:tav tm="0">
                                          <p:val>
                                            <p:strVal val="#ppt_x"/>
                                          </p:val>
                                        </p:tav>
                                        <p:tav tm="100000">
                                          <p:val>
                                            <p:strVal val="#ppt_x"/>
                                          </p:val>
                                        </p:tav>
                                      </p:tavLst>
                                    </p:anim>
                                    <p:anim calcmode="lin" valueType="num">
                                      <p:cBhvr>
                                        <p:cTn id="13"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3"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本框 10"/>
          <p:cNvSpPr txBox="1"/>
          <p:nvPr/>
        </p:nvSpPr>
        <p:spPr>
          <a:xfrm>
            <a:off x="767715" y="1125855"/>
            <a:ext cx="5562600" cy="583565"/>
          </a:xfrm>
          <a:prstGeom prst="rect">
            <a:avLst/>
          </a:prstGeom>
          <a:noFill/>
        </p:spPr>
        <p:txBody>
          <a:bodyPr wrap="square" rtlCol="0">
            <a:spAutoFit/>
          </a:bodyPr>
          <a:lstStyle/>
          <a:p>
            <a:r>
              <a:rPr lang="zh-CN" altLang="en-US" sz="3200" b="1" dirty="0">
                <a:solidFill>
                  <a:schemeClr val="tx1">
                    <a:lumMod val="75000"/>
                    <a:lumOff val="25000"/>
                  </a:schemeClr>
                </a:solidFill>
                <a:latin typeface="思源黑体 CN Light" panose="020B0300000000000000" pitchFamily="34" charset="-122"/>
                <a:ea typeface="思源黑体 CN Light" panose="020B0300000000000000" pitchFamily="34" charset="-122"/>
              </a:rPr>
              <a:t>二、业务员九项“劣汰法则”</a:t>
            </a:r>
            <a:endParaRPr lang="zh-CN" altLang="en-US" sz="3200" b="1" dirty="0">
              <a:solidFill>
                <a:schemeClr val="tx1">
                  <a:lumMod val="75000"/>
                  <a:lumOff val="25000"/>
                </a:schemeClr>
              </a:solidFill>
              <a:latin typeface="思源黑体 CN Light" panose="020B0300000000000000" pitchFamily="34" charset="-122"/>
              <a:ea typeface="思源黑体 CN Light" panose="020B0300000000000000" pitchFamily="34" charset="-122"/>
            </a:endParaRPr>
          </a:p>
        </p:txBody>
      </p:sp>
      <p:grpSp>
        <p:nvGrpSpPr>
          <p:cNvPr id="9" name="组合 8"/>
          <p:cNvGrpSpPr/>
          <p:nvPr/>
        </p:nvGrpSpPr>
        <p:grpSpPr>
          <a:xfrm>
            <a:off x="983432" y="220560"/>
            <a:ext cx="5613393" cy="761186"/>
            <a:chOff x="1828468" y="2747536"/>
            <a:chExt cx="4210044" cy="570889"/>
          </a:xfrm>
        </p:grpSpPr>
        <p:sp>
          <p:nvSpPr>
            <p:cNvPr id="13" name="文本框 12"/>
            <p:cNvSpPr txBox="1"/>
            <p:nvPr>
              <p:custDataLst>
                <p:tags r:id="rId1"/>
              </p:custDataLst>
            </p:nvPr>
          </p:nvSpPr>
          <p:spPr>
            <a:xfrm>
              <a:off x="1828468" y="2926948"/>
              <a:ext cx="2880320" cy="391477"/>
            </a:xfrm>
            <a:prstGeom prst="rect">
              <a:avLst/>
            </a:prstGeom>
            <a:noFill/>
          </p:spPr>
          <p:txBody>
            <a:bodyPr wrap="square" rtlCol="0">
              <a:spAutoFit/>
            </a:bodyPr>
            <a:p>
              <a:r>
                <a:rPr lang="zh-CN" altLang="en-US" sz="2800" dirty="0">
                  <a:solidFill>
                    <a:srgbClr val="384A66"/>
                  </a:solidFill>
                  <a:latin typeface="思源黑体 CN Light" panose="020B0300000000000000" pitchFamily="34" charset="-122"/>
                  <a:ea typeface="思源黑体 CN Light" panose="020B0300000000000000" pitchFamily="34" charset="-122"/>
                </a:rPr>
                <a:t>业务员生存法则</a:t>
              </a:r>
              <a:endParaRPr lang="zh-CN" altLang="en-US" sz="2800" dirty="0">
                <a:solidFill>
                  <a:srgbClr val="384A66"/>
                </a:solidFill>
                <a:latin typeface="思源黑体 CN Light" panose="020B0300000000000000" pitchFamily="34" charset="-122"/>
                <a:ea typeface="思源黑体 CN Light" panose="020B0300000000000000" pitchFamily="34" charset="-122"/>
              </a:endParaRPr>
            </a:p>
          </p:txBody>
        </p:sp>
        <p:sp>
          <p:nvSpPr>
            <p:cNvPr id="17" name="文本框 16"/>
            <p:cNvSpPr txBox="1"/>
            <p:nvPr>
              <p:custDataLst>
                <p:tags r:id="rId2"/>
              </p:custDataLst>
            </p:nvPr>
          </p:nvSpPr>
          <p:spPr>
            <a:xfrm>
              <a:off x="1828468" y="2747536"/>
              <a:ext cx="4210044" cy="276225"/>
            </a:xfrm>
            <a:prstGeom prst="rect">
              <a:avLst/>
            </a:prstGeom>
            <a:noFill/>
          </p:spPr>
          <p:txBody>
            <a:bodyPr wrap="square" rtlCol="0">
              <a:spAutoFit/>
            </a:bodyPr>
            <a:p>
              <a:r>
                <a:rPr lang="en-US" altLang="zh-CN" sz="1800" dirty="0">
                  <a:solidFill>
                    <a:srgbClr val="384A66"/>
                  </a:solidFill>
                  <a:latin typeface="思源黑体 CN Light" panose="020B0300000000000000" pitchFamily="34" charset="-122"/>
                  <a:ea typeface="思源黑体 CN Light" panose="020B0300000000000000" pitchFamily="34" charset="-122"/>
                </a:rPr>
                <a:t>第</a:t>
              </a:r>
              <a:r>
                <a:rPr lang="zh-CN" altLang="en-US" sz="1800" dirty="0">
                  <a:solidFill>
                    <a:srgbClr val="384A66"/>
                  </a:solidFill>
                  <a:latin typeface="思源黑体 CN Light" panose="020B0300000000000000" pitchFamily="34" charset="-122"/>
                  <a:ea typeface="思源黑体 CN Light" panose="020B0300000000000000" pitchFamily="34" charset="-122"/>
                </a:rPr>
                <a:t>二</a:t>
              </a:r>
              <a:r>
                <a:rPr lang="en-US" altLang="zh-CN" sz="1800" dirty="0">
                  <a:solidFill>
                    <a:srgbClr val="384A66"/>
                  </a:solidFill>
                  <a:latin typeface="思源黑体 CN Light" panose="020B0300000000000000" pitchFamily="34" charset="-122"/>
                  <a:ea typeface="思源黑体 CN Light" panose="020B0300000000000000" pitchFamily="34" charset="-122"/>
                </a:rPr>
                <a:t>节</a:t>
              </a:r>
              <a:endParaRPr lang="en-US" altLang="zh-CN" sz="1800" dirty="0">
                <a:solidFill>
                  <a:srgbClr val="384A66"/>
                </a:solidFill>
                <a:latin typeface="思源黑体 CN Light" panose="020B0300000000000000" pitchFamily="34" charset="-122"/>
                <a:ea typeface="思源黑体 CN Light" panose="020B0300000000000000" pitchFamily="34" charset="-122"/>
              </a:endParaRPr>
            </a:p>
          </p:txBody>
        </p:sp>
      </p:grpSp>
      <p:sp>
        <p:nvSpPr>
          <p:cNvPr id="18" name="椭圆 17"/>
          <p:cNvSpPr/>
          <p:nvPr>
            <p:custDataLst>
              <p:tags r:id="rId3"/>
            </p:custDataLst>
          </p:nvPr>
        </p:nvSpPr>
        <p:spPr>
          <a:xfrm>
            <a:off x="-456728" y="-315417"/>
            <a:ext cx="1440160" cy="1410509"/>
          </a:xfrm>
          <a:prstGeom prst="ellipse">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9" name="文本框 18"/>
          <p:cNvSpPr txBox="1"/>
          <p:nvPr>
            <p:custDataLst>
              <p:tags r:id="rId4"/>
            </p:custDataLst>
          </p:nvPr>
        </p:nvSpPr>
        <p:spPr>
          <a:xfrm>
            <a:off x="47328" y="211287"/>
            <a:ext cx="1177490" cy="768350"/>
          </a:xfrm>
          <a:prstGeom prst="rect">
            <a:avLst/>
          </a:prstGeom>
          <a:noFill/>
        </p:spPr>
        <p:txBody>
          <a:bodyPr wrap="square" rtlCol="0">
            <a:spAutoFit/>
          </a:bodyPr>
          <a:p>
            <a:r>
              <a:rPr lang="en-US" altLang="zh-CN" sz="4400" b="1" dirty="0">
                <a:solidFill>
                  <a:schemeClr val="bg1"/>
                </a:solidFill>
                <a:latin typeface="思源黑体 CN Light" panose="020B0300000000000000" pitchFamily="34" charset="-122"/>
                <a:ea typeface="思源黑体 CN Light" panose="020B0300000000000000" pitchFamily="34" charset="-122"/>
              </a:rPr>
              <a:t>02</a:t>
            </a:r>
            <a:endParaRPr lang="zh-CN" altLang="en-US" sz="4400" b="1" dirty="0">
              <a:solidFill>
                <a:schemeClr val="bg1"/>
              </a:solidFill>
              <a:latin typeface="思源黑体 CN Light" panose="020B0300000000000000" pitchFamily="34" charset="-122"/>
              <a:ea typeface="思源黑体 CN Light" panose="020B0300000000000000" pitchFamily="34" charset="-122"/>
            </a:endParaRPr>
          </a:p>
        </p:txBody>
      </p:sp>
      <p:sp>
        <p:nvSpPr>
          <p:cNvPr id="2" name="矩形 1"/>
          <p:cNvSpPr/>
          <p:nvPr>
            <p:custDataLst>
              <p:tags r:id="rId5"/>
            </p:custDataLst>
          </p:nvPr>
        </p:nvSpPr>
        <p:spPr>
          <a:xfrm>
            <a:off x="501015" y="1920240"/>
            <a:ext cx="11141075" cy="4112895"/>
          </a:xfrm>
          <a:prstGeom prst="rect">
            <a:avLst/>
          </a:prstGeom>
          <a:noFill/>
          <a:ln w="63500">
            <a:solidFill>
              <a:srgbClr val="485F84"/>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文本框 2"/>
          <p:cNvSpPr txBox="1"/>
          <p:nvPr>
            <p:custDataLst>
              <p:tags r:id="rId6"/>
            </p:custDataLst>
          </p:nvPr>
        </p:nvSpPr>
        <p:spPr>
          <a:xfrm>
            <a:off x="982980" y="2063750"/>
            <a:ext cx="9261475" cy="3692525"/>
          </a:xfrm>
          <a:prstGeom prst="rect">
            <a:avLst/>
          </a:prstGeom>
          <a:noFill/>
        </p:spPr>
        <p:txBody>
          <a:bodyPr wrap="square" rtlCol="0">
            <a:spAutoFit/>
          </a:bodyPr>
          <a:p>
            <a:pPr>
              <a:lnSpc>
                <a:spcPct val="130000"/>
              </a:lnSpc>
            </a:pPr>
            <a:r>
              <a:rPr lang="zh-CN" altLang="en-US" sz="2000" b="1" dirty="0">
                <a:solidFill>
                  <a:srgbClr val="384A66"/>
                </a:solidFill>
                <a:latin typeface="思源黑体 CN Light" panose="020B0300000000000000" pitchFamily="34" charset="-122"/>
                <a:ea typeface="思源黑体 CN Light" panose="020B0300000000000000" pitchFamily="34" charset="-122"/>
              </a:rPr>
              <a:t>1. 总是完不成目标的业务员容易被淘汰。</a:t>
            </a:r>
            <a:endParaRPr lang="zh-CN" altLang="en-US" sz="2000" b="1" dirty="0">
              <a:solidFill>
                <a:srgbClr val="384A66"/>
              </a:solidFill>
              <a:latin typeface="思源黑体 CN Light" panose="020B0300000000000000" pitchFamily="34" charset="-122"/>
              <a:ea typeface="思源黑体 CN Light" panose="020B0300000000000000" pitchFamily="34" charset="-122"/>
            </a:endParaRPr>
          </a:p>
          <a:p>
            <a:pPr>
              <a:lnSpc>
                <a:spcPct val="130000"/>
              </a:lnSpc>
            </a:pPr>
            <a:r>
              <a:rPr lang="zh-CN" altLang="en-US" sz="2000" b="1" dirty="0">
                <a:solidFill>
                  <a:srgbClr val="384A66"/>
                </a:solidFill>
                <a:latin typeface="思源黑体 CN Light" panose="020B0300000000000000" pitchFamily="34" charset="-122"/>
                <a:ea typeface="思源黑体 CN Light" panose="020B0300000000000000" pitchFamily="34" charset="-122"/>
              </a:rPr>
              <a:t>2. 光说不干耍嘴皮的业务员容易被淘汰。</a:t>
            </a:r>
            <a:endParaRPr lang="zh-CN" altLang="en-US" sz="2000" b="1" dirty="0">
              <a:solidFill>
                <a:srgbClr val="384A66"/>
              </a:solidFill>
              <a:latin typeface="思源黑体 CN Light" panose="020B0300000000000000" pitchFamily="34" charset="-122"/>
              <a:ea typeface="思源黑体 CN Light" panose="020B0300000000000000" pitchFamily="34" charset="-122"/>
            </a:endParaRPr>
          </a:p>
          <a:p>
            <a:pPr>
              <a:lnSpc>
                <a:spcPct val="130000"/>
              </a:lnSpc>
            </a:pPr>
            <a:r>
              <a:rPr lang="zh-CN" altLang="en-US" sz="2000" b="1" dirty="0">
                <a:solidFill>
                  <a:srgbClr val="384A66"/>
                </a:solidFill>
                <a:latin typeface="思源黑体 CN Light" panose="020B0300000000000000" pitchFamily="34" charset="-122"/>
                <a:ea typeface="思源黑体 CN Light" panose="020B0300000000000000" pitchFamily="34" charset="-122"/>
              </a:rPr>
              <a:t>3. 喜欢顶撞上司的业务员容易被淘汰。</a:t>
            </a:r>
            <a:endParaRPr lang="zh-CN" altLang="en-US" sz="2000" b="1" dirty="0">
              <a:solidFill>
                <a:srgbClr val="384A66"/>
              </a:solidFill>
              <a:latin typeface="思源黑体 CN Light" panose="020B0300000000000000" pitchFamily="34" charset="-122"/>
              <a:ea typeface="思源黑体 CN Light" panose="020B0300000000000000" pitchFamily="34" charset="-122"/>
            </a:endParaRPr>
          </a:p>
          <a:p>
            <a:pPr>
              <a:lnSpc>
                <a:spcPct val="130000"/>
              </a:lnSpc>
            </a:pPr>
            <a:r>
              <a:rPr lang="zh-CN" altLang="en-US" sz="2000" b="1" dirty="0">
                <a:solidFill>
                  <a:srgbClr val="384A66"/>
                </a:solidFill>
                <a:latin typeface="思源黑体 CN Light" panose="020B0300000000000000" pitchFamily="34" charset="-122"/>
                <a:ea typeface="思源黑体 CN Light" panose="020B0300000000000000" pitchFamily="34" charset="-122"/>
              </a:rPr>
              <a:t>4. 自以为是、我行我素的业务员容易被淘汰。</a:t>
            </a:r>
            <a:endParaRPr lang="zh-CN" altLang="en-US" sz="2000" b="1" dirty="0">
              <a:solidFill>
                <a:srgbClr val="384A66"/>
              </a:solidFill>
              <a:latin typeface="思源黑体 CN Light" panose="020B0300000000000000" pitchFamily="34" charset="-122"/>
              <a:ea typeface="思源黑体 CN Light" panose="020B0300000000000000" pitchFamily="34" charset="-122"/>
            </a:endParaRPr>
          </a:p>
          <a:p>
            <a:pPr>
              <a:lnSpc>
                <a:spcPct val="130000"/>
              </a:lnSpc>
            </a:pPr>
            <a:r>
              <a:rPr lang="zh-CN" altLang="en-US" sz="2000" b="1" dirty="0">
                <a:solidFill>
                  <a:srgbClr val="384A66"/>
                </a:solidFill>
                <a:latin typeface="思源黑体 CN Light" panose="020B0300000000000000" pitchFamily="34" charset="-122"/>
                <a:ea typeface="思源黑体 CN Light" panose="020B0300000000000000" pitchFamily="34" charset="-122"/>
              </a:rPr>
              <a:t>5. 爱发牢骚、爱抱怨的业务员容易被淘汰。</a:t>
            </a:r>
            <a:endParaRPr lang="zh-CN" altLang="en-US" sz="2000" b="1" dirty="0">
              <a:solidFill>
                <a:srgbClr val="384A66"/>
              </a:solidFill>
              <a:latin typeface="思源黑体 CN Light" panose="020B0300000000000000" pitchFamily="34" charset="-122"/>
              <a:ea typeface="思源黑体 CN Light" panose="020B0300000000000000" pitchFamily="34" charset="-122"/>
            </a:endParaRPr>
          </a:p>
          <a:p>
            <a:pPr>
              <a:lnSpc>
                <a:spcPct val="130000"/>
              </a:lnSpc>
            </a:pPr>
            <a:r>
              <a:rPr lang="zh-CN" altLang="en-US" sz="2000" b="1" dirty="0">
                <a:solidFill>
                  <a:srgbClr val="384A66"/>
                </a:solidFill>
                <a:latin typeface="思源黑体 CN Light" panose="020B0300000000000000" pitchFamily="34" charset="-122"/>
                <a:ea typeface="思源黑体 CN Light" panose="020B0300000000000000" pitchFamily="34" charset="-122"/>
              </a:rPr>
              <a:t>6. 嫉贤妒能的业务员容易被淘汰。</a:t>
            </a:r>
            <a:endParaRPr lang="zh-CN" altLang="en-US" sz="2000" b="1" dirty="0">
              <a:solidFill>
                <a:srgbClr val="384A66"/>
              </a:solidFill>
              <a:latin typeface="思源黑体 CN Light" panose="020B0300000000000000" pitchFamily="34" charset="-122"/>
              <a:ea typeface="思源黑体 CN Light" panose="020B0300000000000000" pitchFamily="34" charset="-122"/>
            </a:endParaRPr>
          </a:p>
          <a:p>
            <a:pPr>
              <a:lnSpc>
                <a:spcPct val="130000"/>
              </a:lnSpc>
            </a:pPr>
            <a:r>
              <a:rPr lang="zh-CN" altLang="en-US" sz="2000" b="1" dirty="0">
                <a:solidFill>
                  <a:srgbClr val="384A66"/>
                </a:solidFill>
                <a:latin typeface="思源黑体 CN Light" panose="020B0300000000000000" pitchFamily="34" charset="-122"/>
                <a:ea typeface="思源黑体 CN Light" panose="020B0300000000000000" pitchFamily="34" charset="-122"/>
              </a:rPr>
              <a:t>7. 宣扬自我的业务员容易被淘汰。</a:t>
            </a:r>
            <a:endParaRPr lang="zh-CN" altLang="en-US" sz="2000" b="1" dirty="0">
              <a:solidFill>
                <a:srgbClr val="384A66"/>
              </a:solidFill>
              <a:latin typeface="思源黑体 CN Light" panose="020B0300000000000000" pitchFamily="34" charset="-122"/>
              <a:ea typeface="思源黑体 CN Light" panose="020B0300000000000000" pitchFamily="34" charset="-122"/>
            </a:endParaRPr>
          </a:p>
          <a:p>
            <a:pPr>
              <a:lnSpc>
                <a:spcPct val="130000"/>
              </a:lnSpc>
            </a:pPr>
            <a:r>
              <a:rPr lang="zh-CN" altLang="en-US" sz="2000" b="1" dirty="0">
                <a:solidFill>
                  <a:srgbClr val="384A66"/>
                </a:solidFill>
                <a:latin typeface="思源黑体 CN Light" panose="020B0300000000000000" pitchFamily="34" charset="-122"/>
                <a:ea typeface="思源黑体 CN Light" panose="020B0300000000000000" pitchFamily="34" charset="-122"/>
              </a:rPr>
              <a:t>8. 出差期间造假的业务员容易被淘汰。</a:t>
            </a:r>
            <a:endParaRPr lang="zh-CN" altLang="en-US" sz="2000" b="1" dirty="0">
              <a:solidFill>
                <a:srgbClr val="384A66"/>
              </a:solidFill>
              <a:latin typeface="思源黑体 CN Light" panose="020B0300000000000000" pitchFamily="34" charset="-122"/>
              <a:ea typeface="思源黑体 CN Light" panose="020B0300000000000000" pitchFamily="34" charset="-122"/>
            </a:endParaRPr>
          </a:p>
          <a:p>
            <a:pPr>
              <a:lnSpc>
                <a:spcPct val="130000"/>
              </a:lnSpc>
            </a:pPr>
            <a:r>
              <a:rPr lang="zh-CN" altLang="en-US" sz="2000" b="1" dirty="0">
                <a:solidFill>
                  <a:srgbClr val="384A66"/>
                </a:solidFill>
                <a:latin typeface="思源黑体 CN Light" panose="020B0300000000000000" pitchFamily="34" charset="-122"/>
                <a:ea typeface="思源黑体 CN Light" panose="020B0300000000000000" pitchFamily="34" charset="-122"/>
              </a:rPr>
              <a:t>9. 私生活放荡不羁的业务员容易被淘汰。</a:t>
            </a:r>
            <a:endParaRPr lang="zh-CN" altLang="en-US" sz="2000" b="1" dirty="0">
              <a:solidFill>
                <a:srgbClr val="384A66"/>
              </a:solidFill>
              <a:latin typeface="思源黑体 CN Light" panose="020B0300000000000000" pitchFamily="34" charset="-122"/>
              <a:ea typeface="思源黑体 CN Light" panose="020B03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500"/>
                                        <p:tgtEl>
                                          <p:spTgt spid="11"/>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1000"/>
                                        <p:tgtEl>
                                          <p:spTgt spid="3"/>
                                        </p:tgtEl>
                                      </p:cBhvr>
                                    </p:animEffect>
                                    <p:anim calcmode="lin" valueType="num">
                                      <p:cBhvr>
                                        <p:cTn id="12" dur="1000" fill="hold"/>
                                        <p:tgtEl>
                                          <p:spTgt spid="3"/>
                                        </p:tgtEl>
                                        <p:attrNameLst>
                                          <p:attrName>ppt_x</p:attrName>
                                        </p:attrNameLst>
                                      </p:cBhvr>
                                      <p:tavLst>
                                        <p:tav tm="0">
                                          <p:val>
                                            <p:strVal val="#ppt_x"/>
                                          </p:val>
                                        </p:tav>
                                        <p:tav tm="100000">
                                          <p:val>
                                            <p:strVal val="#ppt_x"/>
                                          </p:val>
                                        </p:tav>
                                      </p:tavLst>
                                    </p:anim>
                                    <p:anim calcmode="lin" valueType="num">
                                      <p:cBhvr>
                                        <p:cTn id="13"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83432" y="220560"/>
            <a:ext cx="5613393" cy="761186"/>
            <a:chOff x="1828468" y="2747536"/>
            <a:chExt cx="4210044" cy="570889"/>
          </a:xfrm>
        </p:grpSpPr>
        <p:sp>
          <p:nvSpPr>
            <p:cNvPr id="3" name="文本框 2"/>
            <p:cNvSpPr txBox="1"/>
            <p:nvPr/>
          </p:nvSpPr>
          <p:spPr>
            <a:xfrm>
              <a:off x="1828468" y="2926948"/>
              <a:ext cx="2880320" cy="391477"/>
            </a:xfrm>
            <a:prstGeom prst="rect">
              <a:avLst/>
            </a:prstGeom>
            <a:noFill/>
          </p:spPr>
          <p:txBody>
            <a:bodyPr wrap="square" rtlCol="0">
              <a:spAutoFit/>
            </a:bodyPr>
            <a:lstStyle/>
            <a:p>
              <a:r>
                <a:rPr lang="zh-CN" altLang="en-US" sz="2800" dirty="0">
                  <a:solidFill>
                    <a:srgbClr val="384A66"/>
                  </a:solidFill>
                  <a:latin typeface="思源黑体 CN Light" panose="020B0300000000000000" pitchFamily="34" charset="-122"/>
                  <a:ea typeface="思源黑体 CN Light" panose="020B0300000000000000" pitchFamily="34" charset="-122"/>
                </a:rPr>
                <a:t>销售员靠什么开拓市场</a:t>
              </a:r>
              <a:endParaRPr lang="zh-CN" altLang="en-US" sz="2800" dirty="0">
                <a:solidFill>
                  <a:srgbClr val="384A66"/>
                </a:solidFill>
                <a:latin typeface="思源黑体 CN Light" panose="020B0300000000000000" pitchFamily="34" charset="-122"/>
                <a:ea typeface="思源黑体 CN Light" panose="020B0300000000000000" pitchFamily="34" charset="-122"/>
              </a:endParaRPr>
            </a:p>
          </p:txBody>
        </p:sp>
        <p:sp>
          <p:nvSpPr>
            <p:cNvPr id="4" name="文本框 3"/>
            <p:cNvSpPr txBox="1"/>
            <p:nvPr/>
          </p:nvSpPr>
          <p:spPr>
            <a:xfrm>
              <a:off x="1828468" y="2747536"/>
              <a:ext cx="4210044" cy="276225"/>
            </a:xfrm>
            <a:prstGeom prst="rect">
              <a:avLst/>
            </a:prstGeom>
            <a:noFill/>
          </p:spPr>
          <p:txBody>
            <a:bodyPr wrap="square" rtlCol="0">
              <a:spAutoFit/>
            </a:bodyPr>
            <a:lstStyle/>
            <a:p>
              <a:r>
                <a:rPr lang="en-US" altLang="zh-CN" sz="1800" dirty="0">
                  <a:solidFill>
                    <a:srgbClr val="384A66"/>
                  </a:solidFill>
                  <a:latin typeface="思源黑体 CN Light" panose="020B0300000000000000" pitchFamily="34" charset="-122"/>
                  <a:ea typeface="思源黑体 CN Light" panose="020B0300000000000000" pitchFamily="34" charset="-122"/>
                </a:rPr>
                <a:t>第一节</a:t>
              </a:r>
              <a:endParaRPr lang="en-US" altLang="zh-CN" sz="1800" dirty="0">
                <a:solidFill>
                  <a:srgbClr val="384A66"/>
                </a:solidFill>
                <a:latin typeface="思源黑体 CN Light" panose="020B0300000000000000" pitchFamily="34" charset="-122"/>
                <a:ea typeface="思源黑体 CN Light" panose="020B0300000000000000" pitchFamily="34" charset="-122"/>
              </a:endParaRPr>
            </a:p>
          </p:txBody>
        </p:sp>
      </p:grpSp>
      <p:sp>
        <p:nvSpPr>
          <p:cNvPr id="5" name="椭圆 4"/>
          <p:cNvSpPr/>
          <p:nvPr/>
        </p:nvSpPr>
        <p:spPr>
          <a:xfrm>
            <a:off x="-456728" y="-315417"/>
            <a:ext cx="1440160" cy="1410509"/>
          </a:xfrm>
          <a:prstGeom prst="ellipse">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47328" y="211287"/>
            <a:ext cx="1177490" cy="769441"/>
          </a:xfrm>
          <a:prstGeom prst="rect">
            <a:avLst/>
          </a:prstGeom>
          <a:noFill/>
        </p:spPr>
        <p:txBody>
          <a:bodyPr wrap="square" rtlCol="0">
            <a:spAutoFit/>
          </a:bodyPr>
          <a:lstStyle/>
          <a:p>
            <a:r>
              <a:rPr lang="en-US" altLang="zh-CN" sz="4400" b="1" dirty="0">
                <a:solidFill>
                  <a:schemeClr val="bg1"/>
                </a:solidFill>
                <a:latin typeface="思源黑体 CN Light" panose="020B0300000000000000" pitchFamily="34" charset="-122"/>
                <a:ea typeface="思源黑体 CN Light" panose="020B0300000000000000" pitchFamily="34" charset="-122"/>
              </a:rPr>
              <a:t>01</a:t>
            </a:r>
            <a:endParaRPr lang="zh-CN" altLang="en-US" sz="4400" b="1" dirty="0">
              <a:solidFill>
                <a:schemeClr val="bg1"/>
              </a:solidFill>
              <a:latin typeface="思源黑体 CN Light" panose="020B0300000000000000" pitchFamily="34" charset="-122"/>
              <a:ea typeface="思源黑体 CN Light" panose="020B0300000000000000" pitchFamily="34" charset="-122"/>
            </a:endParaRPr>
          </a:p>
        </p:txBody>
      </p:sp>
      <p:sp>
        <p:nvSpPr>
          <p:cNvPr id="21" name="文本框 20"/>
          <p:cNvSpPr txBox="1"/>
          <p:nvPr/>
        </p:nvSpPr>
        <p:spPr>
          <a:xfrm>
            <a:off x="540025" y="1167297"/>
            <a:ext cx="4647534" cy="645160"/>
          </a:xfrm>
          <a:prstGeom prst="rect">
            <a:avLst/>
          </a:prstGeom>
          <a:noFill/>
        </p:spPr>
        <p:txBody>
          <a:bodyPr wrap="square" rtlCol="0">
            <a:spAutoFit/>
          </a:bodyPr>
          <a:lstStyle/>
          <a:p>
            <a:r>
              <a:rPr lang="zh-CN" altLang="en-US" sz="3600" b="1" dirty="0">
                <a:solidFill>
                  <a:srgbClr val="384A66"/>
                </a:solidFill>
                <a:latin typeface="思源黑体 CN Light" panose="020B0300000000000000" pitchFamily="34" charset="-122"/>
                <a:ea typeface="思源黑体 CN Light" panose="020B0300000000000000" pitchFamily="34" charset="-122"/>
              </a:rPr>
              <a:t>一、生存定律</a:t>
            </a:r>
            <a:endParaRPr lang="zh-CN" altLang="en-US" sz="3600" b="1" dirty="0">
              <a:solidFill>
                <a:srgbClr val="384A66"/>
              </a:solidFill>
              <a:latin typeface="思源黑体 CN Light" panose="020B0300000000000000" pitchFamily="34" charset="-122"/>
              <a:ea typeface="思源黑体 CN Light" panose="020B0300000000000000" pitchFamily="34" charset="-122"/>
            </a:endParaRPr>
          </a:p>
        </p:txBody>
      </p:sp>
      <p:sp>
        <p:nvSpPr>
          <p:cNvPr id="22" name="文本框 21"/>
          <p:cNvSpPr txBox="1"/>
          <p:nvPr/>
        </p:nvSpPr>
        <p:spPr>
          <a:xfrm>
            <a:off x="539750" y="2249805"/>
            <a:ext cx="3979545" cy="1014730"/>
          </a:xfrm>
          <a:prstGeom prst="rect">
            <a:avLst/>
          </a:prstGeom>
          <a:noFill/>
        </p:spPr>
        <p:txBody>
          <a:bodyPr wrap="square" rtlCol="0">
            <a:spAutoFit/>
          </a:bodyPr>
          <a:lstStyle/>
          <a:p>
            <a:pPr>
              <a:lnSpc>
                <a:spcPct val="100000"/>
              </a:lnSpc>
            </a:pPr>
            <a:r>
              <a:rPr lang="en-US" altLang="zh-CN" sz="2000" dirty="0">
                <a:solidFill>
                  <a:schemeClr val="tx1">
                    <a:lumMod val="50000"/>
                    <a:lumOff val="50000"/>
                  </a:schemeClr>
                </a:solidFill>
                <a:latin typeface="思源黑体 CN Light" panose="020B0300000000000000" pitchFamily="34" charset="-122"/>
                <a:ea typeface="思源黑体 CN Light" panose="020B0300000000000000" pitchFamily="34" charset="-122"/>
              </a:rPr>
              <a:t>只要你有强烈的营销意志，即使你没有任何营销知识和技能，也能生存下去。</a:t>
            </a:r>
            <a:endParaRPr lang="en-US" altLang="zh-CN" sz="2000" dirty="0">
              <a:solidFill>
                <a:schemeClr val="tx1">
                  <a:lumMod val="50000"/>
                  <a:lumOff val="50000"/>
                </a:schemeClr>
              </a:solidFill>
              <a:latin typeface="思源黑体 CN Light" panose="020B0300000000000000" pitchFamily="34" charset="-122"/>
              <a:ea typeface="思源黑体 CN Light" panose="020B0300000000000000" pitchFamily="34" charset="-122"/>
            </a:endParaRPr>
          </a:p>
        </p:txBody>
      </p:sp>
      <p:sp>
        <p:nvSpPr>
          <p:cNvPr id="23" name="矩形 22"/>
          <p:cNvSpPr/>
          <p:nvPr/>
        </p:nvSpPr>
        <p:spPr>
          <a:xfrm>
            <a:off x="540025" y="1959132"/>
            <a:ext cx="2201430" cy="72008"/>
          </a:xfrm>
          <a:prstGeom prst="rect">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384A66"/>
              </a:solidFill>
            </a:endParaRPr>
          </a:p>
        </p:txBody>
      </p:sp>
      <p:pic>
        <p:nvPicPr>
          <p:cNvPr id="100" name="图片 99"/>
          <p:cNvPicPr/>
          <p:nvPr/>
        </p:nvPicPr>
        <p:blipFill>
          <a:blip r:embed="rId1"/>
          <a:stretch>
            <a:fillRect/>
          </a:stretch>
        </p:blipFill>
        <p:spPr>
          <a:xfrm>
            <a:off x="5187315" y="1772920"/>
            <a:ext cx="6228080" cy="416052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500"/>
                                        <p:tgtEl>
                                          <p:spTgt spid="21"/>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2"/>
                                        </p:tgtEl>
                                        <p:attrNameLst>
                                          <p:attrName>style.visibility</p:attrName>
                                        </p:attrNameLst>
                                      </p:cBhvr>
                                      <p:to>
                                        <p:strVal val="visible"/>
                                      </p:to>
                                    </p:set>
                                    <p:animEffect transition="in" filter="fade">
                                      <p:cBhvr>
                                        <p:cTn id="10" dur="500"/>
                                        <p:tgtEl>
                                          <p:spTgt spid="22"/>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3"/>
                                        </p:tgtEl>
                                        <p:attrNameLst>
                                          <p:attrName>style.visibility</p:attrName>
                                        </p:attrNameLst>
                                      </p:cBhvr>
                                      <p:to>
                                        <p:strVal val="visible"/>
                                      </p:to>
                                    </p:set>
                                    <p:animEffect transition="in" filter="fade">
                                      <p:cBhvr>
                                        <p:cTn id="13"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p:bldP spid="23" grpId="0" bldLvl="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本框 10"/>
          <p:cNvSpPr txBox="1"/>
          <p:nvPr/>
        </p:nvSpPr>
        <p:spPr>
          <a:xfrm>
            <a:off x="767715" y="1125855"/>
            <a:ext cx="5562600" cy="583565"/>
          </a:xfrm>
          <a:prstGeom prst="rect">
            <a:avLst/>
          </a:prstGeom>
          <a:noFill/>
        </p:spPr>
        <p:txBody>
          <a:bodyPr wrap="square" rtlCol="0">
            <a:spAutoFit/>
          </a:bodyPr>
          <a:lstStyle/>
          <a:p>
            <a:r>
              <a:rPr lang="zh-CN" altLang="en-US" sz="3200" b="1" dirty="0">
                <a:solidFill>
                  <a:schemeClr val="tx1">
                    <a:lumMod val="75000"/>
                    <a:lumOff val="25000"/>
                  </a:schemeClr>
                </a:solidFill>
                <a:latin typeface="思源黑体 CN Light" panose="020B0300000000000000" pitchFamily="34" charset="-122"/>
                <a:ea typeface="思源黑体 CN Light" panose="020B0300000000000000" pitchFamily="34" charset="-122"/>
              </a:rPr>
              <a:t>三、业务员 22 项“优胜法则”</a:t>
            </a:r>
            <a:endParaRPr lang="zh-CN" altLang="en-US" sz="3200" b="1" dirty="0">
              <a:solidFill>
                <a:schemeClr val="tx1">
                  <a:lumMod val="75000"/>
                  <a:lumOff val="25000"/>
                </a:schemeClr>
              </a:solidFill>
              <a:latin typeface="思源黑体 CN Light" panose="020B0300000000000000" pitchFamily="34" charset="-122"/>
              <a:ea typeface="思源黑体 CN Light" panose="020B0300000000000000" pitchFamily="34" charset="-122"/>
            </a:endParaRPr>
          </a:p>
        </p:txBody>
      </p:sp>
      <p:grpSp>
        <p:nvGrpSpPr>
          <p:cNvPr id="9" name="组合 8"/>
          <p:cNvGrpSpPr/>
          <p:nvPr/>
        </p:nvGrpSpPr>
        <p:grpSpPr>
          <a:xfrm>
            <a:off x="983432" y="220560"/>
            <a:ext cx="5613393" cy="761186"/>
            <a:chOff x="1828468" y="2747536"/>
            <a:chExt cx="4210044" cy="570889"/>
          </a:xfrm>
        </p:grpSpPr>
        <p:sp>
          <p:nvSpPr>
            <p:cNvPr id="13" name="文本框 12"/>
            <p:cNvSpPr txBox="1"/>
            <p:nvPr>
              <p:custDataLst>
                <p:tags r:id="rId1"/>
              </p:custDataLst>
            </p:nvPr>
          </p:nvSpPr>
          <p:spPr>
            <a:xfrm>
              <a:off x="1828468" y="2926948"/>
              <a:ext cx="2880320" cy="391477"/>
            </a:xfrm>
            <a:prstGeom prst="rect">
              <a:avLst/>
            </a:prstGeom>
            <a:noFill/>
          </p:spPr>
          <p:txBody>
            <a:bodyPr wrap="square" rtlCol="0">
              <a:spAutoFit/>
            </a:bodyPr>
            <a:p>
              <a:r>
                <a:rPr lang="zh-CN" altLang="en-US" sz="2800" dirty="0">
                  <a:solidFill>
                    <a:srgbClr val="384A66"/>
                  </a:solidFill>
                  <a:latin typeface="思源黑体 CN Light" panose="020B0300000000000000" pitchFamily="34" charset="-122"/>
                  <a:ea typeface="思源黑体 CN Light" panose="020B0300000000000000" pitchFamily="34" charset="-122"/>
                </a:rPr>
                <a:t>业务员生存法则</a:t>
              </a:r>
              <a:endParaRPr lang="zh-CN" altLang="en-US" sz="2800" dirty="0">
                <a:solidFill>
                  <a:srgbClr val="384A66"/>
                </a:solidFill>
                <a:latin typeface="思源黑体 CN Light" panose="020B0300000000000000" pitchFamily="34" charset="-122"/>
                <a:ea typeface="思源黑体 CN Light" panose="020B0300000000000000" pitchFamily="34" charset="-122"/>
              </a:endParaRPr>
            </a:p>
          </p:txBody>
        </p:sp>
        <p:sp>
          <p:nvSpPr>
            <p:cNvPr id="17" name="文本框 16"/>
            <p:cNvSpPr txBox="1"/>
            <p:nvPr>
              <p:custDataLst>
                <p:tags r:id="rId2"/>
              </p:custDataLst>
            </p:nvPr>
          </p:nvSpPr>
          <p:spPr>
            <a:xfrm>
              <a:off x="1828468" y="2747536"/>
              <a:ext cx="4210044" cy="276225"/>
            </a:xfrm>
            <a:prstGeom prst="rect">
              <a:avLst/>
            </a:prstGeom>
            <a:noFill/>
          </p:spPr>
          <p:txBody>
            <a:bodyPr wrap="square" rtlCol="0">
              <a:spAutoFit/>
            </a:bodyPr>
            <a:p>
              <a:r>
                <a:rPr lang="en-US" altLang="zh-CN" sz="1800" dirty="0">
                  <a:solidFill>
                    <a:srgbClr val="384A66"/>
                  </a:solidFill>
                  <a:latin typeface="思源黑体 CN Light" panose="020B0300000000000000" pitchFamily="34" charset="-122"/>
                  <a:ea typeface="思源黑体 CN Light" panose="020B0300000000000000" pitchFamily="34" charset="-122"/>
                </a:rPr>
                <a:t>第</a:t>
              </a:r>
              <a:r>
                <a:rPr lang="zh-CN" altLang="en-US" sz="1800" dirty="0">
                  <a:solidFill>
                    <a:srgbClr val="384A66"/>
                  </a:solidFill>
                  <a:latin typeface="思源黑体 CN Light" panose="020B0300000000000000" pitchFamily="34" charset="-122"/>
                  <a:ea typeface="思源黑体 CN Light" panose="020B0300000000000000" pitchFamily="34" charset="-122"/>
                </a:rPr>
                <a:t>二</a:t>
              </a:r>
              <a:r>
                <a:rPr lang="en-US" altLang="zh-CN" sz="1800" dirty="0">
                  <a:solidFill>
                    <a:srgbClr val="384A66"/>
                  </a:solidFill>
                  <a:latin typeface="思源黑体 CN Light" panose="020B0300000000000000" pitchFamily="34" charset="-122"/>
                  <a:ea typeface="思源黑体 CN Light" panose="020B0300000000000000" pitchFamily="34" charset="-122"/>
                </a:rPr>
                <a:t>节</a:t>
              </a:r>
              <a:endParaRPr lang="en-US" altLang="zh-CN" sz="1800" dirty="0">
                <a:solidFill>
                  <a:srgbClr val="384A66"/>
                </a:solidFill>
                <a:latin typeface="思源黑体 CN Light" panose="020B0300000000000000" pitchFamily="34" charset="-122"/>
                <a:ea typeface="思源黑体 CN Light" panose="020B0300000000000000" pitchFamily="34" charset="-122"/>
              </a:endParaRPr>
            </a:p>
          </p:txBody>
        </p:sp>
      </p:grpSp>
      <p:sp>
        <p:nvSpPr>
          <p:cNvPr id="18" name="椭圆 17"/>
          <p:cNvSpPr/>
          <p:nvPr>
            <p:custDataLst>
              <p:tags r:id="rId3"/>
            </p:custDataLst>
          </p:nvPr>
        </p:nvSpPr>
        <p:spPr>
          <a:xfrm>
            <a:off x="-456728" y="-315417"/>
            <a:ext cx="1440160" cy="1410509"/>
          </a:xfrm>
          <a:prstGeom prst="ellipse">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9" name="文本框 18"/>
          <p:cNvSpPr txBox="1"/>
          <p:nvPr>
            <p:custDataLst>
              <p:tags r:id="rId4"/>
            </p:custDataLst>
          </p:nvPr>
        </p:nvSpPr>
        <p:spPr>
          <a:xfrm>
            <a:off x="47328" y="211287"/>
            <a:ext cx="1177490" cy="768350"/>
          </a:xfrm>
          <a:prstGeom prst="rect">
            <a:avLst/>
          </a:prstGeom>
          <a:noFill/>
        </p:spPr>
        <p:txBody>
          <a:bodyPr wrap="square" rtlCol="0">
            <a:spAutoFit/>
          </a:bodyPr>
          <a:p>
            <a:r>
              <a:rPr lang="en-US" altLang="zh-CN" sz="4400" b="1" dirty="0">
                <a:solidFill>
                  <a:schemeClr val="bg1"/>
                </a:solidFill>
                <a:latin typeface="思源黑体 CN Light" panose="020B0300000000000000" pitchFamily="34" charset="-122"/>
                <a:ea typeface="思源黑体 CN Light" panose="020B0300000000000000" pitchFamily="34" charset="-122"/>
              </a:rPr>
              <a:t>02</a:t>
            </a:r>
            <a:endParaRPr lang="zh-CN" altLang="en-US" sz="4400" b="1" dirty="0">
              <a:solidFill>
                <a:schemeClr val="bg1"/>
              </a:solidFill>
              <a:latin typeface="思源黑体 CN Light" panose="020B0300000000000000" pitchFamily="34" charset="-122"/>
              <a:ea typeface="思源黑体 CN Light" panose="020B0300000000000000" pitchFamily="34" charset="-122"/>
            </a:endParaRPr>
          </a:p>
        </p:txBody>
      </p:sp>
      <p:sp>
        <p:nvSpPr>
          <p:cNvPr id="2" name="矩形 1"/>
          <p:cNvSpPr/>
          <p:nvPr>
            <p:custDataLst>
              <p:tags r:id="rId5"/>
            </p:custDataLst>
          </p:nvPr>
        </p:nvSpPr>
        <p:spPr>
          <a:xfrm>
            <a:off x="501015" y="1920240"/>
            <a:ext cx="11141075" cy="4112895"/>
          </a:xfrm>
          <a:prstGeom prst="rect">
            <a:avLst/>
          </a:prstGeom>
          <a:noFill/>
          <a:ln w="63500">
            <a:solidFill>
              <a:srgbClr val="485F84"/>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文本框 2"/>
          <p:cNvSpPr txBox="1"/>
          <p:nvPr>
            <p:custDataLst>
              <p:tags r:id="rId6"/>
            </p:custDataLst>
          </p:nvPr>
        </p:nvSpPr>
        <p:spPr>
          <a:xfrm>
            <a:off x="982980" y="2063750"/>
            <a:ext cx="9261475" cy="3784600"/>
          </a:xfrm>
          <a:prstGeom prst="rect">
            <a:avLst/>
          </a:prstGeom>
          <a:noFill/>
        </p:spPr>
        <p:txBody>
          <a:bodyPr wrap="square" rtlCol="0">
            <a:spAutoFit/>
          </a:bodyPr>
          <a:p>
            <a:pPr>
              <a:lnSpc>
                <a:spcPct val="150000"/>
              </a:lnSpc>
            </a:pPr>
            <a:r>
              <a:rPr lang="zh-CN" altLang="en-US" sz="2000" b="1" dirty="0">
                <a:solidFill>
                  <a:srgbClr val="384A66"/>
                </a:solidFill>
                <a:latin typeface="思源黑体 CN Light" panose="020B0300000000000000" pitchFamily="34" charset="-122"/>
                <a:ea typeface="思源黑体 CN Light" panose="020B0300000000000000" pitchFamily="34" charset="-122"/>
              </a:rPr>
              <a:t>1. 未来是自己设计的。</a:t>
            </a:r>
            <a:endParaRPr lang="zh-CN" altLang="en-US" sz="2000" b="1" dirty="0">
              <a:solidFill>
                <a:srgbClr val="384A66"/>
              </a:solidFill>
              <a:latin typeface="思源黑体 CN Light" panose="020B0300000000000000" pitchFamily="34" charset="-122"/>
              <a:ea typeface="思源黑体 CN Light" panose="020B0300000000000000" pitchFamily="34" charset="-122"/>
            </a:endParaRPr>
          </a:p>
          <a:p>
            <a:pPr>
              <a:lnSpc>
                <a:spcPct val="150000"/>
              </a:lnSpc>
            </a:pPr>
            <a:r>
              <a:rPr lang="zh-CN" altLang="en-US" sz="2000" b="1" dirty="0">
                <a:solidFill>
                  <a:srgbClr val="384A66"/>
                </a:solidFill>
                <a:latin typeface="思源黑体 CN Light" panose="020B0300000000000000" pitchFamily="34" charset="-122"/>
                <a:ea typeface="思源黑体 CN Light" panose="020B0300000000000000" pitchFamily="34" charset="-122"/>
              </a:rPr>
              <a:t>2. 时时为自己打扮。</a:t>
            </a:r>
            <a:endParaRPr lang="zh-CN" altLang="en-US" sz="2000" b="1" dirty="0">
              <a:solidFill>
                <a:srgbClr val="384A66"/>
              </a:solidFill>
              <a:latin typeface="思源黑体 CN Light" panose="020B0300000000000000" pitchFamily="34" charset="-122"/>
              <a:ea typeface="思源黑体 CN Light" panose="020B0300000000000000" pitchFamily="34" charset="-122"/>
            </a:endParaRPr>
          </a:p>
          <a:p>
            <a:pPr>
              <a:lnSpc>
                <a:spcPct val="150000"/>
              </a:lnSpc>
            </a:pPr>
            <a:r>
              <a:rPr lang="zh-CN" altLang="en-US" sz="2000" b="1" dirty="0">
                <a:solidFill>
                  <a:srgbClr val="384A66"/>
                </a:solidFill>
                <a:latin typeface="思源黑体 CN Light" panose="020B0300000000000000" pitchFamily="34" charset="-122"/>
                <a:ea typeface="思源黑体 CN Light" panose="020B0300000000000000" pitchFamily="34" charset="-122"/>
              </a:rPr>
              <a:t>3. 服务才有平台。</a:t>
            </a:r>
            <a:endParaRPr lang="zh-CN" altLang="en-US" sz="2000" b="1" dirty="0">
              <a:solidFill>
                <a:srgbClr val="384A66"/>
              </a:solidFill>
              <a:latin typeface="思源黑体 CN Light" panose="020B0300000000000000" pitchFamily="34" charset="-122"/>
              <a:ea typeface="思源黑体 CN Light" panose="020B0300000000000000" pitchFamily="34" charset="-122"/>
            </a:endParaRPr>
          </a:p>
          <a:p>
            <a:pPr>
              <a:lnSpc>
                <a:spcPct val="150000"/>
              </a:lnSpc>
            </a:pPr>
            <a:r>
              <a:rPr lang="zh-CN" altLang="en-US" sz="2000" b="1" dirty="0">
                <a:solidFill>
                  <a:srgbClr val="384A66"/>
                </a:solidFill>
                <a:latin typeface="思源黑体 CN Light" panose="020B0300000000000000" pitchFamily="34" charset="-122"/>
                <a:ea typeface="思源黑体 CN Light" panose="020B0300000000000000" pitchFamily="34" charset="-122"/>
              </a:rPr>
              <a:t>4. 聚集目标。</a:t>
            </a:r>
            <a:endParaRPr lang="zh-CN" altLang="en-US" sz="2000" b="1" dirty="0">
              <a:solidFill>
                <a:srgbClr val="384A66"/>
              </a:solidFill>
              <a:latin typeface="思源黑体 CN Light" panose="020B0300000000000000" pitchFamily="34" charset="-122"/>
              <a:ea typeface="思源黑体 CN Light" panose="020B0300000000000000" pitchFamily="34" charset="-122"/>
            </a:endParaRPr>
          </a:p>
          <a:p>
            <a:pPr>
              <a:lnSpc>
                <a:spcPct val="150000"/>
              </a:lnSpc>
            </a:pPr>
            <a:r>
              <a:rPr lang="zh-CN" altLang="en-US" sz="2000" b="1" dirty="0">
                <a:solidFill>
                  <a:srgbClr val="384A66"/>
                </a:solidFill>
                <a:latin typeface="思源黑体 CN Light" panose="020B0300000000000000" pitchFamily="34" charset="-122"/>
                <a:ea typeface="思源黑体 CN Light" panose="020B0300000000000000" pitchFamily="34" charset="-122"/>
              </a:rPr>
              <a:t>5. 不谈困难谈方法。</a:t>
            </a:r>
            <a:endParaRPr lang="zh-CN" altLang="en-US" sz="2000" b="1" dirty="0">
              <a:solidFill>
                <a:srgbClr val="384A66"/>
              </a:solidFill>
              <a:latin typeface="思源黑体 CN Light" panose="020B0300000000000000" pitchFamily="34" charset="-122"/>
              <a:ea typeface="思源黑体 CN Light" panose="020B0300000000000000" pitchFamily="34" charset="-122"/>
            </a:endParaRPr>
          </a:p>
          <a:p>
            <a:pPr>
              <a:lnSpc>
                <a:spcPct val="150000"/>
              </a:lnSpc>
            </a:pPr>
            <a:r>
              <a:rPr lang="zh-CN" altLang="en-US" sz="2000" b="1" dirty="0">
                <a:solidFill>
                  <a:srgbClr val="384A66"/>
                </a:solidFill>
                <a:latin typeface="思源黑体 CN Light" panose="020B0300000000000000" pitchFamily="34" charset="-122"/>
                <a:ea typeface="思源黑体 CN Light" panose="020B0300000000000000" pitchFamily="34" charset="-122"/>
              </a:rPr>
              <a:t>6. 把企业能力复制给经销商。</a:t>
            </a:r>
            <a:endParaRPr lang="zh-CN" altLang="en-US" sz="2000" b="1" dirty="0">
              <a:solidFill>
                <a:srgbClr val="384A66"/>
              </a:solidFill>
              <a:latin typeface="思源黑体 CN Light" panose="020B0300000000000000" pitchFamily="34" charset="-122"/>
              <a:ea typeface="思源黑体 CN Light" panose="020B0300000000000000" pitchFamily="34" charset="-122"/>
            </a:endParaRPr>
          </a:p>
          <a:p>
            <a:pPr>
              <a:lnSpc>
                <a:spcPct val="150000"/>
              </a:lnSpc>
            </a:pPr>
            <a:r>
              <a:rPr lang="zh-CN" altLang="en-US" sz="2000" b="1" dirty="0">
                <a:solidFill>
                  <a:srgbClr val="384A66"/>
                </a:solidFill>
                <a:latin typeface="思源黑体 CN Light" panose="020B0300000000000000" pitchFamily="34" charset="-122"/>
                <a:ea typeface="思源黑体 CN Light" panose="020B0300000000000000" pitchFamily="34" charset="-122"/>
              </a:rPr>
              <a:t>7. 用汇报打动上司。</a:t>
            </a:r>
            <a:endParaRPr lang="zh-CN" altLang="en-US" sz="2000" b="1" dirty="0">
              <a:solidFill>
                <a:srgbClr val="384A66"/>
              </a:solidFill>
              <a:latin typeface="思源黑体 CN Light" panose="020B0300000000000000" pitchFamily="34" charset="-122"/>
              <a:ea typeface="思源黑体 CN Light" panose="020B0300000000000000" pitchFamily="34" charset="-122"/>
            </a:endParaRPr>
          </a:p>
          <a:p>
            <a:pPr>
              <a:lnSpc>
                <a:spcPct val="150000"/>
              </a:lnSpc>
            </a:pPr>
            <a:r>
              <a:rPr lang="zh-CN" altLang="en-US" sz="2000" b="1" dirty="0">
                <a:solidFill>
                  <a:srgbClr val="384A66"/>
                </a:solidFill>
                <a:latin typeface="思源黑体 CN Light" panose="020B0300000000000000" pitchFamily="34" charset="-122"/>
                <a:ea typeface="思源黑体 CN Light" panose="020B0300000000000000" pitchFamily="34" charset="-122"/>
              </a:rPr>
              <a:t>8. 善于变阻力为助力。</a:t>
            </a:r>
            <a:endParaRPr lang="zh-CN" altLang="en-US" sz="2000" b="1" dirty="0">
              <a:solidFill>
                <a:srgbClr val="384A66"/>
              </a:solidFill>
              <a:latin typeface="思源黑体 CN Light" panose="020B0300000000000000" pitchFamily="34" charset="-122"/>
              <a:ea typeface="思源黑体 CN Light" panose="020B03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500"/>
                                        <p:tgtEl>
                                          <p:spTgt spid="11"/>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1000"/>
                                        <p:tgtEl>
                                          <p:spTgt spid="3"/>
                                        </p:tgtEl>
                                      </p:cBhvr>
                                    </p:animEffect>
                                    <p:anim calcmode="lin" valueType="num">
                                      <p:cBhvr>
                                        <p:cTn id="12" dur="1000" fill="hold"/>
                                        <p:tgtEl>
                                          <p:spTgt spid="3"/>
                                        </p:tgtEl>
                                        <p:attrNameLst>
                                          <p:attrName>ppt_x</p:attrName>
                                        </p:attrNameLst>
                                      </p:cBhvr>
                                      <p:tavLst>
                                        <p:tav tm="0">
                                          <p:val>
                                            <p:strVal val="#ppt_x"/>
                                          </p:val>
                                        </p:tav>
                                        <p:tav tm="100000">
                                          <p:val>
                                            <p:strVal val="#ppt_x"/>
                                          </p:val>
                                        </p:tav>
                                      </p:tavLst>
                                    </p:anim>
                                    <p:anim calcmode="lin" valueType="num">
                                      <p:cBhvr>
                                        <p:cTn id="13"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3"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983432" y="220560"/>
            <a:ext cx="5613393" cy="761186"/>
            <a:chOff x="1828468" y="2747536"/>
            <a:chExt cx="4210044" cy="570889"/>
          </a:xfrm>
        </p:grpSpPr>
        <p:sp>
          <p:nvSpPr>
            <p:cNvPr id="13" name="文本框 12"/>
            <p:cNvSpPr txBox="1"/>
            <p:nvPr>
              <p:custDataLst>
                <p:tags r:id="rId1"/>
              </p:custDataLst>
            </p:nvPr>
          </p:nvSpPr>
          <p:spPr>
            <a:xfrm>
              <a:off x="1828468" y="2926948"/>
              <a:ext cx="2880320" cy="391477"/>
            </a:xfrm>
            <a:prstGeom prst="rect">
              <a:avLst/>
            </a:prstGeom>
            <a:noFill/>
          </p:spPr>
          <p:txBody>
            <a:bodyPr wrap="square" rtlCol="0">
              <a:spAutoFit/>
            </a:bodyPr>
            <a:p>
              <a:r>
                <a:rPr lang="zh-CN" altLang="en-US" sz="2800" dirty="0">
                  <a:solidFill>
                    <a:srgbClr val="384A66"/>
                  </a:solidFill>
                  <a:latin typeface="思源黑体 CN Light" panose="020B0300000000000000" pitchFamily="34" charset="-122"/>
                  <a:ea typeface="思源黑体 CN Light" panose="020B0300000000000000" pitchFamily="34" charset="-122"/>
                </a:rPr>
                <a:t>业务员生存法则</a:t>
              </a:r>
              <a:endParaRPr lang="zh-CN" altLang="en-US" sz="2800" dirty="0">
                <a:solidFill>
                  <a:srgbClr val="384A66"/>
                </a:solidFill>
                <a:latin typeface="思源黑体 CN Light" panose="020B0300000000000000" pitchFamily="34" charset="-122"/>
                <a:ea typeface="思源黑体 CN Light" panose="020B0300000000000000" pitchFamily="34" charset="-122"/>
              </a:endParaRPr>
            </a:p>
          </p:txBody>
        </p:sp>
        <p:sp>
          <p:nvSpPr>
            <p:cNvPr id="17" name="文本框 16"/>
            <p:cNvSpPr txBox="1"/>
            <p:nvPr>
              <p:custDataLst>
                <p:tags r:id="rId2"/>
              </p:custDataLst>
            </p:nvPr>
          </p:nvSpPr>
          <p:spPr>
            <a:xfrm>
              <a:off x="1828468" y="2747536"/>
              <a:ext cx="4210044" cy="276225"/>
            </a:xfrm>
            <a:prstGeom prst="rect">
              <a:avLst/>
            </a:prstGeom>
            <a:noFill/>
          </p:spPr>
          <p:txBody>
            <a:bodyPr wrap="square" rtlCol="0">
              <a:spAutoFit/>
            </a:bodyPr>
            <a:p>
              <a:r>
                <a:rPr lang="en-US" altLang="zh-CN" sz="1800" dirty="0">
                  <a:solidFill>
                    <a:srgbClr val="384A66"/>
                  </a:solidFill>
                  <a:latin typeface="思源黑体 CN Light" panose="020B0300000000000000" pitchFamily="34" charset="-122"/>
                  <a:ea typeface="思源黑体 CN Light" panose="020B0300000000000000" pitchFamily="34" charset="-122"/>
                </a:rPr>
                <a:t>第</a:t>
              </a:r>
              <a:r>
                <a:rPr lang="zh-CN" altLang="en-US" sz="1800" dirty="0">
                  <a:solidFill>
                    <a:srgbClr val="384A66"/>
                  </a:solidFill>
                  <a:latin typeface="思源黑体 CN Light" panose="020B0300000000000000" pitchFamily="34" charset="-122"/>
                  <a:ea typeface="思源黑体 CN Light" panose="020B0300000000000000" pitchFamily="34" charset="-122"/>
                </a:rPr>
                <a:t>二</a:t>
              </a:r>
              <a:r>
                <a:rPr lang="en-US" altLang="zh-CN" sz="1800" dirty="0">
                  <a:solidFill>
                    <a:srgbClr val="384A66"/>
                  </a:solidFill>
                  <a:latin typeface="思源黑体 CN Light" panose="020B0300000000000000" pitchFamily="34" charset="-122"/>
                  <a:ea typeface="思源黑体 CN Light" panose="020B0300000000000000" pitchFamily="34" charset="-122"/>
                </a:rPr>
                <a:t>节</a:t>
              </a:r>
              <a:endParaRPr lang="en-US" altLang="zh-CN" sz="1800" dirty="0">
                <a:solidFill>
                  <a:srgbClr val="384A66"/>
                </a:solidFill>
                <a:latin typeface="思源黑体 CN Light" panose="020B0300000000000000" pitchFamily="34" charset="-122"/>
                <a:ea typeface="思源黑体 CN Light" panose="020B0300000000000000" pitchFamily="34" charset="-122"/>
              </a:endParaRPr>
            </a:p>
          </p:txBody>
        </p:sp>
      </p:grpSp>
      <p:sp>
        <p:nvSpPr>
          <p:cNvPr id="18" name="椭圆 17"/>
          <p:cNvSpPr/>
          <p:nvPr>
            <p:custDataLst>
              <p:tags r:id="rId3"/>
            </p:custDataLst>
          </p:nvPr>
        </p:nvSpPr>
        <p:spPr>
          <a:xfrm>
            <a:off x="-456728" y="-315417"/>
            <a:ext cx="1440160" cy="1410509"/>
          </a:xfrm>
          <a:prstGeom prst="ellipse">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9" name="文本框 18"/>
          <p:cNvSpPr txBox="1"/>
          <p:nvPr>
            <p:custDataLst>
              <p:tags r:id="rId4"/>
            </p:custDataLst>
          </p:nvPr>
        </p:nvSpPr>
        <p:spPr>
          <a:xfrm>
            <a:off x="47328" y="211287"/>
            <a:ext cx="1177490" cy="768350"/>
          </a:xfrm>
          <a:prstGeom prst="rect">
            <a:avLst/>
          </a:prstGeom>
          <a:noFill/>
        </p:spPr>
        <p:txBody>
          <a:bodyPr wrap="square" rtlCol="0">
            <a:spAutoFit/>
          </a:bodyPr>
          <a:p>
            <a:r>
              <a:rPr lang="en-US" altLang="zh-CN" sz="4400" b="1" dirty="0">
                <a:solidFill>
                  <a:schemeClr val="bg1"/>
                </a:solidFill>
                <a:latin typeface="思源黑体 CN Light" panose="020B0300000000000000" pitchFamily="34" charset="-122"/>
                <a:ea typeface="思源黑体 CN Light" panose="020B0300000000000000" pitchFamily="34" charset="-122"/>
              </a:rPr>
              <a:t>02</a:t>
            </a:r>
            <a:endParaRPr lang="zh-CN" altLang="en-US" sz="4400" b="1" dirty="0">
              <a:solidFill>
                <a:schemeClr val="bg1"/>
              </a:solidFill>
              <a:latin typeface="思源黑体 CN Light" panose="020B0300000000000000" pitchFamily="34" charset="-122"/>
              <a:ea typeface="思源黑体 CN Light" panose="020B0300000000000000" pitchFamily="34" charset="-122"/>
            </a:endParaRPr>
          </a:p>
        </p:txBody>
      </p:sp>
      <p:sp>
        <p:nvSpPr>
          <p:cNvPr id="2" name="矩形 1"/>
          <p:cNvSpPr/>
          <p:nvPr>
            <p:custDataLst>
              <p:tags r:id="rId5"/>
            </p:custDataLst>
          </p:nvPr>
        </p:nvSpPr>
        <p:spPr>
          <a:xfrm>
            <a:off x="501015" y="1633220"/>
            <a:ext cx="11141075" cy="4112895"/>
          </a:xfrm>
          <a:prstGeom prst="rect">
            <a:avLst/>
          </a:prstGeom>
          <a:noFill/>
          <a:ln w="63500">
            <a:solidFill>
              <a:srgbClr val="485F84"/>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文本框 2"/>
          <p:cNvSpPr txBox="1"/>
          <p:nvPr>
            <p:custDataLst>
              <p:tags r:id="rId6"/>
            </p:custDataLst>
          </p:nvPr>
        </p:nvSpPr>
        <p:spPr>
          <a:xfrm>
            <a:off x="982980" y="1776730"/>
            <a:ext cx="9261475" cy="3784600"/>
          </a:xfrm>
          <a:prstGeom prst="rect">
            <a:avLst/>
          </a:prstGeom>
          <a:noFill/>
        </p:spPr>
        <p:txBody>
          <a:bodyPr wrap="square" rtlCol="0">
            <a:spAutoFit/>
          </a:bodyPr>
          <a:p>
            <a:pPr>
              <a:lnSpc>
                <a:spcPct val="150000"/>
              </a:lnSpc>
            </a:pPr>
            <a:r>
              <a:rPr lang="zh-CN" altLang="en-US" sz="2000" b="1" dirty="0">
                <a:solidFill>
                  <a:srgbClr val="384A66"/>
                </a:solidFill>
                <a:latin typeface="思源黑体 CN Light" panose="020B0300000000000000" pitchFamily="34" charset="-122"/>
                <a:ea typeface="思源黑体 CN Light" panose="020B0300000000000000" pitchFamily="34" charset="-122"/>
              </a:rPr>
              <a:t>9. 没有什么不可能。</a:t>
            </a:r>
            <a:endParaRPr lang="zh-CN" altLang="en-US" sz="2000" b="1" dirty="0">
              <a:solidFill>
                <a:srgbClr val="384A66"/>
              </a:solidFill>
              <a:latin typeface="思源黑体 CN Light" panose="020B0300000000000000" pitchFamily="34" charset="-122"/>
              <a:ea typeface="思源黑体 CN Light" panose="020B0300000000000000" pitchFamily="34" charset="-122"/>
            </a:endParaRPr>
          </a:p>
          <a:p>
            <a:pPr>
              <a:lnSpc>
                <a:spcPct val="150000"/>
              </a:lnSpc>
            </a:pPr>
            <a:r>
              <a:rPr lang="zh-CN" altLang="en-US" sz="2000" b="1" dirty="0">
                <a:solidFill>
                  <a:srgbClr val="384A66"/>
                </a:solidFill>
                <a:latin typeface="思源黑体 CN Light" panose="020B0300000000000000" pitchFamily="34" charset="-122"/>
                <a:ea typeface="思源黑体 CN Light" panose="020B0300000000000000" pitchFamily="34" charset="-122"/>
              </a:rPr>
              <a:t>10. 付出不等待回报。</a:t>
            </a:r>
            <a:endParaRPr lang="zh-CN" altLang="en-US" sz="2000" b="1" dirty="0">
              <a:solidFill>
                <a:srgbClr val="384A66"/>
              </a:solidFill>
              <a:latin typeface="思源黑体 CN Light" panose="020B0300000000000000" pitchFamily="34" charset="-122"/>
              <a:ea typeface="思源黑体 CN Light" panose="020B0300000000000000" pitchFamily="34" charset="-122"/>
            </a:endParaRPr>
          </a:p>
          <a:p>
            <a:pPr>
              <a:lnSpc>
                <a:spcPct val="150000"/>
              </a:lnSpc>
            </a:pPr>
            <a:r>
              <a:rPr lang="zh-CN" altLang="en-US" sz="2000" b="1" dirty="0">
                <a:solidFill>
                  <a:srgbClr val="384A66"/>
                </a:solidFill>
                <a:latin typeface="思源黑体 CN Light" panose="020B0300000000000000" pitchFamily="34" charset="-122"/>
                <a:ea typeface="思源黑体 CN Light" panose="020B0300000000000000" pitchFamily="34" charset="-122"/>
              </a:rPr>
              <a:t>11. 正确地面对挫折。</a:t>
            </a:r>
            <a:endParaRPr lang="zh-CN" altLang="en-US" sz="2000" b="1" dirty="0">
              <a:solidFill>
                <a:srgbClr val="384A66"/>
              </a:solidFill>
              <a:latin typeface="思源黑体 CN Light" panose="020B0300000000000000" pitchFamily="34" charset="-122"/>
              <a:ea typeface="思源黑体 CN Light" panose="020B0300000000000000" pitchFamily="34" charset="-122"/>
            </a:endParaRPr>
          </a:p>
          <a:p>
            <a:pPr>
              <a:lnSpc>
                <a:spcPct val="150000"/>
              </a:lnSpc>
            </a:pPr>
            <a:r>
              <a:rPr lang="zh-CN" altLang="en-US" sz="2000" b="1" dirty="0">
                <a:solidFill>
                  <a:srgbClr val="384A66"/>
                </a:solidFill>
                <a:latin typeface="思源黑体 CN Light" panose="020B0300000000000000" pitchFamily="34" charset="-122"/>
                <a:ea typeface="思源黑体 CN Light" panose="020B0300000000000000" pitchFamily="34" charset="-122"/>
              </a:rPr>
              <a:t>12. 把时间花在刀刃上。</a:t>
            </a:r>
            <a:endParaRPr lang="zh-CN" altLang="en-US" sz="2000" b="1" dirty="0">
              <a:solidFill>
                <a:srgbClr val="384A66"/>
              </a:solidFill>
              <a:latin typeface="思源黑体 CN Light" panose="020B0300000000000000" pitchFamily="34" charset="-122"/>
              <a:ea typeface="思源黑体 CN Light" panose="020B0300000000000000" pitchFamily="34" charset="-122"/>
            </a:endParaRPr>
          </a:p>
          <a:p>
            <a:pPr>
              <a:lnSpc>
                <a:spcPct val="150000"/>
              </a:lnSpc>
            </a:pPr>
            <a:r>
              <a:rPr lang="zh-CN" altLang="en-US" sz="2000" b="1" dirty="0">
                <a:solidFill>
                  <a:srgbClr val="384A66"/>
                </a:solidFill>
                <a:latin typeface="思源黑体 CN Light" panose="020B0300000000000000" pitchFamily="34" charset="-122"/>
                <a:ea typeface="思源黑体 CN Light" panose="020B0300000000000000" pitchFamily="34" charset="-122"/>
              </a:rPr>
              <a:t>13. 记好每一天。</a:t>
            </a:r>
            <a:endParaRPr lang="zh-CN" altLang="en-US" sz="2000" b="1" dirty="0">
              <a:solidFill>
                <a:srgbClr val="384A66"/>
              </a:solidFill>
              <a:latin typeface="思源黑体 CN Light" panose="020B0300000000000000" pitchFamily="34" charset="-122"/>
              <a:ea typeface="思源黑体 CN Light" panose="020B0300000000000000" pitchFamily="34" charset="-122"/>
            </a:endParaRPr>
          </a:p>
          <a:p>
            <a:pPr>
              <a:lnSpc>
                <a:spcPct val="150000"/>
              </a:lnSpc>
            </a:pPr>
            <a:r>
              <a:rPr lang="zh-CN" altLang="en-US" sz="2000" b="1" dirty="0">
                <a:solidFill>
                  <a:srgbClr val="384A66"/>
                </a:solidFill>
                <a:latin typeface="思源黑体 CN Light" panose="020B0300000000000000" pitchFamily="34" charset="-122"/>
                <a:ea typeface="思源黑体 CN Light" panose="020B0300000000000000" pitchFamily="34" charset="-122"/>
              </a:rPr>
              <a:t>14. 做一个负责任的人。</a:t>
            </a:r>
            <a:endParaRPr lang="zh-CN" altLang="en-US" sz="2000" b="1" dirty="0">
              <a:solidFill>
                <a:srgbClr val="384A66"/>
              </a:solidFill>
              <a:latin typeface="思源黑体 CN Light" panose="020B0300000000000000" pitchFamily="34" charset="-122"/>
              <a:ea typeface="思源黑体 CN Light" panose="020B0300000000000000" pitchFamily="34" charset="-122"/>
            </a:endParaRPr>
          </a:p>
          <a:p>
            <a:pPr>
              <a:lnSpc>
                <a:spcPct val="150000"/>
              </a:lnSpc>
            </a:pPr>
            <a:r>
              <a:rPr lang="zh-CN" altLang="en-US" sz="2000" b="1" dirty="0">
                <a:solidFill>
                  <a:srgbClr val="384A66"/>
                </a:solidFill>
                <a:latin typeface="思源黑体 CN Light" panose="020B0300000000000000" pitchFamily="34" charset="-122"/>
                <a:ea typeface="思源黑体 CN Light" panose="020B0300000000000000" pitchFamily="34" charset="-122"/>
              </a:rPr>
              <a:t>15. 效仿你希望成为的人。</a:t>
            </a:r>
            <a:endParaRPr lang="zh-CN" altLang="en-US" sz="2000" b="1" dirty="0">
              <a:solidFill>
                <a:srgbClr val="384A66"/>
              </a:solidFill>
              <a:latin typeface="思源黑体 CN Light" panose="020B0300000000000000" pitchFamily="34" charset="-122"/>
              <a:ea typeface="思源黑体 CN Light" panose="020B0300000000000000" pitchFamily="34" charset="-122"/>
            </a:endParaRPr>
          </a:p>
          <a:p>
            <a:pPr>
              <a:lnSpc>
                <a:spcPct val="150000"/>
              </a:lnSpc>
            </a:pPr>
            <a:r>
              <a:rPr lang="zh-CN" altLang="en-US" sz="2000" b="1" dirty="0">
                <a:solidFill>
                  <a:srgbClr val="384A66"/>
                </a:solidFill>
                <a:latin typeface="思源黑体 CN Light" panose="020B0300000000000000" pitchFamily="34" charset="-122"/>
                <a:ea typeface="思源黑体 CN Light" panose="020B0300000000000000" pitchFamily="34" charset="-122"/>
              </a:rPr>
              <a:t>16. 学会微笑并称赞别人。</a:t>
            </a:r>
            <a:endParaRPr lang="zh-CN" altLang="en-US" sz="2000" b="1" dirty="0">
              <a:solidFill>
                <a:srgbClr val="384A66"/>
              </a:solidFill>
              <a:latin typeface="思源黑体 CN Light" panose="020B0300000000000000" pitchFamily="34" charset="-122"/>
              <a:ea typeface="思源黑体 CN Light" panose="020B03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983432" y="220560"/>
            <a:ext cx="5613393" cy="761186"/>
            <a:chOff x="1828468" y="2747536"/>
            <a:chExt cx="4210044" cy="570889"/>
          </a:xfrm>
        </p:grpSpPr>
        <p:sp>
          <p:nvSpPr>
            <p:cNvPr id="13" name="文本框 12"/>
            <p:cNvSpPr txBox="1"/>
            <p:nvPr>
              <p:custDataLst>
                <p:tags r:id="rId1"/>
              </p:custDataLst>
            </p:nvPr>
          </p:nvSpPr>
          <p:spPr>
            <a:xfrm>
              <a:off x="1828468" y="2926948"/>
              <a:ext cx="2880320" cy="391477"/>
            </a:xfrm>
            <a:prstGeom prst="rect">
              <a:avLst/>
            </a:prstGeom>
            <a:noFill/>
          </p:spPr>
          <p:txBody>
            <a:bodyPr wrap="square" rtlCol="0">
              <a:spAutoFit/>
            </a:bodyPr>
            <a:p>
              <a:r>
                <a:rPr lang="zh-CN" altLang="en-US" sz="2800" dirty="0">
                  <a:solidFill>
                    <a:srgbClr val="384A66"/>
                  </a:solidFill>
                  <a:latin typeface="思源黑体 CN Light" panose="020B0300000000000000" pitchFamily="34" charset="-122"/>
                  <a:ea typeface="思源黑体 CN Light" panose="020B0300000000000000" pitchFamily="34" charset="-122"/>
                </a:rPr>
                <a:t>业务员生存法则</a:t>
              </a:r>
              <a:endParaRPr lang="zh-CN" altLang="en-US" sz="2800" dirty="0">
                <a:solidFill>
                  <a:srgbClr val="384A66"/>
                </a:solidFill>
                <a:latin typeface="思源黑体 CN Light" panose="020B0300000000000000" pitchFamily="34" charset="-122"/>
                <a:ea typeface="思源黑体 CN Light" panose="020B0300000000000000" pitchFamily="34" charset="-122"/>
              </a:endParaRPr>
            </a:p>
          </p:txBody>
        </p:sp>
        <p:sp>
          <p:nvSpPr>
            <p:cNvPr id="17" name="文本框 16"/>
            <p:cNvSpPr txBox="1"/>
            <p:nvPr>
              <p:custDataLst>
                <p:tags r:id="rId2"/>
              </p:custDataLst>
            </p:nvPr>
          </p:nvSpPr>
          <p:spPr>
            <a:xfrm>
              <a:off x="1828468" y="2747536"/>
              <a:ext cx="4210044" cy="276225"/>
            </a:xfrm>
            <a:prstGeom prst="rect">
              <a:avLst/>
            </a:prstGeom>
            <a:noFill/>
          </p:spPr>
          <p:txBody>
            <a:bodyPr wrap="square" rtlCol="0">
              <a:spAutoFit/>
            </a:bodyPr>
            <a:p>
              <a:r>
                <a:rPr lang="en-US" altLang="zh-CN" sz="1800" dirty="0">
                  <a:solidFill>
                    <a:srgbClr val="384A66"/>
                  </a:solidFill>
                  <a:latin typeface="思源黑体 CN Light" panose="020B0300000000000000" pitchFamily="34" charset="-122"/>
                  <a:ea typeface="思源黑体 CN Light" panose="020B0300000000000000" pitchFamily="34" charset="-122"/>
                </a:rPr>
                <a:t>第</a:t>
              </a:r>
              <a:r>
                <a:rPr lang="zh-CN" altLang="en-US" sz="1800" dirty="0">
                  <a:solidFill>
                    <a:srgbClr val="384A66"/>
                  </a:solidFill>
                  <a:latin typeface="思源黑体 CN Light" panose="020B0300000000000000" pitchFamily="34" charset="-122"/>
                  <a:ea typeface="思源黑体 CN Light" panose="020B0300000000000000" pitchFamily="34" charset="-122"/>
                </a:rPr>
                <a:t>二</a:t>
              </a:r>
              <a:r>
                <a:rPr lang="en-US" altLang="zh-CN" sz="1800" dirty="0">
                  <a:solidFill>
                    <a:srgbClr val="384A66"/>
                  </a:solidFill>
                  <a:latin typeface="思源黑体 CN Light" panose="020B0300000000000000" pitchFamily="34" charset="-122"/>
                  <a:ea typeface="思源黑体 CN Light" panose="020B0300000000000000" pitchFamily="34" charset="-122"/>
                </a:rPr>
                <a:t>节</a:t>
              </a:r>
              <a:endParaRPr lang="en-US" altLang="zh-CN" sz="1800" dirty="0">
                <a:solidFill>
                  <a:srgbClr val="384A66"/>
                </a:solidFill>
                <a:latin typeface="思源黑体 CN Light" panose="020B0300000000000000" pitchFamily="34" charset="-122"/>
                <a:ea typeface="思源黑体 CN Light" panose="020B0300000000000000" pitchFamily="34" charset="-122"/>
              </a:endParaRPr>
            </a:p>
          </p:txBody>
        </p:sp>
      </p:grpSp>
      <p:sp>
        <p:nvSpPr>
          <p:cNvPr id="18" name="椭圆 17"/>
          <p:cNvSpPr/>
          <p:nvPr>
            <p:custDataLst>
              <p:tags r:id="rId3"/>
            </p:custDataLst>
          </p:nvPr>
        </p:nvSpPr>
        <p:spPr>
          <a:xfrm>
            <a:off x="-456728" y="-315417"/>
            <a:ext cx="1440160" cy="1410509"/>
          </a:xfrm>
          <a:prstGeom prst="ellipse">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9" name="文本框 18"/>
          <p:cNvSpPr txBox="1"/>
          <p:nvPr>
            <p:custDataLst>
              <p:tags r:id="rId4"/>
            </p:custDataLst>
          </p:nvPr>
        </p:nvSpPr>
        <p:spPr>
          <a:xfrm>
            <a:off x="47328" y="211287"/>
            <a:ext cx="1177490" cy="768350"/>
          </a:xfrm>
          <a:prstGeom prst="rect">
            <a:avLst/>
          </a:prstGeom>
          <a:noFill/>
        </p:spPr>
        <p:txBody>
          <a:bodyPr wrap="square" rtlCol="0">
            <a:spAutoFit/>
          </a:bodyPr>
          <a:p>
            <a:r>
              <a:rPr lang="en-US" altLang="zh-CN" sz="4400" b="1" dirty="0">
                <a:solidFill>
                  <a:schemeClr val="bg1"/>
                </a:solidFill>
                <a:latin typeface="思源黑体 CN Light" panose="020B0300000000000000" pitchFamily="34" charset="-122"/>
                <a:ea typeface="思源黑体 CN Light" panose="020B0300000000000000" pitchFamily="34" charset="-122"/>
              </a:rPr>
              <a:t>02</a:t>
            </a:r>
            <a:endParaRPr lang="zh-CN" altLang="en-US" sz="4400" b="1" dirty="0">
              <a:solidFill>
                <a:schemeClr val="bg1"/>
              </a:solidFill>
              <a:latin typeface="思源黑体 CN Light" panose="020B0300000000000000" pitchFamily="34" charset="-122"/>
              <a:ea typeface="思源黑体 CN Light" panose="020B0300000000000000" pitchFamily="34" charset="-122"/>
            </a:endParaRPr>
          </a:p>
        </p:txBody>
      </p:sp>
      <p:sp>
        <p:nvSpPr>
          <p:cNvPr id="2" name="矩形 1"/>
          <p:cNvSpPr/>
          <p:nvPr>
            <p:custDataLst>
              <p:tags r:id="rId5"/>
            </p:custDataLst>
          </p:nvPr>
        </p:nvSpPr>
        <p:spPr>
          <a:xfrm>
            <a:off x="501015" y="1633220"/>
            <a:ext cx="11141075" cy="4112895"/>
          </a:xfrm>
          <a:prstGeom prst="rect">
            <a:avLst/>
          </a:prstGeom>
          <a:noFill/>
          <a:ln w="63500">
            <a:solidFill>
              <a:srgbClr val="485F84"/>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文本框 2"/>
          <p:cNvSpPr txBox="1"/>
          <p:nvPr>
            <p:custDataLst>
              <p:tags r:id="rId6"/>
            </p:custDataLst>
          </p:nvPr>
        </p:nvSpPr>
        <p:spPr>
          <a:xfrm>
            <a:off x="982980" y="1776730"/>
            <a:ext cx="9261475" cy="2861310"/>
          </a:xfrm>
          <a:prstGeom prst="rect">
            <a:avLst/>
          </a:prstGeom>
          <a:noFill/>
        </p:spPr>
        <p:txBody>
          <a:bodyPr wrap="square" rtlCol="0">
            <a:spAutoFit/>
          </a:bodyPr>
          <a:p>
            <a:pPr>
              <a:lnSpc>
                <a:spcPct val="150000"/>
              </a:lnSpc>
            </a:pPr>
            <a:r>
              <a:rPr lang="zh-CN" altLang="en-US" sz="2000" b="1" dirty="0">
                <a:solidFill>
                  <a:srgbClr val="384A66"/>
                </a:solidFill>
                <a:latin typeface="思源黑体 CN Light" panose="020B0300000000000000" pitchFamily="34" charset="-122"/>
                <a:ea typeface="思源黑体 CN Light" panose="020B0300000000000000" pitchFamily="34" charset="-122"/>
              </a:rPr>
              <a:t>17. 倾听他人然后再讲。</a:t>
            </a:r>
            <a:endParaRPr lang="zh-CN" altLang="en-US" sz="2000" b="1" dirty="0">
              <a:solidFill>
                <a:srgbClr val="384A66"/>
              </a:solidFill>
              <a:latin typeface="思源黑体 CN Light" panose="020B0300000000000000" pitchFamily="34" charset="-122"/>
              <a:ea typeface="思源黑体 CN Light" panose="020B0300000000000000" pitchFamily="34" charset="-122"/>
            </a:endParaRPr>
          </a:p>
          <a:p>
            <a:pPr>
              <a:lnSpc>
                <a:spcPct val="150000"/>
              </a:lnSpc>
            </a:pPr>
            <a:r>
              <a:rPr lang="zh-CN" altLang="en-US" sz="2000" b="1" dirty="0">
                <a:solidFill>
                  <a:srgbClr val="384A66"/>
                </a:solidFill>
                <a:latin typeface="思源黑体 CN Light" panose="020B0300000000000000" pitchFamily="34" charset="-122"/>
                <a:ea typeface="思源黑体 CN Light" panose="020B0300000000000000" pitchFamily="34" charset="-122"/>
              </a:rPr>
              <a:t>18. 融入团队协同作战。</a:t>
            </a:r>
            <a:endParaRPr lang="zh-CN" altLang="en-US" sz="2000" b="1" dirty="0">
              <a:solidFill>
                <a:srgbClr val="384A66"/>
              </a:solidFill>
              <a:latin typeface="思源黑体 CN Light" panose="020B0300000000000000" pitchFamily="34" charset="-122"/>
              <a:ea typeface="思源黑体 CN Light" panose="020B0300000000000000" pitchFamily="34" charset="-122"/>
            </a:endParaRPr>
          </a:p>
          <a:p>
            <a:pPr>
              <a:lnSpc>
                <a:spcPct val="150000"/>
              </a:lnSpc>
            </a:pPr>
            <a:r>
              <a:rPr lang="zh-CN" altLang="en-US" sz="2000" b="1" dirty="0">
                <a:solidFill>
                  <a:srgbClr val="384A66"/>
                </a:solidFill>
                <a:latin typeface="思源黑体 CN Light" panose="020B0300000000000000" pitchFamily="34" charset="-122"/>
                <a:ea typeface="思源黑体 CN Light" panose="020B0300000000000000" pitchFamily="34" charset="-122"/>
              </a:rPr>
              <a:t>19. 拜一位老师。</a:t>
            </a:r>
            <a:endParaRPr lang="zh-CN" altLang="en-US" sz="2000" b="1" dirty="0">
              <a:solidFill>
                <a:srgbClr val="384A66"/>
              </a:solidFill>
              <a:latin typeface="思源黑体 CN Light" panose="020B0300000000000000" pitchFamily="34" charset="-122"/>
              <a:ea typeface="思源黑体 CN Light" panose="020B0300000000000000" pitchFamily="34" charset="-122"/>
            </a:endParaRPr>
          </a:p>
          <a:p>
            <a:pPr>
              <a:lnSpc>
                <a:spcPct val="150000"/>
              </a:lnSpc>
            </a:pPr>
            <a:r>
              <a:rPr lang="zh-CN" altLang="en-US" sz="2000" b="1" dirty="0">
                <a:solidFill>
                  <a:srgbClr val="384A66"/>
                </a:solidFill>
                <a:latin typeface="思源黑体 CN Light" panose="020B0300000000000000" pitchFamily="34" charset="-122"/>
                <a:ea typeface="思源黑体 CN Light" panose="020B0300000000000000" pitchFamily="34" charset="-122"/>
              </a:rPr>
              <a:t>20. 确定每月必读的书报。</a:t>
            </a:r>
            <a:endParaRPr lang="zh-CN" altLang="en-US" sz="2000" b="1" dirty="0">
              <a:solidFill>
                <a:srgbClr val="384A66"/>
              </a:solidFill>
              <a:latin typeface="思源黑体 CN Light" panose="020B0300000000000000" pitchFamily="34" charset="-122"/>
              <a:ea typeface="思源黑体 CN Light" panose="020B0300000000000000" pitchFamily="34" charset="-122"/>
            </a:endParaRPr>
          </a:p>
          <a:p>
            <a:pPr>
              <a:lnSpc>
                <a:spcPct val="150000"/>
              </a:lnSpc>
            </a:pPr>
            <a:r>
              <a:rPr lang="zh-CN" altLang="en-US" sz="2000" b="1" dirty="0">
                <a:solidFill>
                  <a:srgbClr val="384A66"/>
                </a:solidFill>
                <a:latin typeface="思源黑体 CN Light" panose="020B0300000000000000" pitchFamily="34" charset="-122"/>
                <a:ea typeface="思源黑体 CN Light" panose="020B0300000000000000" pitchFamily="34" charset="-122"/>
              </a:rPr>
              <a:t>21. 在幸福中感恩每一个人。</a:t>
            </a:r>
            <a:endParaRPr lang="zh-CN" altLang="en-US" sz="2000" b="1" dirty="0">
              <a:solidFill>
                <a:srgbClr val="384A66"/>
              </a:solidFill>
              <a:latin typeface="思源黑体 CN Light" panose="020B0300000000000000" pitchFamily="34" charset="-122"/>
              <a:ea typeface="思源黑体 CN Light" panose="020B0300000000000000" pitchFamily="34" charset="-122"/>
            </a:endParaRPr>
          </a:p>
          <a:p>
            <a:pPr>
              <a:lnSpc>
                <a:spcPct val="150000"/>
              </a:lnSpc>
            </a:pPr>
            <a:r>
              <a:rPr lang="zh-CN" altLang="en-US" sz="2000" b="1" dirty="0">
                <a:solidFill>
                  <a:srgbClr val="384A66"/>
                </a:solidFill>
                <a:latin typeface="思源黑体 CN Light" panose="020B0300000000000000" pitchFamily="34" charset="-122"/>
                <a:ea typeface="思源黑体 CN Light" panose="020B0300000000000000" pitchFamily="34" charset="-122"/>
              </a:rPr>
              <a:t>22. 成为上司所爱。</a:t>
            </a:r>
            <a:endParaRPr lang="zh-CN" altLang="en-US" sz="2000" b="1" dirty="0">
              <a:solidFill>
                <a:srgbClr val="384A66"/>
              </a:solidFill>
              <a:latin typeface="思源黑体 CN Light" panose="020B0300000000000000" pitchFamily="34" charset="-122"/>
              <a:ea typeface="思源黑体 CN Light" panose="020B03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本框 10"/>
          <p:cNvSpPr txBox="1"/>
          <p:nvPr/>
        </p:nvSpPr>
        <p:spPr>
          <a:xfrm>
            <a:off x="767715" y="1125855"/>
            <a:ext cx="7007860" cy="583565"/>
          </a:xfrm>
          <a:prstGeom prst="rect">
            <a:avLst/>
          </a:prstGeom>
          <a:noFill/>
        </p:spPr>
        <p:txBody>
          <a:bodyPr wrap="square" rtlCol="0">
            <a:spAutoFit/>
          </a:bodyPr>
          <a:lstStyle/>
          <a:p>
            <a:r>
              <a:rPr lang="zh-CN" altLang="en-US" sz="3200" b="1" dirty="0">
                <a:solidFill>
                  <a:schemeClr val="tx1">
                    <a:lumMod val="75000"/>
                    <a:lumOff val="25000"/>
                  </a:schemeClr>
                </a:solidFill>
                <a:latin typeface="思源黑体 CN Light" panose="020B0300000000000000" pitchFamily="34" charset="-122"/>
                <a:ea typeface="思源黑体 CN Light" panose="020B0300000000000000" pitchFamily="34" charset="-122"/>
              </a:rPr>
              <a:t>四、销售总监四“输”五“经”法则</a:t>
            </a:r>
            <a:endParaRPr lang="zh-CN" altLang="en-US" sz="3200" b="1" dirty="0">
              <a:solidFill>
                <a:schemeClr val="tx1">
                  <a:lumMod val="75000"/>
                  <a:lumOff val="25000"/>
                </a:schemeClr>
              </a:solidFill>
              <a:latin typeface="思源黑体 CN Light" panose="020B0300000000000000" pitchFamily="34" charset="-122"/>
              <a:ea typeface="思源黑体 CN Light" panose="020B0300000000000000" pitchFamily="34" charset="-122"/>
            </a:endParaRPr>
          </a:p>
        </p:txBody>
      </p:sp>
      <p:grpSp>
        <p:nvGrpSpPr>
          <p:cNvPr id="9" name="组合 8"/>
          <p:cNvGrpSpPr/>
          <p:nvPr/>
        </p:nvGrpSpPr>
        <p:grpSpPr>
          <a:xfrm>
            <a:off x="983432" y="220560"/>
            <a:ext cx="5613393" cy="761186"/>
            <a:chOff x="1828468" y="2747536"/>
            <a:chExt cx="4210044" cy="570889"/>
          </a:xfrm>
        </p:grpSpPr>
        <p:sp>
          <p:nvSpPr>
            <p:cNvPr id="13" name="文本框 12"/>
            <p:cNvSpPr txBox="1"/>
            <p:nvPr>
              <p:custDataLst>
                <p:tags r:id="rId1"/>
              </p:custDataLst>
            </p:nvPr>
          </p:nvSpPr>
          <p:spPr>
            <a:xfrm>
              <a:off x="1828468" y="2926948"/>
              <a:ext cx="2880320" cy="391477"/>
            </a:xfrm>
            <a:prstGeom prst="rect">
              <a:avLst/>
            </a:prstGeom>
            <a:noFill/>
          </p:spPr>
          <p:txBody>
            <a:bodyPr wrap="square" rtlCol="0">
              <a:spAutoFit/>
            </a:bodyPr>
            <a:p>
              <a:r>
                <a:rPr lang="zh-CN" altLang="en-US" sz="2800" dirty="0">
                  <a:solidFill>
                    <a:srgbClr val="384A66"/>
                  </a:solidFill>
                  <a:latin typeface="思源黑体 CN Light" panose="020B0300000000000000" pitchFamily="34" charset="-122"/>
                  <a:ea typeface="思源黑体 CN Light" panose="020B0300000000000000" pitchFamily="34" charset="-122"/>
                </a:rPr>
                <a:t>业务员生存法则</a:t>
              </a:r>
              <a:endParaRPr lang="zh-CN" altLang="en-US" sz="2800" dirty="0">
                <a:solidFill>
                  <a:srgbClr val="384A66"/>
                </a:solidFill>
                <a:latin typeface="思源黑体 CN Light" panose="020B0300000000000000" pitchFamily="34" charset="-122"/>
                <a:ea typeface="思源黑体 CN Light" panose="020B0300000000000000" pitchFamily="34" charset="-122"/>
              </a:endParaRPr>
            </a:p>
          </p:txBody>
        </p:sp>
        <p:sp>
          <p:nvSpPr>
            <p:cNvPr id="17" name="文本框 16"/>
            <p:cNvSpPr txBox="1"/>
            <p:nvPr>
              <p:custDataLst>
                <p:tags r:id="rId2"/>
              </p:custDataLst>
            </p:nvPr>
          </p:nvSpPr>
          <p:spPr>
            <a:xfrm>
              <a:off x="1828468" y="2747536"/>
              <a:ext cx="4210044" cy="276225"/>
            </a:xfrm>
            <a:prstGeom prst="rect">
              <a:avLst/>
            </a:prstGeom>
            <a:noFill/>
          </p:spPr>
          <p:txBody>
            <a:bodyPr wrap="square" rtlCol="0">
              <a:spAutoFit/>
            </a:bodyPr>
            <a:p>
              <a:r>
                <a:rPr lang="en-US" altLang="zh-CN" sz="1800" dirty="0">
                  <a:solidFill>
                    <a:srgbClr val="384A66"/>
                  </a:solidFill>
                  <a:latin typeface="思源黑体 CN Light" panose="020B0300000000000000" pitchFamily="34" charset="-122"/>
                  <a:ea typeface="思源黑体 CN Light" panose="020B0300000000000000" pitchFamily="34" charset="-122"/>
                </a:rPr>
                <a:t>第</a:t>
              </a:r>
              <a:r>
                <a:rPr lang="zh-CN" altLang="en-US" sz="1800" dirty="0">
                  <a:solidFill>
                    <a:srgbClr val="384A66"/>
                  </a:solidFill>
                  <a:latin typeface="思源黑体 CN Light" panose="020B0300000000000000" pitchFamily="34" charset="-122"/>
                  <a:ea typeface="思源黑体 CN Light" panose="020B0300000000000000" pitchFamily="34" charset="-122"/>
                </a:rPr>
                <a:t>二</a:t>
              </a:r>
              <a:r>
                <a:rPr lang="en-US" altLang="zh-CN" sz="1800" dirty="0">
                  <a:solidFill>
                    <a:srgbClr val="384A66"/>
                  </a:solidFill>
                  <a:latin typeface="思源黑体 CN Light" panose="020B0300000000000000" pitchFamily="34" charset="-122"/>
                  <a:ea typeface="思源黑体 CN Light" panose="020B0300000000000000" pitchFamily="34" charset="-122"/>
                </a:rPr>
                <a:t>节</a:t>
              </a:r>
              <a:endParaRPr lang="en-US" altLang="zh-CN" sz="1800" dirty="0">
                <a:solidFill>
                  <a:srgbClr val="384A66"/>
                </a:solidFill>
                <a:latin typeface="思源黑体 CN Light" panose="020B0300000000000000" pitchFamily="34" charset="-122"/>
                <a:ea typeface="思源黑体 CN Light" panose="020B0300000000000000" pitchFamily="34" charset="-122"/>
              </a:endParaRPr>
            </a:p>
          </p:txBody>
        </p:sp>
      </p:grpSp>
      <p:sp>
        <p:nvSpPr>
          <p:cNvPr id="18" name="椭圆 17"/>
          <p:cNvSpPr/>
          <p:nvPr>
            <p:custDataLst>
              <p:tags r:id="rId3"/>
            </p:custDataLst>
          </p:nvPr>
        </p:nvSpPr>
        <p:spPr>
          <a:xfrm>
            <a:off x="-456728" y="-315417"/>
            <a:ext cx="1440160" cy="1410509"/>
          </a:xfrm>
          <a:prstGeom prst="ellipse">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9" name="文本框 18"/>
          <p:cNvSpPr txBox="1"/>
          <p:nvPr>
            <p:custDataLst>
              <p:tags r:id="rId4"/>
            </p:custDataLst>
          </p:nvPr>
        </p:nvSpPr>
        <p:spPr>
          <a:xfrm>
            <a:off x="47328" y="211287"/>
            <a:ext cx="1177490" cy="768350"/>
          </a:xfrm>
          <a:prstGeom prst="rect">
            <a:avLst/>
          </a:prstGeom>
          <a:noFill/>
        </p:spPr>
        <p:txBody>
          <a:bodyPr wrap="square" rtlCol="0">
            <a:spAutoFit/>
          </a:bodyPr>
          <a:p>
            <a:r>
              <a:rPr lang="en-US" altLang="zh-CN" sz="4400" b="1" dirty="0">
                <a:solidFill>
                  <a:schemeClr val="bg1"/>
                </a:solidFill>
                <a:latin typeface="思源黑体 CN Light" panose="020B0300000000000000" pitchFamily="34" charset="-122"/>
                <a:ea typeface="思源黑体 CN Light" panose="020B0300000000000000" pitchFamily="34" charset="-122"/>
              </a:rPr>
              <a:t>02</a:t>
            </a:r>
            <a:endParaRPr lang="zh-CN" altLang="en-US" sz="4400" b="1" dirty="0">
              <a:solidFill>
                <a:schemeClr val="bg1"/>
              </a:solidFill>
              <a:latin typeface="思源黑体 CN Light" panose="020B0300000000000000" pitchFamily="34" charset="-122"/>
              <a:ea typeface="思源黑体 CN Light" panose="020B0300000000000000" pitchFamily="34" charset="-122"/>
            </a:endParaRPr>
          </a:p>
        </p:txBody>
      </p:sp>
      <p:sp>
        <p:nvSpPr>
          <p:cNvPr id="2" name="矩形 1"/>
          <p:cNvSpPr/>
          <p:nvPr>
            <p:custDataLst>
              <p:tags r:id="rId5"/>
            </p:custDataLst>
          </p:nvPr>
        </p:nvSpPr>
        <p:spPr>
          <a:xfrm>
            <a:off x="501015" y="1920240"/>
            <a:ext cx="11141075" cy="4112895"/>
          </a:xfrm>
          <a:prstGeom prst="rect">
            <a:avLst/>
          </a:prstGeom>
          <a:noFill/>
          <a:ln w="63500">
            <a:solidFill>
              <a:srgbClr val="485F84"/>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文本框 2"/>
          <p:cNvSpPr txBox="1"/>
          <p:nvPr>
            <p:custDataLst>
              <p:tags r:id="rId6"/>
            </p:custDataLst>
          </p:nvPr>
        </p:nvSpPr>
        <p:spPr>
          <a:xfrm>
            <a:off x="982980" y="2063750"/>
            <a:ext cx="9261475" cy="2491740"/>
          </a:xfrm>
          <a:prstGeom prst="rect">
            <a:avLst/>
          </a:prstGeom>
          <a:noFill/>
        </p:spPr>
        <p:txBody>
          <a:bodyPr wrap="square" rtlCol="0">
            <a:spAutoFit/>
          </a:bodyPr>
          <a:p>
            <a:pPr>
              <a:lnSpc>
                <a:spcPct val="150000"/>
              </a:lnSpc>
            </a:pPr>
            <a:r>
              <a:rPr lang="zh-CN" altLang="en-US" b="1" dirty="0">
                <a:solidFill>
                  <a:srgbClr val="FF0000"/>
                </a:solidFill>
                <a:latin typeface="思源黑体 CN Light" panose="020B0300000000000000" pitchFamily="34" charset="-122"/>
                <a:ea typeface="思源黑体 CN Light" panose="020B0300000000000000" pitchFamily="34" charset="-122"/>
              </a:rPr>
              <a:t>（一）四“输”</a:t>
            </a:r>
            <a:endParaRPr lang="zh-CN" altLang="en-US" sz="2000" b="1" dirty="0">
              <a:solidFill>
                <a:srgbClr val="384A66"/>
              </a:solidFill>
              <a:latin typeface="思源黑体 CN Light" panose="020B0300000000000000" pitchFamily="34" charset="-122"/>
              <a:ea typeface="思源黑体 CN Light" panose="020B0300000000000000" pitchFamily="34" charset="-122"/>
            </a:endParaRPr>
          </a:p>
          <a:p>
            <a:pPr>
              <a:lnSpc>
                <a:spcPct val="150000"/>
              </a:lnSpc>
            </a:pPr>
            <a:r>
              <a:rPr lang="zh-CN" altLang="en-US" sz="2000" b="1" dirty="0">
                <a:solidFill>
                  <a:srgbClr val="384A66"/>
                </a:solidFill>
                <a:latin typeface="思源黑体 CN Light" panose="020B0300000000000000" pitchFamily="34" charset="-122"/>
                <a:ea typeface="思源黑体 CN Light" panose="020B0300000000000000" pitchFamily="34" charset="-122"/>
              </a:rPr>
              <a:t>1. 不会拓展生存空间，身陷尴尬境地。</a:t>
            </a:r>
            <a:endParaRPr lang="zh-CN" altLang="en-US" sz="2000" b="1" dirty="0">
              <a:solidFill>
                <a:srgbClr val="384A66"/>
              </a:solidFill>
              <a:latin typeface="思源黑体 CN Light" panose="020B0300000000000000" pitchFamily="34" charset="-122"/>
              <a:ea typeface="思源黑体 CN Light" panose="020B0300000000000000" pitchFamily="34" charset="-122"/>
            </a:endParaRPr>
          </a:p>
          <a:p>
            <a:pPr>
              <a:lnSpc>
                <a:spcPct val="150000"/>
              </a:lnSpc>
            </a:pPr>
            <a:r>
              <a:rPr lang="zh-CN" altLang="en-US" sz="2000" b="1" dirty="0">
                <a:solidFill>
                  <a:srgbClr val="384A66"/>
                </a:solidFill>
                <a:latin typeface="思源黑体 CN Light" panose="020B0300000000000000" pitchFamily="34" charset="-122"/>
                <a:ea typeface="思源黑体 CN Light" panose="020B0300000000000000" pitchFamily="34" charset="-122"/>
              </a:rPr>
              <a:t>2. 不会充分体现自我价值。</a:t>
            </a:r>
            <a:endParaRPr lang="zh-CN" altLang="en-US" sz="2000" b="1" dirty="0">
              <a:solidFill>
                <a:srgbClr val="384A66"/>
              </a:solidFill>
              <a:latin typeface="思源黑体 CN Light" panose="020B0300000000000000" pitchFamily="34" charset="-122"/>
              <a:ea typeface="思源黑体 CN Light" panose="020B0300000000000000" pitchFamily="34" charset="-122"/>
            </a:endParaRPr>
          </a:p>
          <a:p>
            <a:pPr>
              <a:lnSpc>
                <a:spcPct val="150000"/>
              </a:lnSpc>
            </a:pPr>
            <a:r>
              <a:rPr lang="zh-CN" altLang="en-US" sz="2000" b="1" dirty="0">
                <a:solidFill>
                  <a:srgbClr val="384A66"/>
                </a:solidFill>
                <a:latin typeface="思源黑体 CN Light" panose="020B0300000000000000" pitchFamily="34" charset="-122"/>
                <a:ea typeface="思源黑体 CN Light" panose="020B0300000000000000" pitchFamily="34" charset="-122"/>
              </a:rPr>
              <a:t>3. 不会身体力行，败在“中军大帐”。</a:t>
            </a:r>
            <a:endParaRPr lang="zh-CN" altLang="en-US" sz="2000" b="1" dirty="0">
              <a:solidFill>
                <a:srgbClr val="384A66"/>
              </a:solidFill>
              <a:latin typeface="思源黑体 CN Light" panose="020B0300000000000000" pitchFamily="34" charset="-122"/>
              <a:ea typeface="思源黑体 CN Light" panose="020B0300000000000000" pitchFamily="34" charset="-122"/>
            </a:endParaRPr>
          </a:p>
          <a:p>
            <a:pPr>
              <a:lnSpc>
                <a:spcPct val="150000"/>
              </a:lnSpc>
            </a:pPr>
            <a:r>
              <a:rPr lang="zh-CN" altLang="en-US" sz="2000" b="1" dirty="0">
                <a:solidFill>
                  <a:srgbClr val="384A66"/>
                </a:solidFill>
                <a:latin typeface="思源黑体 CN Light" panose="020B0300000000000000" pitchFamily="34" charset="-122"/>
                <a:ea typeface="思源黑体 CN Light" panose="020B0300000000000000" pitchFamily="34" charset="-122"/>
              </a:rPr>
              <a:t>4. 不会转化升华，生搬硬套。</a:t>
            </a:r>
            <a:endParaRPr lang="zh-CN" altLang="en-US" sz="2000" b="1" dirty="0">
              <a:solidFill>
                <a:srgbClr val="384A66"/>
              </a:solidFill>
              <a:latin typeface="思源黑体 CN Light" panose="020B0300000000000000" pitchFamily="34" charset="-122"/>
              <a:ea typeface="思源黑体 CN Light" panose="020B03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500"/>
                                        <p:tgtEl>
                                          <p:spTgt spid="11"/>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1000"/>
                                        <p:tgtEl>
                                          <p:spTgt spid="3"/>
                                        </p:tgtEl>
                                      </p:cBhvr>
                                    </p:animEffect>
                                    <p:anim calcmode="lin" valueType="num">
                                      <p:cBhvr>
                                        <p:cTn id="12" dur="1000" fill="hold"/>
                                        <p:tgtEl>
                                          <p:spTgt spid="3"/>
                                        </p:tgtEl>
                                        <p:attrNameLst>
                                          <p:attrName>ppt_x</p:attrName>
                                        </p:attrNameLst>
                                      </p:cBhvr>
                                      <p:tavLst>
                                        <p:tav tm="0">
                                          <p:val>
                                            <p:strVal val="#ppt_x"/>
                                          </p:val>
                                        </p:tav>
                                        <p:tav tm="100000">
                                          <p:val>
                                            <p:strVal val="#ppt_x"/>
                                          </p:val>
                                        </p:tav>
                                      </p:tavLst>
                                    </p:anim>
                                    <p:anim calcmode="lin" valueType="num">
                                      <p:cBhvr>
                                        <p:cTn id="13"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3"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983432" y="220560"/>
            <a:ext cx="5613393" cy="761186"/>
            <a:chOff x="1828468" y="2747536"/>
            <a:chExt cx="4210044" cy="570889"/>
          </a:xfrm>
        </p:grpSpPr>
        <p:sp>
          <p:nvSpPr>
            <p:cNvPr id="13" name="文本框 12"/>
            <p:cNvSpPr txBox="1"/>
            <p:nvPr>
              <p:custDataLst>
                <p:tags r:id="rId1"/>
              </p:custDataLst>
            </p:nvPr>
          </p:nvSpPr>
          <p:spPr>
            <a:xfrm>
              <a:off x="1828468" y="2926948"/>
              <a:ext cx="2880320" cy="391477"/>
            </a:xfrm>
            <a:prstGeom prst="rect">
              <a:avLst/>
            </a:prstGeom>
            <a:noFill/>
          </p:spPr>
          <p:txBody>
            <a:bodyPr wrap="square" rtlCol="0">
              <a:spAutoFit/>
            </a:bodyPr>
            <a:p>
              <a:r>
                <a:rPr lang="zh-CN" altLang="en-US" sz="2800" dirty="0">
                  <a:solidFill>
                    <a:srgbClr val="384A66"/>
                  </a:solidFill>
                  <a:latin typeface="思源黑体 CN Light" panose="020B0300000000000000" pitchFamily="34" charset="-122"/>
                  <a:ea typeface="思源黑体 CN Light" panose="020B0300000000000000" pitchFamily="34" charset="-122"/>
                </a:rPr>
                <a:t>业务员生存法则</a:t>
              </a:r>
              <a:endParaRPr lang="zh-CN" altLang="en-US" sz="2800" dirty="0">
                <a:solidFill>
                  <a:srgbClr val="384A66"/>
                </a:solidFill>
                <a:latin typeface="思源黑体 CN Light" panose="020B0300000000000000" pitchFamily="34" charset="-122"/>
                <a:ea typeface="思源黑体 CN Light" panose="020B0300000000000000" pitchFamily="34" charset="-122"/>
              </a:endParaRPr>
            </a:p>
          </p:txBody>
        </p:sp>
        <p:sp>
          <p:nvSpPr>
            <p:cNvPr id="17" name="文本框 16"/>
            <p:cNvSpPr txBox="1"/>
            <p:nvPr>
              <p:custDataLst>
                <p:tags r:id="rId2"/>
              </p:custDataLst>
            </p:nvPr>
          </p:nvSpPr>
          <p:spPr>
            <a:xfrm>
              <a:off x="1828468" y="2747536"/>
              <a:ext cx="4210044" cy="276225"/>
            </a:xfrm>
            <a:prstGeom prst="rect">
              <a:avLst/>
            </a:prstGeom>
            <a:noFill/>
          </p:spPr>
          <p:txBody>
            <a:bodyPr wrap="square" rtlCol="0">
              <a:spAutoFit/>
            </a:bodyPr>
            <a:p>
              <a:r>
                <a:rPr lang="en-US" altLang="zh-CN" sz="1800" dirty="0">
                  <a:solidFill>
                    <a:srgbClr val="384A66"/>
                  </a:solidFill>
                  <a:latin typeface="思源黑体 CN Light" panose="020B0300000000000000" pitchFamily="34" charset="-122"/>
                  <a:ea typeface="思源黑体 CN Light" panose="020B0300000000000000" pitchFamily="34" charset="-122"/>
                </a:rPr>
                <a:t>第</a:t>
              </a:r>
              <a:r>
                <a:rPr lang="zh-CN" altLang="en-US" sz="1800" dirty="0">
                  <a:solidFill>
                    <a:srgbClr val="384A66"/>
                  </a:solidFill>
                  <a:latin typeface="思源黑体 CN Light" panose="020B0300000000000000" pitchFamily="34" charset="-122"/>
                  <a:ea typeface="思源黑体 CN Light" panose="020B0300000000000000" pitchFamily="34" charset="-122"/>
                </a:rPr>
                <a:t>二</a:t>
              </a:r>
              <a:r>
                <a:rPr lang="en-US" altLang="zh-CN" sz="1800" dirty="0">
                  <a:solidFill>
                    <a:srgbClr val="384A66"/>
                  </a:solidFill>
                  <a:latin typeface="思源黑体 CN Light" panose="020B0300000000000000" pitchFamily="34" charset="-122"/>
                  <a:ea typeface="思源黑体 CN Light" panose="020B0300000000000000" pitchFamily="34" charset="-122"/>
                </a:rPr>
                <a:t>节</a:t>
              </a:r>
              <a:endParaRPr lang="en-US" altLang="zh-CN" sz="1800" dirty="0">
                <a:solidFill>
                  <a:srgbClr val="384A66"/>
                </a:solidFill>
                <a:latin typeface="思源黑体 CN Light" panose="020B0300000000000000" pitchFamily="34" charset="-122"/>
                <a:ea typeface="思源黑体 CN Light" panose="020B0300000000000000" pitchFamily="34" charset="-122"/>
              </a:endParaRPr>
            </a:p>
          </p:txBody>
        </p:sp>
      </p:grpSp>
      <p:sp>
        <p:nvSpPr>
          <p:cNvPr id="18" name="椭圆 17"/>
          <p:cNvSpPr/>
          <p:nvPr>
            <p:custDataLst>
              <p:tags r:id="rId3"/>
            </p:custDataLst>
          </p:nvPr>
        </p:nvSpPr>
        <p:spPr>
          <a:xfrm>
            <a:off x="-456728" y="-315417"/>
            <a:ext cx="1440160" cy="1410509"/>
          </a:xfrm>
          <a:prstGeom prst="ellipse">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9" name="文本框 18"/>
          <p:cNvSpPr txBox="1"/>
          <p:nvPr>
            <p:custDataLst>
              <p:tags r:id="rId4"/>
            </p:custDataLst>
          </p:nvPr>
        </p:nvSpPr>
        <p:spPr>
          <a:xfrm>
            <a:off x="47328" y="211287"/>
            <a:ext cx="1177490" cy="768350"/>
          </a:xfrm>
          <a:prstGeom prst="rect">
            <a:avLst/>
          </a:prstGeom>
          <a:noFill/>
        </p:spPr>
        <p:txBody>
          <a:bodyPr wrap="square" rtlCol="0">
            <a:spAutoFit/>
          </a:bodyPr>
          <a:p>
            <a:r>
              <a:rPr lang="en-US" altLang="zh-CN" sz="4400" b="1" dirty="0">
                <a:solidFill>
                  <a:schemeClr val="bg1"/>
                </a:solidFill>
                <a:latin typeface="思源黑体 CN Light" panose="020B0300000000000000" pitchFamily="34" charset="-122"/>
                <a:ea typeface="思源黑体 CN Light" panose="020B0300000000000000" pitchFamily="34" charset="-122"/>
              </a:rPr>
              <a:t>02</a:t>
            </a:r>
            <a:endParaRPr lang="zh-CN" altLang="en-US" sz="4400" b="1" dirty="0">
              <a:solidFill>
                <a:schemeClr val="bg1"/>
              </a:solidFill>
              <a:latin typeface="思源黑体 CN Light" panose="020B0300000000000000" pitchFamily="34" charset="-122"/>
              <a:ea typeface="思源黑体 CN Light" panose="020B0300000000000000" pitchFamily="34" charset="-122"/>
            </a:endParaRPr>
          </a:p>
        </p:txBody>
      </p:sp>
      <p:sp>
        <p:nvSpPr>
          <p:cNvPr id="2" name="矩形 1"/>
          <p:cNvSpPr/>
          <p:nvPr>
            <p:custDataLst>
              <p:tags r:id="rId5"/>
            </p:custDataLst>
          </p:nvPr>
        </p:nvSpPr>
        <p:spPr>
          <a:xfrm>
            <a:off x="501015" y="1633220"/>
            <a:ext cx="11141075" cy="4112895"/>
          </a:xfrm>
          <a:prstGeom prst="rect">
            <a:avLst/>
          </a:prstGeom>
          <a:noFill/>
          <a:ln w="63500">
            <a:solidFill>
              <a:srgbClr val="485F84"/>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文本框 2"/>
          <p:cNvSpPr txBox="1"/>
          <p:nvPr>
            <p:custDataLst>
              <p:tags r:id="rId6"/>
            </p:custDataLst>
          </p:nvPr>
        </p:nvSpPr>
        <p:spPr>
          <a:xfrm>
            <a:off x="982980" y="1776730"/>
            <a:ext cx="9261475" cy="2953385"/>
          </a:xfrm>
          <a:prstGeom prst="rect">
            <a:avLst/>
          </a:prstGeom>
          <a:noFill/>
        </p:spPr>
        <p:txBody>
          <a:bodyPr wrap="square" rtlCol="0">
            <a:spAutoFit/>
          </a:bodyPr>
          <a:p>
            <a:pPr>
              <a:lnSpc>
                <a:spcPct val="150000"/>
              </a:lnSpc>
            </a:pPr>
            <a:r>
              <a:rPr lang="zh-CN" altLang="en-US" b="1" dirty="0">
                <a:solidFill>
                  <a:srgbClr val="FF0000"/>
                </a:solidFill>
                <a:latin typeface="思源黑体 CN Light" panose="020B0300000000000000" pitchFamily="34" charset="-122"/>
                <a:ea typeface="思源黑体 CN Light" panose="020B0300000000000000" pitchFamily="34" charset="-122"/>
              </a:rPr>
              <a:t>（二）五“经”</a:t>
            </a:r>
            <a:endParaRPr lang="zh-CN" altLang="en-US" b="1" dirty="0">
              <a:solidFill>
                <a:srgbClr val="FF0000"/>
              </a:solidFill>
              <a:latin typeface="思源黑体 CN Light" panose="020B0300000000000000" pitchFamily="34" charset="-122"/>
              <a:ea typeface="思源黑体 CN Light" panose="020B0300000000000000" pitchFamily="34" charset="-122"/>
            </a:endParaRPr>
          </a:p>
          <a:p>
            <a:pPr>
              <a:lnSpc>
                <a:spcPct val="150000"/>
              </a:lnSpc>
            </a:pPr>
            <a:r>
              <a:rPr lang="zh-CN" altLang="en-US" sz="2000" b="1" dirty="0">
                <a:solidFill>
                  <a:srgbClr val="384A66"/>
                </a:solidFill>
                <a:latin typeface="思源黑体 CN Light" panose="020B0300000000000000" pitchFamily="34" charset="-122"/>
                <a:ea typeface="思源黑体 CN Light" panose="020B0300000000000000" pitchFamily="34" charset="-122"/>
              </a:rPr>
              <a:t>1. 立足一线，严格执行。</a:t>
            </a:r>
            <a:endParaRPr lang="zh-CN" altLang="en-US" sz="2000" b="1" dirty="0">
              <a:solidFill>
                <a:srgbClr val="384A66"/>
              </a:solidFill>
              <a:latin typeface="思源黑体 CN Light" panose="020B0300000000000000" pitchFamily="34" charset="-122"/>
              <a:ea typeface="思源黑体 CN Light" panose="020B0300000000000000" pitchFamily="34" charset="-122"/>
            </a:endParaRPr>
          </a:p>
          <a:p>
            <a:pPr>
              <a:lnSpc>
                <a:spcPct val="150000"/>
              </a:lnSpc>
            </a:pPr>
            <a:r>
              <a:rPr lang="zh-CN" altLang="en-US" sz="2000" b="1" dirty="0">
                <a:solidFill>
                  <a:srgbClr val="384A66"/>
                </a:solidFill>
                <a:latin typeface="思源黑体 CN Light" panose="020B0300000000000000" pitchFamily="34" charset="-122"/>
                <a:ea typeface="思源黑体 CN Light" panose="020B0300000000000000" pitchFamily="34" charset="-122"/>
              </a:rPr>
              <a:t>2. 立足经营，做好管理。</a:t>
            </a:r>
            <a:endParaRPr lang="zh-CN" altLang="en-US" sz="2000" b="1" dirty="0">
              <a:solidFill>
                <a:srgbClr val="384A66"/>
              </a:solidFill>
              <a:latin typeface="思源黑体 CN Light" panose="020B0300000000000000" pitchFamily="34" charset="-122"/>
              <a:ea typeface="思源黑体 CN Light" panose="020B0300000000000000" pitchFamily="34" charset="-122"/>
            </a:endParaRPr>
          </a:p>
          <a:p>
            <a:pPr>
              <a:lnSpc>
                <a:spcPct val="150000"/>
              </a:lnSpc>
            </a:pPr>
            <a:r>
              <a:rPr lang="zh-CN" altLang="en-US" sz="2000" b="1" dirty="0">
                <a:solidFill>
                  <a:srgbClr val="384A66"/>
                </a:solidFill>
                <a:latin typeface="思源黑体 CN Light" panose="020B0300000000000000" pitchFamily="34" charset="-122"/>
                <a:ea typeface="思源黑体 CN Light" panose="020B0300000000000000" pitchFamily="34" charset="-122"/>
              </a:rPr>
              <a:t>3. 立足全局，聚集局部。</a:t>
            </a:r>
            <a:endParaRPr lang="zh-CN" altLang="en-US" sz="2000" b="1" dirty="0">
              <a:solidFill>
                <a:srgbClr val="384A66"/>
              </a:solidFill>
              <a:latin typeface="思源黑体 CN Light" panose="020B0300000000000000" pitchFamily="34" charset="-122"/>
              <a:ea typeface="思源黑体 CN Light" panose="020B0300000000000000" pitchFamily="34" charset="-122"/>
            </a:endParaRPr>
          </a:p>
          <a:p>
            <a:pPr>
              <a:lnSpc>
                <a:spcPct val="150000"/>
              </a:lnSpc>
            </a:pPr>
            <a:r>
              <a:rPr lang="zh-CN" altLang="en-US" sz="2000" b="1" dirty="0">
                <a:solidFill>
                  <a:srgbClr val="384A66"/>
                </a:solidFill>
                <a:latin typeface="思源黑体 CN Light" panose="020B0300000000000000" pitchFamily="34" charset="-122"/>
                <a:ea typeface="思源黑体 CN Light" panose="020B0300000000000000" pitchFamily="34" charset="-122"/>
              </a:rPr>
              <a:t>4. 立足中介，再看未来。</a:t>
            </a:r>
            <a:endParaRPr lang="zh-CN" altLang="en-US" sz="2000" b="1" dirty="0">
              <a:solidFill>
                <a:srgbClr val="384A66"/>
              </a:solidFill>
              <a:latin typeface="思源黑体 CN Light" panose="020B0300000000000000" pitchFamily="34" charset="-122"/>
              <a:ea typeface="思源黑体 CN Light" panose="020B0300000000000000" pitchFamily="34" charset="-122"/>
            </a:endParaRPr>
          </a:p>
          <a:p>
            <a:pPr>
              <a:lnSpc>
                <a:spcPct val="150000"/>
              </a:lnSpc>
            </a:pPr>
            <a:r>
              <a:rPr lang="zh-CN" altLang="en-US" sz="2000" b="1" dirty="0">
                <a:solidFill>
                  <a:srgbClr val="384A66"/>
                </a:solidFill>
                <a:latin typeface="思源黑体 CN Light" panose="020B0300000000000000" pitchFamily="34" charset="-122"/>
                <a:ea typeface="思源黑体 CN Light" panose="020B0300000000000000" pitchFamily="34" charset="-122"/>
              </a:rPr>
              <a:t>5. 立足策略，依靠团队。</a:t>
            </a:r>
            <a:endParaRPr lang="zh-CN" altLang="en-US" sz="2000" b="1" dirty="0">
              <a:solidFill>
                <a:srgbClr val="384A66"/>
              </a:solidFill>
              <a:latin typeface="思源黑体 CN Light" panose="020B0300000000000000" pitchFamily="34" charset="-122"/>
              <a:ea typeface="思源黑体 CN Light" panose="020B03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本框 10"/>
          <p:cNvSpPr txBox="1"/>
          <p:nvPr/>
        </p:nvSpPr>
        <p:spPr>
          <a:xfrm>
            <a:off x="767715" y="1125855"/>
            <a:ext cx="7007860" cy="583565"/>
          </a:xfrm>
          <a:prstGeom prst="rect">
            <a:avLst/>
          </a:prstGeom>
          <a:noFill/>
        </p:spPr>
        <p:txBody>
          <a:bodyPr wrap="square" rtlCol="0">
            <a:spAutoFit/>
          </a:bodyPr>
          <a:lstStyle/>
          <a:p>
            <a:r>
              <a:rPr lang="zh-CN" altLang="en-US" sz="3200" b="1" dirty="0">
                <a:solidFill>
                  <a:schemeClr val="tx1">
                    <a:lumMod val="75000"/>
                    <a:lumOff val="25000"/>
                  </a:schemeClr>
                </a:solidFill>
                <a:latin typeface="思源黑体 CN Light" panose="020B0300000000000000" pitchFamily="34" charset="-122"/>
                <a:ea typeface="思源黑体 CN Light" panose="020B0300000000000000" pitchFamily="34" charset="-122"/>
              </a:rPr>
              <a:t>五、企划总监“七上八下”法则</a:t>
            </a:r>
            <a:endParaRPr lang="zh-CN" altLang="en-US" sz="3200" b="1" dirty="0">
              <a:solidFill>
                <a:schemeClr val="tx1">
                  <a:lumMod val="75000"/>
                  <a:lumOff val="25000"/>
                </a:schemeClr>
              </a:solidFill>
              <a:latin typeface="思源黑体 CN Light" panose="020B0300000000000000" pitchFamily="34" charset="-122"/>
              <a:ea typeface="思源黑体 CN Light" panose="020B0300000000000000" pitchFamily="34" charset="-122"/>
            </a:endParaRPr>
          </a:p>
        </p:txBody>
      </p:sp>
      <p:grpSp>
        <p:nvGrpSpPr>
          <p:cNvPr id="9" name="组合 8"/>
          <p:cNvGrpSpPr/>
          <p:nvPr/>
        </p:nvGrpSpPr>
        <p:grpSpPr>
          <a:xfrm>
            <a:off x="983432" y="220560"/>
            <a:ext cx="5613393" cy="761186"/>
            <a:chOff x="1828468" y="2747536"/>
            <a:chExt cx="4210044" cy="570889"/>
          </a:xfrm>
        </p:grpSpPr>
        <p:sp>
          <p:nvSpPr>
            <p:cNvPr id="13" name="文本框 12"/>
            <p:cNvSpPr txBox="1"/>
            <p:nvPr>
              <p:custDataLst>
                <p:tags r:id="rId1"/>
              </p:custDataLst>
            </p:nvPr>
          </p:nvSpPr>
          <p:spPr>
            <a:xfrm>
              <a:off x="1828468" y="2926948"/>
              <a:ext cx="2880320" cy="391477"/>
            </a:xfrm>
            <a:prstGeom prst="rect">
              <a:avLst/>
            </a:prstGeom>
            <a:noFill/>
          </p:spPr>
          <p:txBody>
            <a:bodyPr wrap="square" rtlCol="0">
              <a:spAutoFit/>
            </a:bodyPr>
            <a:p>
              <a:r>
                <a:rPr lang="zh-CN" altLang="en-US" sz="2800" dirty="0">
                  <a:solidFill>
                    <a:srgbClr val="384A66"/>
                  </a:solidFill>
                  <a:latin typeface="思源黑体 CN Light" panose="020B0300000000000000" pitchFamily="34" charset="-122"/>
                  <a:ea typeface="思源黑体 CN Light" panose="020B0300000000000000" pitchFamily="34" charset="-122"/>
                </a:rPr>
                <a:t>业务员生存法则</a:t>
              </a:r>
              <a:endParaRPr lang="zh-CN" altLang="en-US" sz="2800" dirty="0">
                <a:solidFill>
                  <a:srgbClr val="384A66"/>
                </a:solidFill>
                <a:latin typeface="思源黑体 CN Light" panose="020B0300000000000000" pitchFamily="34" charset="-122"/>
                <a:ea typeface="思源黑体 CN Light" panose="020B0300000000000000" pitchFamily="34" charset="-122"/>
              </a:endParaRPr>
            </a:p>
          </p:txBody>
        </p:sp>
        <p:sp>
          <p:nvSpPr>
            <p:cNvPr id="17" name="文本框 16"/>
            <p:cNvSpPr txBox="1"/>
            <p:nvPr>
              <p:custDataLst>
                <p:tags r:id="rId2"/>
              </p:custDataLst>
            </p:nvPr>
          </p:nvSpPr>
          <p:spPr>
            <a:xfrm>
              <a:off x="1828468" y="2747536"/>
              <a:ext cx="4210044" cy="276225"/>
            </a:xfrm>
            <a:prstGeom prst="rect">
              <a:avLst/>
            </a:prstGeom>
            <a:noFill/>
          </p:spPr>
          <p:txBody>
            <a:bodyPr wrap="square" rtlCol="0">
              <a:spAutoFit/>
            </a:bodyPr>
            <a:p>
              <a:r>
                <a:rPr lang="en-US" altLang="zh-CN" sz="1800" dirty="0">
                  <a:solidFill>
                    <a:srgbClr val="384A66"/>
                  </a:solidFill>
                  <a:latin typeface="思源黑体 CN Light" panose="020B0300000000000000" pitchFamily="34" charset="-122"/>
                  <a:ea typeface="思源黑体 CN Light" panose="020B0300000000000000" pitchFamily="34" charset="-122"/>
                </a:rPr>
                <a:t>第</a:t>
              </a:r>
              <a:r>
                <a:rPr lang="zh-CN" altLang="en-US" sz="1800" dirty="0">
                  <a:solidFill>
                    <a:srgbClr val="384A66"/>
                  </a:solidFill>
                  <a:latin typeface="思源黑体 CN Light" panose="020B0300000000000000" pitchFamily="34" charset="-122"/>
                  <a:ea typeface="思源黑体 CN Light" panose="020B0300000000000000" pitchFamily="34" charset="-122"/>
                </a:rPr>
                <a:t>二</a:t>
              </a:r>
              <a:r>
                <a:rPr lang="en-US" altLang="zh-CN" sz="1800" dirty="0">
                  <a:solidFill>
                    <a:srgbClr val="384A66"/>
                  </a:solidFill>
                  <a:latin typeface="思源黑体 CN Light" panose="020B0300000000000000" pitchFamily="34" charset="-122"/>
                  <a:ea typeface="思源黑体 CN Light" panose="020B0300000000000000" pitchFamily="34" charset="-122"/>
                </a:rPr>
                <a:t>节</a:t>
              </a:r>
              <a:endParaRPr lang="en-US" altLang="zh-CN" sz="1800" dirty="0">
                <a:solidFill>
                  <a:srgbClr val="384A66"/>
                </a:solidFill>
                <a:latin typeface="思源黑体 CN Light" panose="020B0300000000000000" pitchFamily="34" charset="-122"/>
                <a:ea typeface="思源黑体 CN Light" panose="020B0300000000000000" pitchFamily="34" charset="-122"/>
              </a:endParaRPr>
            </a:p>
          </p:txBody>
        </p:sp>
      </p:grpSp>
      <p:sp>
        <p:nvSpPr>
          <p:cNvPr id="18" name="椭圆 17"/>
          <p:cNvSpPr/>
          <p:nvPr>
            <p:custDataLst>
              <p:tags r:id="rId3"/>
            </p:custDataLst>
          </p:nvPr>
        </p:nvSpPr>
        <p:spPr>
          <a:xfrm>
            <a:off x="-456728" y="-315417"/>
            <a:ext cx="1440160" cy="1410509"/>
          </a:xfrm>
          <a:prstGeom prst="ellipse">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9" name="文本框 18"/>
          <p:cNvSpPr txBox="1"/>
          <p:nvPr>
            <p:custDataLst>
              <p:tags r:id="rId4"/>
            </p:custDataLst>
          </p:nvPr>
        </p:nvSpPr>
        <p:spPr>
          <a:xfrm>
            <a:off x="47328" y="211287"/>
            <a:ext cx="1177490" cy="768350"/>
          </a:xfrm>
          <a:prstGeom prst="rect">
            <a:avLst/>
          </a:prstGeom>
          <a:noFill/>
        </p:spPr>
        <p:txBody>
          <a:bodyPr wrap="square" rtlCol="0">
            <a:spAutoFit/>
          </a:bodyPr>
          <a:p>
            <a:r>
              <a:rPr lang="en-US" altLang="zh-CN" sz="4400" b="1" dirty="0">
                <a:solidFill>
                  <a:schemeClr val="bg1"/>
                </a:solidFill>
                <a:latin typeface="思源黑体 CN Light" panose="020B0300000000000000" pitchFamily="34" charset="-122"/>
                <a:ea typeface="思源黑体 CN Light" panose="020B0300000000000000" pitchFamily="34" charset="-122"/>
              </a:rPr>
              <a:t>02</a:t>
            </a:r>
            <a:endParaRPr lang="zh-CN" altLang="en-US" sz="4400" b="1" dirty="0">
              <a:solidFill>
                <a:schemeClr val="bg1"/>
              </a:solidFill>
              <a:latin typeface="思源黑体 CN Light" panose="020B0300000000000000" pitchFamily="34" charset="-122"/>
              <a:ea typeface="思源黑体 CN Light" panose="020B0300000000000000" pitchFamily="34" charset="-122"/>
            </a:endParaRPr>
          </a:p>
        </p:txBody>
      </p:sp>
      <p:sp>
        <p:nvSpPr>
          <p:cNvPr id="2" name="矩形 1"/>
          <p:cNvSpPr/>
          <p:nvPr>
            <p:custDataLst>
              <p:tags r:id="rId5"/>
            </p:custDataLst>
          </p:nvPr>
        </p:nvSpPr>
        <p:spPr>
          <a:xfrm>
            <a:off x="501015" y="1920240"/>
            <a:ext cx="11141075" cy="4112895"/>
          </a:xfrm>
          <a:prstGeom prst="rect">
            <a:avLst/>
          </a:prstGeom>
          <a:noFill/>
          <a:ln w="63500">
            <a:solidFill>
              <a:srgbClr val="485F84"/>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文本框 2"/>
          <p:cNvSpPr txBox="1"/>
          <p:nvPr>
            <p:custDataLst>
              <p:tags r:id="rId6"/>
            </p:custDataLst>
          </p:nvPr>
        </p:nvSpPr>
        <p:spPr>
          <a:xfrm>
            <a:off x="982980" y="2063750"/>
            <a:ext cx="9261475" cy="3784600"/>
          </a:xfrm>
          <a:prstGeom prst="rect">
            <a:avLst/>
          </a:prstGeom>
          <a:noFill/>
        </p:spPr>
        <p:txBody>
          <a:bodyPr wrap="square" rtlCol="0">
            <a:spAutoFit/>
          </a:bodyPr>
          <a:p>
            <a:pPr>
              <a:lnSpc>
                <a:spcPct val="150000"/>
              </a:lnSpc>
            </a:pPr>
            <a:r>
              <a:rPr lang="zh-CN" altLang="en-US" sz="2000" b="1" dirty="0">
                <a:solidFill>
                  <a:srgbClr val="384A66"/>
                </a:solidFill>
                <a:latin typeface="思源黑体 CN Light" panose="020B0300000000000000" pitchFamily="34" charset="-122"/>
                <a:ea typeface="思源黑体 CN Light" panose="020B0300000000000000" pitchFamily="34" charset="-122"/>
              </a:rPr>
              <a:t>1. 抓老板需求者上，反之下。</a:t>
            </a:r>
            <a:endParaRPr lang="zh-CN" altLang="en-US" sz="2000" b="1" dirty="0">
              <a:solidFill>
                <a:srgbClr val="384A66"/>
              </a:solidFill>
              <a:latin typeface="思源黑体 CN Light" panose="020B0300000000000000" pitchFamily="34" charset="-122"/>
              <a:ea typeface="思源黑体 CN Light" panose="020B0300000000000000" pitchFamily="34" charset="-122"/>
            </a:endParaRPr>
          </a:p>
          <a:p>
            <a:pPr>
              <a:lnSpc>
                <a:spcPct val="150000"/>
              </a:lnSpc>
            </a:pPr>
            <a:r>
              <a:rPr lang="zh-CN" altLang="en-US" sz="2000" b="1" dirty="0">
                <a:solidFill>
                  <a:srgbClr val="384A66"/>
                </a:solidFill>
                <a:latin typeface="思源黑体 CN Light" panose="020B0300000000000000" pitchFamily="34" charset="-122"/>
                <a:ea typeface="思源黑体 CN Light" panose="020B0300000000000000" pitchFamily="34" charset="-122"/>
              </a:rPr>
              <a:t>2. 抓企业需求者上，反之下。</a:t>
            </a:r>
            <a:endParaRPr lang="zh-CN" altLang="en-US" sz="2000" b="1" dirty="0">
              <a:solidFill>
                <a:srgbClr val="384A66"/>
              </a:solidFill>
              <a:latin typeface="思源黑体 CN Light" panose="020B0300000000000000" pitchFamily="34" charset="-122"/>
              <a:ea typeface="思源黑体 CN Light" panose="020B0300000000000000" pitchFamily="34" charset="-122"/>
            </a:endParaRPr>
          </a:p>
          <a:p>
            <a:pPr>
              <a:lnSpc>
                <a:spcPct val="150000"/>
              </a:lnSpc>
            </a:pPr>
            <a:r>
              <a:rPr lang="zh-CN" altLang="en-US" sz="2000" b="1" dirty="0">
                <a:solidFill>
                  <a:srgbClr val="384A66"/>
                </a:solidFill>
                <a:latin typeface="思源黑体 CN Light" panose="020B0300000000000000" pitchFamily="34" charset="-122"/>
                <a:ea typeface="思源黑体 CN Light" panose="020B0300000000000000" pitchFamily="34" charset="-122"/>
              </a:rPr>
              <a:t>3. 抓（部门）协作融通者上，反之下。</a:t>
            </a:r>
            <a:endParaRPr lang="zh-CN" altLang="en-US" sz="2000" b="1" dirty="0">
              <a:solidFill>
                <a:srgbClr val="384A66"/>
              </a:solidFill>
              <a:latin typeface="思源黑体 CN Light" panose="020B0300000000000000" pitchFamily="34" charset="-122"/>
              <a:ea typeface="思源黑体 CN Light" panose="020B0300000000000000" pitchFamily="34" charset="-122"/>
            </a:endParaRPr>
          </a:p>
          <a:p>
            <a:pPr>
              <a:lnSpc>
                <a:spcPct val="150000"/>
              </a:lnSpc>
            </a:pPr>
            <a:r>
              <a:rPr lang="zh-CN" altLang="en-US" sz="2000" b="1" dirty="0">
                <a:solidFill>
                  <a:srgbClr val="384A66"/>
                </a:solidFill>
                <a:latin typeface="思源黑体 CN Light" panose="020B0300000000000000" pitchFamily="34" charset="-122"/>
                <a:ea typeface="思源黑体 CN Light" panose="020B0300000000000000" pitchFamily="34" charset="-122"/>
              </a:rPr>
              <a:t>4. 抓（产品）进退者上，反之下。</a:t>
            </a:r>
            <a:endParaRPr lang="zh-CN" altLang="en-US" sz="2000" b="1" dirty="0">
              <a:solidFill>
                <a:srgbClr val="384A66"/>
              </a:solidFill>
              <a:latin typeface="思源黑体 CN Light" panose="020B0300000000000000" pitchFamily="34" charset="-122"/>
              <a:ea typeface="思源黑体 CN Light" panose="020B0300000000000000" pitchFamily="34" charset="-122"/>
            </a:endParaRPr>
          </a:p>
          <a:p>
            <a:pPr>
              <a:lnSpc>
                <a:spcPct val="150000"/>
              </a:lnSpc>
            </a:pPr>
            <a:r>
              <a:rPr lang="zh-CN" altLang="en-US" sz="2000" b="1" dirty="0">
                <a:solidFill>
                  <a:srgbClr val="384A66"/>
                </a:solidFill>
                <a:latin typeface="思源黑体 CN Light" panose="020B0300000000000000" pitchFamily="34" charset="-122"/>
                <a:ea typeface="思源黑体 CN Light" panose="020B0300000000000000" pitchFamily="34" charset="-122"/>
              </a:rPr>
              <a:t>5. 抓（环境）时务者上，反之下。</a:t>
            </a:r>
            <a:endParaRPr lang="zh-CN" altLang="en-US" sz="2000" b="1" dirty="0">
              <a:solidFill>
                <a:srgbClr val="384A66"/>
              </a:solidFill>
              <a:latin typeface="思源黑体 CN Light" panose="020B0300000000000000" pitchFamily="34" charset="-122"/>
              <a:ea typeface="思源黑体 CN Light" panose="020B0300000000000000" pitchFamily="34" charset="-122"/>
            </a:endParaRPr>
          </a:p>
          <a:p>
            <a:pPr>
              <a:lnSpc>
                <a:spcPct val="150000"/>
              </a:lnSpc>
            </a:pPr>
            <a:r>
              <a:rPr lang="zh-CN" altLang="en-US" sz="2000" b="1" dirty="0">
                <a:solidFill>
                  <a:srgbClr val="384A66"/>
                </a:solidFill>
                <a:latin typeface="思源黑体 CN Light" panose="020B0300000000000000" pitchFamily="34" charset="-122"/>
                <a:ea typeface="思源黑体 CN Light" panose="020B0300000000000000" pitchFamily="34" charset="-122"/>
              </a:rPr>
              <a:t>6. 抓（队伍）脉搏者上，反之下。</a:t>
            </a:r>
            <a:endParaRPr lang="zh-CN" altLang="en-US" sz="2000" b="1" dirty="0">
              <a:solidFill>
                <a:srgbClr val="384A66"/>
              </a:solidFill>
              <a:latin typeface="思源黑体 CN Light" panose="020B0300000000000000" pitchFamily="34" charset="-122"/>
              <a:ea typeface="思源黑体 CN Light" panose="020B0300000000000000" pitchFamily="34" charset="-122"/>
            </a:endParaRPr>
          </a:p>
          <a:p>
            <a:pPr>
              <a:lnSpc>
                <a:spcPct val="150000"/>
              </a:lnSpc>
            </a:pPr>
            <a:r>
              <a:rPr lang="zh-CN" altLang="en-US" sz="2000" b="1" dirty="0">
                <a:solidFill>
                  <a:srgbClr val="384A66"/>
                </a:solidFill>
                <a:latin typeface="思源黑体 CN Light" panose="020B0300000000000000" pitchFamily="34" charset="-122"/>
                <a:ea typeface="思源黑体 CN Light" panose="020B0300000000000000" pitchFamily="34" charset="-122"/>
              </a:rPr>
              <a:t>7. 抓（利润）效益最大化者上，反之下。</a:t>
            </a:r>
            <a:endParaRPr lang="zh-CN" altLang="en-US" sz="2000" b="1" dirty="0">
              <a:solidFill>
                <a:srgbClr val="384A66"/>
              </a:solidFill>
              <a:latin typeface="思源黑体 CN Light" panose="020B0300000000000000" pitchFamily="34" charset="-122"/>
              <a:ea typeface="思源黑体 CN Light" panose="020B0300000000000000" pitchFamily="34" charset="-122"/>
            </a:endParaRPr>
          </a:p>
          <a:p>
            <a:pPr>
              <a:lnSpc>
                <a:spcPct val="150000"/>
              </a:lnSpc>
            </a:pPr>
            <a:r>
              <a:rPr lang="zh-CN" altLang="en-US" sz="2000" b="1" dirty="0">
                <a:solidFill>
                  <a:srgbClr val="384A66"/>
                </a:solidFill>
                <a:latin typeface="思源黑体 CN Light" panose="020B0300000000000000" pitchFamily="34" charset="-122"/>
                <a:ea typeface="思源黑体 CN Light" panose="020B0300000000000000" pitchFamily="34" charset="-122"/>
              </a:rPr>
              <a:t>8. 功成“名不就”不甘作嫁衣者，主动下。</a:t>
            </a:r>
            <a:endParaRPr lang="zh-CN" altLang="en-US" sz="2000" b="1" dirty="0">
              <a:solidFill>
                <a:srgbClr val="384A66"/>
              </a:solidFill>
              <a:latin typeface="思源黑体 CN Light" panose="020B0300000000000000" pitchFamily="34" charset="-122"/>
              <a:ea typeface="思源黑体 CN Light" panose="020B03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500"/>
                                        <p:tgtEl>
                                          <p:spTgt spid="11"/>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1000"/>
                                        <p:tgtEl>
                                          <p:spTgt spid="3"/>
                                        </p:tgtEl>
                                      </p:cBhvr>
                                    </p:animEffect>
                                    <p:anim calcmode="lin" valueType="num">
                                      <p:cBhvr>
                                        <p:cTn id="12" dur="1000" fill="hold"/>
                                        <p:tgtEl>
                                          <p:spTgt spid="3"/>
                                        </p:tgtEl>
                                        <p:attrNameLst>
                                          <p:attrName>ppt_x</p:attrName>
                                        </p:attrNameLst>
                                      </p:cBhvr>
                                      <p:tavLst>
                                        <p:tav tm="0">
                                          <p:val>
                                            <p:strVal val="#ppt_x"/>
                                          </p:val>
                                        </p:tav>
                                        <p:tav tm="100000">
                                          <p:val>
                                            <p:strVal val="#ppt_x"/>
                                          </p:val>
                                        </p:tav>
                                      </p:tavLst>
                                    </p:anim>
                                    <p:anim calcmode="lin" valueType="num">
                                      <p:cBhvr>
                                        <p:cTn id="13"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3"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本框 10"/>
          <p:cNvSpPr txBox="1"/>
          <p:nvPr/>
        </p:nvSpPr>
        <p:spPr>
          <a:xfrm>
            <a:off x="767715" y="1125855"/>
            <a:ext cx="7007860" cy="583565"/>
          </a:xfrm>
          <a:prstGeom prst="rect">
            <a:avLst/>
          </a:prstGeom>
          <a:noFill/>
        </p:spPr>
        <p:txBody>
          <a:bodyPr wrap="square" rtlCol="0">
            <a:spAutoFit/>
          </a:bodyPr>
          <a:lstStyle/>
          <a:p>
            <a:r>
              <a:rPr lang="zh-CN" altLang="en-US" sz="3200" b="1" dirty="0">
                <a:solidFill>
                  <a:schemeClr val="tx1">
                    <a:lumMod val="75000"/>
                    <a:lumOff val="25000"/>
                  </a:schemeClr>
                </a:solidFill>
                <a:latin typeface="思源黑体 CN Light" panose="020B0300000000000000" pitchFamily="34" charset="-122"/>
                <a:ea typeface="思源黑体 CN Light" panose="020B0300000000000000" pitchFamily="34" charset="-122"/>
              </a:rPr>
              <a:t>六、营销老总三“纲”五“常”法则</a:t>
            </a:r>
            <a:endParaRPr lang="zh-CN" altLang="en-US" sz="3200" b="1" dirty="0">
              <a:solidFill>
                <a:schemeClr val="tx1">
                  <a:lumMod val="75000"/>
                  <a:lumOff val="25000"/>
                </a:schemeClr>
              </a:solidFill>
              <a:latin typeface="思源黑体 CN Light" panose="020B0300000000000000" pitchFamily="34" charset="-122"/>
              <a:ea typeface="思源黑体 CN Light" panose="020B0300000000000000" pitchFamily="34" charset="-122"/>
            </a:endParaRPr>
          </a:p>
        </p:txBody>
      </p:sp>
      <p:grpSp>
        <p:nvGrpSpPr>
          <p:cNvPr id="9" name="组合 8"/>
          <p:cNvGrpSpPr/>
          <p:nvPr/>
        </p:nvGrpSpPr>
        <p:grpSpPr>
          <a:xfrm>
            <a:off x="983432" y="220560"/>
            <a:ext cx="5613393" cy="761186"/>
            <a:chOff x="1828468" y="2747536"/>
            <a:chExt cx="4210044" cy="570889"/>
          </a:xfrm>
        </p:grpSpPr>
        <p:sp>
          <p:nvSpPr>
            <p:cNvPr id="13" name="文本框 12"/>
            <p:cNvSpPr txBox="1"/>
            <p:nvPr>
              <p:custDataLst>
                <p:tags r:id="rId1"/>
              </p:custDataLst>
            </p:nvPr>
          </p:nvSpPr>
          <p:spPr>
            <a:xfrm>
              <a:off x="1828468" y="2926948"/>
              <a:ext cx="2880320" cy="391477"/>
            </a:xfrm>
            <a:prstGeom prst="rect">
              <a:avLst/>
            </a:prstGeom>
            <a:noFill/>
          </p:spPr>
          <p:txBody>
            <a:bodyPr wrap="square" rtlCol="0">
              <a:spAutoFit/>
            </a:bodyPr>
            <a:p>
              <a:r>
                <a:rPr lang="zh-CN" altLang="en-US" sz="2800" dirty="0">
                  <a:solidFill>
                    <a:srgbClr val="384A66"/>
                  </a:solidFill>
                  <a:latin typeface="思源黑体 CN Light" panose="020B0300000000000000" pitchFamily="34" charset="-122"/>
                  <a:ea typeface="思源黑体 CN Light" panose="020B0300000000000000" pitchFamily="34" charset="-122"/>
                </a:rPr>
                <a:t>业务员生存法则</a:t>
              </a:r>
              <a:endParaRPr lang="zh-CN" altLang="en-US" sz="2800" dirty="0">
                <a:solidFill>
                  <a:srgbClr val="384A66"/>
                </a:solidFill>
                <a:latin typeface="思源黑体 CN Light" panose="020B0300000000000000" pitchFamily="34" charset="-122"/>
                <a:ea typeface="思源黑体 CN Light" panose="020B0300000000000000" pitchFamily="34" charset="-122"/>
              </a:endParaRPr>
            </a:p>
          </p:txBody>
        </p:sp>
        <p:sp>
          <p:nvSpPr>
            <p:cNvPr id="17" name="文本框 16"/>
            <p:cNvSpPr txBox="1"/>
            <p:nvPr>
              <p:custDataLst>
                <p:tags r:id="rId2"/>
              </p:custDataLst>
            </p:nvPr>
          </p:nvSpPr>
          <p:spPr>
            <a:xfrm>
              <a:off x="1828468" y="2747536"/>
              <a:ext cx="4210044" cy="276225"/>
            </a:xfrm>
            <a:prstGeom prst="rect">
              <a:avLst/>
            </a:prstGeom>
            <a:noFill/>
          </p:spPr>
          <p:txBody>
            <a:bodyPr wrap="square" rtlCol="0">
              <a:spAutoFit/>
            </a:bodyPr>
            <a:p>
              <a:r>
                <a:rPr lang="en-US" altLang="zh-CN" sz="1800" dirty="0">
                  <a:solidFill>
                    <a:srgbClr val="384A66"/>
                  </a:solidFill>
                  <a:latin typeface="思源黑体 CN Light" panose="020B0300000000000000" pitchFamily="34" charset="-122"/>
                  <a:ea typeface="思源黑体 CN Light" panose="020B0300000000000000" pitchFamily="34" charset="-122"/>
                </a:rPr>
                <a:t>第</a:t>
              </a:r>
              <a:r>
                <a:rPr lang="zh-CN" altLang="en-US" sz="1800" dirty="0">
                  <a:solidFill>
                    <a:srgbClr val="384A66"/>
                  </a:solidFill>
                  <a:latin typeface="思源黑体 CN Light" panose="020B0300000000000000" pitchFamily="34" charset="-122"/>
                  <a:ea typeface="思源黑体 CN Light" panose="020B0300000000000000" pitchFamily="34" charset="-122"/>
                </a:rPr>
                <a:t>二</a:t>
              </a:r>
              <a:r>
                <a:rPr lang="en-US" altLang="zh-CN" sz="1800" dirty="0">
                  <a:solidFill>
                    <a:srgbClr val="384A66"/>
                  </a:solidFill>
                  <a:latin typeface="思源黑体 CN Light" panose="020B0300000000000000" pitchFamily="34" charset="-122"/>
                  <a:ea typeface="思源黑体 CN Light" panose="020B0300000000000000" pitchFamily="34" charset="-122"/>
                </a:rPr>
                <a:t>节</a:t>
              </a:r>
              <a:endParaRPr lang="en-US" altLang="zh-CN" sz="1800" dirty="0">
                <a:solidFill>
                  <a:srgbClr val="384A66"/>
                </a:solidFill>
                <a:latin typeface="思源黑体 CN Light" panose="020B0300000000000000" pitchFamily="34" charset="-122"/>
                <a:ea typeface="思源黑体 CN Light" panose="020B0300000000000000" pitchFamily="34" charset="-122"/>
              </a:endParaRPr>
            </a:p>
          </p:txBody>
        </p:sp>
      </p:grpSp>
      <p:sp>
        <p:nvSpPr>
          <p:cNvPr id="18" name="椭圆 17"/>
          <p:cNvSpPr/>
          <p:nvPr>
            <p:custDataLst>
              <p:tags r:id="rId3"/>
            </p:custDataLst>
          </p:nvPr>
        </p:nvSpPr>
        <p:spPr>
          <a:xfrm>
            <a:off x="-456728" y="-315417"/>
            <a:ext cx="1440160" cy="1410509"/>
          </a:xfrm>
          <a:prstGeom prst="ellipse">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9" name="文本框 18"/>
          <p:cNvSpPr txBox="1"/>
          <p:nvPr>
            <p:custDataLst>
              <p:tags r:id="rId4"/>
            </p:custDataLst>
          </p:nvPr>
        </p:nvSpPr>
        <p:spPr>
          <a:xfrm>
            <a:off x="47328" y="211287"/>
            <a:ext cx="1177490" cy="768350"/>
          </a:xfrm>
          <a:prstGeom prst="rect">
            <a:avLst/>
          </a:prstGeom>
          <a:noFill/>
        </p:spPr>
        <p:txBody>
          <a:bodyPr wrap="square" rtlCol="0">
            <a:spAutoFit/>
          </a:bodyPr>
          <a:p>
            <a:r>
              <a:rPr lang="en-US" altLang="zh-CN" sz="4400" b="1" dirty="0">
                <a:solidFill>
                  <a:schemeClr val="bg1"/>
                </a:solidFill>
                <a:latin typeface="思源黑体 CN Light" panose="020B0300000000000000" pitchFamily="34" charset="-122"/>
                <a:ea typeface="思源黑体 CN Light" panose="020B0300000000000000" pitchFamily="34" charset="-122"/>
              </a:rPr>
              <a:t>02</a:t>
            </a:r>
            <a:endParaRPr lang="zh-CN" altLang="en-US" sz="4400" b="1" dirty="0">
              <a:solidFill>
                <a:schemeClr val="bg1"/>
              </a:solidFill>
              <a:latin typeface="思源黑体 CN Light" panose="020B0300000000000000" pitchFamily="34" charset="-122"/>
              <a:ea typeface="思源黑体 CN Light" panose="020B0300000000000000" pitchFamily="34" charset="-122"/>
            </a:endParaRPr>
          </a:p>
        </p:txBody>
      </p:sp>
      <p:sp>
        <p:nvSpPr>
          <p:cNvPr id="2" name="矩形 1"/>
          <p:cNvSpPr/>
          <p:nvPr>
            <p:custDataLst>
              <p:tags r:id="rId5"/>
            </p:custDataLst>
          </p:nvPr>
        </p:nvSpPr>
        <p:spPr>
          <a:xfrm>
            <a:off x="501015" y="1920240"/>
            <a:ext cx="11141075" cy="4112895"/>
          </a:xfrm>
          <a:prstGeom prst="rect">
            <a:avLst/>
          </a:prstGeom>
          <a:noFill/>
          <a:ln w="63500">
            <a:solidFill>
              <a:srgbClr val="485F84"/>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文本框 2"/>
          <p:cNvSpPr txBox="1"/>
          <p:nvPr>
            <p:custDataLst>
              <p:tags r:id="rId6"/>
            </p:custDataLst>
          </p:nvPr>
        </p:nvSpPr>
        <p:spPr>
          <a:xfrm>
            <a:off x="982980" y="2063750"/>
            <a:ext cx="9261475" cy="2030095"/>
          </a:xfrm>
          <a:prstGeom prst="rect">
            <a:avLst/>
          </a:prstGeom>
          <a:noFill/>
        </p:spPr>
        <p:txBody>
          <a:bodyPr wrap="square" rtlCol="0">
            <a:spAutoFit/>
          </a:bodyPr>
          <a:p>
            <a:pPr>
              <a:lnSpc>
                <a:spcPct val="150000"/>
              </a:lnSpc>
            </a:pPr>
            <a:r>
              <a:rPr lang="zh-CN" altLang="en-US" b="1" dirty="0">
                <a:solidFill>
                  <a:srgbClr val="FF0000"/>
                </a:solidFill>
                <a:latin typeface="思源黑体 CN Light" panose="020B0300000000000000" pitchFamily="34" charset="-122"/>
                <a:ea typeface="思源黑体 CN Light" panose="020B0300000000000000" pitchFamily="34" charset="-122"/>
              </a:rPr>
              <a:t>（一）三“纲”法则</a:t>
            </a:r>
            <a:endParaRPr lang="zh-CN" altLang="en-US" sz="2000" b="1" dirty="0">
              <a:solidFill>
                <a:srgbClr val="384A66"/>
              </a:solidFill>
              <a:latin typeface="思源黑体 CN Light" panose="020B0300000000000000" pitchFamily="34" charset="-122"/>
              <a:ea typeface="思源黑体 CN Light" panose="020B0300000000000000" pitchFamily="34" charset="-122"/>
            </a:endParaRPr>
          </a:p>
          <a:p>
            <a:pPr>
              <a:lnSpc>
                <a:spcPct val="150000"/>
              </a:lnSpc>
            </a:pPr>
            <a:r>
              <a:rPr lang="zh-CN" altLang="en-US" sz="2000" b="1" dirty="0">
                <a:solidFill>
                  <a:srgbClr val="384A66"/>
                </a:solidFill>
                <a:latin typeface="思源黑体 CN Light" panose="020B0300000000000000" pitchFamily="34" charset="-122"/>
                <a:ea typeface="思源黑体 CN Light" panose="020B0300000000000000" pitchFamily="34" charset="-122"/>
              </a:rPr>
              <a:t>1. 以老板为纲。</a:t>
            </a:r>
            <a:endParaRPr lang="zh-CN" altLang="en-US" sz="2000" b="1" dirty="0">
              <a:solidFill>
                <a:srgbClr val="384A66"/>
              </a:solidFill>
              <a:latin typeface="思源黑体 CN Light" panose="020B0300000000000000" pitchFamily="34" charset="-122"/>
              <a:ea typeface="思源黑体 CN Light" panose="020B0300000000000000" pitchFamily="34" charset="-122"/>
            </a:endParaRPr>
          </a:p>
          <a:p>
            <a:pPr>
              <a:lnSpc>
                <a:spcPct val="150000"/>
              </a:lnSpc>
            </a:pPr>
            <a:r>
              <a:rPr lang="zh-CN" altLang="en-US" sz="2000" b="1" dirty="0">
                <a:solidFill>
                  <a:srgbClr val="384A66"/>
                </a:solidFill>
                <a:latin typeface="思源黑体 CN Light" panose="020B0300000000000000" pitchFamily="34" charset="-122"/>
                <a:ea typeface="思源黑体 CN Light" panose="020B0300000000000000" pitchFamily="34" charset="-122"/>
              </a:rPr>
              <a:t>2. 以企业整体部门及团队协作为纲。</a:t>
            </a:r>
            <a:endParaRPr lang="zh-CN" altLang="en-US" sz="2000" b="1" dirty="0">
              <a:solidFill>
                <a:srgbClr val="384A66"/>
              </a:solidFill>
              <a:latin typeface="思源黑体 CN Light" panose="020B0300000000000000" pitchFamily="34" charset="-122"/>
              <a:ea typeface="思源黑体 CN Light" panose="020B0300000000000000" pitchFamily="34" charset="-122"/>
            </a:endParaRPr>
          </a:p>
          <a:p>
            <a:pPr>
              <a:lnSpc>
                <a:spcPct val="150000"/>
              </a:lnSpc>
            </a:pPr>
            <a:r>
              <a:rPr lang="zh-CN" altLang="en-US" sz="2000" b="1" dirty="0">
                <a:solidFill>
                  <a:srgbClr val="384A66"/>
                </a:solidFill>
                <a:latin typeface="思源黑体 CN Light" panose="020B0300000000000000" pitchFamily="34" charset="-122"/>
                <a:ea typeface="思源黑体 CN Light" panose="020B0300000000000000" pitchFamily="34" charset="-122"/>
              </a:rPr>
              <a:t>3. 以谦逊为纲。</a:t>
            </a:r>
            <a:endParaRPr lang="zh-CN" altLang="en-US" sz="2000" b="1" dirty="0">
              <a:solidFill>
                <a:srgbClr val="384A66"/>
              </a:solidFill>
              <a:latin typeface="思源黑体 CN Light" panose="020B0300000000000000" pitchFamily="34" charset="-122"/>
              <a:ea typeface="思源黑体 CN Light" panose="020B03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500"/>
                                        <p:tgtEl>
                                          <p:spTgt spid="11"/>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1000"/>
                                        <p:tgtEl>
                                          <p:spTgt spid="3"/>
                                        </p:tgtEl>
                                      </p:cBhvr>
                                    </p:animEffect>
                                    <p:anim calcmode="lin" valueType="num">
                                      <p:cBhvr>
                                        <p:cTn id="12" dur="1000" fill="hold"/>
                                        <p:tgtEl>
                                          <p:spTgt spid="3"/>
                                        </p:tgtEl>
                                        <p:attrNameLst>
                                          <p:attrName>ppt_x</p:attrName>
                                        </p:attrNameLst>
                                      </p:cBhvr>
                                      <p:tavLst>
                                        <p:tav tm="0">
                                          <p:val>
                                            <p:strVal val="#ppt_x"/>
                                          </p:val>
                                        </p:tav>
                                        <p:tav tm="100000">
                                          <p:val>
                                            <p:strVal val="#ppt_x"/>
                                          </p:val>
                                        </p:tav>
                                      </p:tavLst>
                                    </p:anim>
                                    <p:anim calcmode="lin" valueType="num">
                                      <p:cBhvr>
                                        <p:cTn id="13"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3"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983432" y="220560"/>
            <a:ext cx="5613393" cy="761186"/>
            <a:chOff x="1828468" y="2747536"/>
            <a:chExt cx="4210044" cy="570889"/>
          </a:xfrm>
        </p:grpSpPr>
        <p:sp>
          <p:nvSpPr>
            <p:cNvPr id="13" name="文本框 12"/>
            <p:cNvSpPr txBox="1"/>
            <p:nvPr>
              <p:custDataLst>
                <p:tags r:id="rId1"/>
              </p:custDataLst>
            </p:nvPr>
          </p:nvSpPr>
          <p:spPr>
            <a:xfrm>
              <a:off x="1828468" y="2926948"/>
              <a:ext cx="2880320" cy="391477"/>
            </a:xfrm>
            <a:prstGeom prst="rect">
              <a:avLst/>
            </a:prstGeom>
            <a:noFill/>
          </p:spPr>
          <p:txBody>
            <a:bodyPr wrap="square" rtlCol="0">
              <a:spAutoFit/>
            </a:bodyPr>
            <a:p>
              <a:r>
                <a:rPr lang="zh-CN" altLang="en-US" sz="2800" dirty="0">
                  <a:solidFill>
                    <a:srgbClr val="384A66"/>
                  </a:solidFill>
                  <a:latin typeface="思源黑体 CN Light" panose="020B0300000000000000" pitchFamily="34" charset="-122"/>
                  <a:ea typeface="思源黑体 CN Light" panose="020B0300000000000000" pitchFamily="34" charset="-122"/>
                </a:rPr>
                <a:t>业务员生存法则</a:t>
              </a:r>
              <a:endParaRPr lang="zh-CN" altLang="en-US" sz="2800" dirty="0">
                <a:solidFill>
                  <a:srgbClr val="384A66"/>
                </a:solidFill>
                <a:latin typeface="思源黑体 CN Light" panose="020B0300000000000000" pitchFamily="34" charset="-122"/>
                <a:ea typeface="思源黑体 CN Light" panose="020B0300000000000000" pitchFamily="34" charset="-122"/>
              </a:endParaRPr>
            </a:p>
          </p:txBody>
        </p:sp>
        <p:sp>
          <p:nvSpPr>
            <p:cNvPr id="17" name="文本框 16"/>
            <p:cNvSpPr txBox="1"/>
            <p:nvPr>
              <p:custDataLst>
                <p:tags r:id="rId2"/>
              </p:custDataLst>
            </p:nvPr>
          </p:nvSpPr>
          <p:spPr>
            <a:xfrm>
              <a:off x="1828468" y="2747536"/>
              <a:ext cx="4210044" cy="276225"/>
            </a:xfrm>
            <a:prstGeom prst="rect">
              <a:avLst/>
            </a:prstGeom>
            <a:noFill/>
          </p:spPr>
          <p:txBody>
            <a:bodyPr wrap="square" rtlCol="0">
              <a:spAutoFit/>
            </a:bodyPr>
            <a:p>
              <a:r>
                <a:rPr lang="en-US" altLang="zh-CN" sz="1800" dirty="0">
                  <a:solidFill>
                    <a:srgbClr val="384A66"/>
                  </a:solidFill>
                  <a:latin typeface="思源黑体 CN Light" panose="020B0300000000000000" pitchFamily="34" charset="-122"/>
                  <a:ea typeface="思源黑体 CN Light" panose="020B0300000000000000" pitchFamily="34" charset="-122"/>
                </a:rPr>
                <a:t>第</a:t>
              </a:r>
              <a:r>
                <a:rPr lang="zh-CN" altLang="en-US" sz="1800" dirty="0">
                  <a:solidFill>
                    <a:srgbClr val="384A66"/>
                  </a:solidFill>
                  <a:latin typeface="思源黑体 CN Light" panose="020B0300000000000000" pitchFamily="34" charset="-122"/>
                  <a:ea typeface="思源黑体 CN Light" panose="020B0300000000000000" pitchFamily="34" charset="-122"/>
                </a:rPr>
                <a:t>二</a:t>
              </a:r>
              <a:r>
                <a:rPr lang="en-US" altLang="zh-CN" sz="1800" dirty="0">
                  <a:solidFill>
                    <a:srgbClr val="384A66"/>
                  </a:solidFill>
                  <a:latin typeface="思源黑体 CN Light" panose="020B0300000000000000" pitchFamily="34" charset="-122"/>
                  <a:ea typeface="思源黑体 CN Light" panose="020B0300000000000000" pitchFamily="34" charset="-122"/>
                </a:rPr>
                <a:t>节</a:t>
              </a:r>
              <a:endParaRPr lang="en-US" altLang="zh-CN" sz="1800" dirty="0">
                <a:solidFill>
                  <a:srgbClr val="384A66"/>
                </a:solidFill>
                <a:latin typeface="思源黑体 CN Light" panose="020B0300000000000000" pitchFamily="34" charset="-122"/>
                <a:ea typeface="思源黑体 CN Light" panose="020B0300000000000000" pitchFamily="34" charset="-122"/>
              </a:endParaRPr>
            </a:p>
          </p:txBody>
        </p:sp>
      </p:grpSp>
      <p:sp>
        <p:nvSpPr>
          <p:cNvPr id="18" name="椭圆 17"/>
          <p:cNvSpPr/>
          <p:nvPr>
            <p:custDataLst>
              <p:tags r:id="rId3"/>
            </p:custDataLst>
          </p:nvPr>
        </p:nvSpPr>
        <p:spPr>
          <a:xfrm>
            <a:off x="-456728" y="-315417"/>
            <a:ext cx="1440160" cy="1410509"/>
          </a:xfrm>
          <a:prstGeom prst="ellipse">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9" name="文本框 18"/>
          <p:cNvSpPr txBox="1"/>
          <p:nvPr>
            <p:custDataLst>
              <p:tags r:id="rId4"/>
            </p:custDataLst>
          </p:nvPr>
        </p:nvSpPr>
        <p:spPr>
          <a:xfrm>
            <a:off x="47328" y="211287"/>
            <a:ext cx="1177490" cy="768350"/>
          </a:xfrm>
          <a:prstGeom prst="rect">
            <a:avLst/>
          </a:prstGeom>
          <a:noFill/>
        </p:spPr>
        <p:txBody>
          <a:bodyPr wrap="square" rtlCol="0">
            <a:spAutoFit/>
          </a:bodyPr>
          <a:p>
            <a:r>
              <a:rPr lang="en-US" altLang="zh-CN" sz="4400" b="1" dirty="0">
                <a:solidFill>
                  <a:schemeClr val="bg1"/>
                </a:solidFill>
                <a:latin typeface="思源黑体 CN Light" panose="020B0300000000000000" pitchFamily="34" charset="-122"/>
                <a:ea typeface="思源黑体 CN Light" panose="020B0300000000000000" pitchFamily="34" charset="-122"/>
              </a:rPr>
              <a:t>02</a:t>
            </a:r>
            <a:endParaRPr lang="zh-CN" altLang="en-US" sz="4400" b="1" dirty="0">
              <a:solidFill>
                <a:schemeClr val="bg1"/>
              </a:solidFill>
              <a:latin typeface="思源黑体 CN Light" panose="020B0300000000000000" pitchFamily="34" charset="-122"/>
              <a:ea typeface="思源黑体 CN Light" panose="020B0300000000000000" pitchFamily="34" charset="-122"/>
            </a:endParaRPr>
          </a:p>
        </p:txBody>
      </p:sp>
      <p:sp>
        <p:nvSpPr>
          <p:cNvPr id="2" name="矩形 1"/>
          <p:cNvSpPr/>
          <p:nvPr>
            <p:custDataLst>
              <p:tags r:id="rId5"/>
            </p:custDataLst>
          </p:nvPr>
        </p:nvSpPr>
        <p:spPr>
          <a:xfrm>
            <a:off x="501015" y="1633220"/>
            <a:ext cx="11141075" cy="4112895"/>
          </a:xfrm>
          <a:prstGeom prst="rect">
            <a:avLst/>
          </a:prstGeom>
          <a:noFill/>
          <a:ln w="63500">
            <a:solidFill>
              <a:srgbClr val="485F84"/>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文本框 2"/>
          <p:cNvSpPr txBox="1"/>
          <p:nvPr>
            <p:custDataLst>
              <p:tags r:id="rId6"/>
            </p:custDataLst>
          </p:nvPr>
        </p:nvSpPr>
        <p:spPr>
          <a:xfrm>
            <a:off x="982980" y="1776730"/>
            <a:ext cx="9261475" cy="2953385"/>
          </a:xfrm>
          <a:prstGeom prst="rect">
            <a:avLst/>
          </a:prstGeom>
          <a:noFill/>
        </p:spPr>
        <p:txBody>
          <a:bodyPr wrap="square" rtlCol="0">
            <a:spAutoFit/>
          </a:bodyPr>
          <a:p>
            <a:pPr>
              <a:lnSpc>
                <a:spcPct val="150000"/>
              </a:lnSpc>
            </a:pPr>
            <a:r>
              <a:rPr lang="zh-CN" altLang="en-US" b="1" dirty="0">
                <a:solidFill>
                  <a:srgbClr val="FF0000"/>
                </a:solidFill>
                <a:latin typeface="思源黑体 CN Light" panose="020B0300000000000000" pitchFamily="34" charset="-122"/>
                <a:ea typeface="思源黑体 CN Light" panose="020B0300000000000000" pitchFamily="34" charset="-122"/>
              </a:rPr>
              <a:t>（二）五“常”法则</a:t>
            </a:r>
            <a:endParaRPr lang="zh-CN" altLang="en-US" b="1" dirty="0">
              <a:solidFill>
                <a:srgbClr val="FF0000"/>
              </a:solidFill>
              <a:latin typeface="思源黑体 CN Light" panose="020B0300000000000000" pitchFamily="34" charset="-122"/>
              <a:ea typeface="思源黑体 CN Light" panose="020B0300000000000000" pitchFamily="34" charset="-122"/>
            </a:endParaRPr>
          </a:p>
          <a:p>
            <a:pPr>
              <a:lnSpc>
                <a:spcPct val="150000"/>
              </a:lnSpc>
            </a:pPr>
            <a:r>
              <a:rPr lang="zh-CN" altLang="en-US" sz="2000" b="1" dirty="0">
                <a:solidFill>
                  <a:srgbClr val="384A66"/>
                </a:solidFill>
                <a:latin typeface="思源黑体 CN Light" panose="020B0300000000000000" pitchFamily="34" charset="-122"/>
                <a:ea typeface="思源黑体 CN Light" panose="020B0300000000000000" pitchFamily="34" charset="-122"/>
              </a:rPr>
              <a:t>1. 以把握行业的未来与趋势为常。</a:t>
            </a:r>
            <a:endParaRPr lang="zh-CN" altLang="en-US" sz="2000" b="1" dirty="0">
              <a:solidFill>
                <a:srgbClr val="384A66"/>
              </a:solidFill>
              <a:latin typeface="思源黑体 CN Light" panose="020B0300000000000000" pitchFamily="34" charset="-122"/>
              <a:ea typeface="思源黑体 CN Light" panose="020B0300000000000000" pitchFamily="34" charset="-122"/>
            </a:endParaRPr>
          </a:p>
          <a:p>
            <a:pPr>
              <a:lnSpc>
                <a:spcPct val="150000"/>
              </a:lnSpc>
            </a:pPr>
            <a:r>
              <a:rPr lang="zh-CN" altLang="en-US" sz="2000" b="1" dirty="0">
                <a:solidFill>
                  <a:srgbClr val="384A66"/>
                </a:solidFill>
                <a:latin typeface="思源黑体 CN Light" panose="020B0300000000000000" pitchFamily="34" charset="-122"/>
                <a:ea typeface="思源黑体 CN Light" panose="020B0300000000000000" pitchFamily="34" charset="-122"/>
              </a:rPr>
              <a:t>2. 以企业的效益为常。</a:t>
            </a:r>
            <a:endParaRPr lang="zh-CN" altLang="en-US" sz="2000" b="1" dirty="0">
              <a:solidFill>
                <a:srgbClr val="384A66"/>
              </a:solidFill>
              <a:latin typeface="思源黑体 CN Light" panose="020B0300000000000000" pitchFamily="34" charset="-122"/>
              <a:ea typeface="思源黑体 CN Light" panose="020B0300000000000000" pitchFamily="34" charset="-122"/>
            </a:endParaRPr>
          </a:p>
          <a:p>
            <a:pPr>
              <a:lnSpc>
                <a:spcPct val="150000"/>
              </a:lnSpc>
            </a:pPr>
            <a:r>
              <a:rPr lang="zh-CN" altLang="en-US" sz="2000" b="1" dirty="0">
                <a:solidFill>
                  <a:srgbClr val="384A66"/>
                </a:solidFill>
                <a:latin typeface="思源黑体 CN Light" panose="020B0300000000000000" pitchFamily="34" charset="-122"/>
                <a:ea typeface="思源黑体 CN Light" panose="020B0300000000000000" pitchFamily="34" charset="-122"/>
              </a:rPr>
              <a:t>3. 以带团队能力为常。</a:t>
            </a:r>
            <a:endParaRPr lang="zh-CN" altLang="en-US" sz="2000" b="1" dirty="0">
              <a:solidFill>
                <a:srgbClr val="384A66"/>
              </a:solidFill>
              <a:latin typeface="思源黑体 CN Light" panose="020B0300000000000000" pitchFamily="34" charset="-122"/>
              <a:ea typeface="思源黑体 CN Light" panose="020B0300000000000000" pitchFamily="34" charset="-122"/>
            </a:endParaRPr>
          </a:p>
          <a:p>
            <a:pPr>
              <a:lnSpc>
                <a:spcPct val="150000"/>
              </a:lnSpc>
            </a:pPr>
            <a:r>
              <a:rPr lang="zh-CN" altLang="en-US" sz="2000" b="1" dirty="0">
                <a:solidFill>
                  <a:srgbClr val="384A66"/>
                </a:solidFill>
                <a:latin typeface="思源黑体 CN Light" panose="020B0300000000000000" pitchFamily="34" charset="-122"/>
                <a:ea typeface="思源黑体 CN Light" panose="020B0300000000000000" pitchFamily="34" charset="-122"/>
              </a:rPr>
              <a:t>4. 以公为常。</a:t>
            </a:r>
            <a:endParaRPr lang="zh-CN" altLang="en-US" sz="2000" b="1" dirty="0">
              <a:solidFill>
                <a:srgbClr val="384A66"/>
              </a:solidFill>
              <a:latin typeface="思源黑体 CN Light" panose="020B0300000000000000" pitchFamily="34" charset="-122"/>
              <a:ea typeface="思源黑体 CN Light" panose="020B0300000000000000" pitchFamily="34" charset="-122"/>
            </a:endParaRPr>
          </a:p>
          <a:p>
            <a:pPr>
              <a:lnSpc>
                <a:spcPct val="150000"/>
              </a:lnSpc>
            </a:pPr>
            <a:r>
              <a:rPr lang="zh-CN" altLang="en-US" sz="2000" b="1" dirty="0">
                <a:solidFill>
                  <a:srgbClr val="384A66"/>
                </a:solidFill>
                <a:latin typeface="思源黑体 CN Light" panose="020B0300000000000000" pitchFamily="34" charset="-122"/>
                <a:ea typeface="思源黑体 CN Light" panose="020B0300000000000000" pitchFamily="34" charset="-122"/>
              </a:rPr>
              <a:t>5. 以营销团队的业绩、进步和生活均衡为常。</a:t>
            </a:r>
            <a:endParaRPr lang="zh-CN" altLang="en-US" sz="2000" b="1" dirty="0">
              <a:solidFill>
                <a:srgbClr val="384A66"/>
              </a:solidFill>
              <a:latin typeface="思源黑体 CN Light" panose="020B0300000000000000" pitchFamily="34" charset="-122"/>
              <a:ea typeface="思源黑体 CN Light" panose="020B03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本框 10"/>
          <p:cNvSpPr txBox="1"/>
          <p:nvPr/>
        </p:nvSpPr>
        <p:spPr>
          <a:xfrm>
            <a:off x="767715" y="1125855"/>
            <a:ext cx="7007860" cy="583565"/>
          </a:xfrm>
          <a:prstGeom prst="rect">
            <a:avLst/>
          </a:prstGeom>
          <a:noFill/>
        </p:spPr>
        <p:txBody>
          <a:bodyPr wrap="square" rtlCol="0">
            <a:spAutoFit/>
          </a:bodyPr>
          <a:lstStyle/>
          <a:p>
            <a:r>
              <a:rPr lang="zh-CN" altLang="en-US" sz="3200" b="1" dirty="0">
                <a:solidFill>
                  <a:schemeClr val="tx1">
                    <a:lumMod val="75000"/>
                    <a:lumOff val="25000"/>
                  </a:schemeClr>
                </a:solidFill>
                <a:latin typeface="思源黑体 CN Light" panose="020B0300000000000000" pitchFamily="34" charset="-122"/>
                <a:ea typeface="思源黑体 CN Light" panose="020B0300000000000000" pitchFamily="34" charset="-122"/>
              </a:rPr>
              <a:t>七、新行业下选对企业的六个标准</a:t>
            </a:r>
            <a:endParaRPr lang="zh-CN" altLang="en-US" sz="3200" b="1" dirty="0">
              <a:solidFill>
                <a:schemeClr val="tx1">
                  <a:lumMod val="75000"/>
                  <a:lumOff val="25000"/>
                </a:schemeClr>
              </a:solidFill>
              <a:latin typeface="思源黑体 CN Light" panose="020B0300000000000000" pitchFamily="34" charset="-122"/>
              <a:ea typeface="思源黑体 CN Light" panose="020B0300000000000000" pitchFamily="34" charset="-122"/>
            </a:endParaRPr>
          </a:p>
        </p:txBody>
      </p:sp>
      <p:grpSp>
        <p:nvGrpSpPr>
          <p:cNvPr id="9" name="组合 8"/>
          <p:cNvGrpSpPr/>
          <p:nvPr/>
        </p:nvGrpSpPr>
        <p:grpSpPr>
          <a:xfrm>
            <a:off x="983432" y="220560"/>
            <a:ext cx="5613393" cy="761186"/>
            <a:chOff x="1828468" y="2747536"/>
            <a:chExt cx="4210044" cy="570889"/>
          </a:xfrm>
        </p:grpSpPr>
        <p:sp>
          <p:nvSpPr>
            <p:cNvPr id="13" name="文本框 12"/>
            <p:cNvSpPr txBox="1"/>
            <p:nvPr>
              <p:custDataLst>
                <p:tags r:id="rId1"/>
              </p:custDataLst>
            </p:nvPr>
          </p:nvSpPr>
          <p:spPr>
            <a:xfrm>
              <a:off x="1828468" y="2926948"/>
              <a:ext cx="2880320" cy="391477"/>
            </a:xfrm>
            <a:prstGeom prst="rect">
              <a:avLst/>
            </a:prstGeom>
            <a:noFill/>
          </p:spPr>
          <p:txBody>
            <a:bodyPr wrap="square" rtlCol="0">
              <a:spAutoFit/>
            </a:bodyPr>
            <a:p>
              <a:r>
                <a:rPr lang="zh-CN" altLang="en-US" sz="2800" dirty="0">
                  <a:solidFill>
                    <a:srgbClr val="384A66"/>
                  </a:solidFill>
                  <a:latin typeface="思源黑体 CN Light" panose="020B0300000000000000" pitchFamily="34" charset="-122"/>
                  <a:ea typeface="思源黑体 CN Light" panose="020B0300000000000000" pitchFamily="34" charset="-122"/>
                </a:rPr>
                <a:t>业务员生存法则</a:t>
              </a:r>
              <a:endParaRPr lang="zh-CN" altLang="en-US" sz="2800" dirty="0">
                <a:solidFill>
                  <a:srgbClr val="384A66"/>
                </a:solidFill>
                <a:latin typeface="思源黑体 CN Light" panose="020B0300000000000000" pitchFamily="34" charset="-122"/>
                <a:ea typeface="思源黑体 CN Light" panose="020B0300000000000000" pitchFamily="34" charset="-122"/>
              </a:endParaRPr>
            </a:p>
          </p:txBody>
        </p:sp>
        <p:sp>
          <p:nvSpPr>
            <p:cNvPr id="17" name="文本框 16"/>
            <p:cNvSpPr txBox="1"/>
            <p:nvPr>
              <p:custDataLst>
                <p:tags r:id="rId2"/>
              </p:custDataLst>
            </p:nvPr>
          </p:nvSpPr>
          <p:spPr>
            <a:xfrm>
              <a:off x="1828468" y="2747536"/>
              <a:ext cx="4210044" cy="276225"/>
            </a:xfrm>
            <a:prstGeom prst="rect">
              <a:avLst/>
            </a:prstGeom>
            <a:noFill/>
          </p:spPr>
          <p:txBody>
            <a:bodyPr wrap="square" rtlCol="0">
              <a:spAutoFit/>
            </a:bodyPr>
            <a:p>
              <a:r>
                <a:rPr lang="en-US" altLang="zh-CN" sz="1800" dirty="0">
                  <a:solidFill>
                    <a:srgbClr val="384A66"/>
                  </a:solidFill>
                  <a:latin typeface="思源黑体 CN Light" panose="020B0300000000000000" pitchFamily="34" charset="-122"/>
                  <a:ea typeface="思源黑体 CN Light" panose="020B0300000000000000" pitchFamily="34" charset="-122"/>
                </a:rPr>
                <a:t>第</a:t>
              </a:r>
              <a:r>
                <a:rPr lang="zh-CN" altLang="en-US" sz="1800" dirty="0">
                  <a:solidFill>
                    <a:srgbClr val="384A66"/>
                  </a:solidFill>
                  <a:latin typeface="思源黑体 CN Light" panose="020B0300000000000000" pitchFamily="34" charset="-122"/>
                  <a:ea typeface="思源黑体 CN Light" panose="020B0300000000000000" pitchFamily="34" charset="-122"/>
                </a:rPr>
                <a:t>二</a:t>
              </a:r>
              <a:r>
                <a:rPr lang="en-US" altLang="zh-CN" sz="1800" dirty="0">
                  <a:solidFill>
                    <a:srgbClr val="384A66"/>
                  </a:solidFill>
                  <a:latin typeface="思源黑体 CN Light" panose="020B0300000000000000" pitchFamily="34" charset="-122"/>
                  <a:ea typeface="思源黑体 CN Light" panose="020B0300000000000000" pitchFamily="34" charset="-122"/>
                </a:rPr>
                <a:t>节</a:t>
              </a:r>
              <a:endParaRPr lang="en-US" altLang="zh-CN" sz="1800" dirty="0">
                <a:solidFill>
                  <a:srgbClr val="384A66"/>
                </a:solidFill>
                <a:latin typeface="思源黑体 CN Light" panose="020B0300000000000000" pitchFamily="34" charset="-122"/>
                <a:ea typeface="思源黑体 CN Light" panose="020B0300000000000000" pitchFamily="34" charset="-122"/>
              </a:endParaRPr>
            </a:p>
          </p:txBody>
        </p:sp>
      </p:grpSp>
      <p:sp>
        <p:nvSpPr>
          <p:cNvPr id="18" name="椭圆 17"/>
          <p:cNvSpPr/>
          <p:nvPr>
            <p:custDataLst>
              <p:tags r:id="rId3"/>
            </p:custDataLst>
          </p:nvPr>
        </p:nvSpPr>
        <p:spPr>
          <a:xfrm>
            <a:off x="-456728" y="-315417"/>
            <a:ext cx="1440160" cy="1410509"/>
          </a:xfrm>
          <a:prstGeom prst="ellipse">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9" name="文本框 18"/>
          <p:cNvSpPr txBox="1"/>
          <p:nvPr>
            <p:custDataLst>
              <p:tags r:id="rId4"/>
            </p:custDataLst>
          </p:nvPr>
        </p:nvSpPr>
        <p:spPr>
          <a:xfrm>
            <a:off x="47328" y="211287"/>
            <a:ext cx="1177490" cy="768350"/>
          </a:xfrm>
          <a:prstGeom prst="rect">
            <a:avLst/>
          </a:prstGeom>
          <a:noFill/>
        </p:spPr>
        <p:txBody>
          <a:bodyPr wrap="square" rtlCol="0">
            <a:spAutoFit/>
          </a:bodyPr>
          <a:p>
            <a:r>
              <a:rPr lang="en-US" altLang="zh-CN" sz="4400" b="1" dirty="0">
                <a:solidFill>
                  <a:schemeClr val="bg1"/>
                </a:solidFill>
                <a:latin typeface="思源黑体 CN Light" panose="020B0300000000000000" pitchFamily="34" charset="-122"/>
                <a:ea typeface="思源黑体 CN Light" panose="020B0300000000000000" pitchFamily="34" charset="-122"/>
              </a:rPr>
              <a:t>02</a:t>
            </a:r>
            <a:endParaRPr lang="zh-CN" altLang="en-US" sz="4400" b="1" dirty="0">
              <a:solidFill>
                <a:schemeClr val="bg1"/>
              </a:solidFill>
              <a:latin typeface="思源黑体 CN Light" panose="020B0300000000000000" pitchFamily="34" charset="-122"/>
              <a:ea typeface="思源黑体 CN Light" panose="020B0300000000000000" pitchFamily="34" charset="-122"/>
            </a:endParaRPr>
          </a:p>
        </p:txBody>
      </p:sp>
      <p:sp>
        <p:nvSpPr>
          <p:cNvPr id="2" name="矩形 1"/>
          <p:cNvSpPr/>
          <p:nvPr>
            <p:custDataLst>
              <p:tags r:id="rId5"/>
            </p:custDataLst>
          </p:nvPr>
        </p:nvSpPr>
        <p:spPr>
          <a:xfrm>
            <a:off x="501015" y="1920240"/>
            <a:ext cx="11141075" cy="4112895"/>
          </a:xfrm>
          <a:prstGeom prst="rect">
            <a:avLst/>
          </a:prstGeom>
          <a:noFill/>
          <a:ln w="63500">
            <a:solidFill>
              <a:srgbClr val="485F84"/>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文本框 2"/>
          <p:cNvSpPr txBox="1"/>
          <p:nvPr>
            <p:custDataLst>
              <p:tags r:id="rId6"/>
            </p:custDataLst>
          </p:nvPr>
        </p:nvSpPr>
        <p:spPr>
          <a:xfrm>
            <a:off x="982980" y="2063750"/>
            <a:ext cx="9261475" cy="2861310"/>
          </a:xfrm>
          <a:prstGeom prst="rect">
            <a:avLst/>
          </a:prstGeom>
          <a:noFill/>
        </p:spPr>
        <p:txBody>
          <a:bodyPr wrap="square" rtlCol="0">
            <a:spAutoFit/>
          </a:bodyPr>
          <a:p>
            <a:pPr>
              <a:lnSpc>
                <a:spcPct val="150000"/>
              </a:lnSpc>
            </a:pPr>
            <a:r>
              <a:rPr lang="zh-CN" altLang="en-US" sz="2000" b="1" dirty="0">
                <a:solidFill>
                  <a:srgbClr val="384A66"/>
                </a:solidFill>
                <a:latin typeface="思源黑体 CN Light" panose="020B0300000000000000" pitchFamily="34" charset="-122"/>
                <a:ea typeface="思源黑体 CN Light" panose="020B0300000000000000" pitchFamily="34" charset="-122"/>
              </a:rPr>
              <a:t>1. 品牌是个宝。</a:t>
            </a:r>
            <a:endParaRPr lang="zh-CN" altLang="en-US" sz="2000" b="1" dirty="0">
              <a:solidFill>
                <a:srgbClr val="384A66"/>
              </a:solidFill>
              <a:latin typeface="思源黑体 CN Light" panose="020B0300000000000000" pitchFamily="34" charset="-122"/>
              <a:ea typeface="思源黑体 CN Light" panose="020B0300000000000000" pitchFamily="34" charset="-122"/>
            </a:endParaRPr>
          </a:p>
          <a:p>
            <a:pPr>
              <a:lnSpc>
                <a:spcPct val="150000"/>
              </a:lnSpc>
            </a:pPr>
            <a:r>
              <a:rPr lang="zh-CN" altLang="en-US" sz="2000" b="1" dirty="0">
                <a:solidFill>
                  <a:srgbClr val="384A66"/>
                </a:solidFill>
                <a:latin typeface="思源黑体 CN Light" panose="020B0300000000000000" pitchFamily="34" charset="-122"/>
                <a:ea typeface="思源黑体 CN Light" panose="020B0300000000000000" pitchFamily="34" charset="-122"/>
              </a:rPr>
              <a:t>2. 发展是目标。</a:t>
            </a:r>
            <a:endParaRPr lang="zh-CN" altLang="en-US" sz="2000" b="1" dirty="0">
              <a:solidFill>
                <a:srgbClr val="384A66"/>
              </a:solidFill>
              <a:latin typeface="思源黑体 CN Light" panose="020B0300000000000000" pitchFamily="34" charset="-122"/>
              <a:ea typeface="思源黑体 CN Light" panose="020B0300000000000000" pitchFamily="34" charset="-122"/>
            </a:endParaRPr>
          </a:p>
          <a:p>
            <a:pPr>
              <a:lnSpc>
                <a:spcPct val="150000"/>
              </a:lnSpc>
            </a:pPr>
            <a:r>
              <a:rPr lang="zh-CN" altLang="en-US" sz="2000" b="1" dirty="0">
                <a:solidFill>
                  <a:srgbClr val="384A66"/>
                </a:solidFill>
                <a:latin typeface="思源黑体 CN Light" panose="020B0300000000000000" pitchFamily="34" charset="-122"/>
                <a:ea typeface="思源黑体 CN Light" panose="020B0300000000000000" pitchFamily="34" charset="-122"/>
              </a:rPr>
              <a:t>3. 产权很重要。</a:t>
            </a:r>
            <a:endParaRPr lang="zh-CN" altLang="en-US" sz="2000" b="1" dirty="0">
              <a:solidFill>
                <a:srgbClr val="384A66"/>
              </a:solidFill>
              <a:latin typeface="思源黑体 CN Light" panose="020B0300000000000000" pitchFamily="34" charset="-122"/>
              <a:ea typeface="思源黑体 CN Light" panose="020B0300000000000000" pitchFamily="34" charset="-122"/>
            </a:endParaRPr>
          </a:p>
          <a:p>
            <a:pPr>
              <a:lnSpc>
                <a:spcPct val="150000"/>
              </a:lnSpc>
            </a:pPr>
            <a:r>
              <a:rPr lang="zh-CN" altLang="en-US" sz="2000" b="1" dirty="0">
                <a:solidFill>
                  <a:srgbClr val="384A66"/>
                </a:solidFill>
                <a:latin typeface="思源黑体 CN Light" panose="020B0300000000000000" pitchFamily="34" charset="-122"/>
                <a:ea typeface="思源黑体 CN Light" panose="020B0300000000000000" pitchFamily="34" charset="-122"/>
              </a:rPr>
              <a:t>4. 钞票不太少。</a:t>
            </a:r>
            <a:endParaRPr lang="zh-CN" altLang="en-US" sz="2000" b="1" dirty="0">
              <a:solidFill>
                <a:srgbClr val="384A66"/>
              </a:solidFill>
              <a:latin typeface="思源黑体 CN Light" panose="020B0300000000000000" pitchFamily="34" charset="-122"/>
              <a:ea typeface="思源黑体 CN Light" panose="020B0300000000000000" pitchFamily="34" charset="-122"/>
            </a:endParaRPr>
          </a:p>
          <a:p>
            <a:pPr>
              <a:lnSpc>
                <a:spcPct val="150000"/>
              </a:lnSpc>
            </a:pPr>
            <a:r>
              <a:rPr lang="zh-CN" altLang="en-US" sz="2000" b="1" dirty="0">
                <a:solidFill>
                  <a:srgbClr val="384A66"/>
                </a:solidFill>
                <a:latin typeface="思源黑体 CN Light" panose="020B0300000000000000" pitchFamily="34" charset="-122"/>
                <a:ea typeface="思源黑体 CN Light" panose="020B0300000000000000" pitchFamily="34" charset="-122"/>
              </a:rPr>
              <a:t>5. 职位是前提。</a:t>
            </a:r>
            <a:endParaRPr lang="zh-CN" altLang="en-US" sz="2000" b="1" dirty="0">
              <a:solidFill>
                <a:srgbClr val="384A66"/>
              </a:solidFill>
              <a:latin typeface="思源黑体 CN Light" panose="020B0300000000000000" pitchFamily="34" charset="-122"/>
              <a:ea typeface="思源黑体 CN Light" panose="020B0300000000000000" pitchFamily="34" charset="-122"/>
            </a:endParaRPr>
          </a:p>
          <a:p>
            <a:pPr>
              <a:lnSpc>
                <a:spcPct val="150000"/>
              </a:lnSpc>
            </a:pPr>
            <a:r>
              <a:rPr lang="zh-CN" altLang="en-US" sz="2000" b="1" dirty="0">
                <a:solidFill>
                  <a:srgbClr val="384A66"/>
                </a:solidFill>
                <a:latin typeface="思源黑体 CN Light" panose="020B0300000000000000" pitchFamily="34" charset="-122"/>
                <a:ea typeface="思源黑体 CN Light" panose="020B0300000000000000" pitchFamily="34" charset="-122"/>
              </a:rPr>
              <a:t>6. 关系最可靠。</a:t>
            </a:r>
            <a:endParaRPr lang="zh-CN" altLang="en-US" sz="2000" b="1" dirty="0">
              <a:solidFill>
                <a:srgbClr val="384A66"/>
              </a:solidFill>
              <a:latin typeface="思源黑体 CN Light" panose="020B0300000000000000" pitchFamily="34" charset="-122"/>
              <a:ea typeface="思源黑体 CN Light" panose="020B03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500"/>
                                        <p:tgtEl>
                                          <p:spTgt spid="11"/>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1000"/>
                                        <p:tgtEl>
                                          <p:spTgt spid="3"/>
                                        </p:tgtEl>
                                      </p:cBhvr>
                                    </p:animEffect>
                                    <p:anim calcmode="lin" valueType="num">
                                      <p:cBhvr>
                                        <p:cTn id="12" dur="1000" fill="hold"/>
                                        <p:tgtEl>
                                          <p:spTgt spid="3"/>
                                        </p:tgtEl>
                                        <p:attrNameLst>
                                          <p:attrName>ppt_x</p:attrName>
                                        </p:attrNameLst>
                                      </p:cBhvr>
                                      <p:tavLst>
                                        <p:tav tm="0">
                                          <p:val>
                                            <p:strVal val="#ppt_x"/>
                                          </p:val>
                                        </p:tav>
                                        <p:tav tm="100000">
                                          <p:val>
                                            <p:strVal val="#ppt_x"/>
                                          </p:val>
                                        </p:tav>
                                      </p:tavLst>
                                    </p:anim>
                                    <p:anim calcmode="lin" valueType="num">
                                      <p:cBhvr>
                                        <p:cTn id="13"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3"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本框 10"/>
          <p:cNvSpPr txBox="1"/>
          <p:nvPr/>
        </p:nvSpPr>
        <p:spPr>
          <a:xfrm>
            <a:off x="767715" y="1125855"/>
            <a:ext cx="8483600" cy="583565"/>
          </a:xfrm>
          <a:prstGeom prst="rect">
            <a:avLst/>
          </a:prstGeom>
          <a:noFill/>
        </p:spPr>
        <p:txBody>
          <a:bodyPr wrap="square" rtlCol="0">
            <a:spAutoFit/>
          </a:bodyPr>
          <a:lstStyle/>
          <a:p>
            <a:r>
              <a:rPr lang="zh-CN" altLang="en-US" sz="3200" b="1" dirty="0">
                <a:solidFill>
                  <a:schemeClr val="tx1">
                    <a:lumMod val="75000"/>
                    <a:lumOff val="25000"/>
                  </a:schemeClr>
                </a:solidFill>
                <a:latin typeface="思源黑体 CN Light" panose="020B0300000000000000" pitchFamily="34" charset="-122"/>
                <a:ea typeface="思源黑体 CN Light" panose="020B0300000000000000" pitchFamily="34" charset="-122"/>
              </a:rPr>
              <a:t>八、快速熟悉新环境，早日成为“门内汉”</a:t>
            </a:r>
            <a:endParaRPr lang="zh-CN" altLang="en-US" sz="3200" b="1" dirty="0">
              <a:solidFill>
                <a:schemeClr val="tx1">
                  <a:lumMod val="75000"/>
                  <a:lumOff val="25000"/>
                </a:schemeClr>
              </a:solidFill>
              <a:latin typeface="思源黑体 CN Light" panose="020B0300000000000000" pitchFamily="34" charset="-122"/>
              <a:ea typeface="思源黑体 CN Light" panose="020B0300000000000000" pitchFamily="34" charset="-122"/>
            </a:endParaRPr>
          </a:p>
        </p:txBody>
      </p:sp>
      <p:grpSp>
        <p:nvGrpSpPr>
          <p:cNvPr id="9" name="组合 8"/>
          <p:cNvGrpSpPr/>
          <p:nvPr/>
        </p:nvGrpSpPr>
        <p:grpSpPr>
          <a:xfrm>
            <a:off x="983432" y="220560"/>
            <a:ext cx="5613393" cy="761186"/>
            <a:chOff x="1828468" y="2747536"/>
            <a:chExt cx="4210044" cy="570889"/>
          </a:xfrm>
        </p:grpSpPr>
        <p:sp>
          <p:nvSpPr>
            <p:cNvPr id="13" name="文本框 12"/>
            <p:cNvSpPr txBox="1"/>
            <p:nvPr>
              <p:custDataLst>
                <p:tags r:id="rId1"/>
              </p:custDataLst>
            </p:nvPr>
          </p:nvSpPr>
          <p:spPr>
            <a:xfrm>
              <a:off x="1828468" y="2926948"/>
              <a:ext cx="2880320" cy="391477"/>
            </a:xfrm>
            <a:prstGeom prst="rect">
              <a:avLst/>
            </a:prstGeom>
            <a:noFill/>
          </p:spPr>
          <p:txBody>
            <a:bodyPr wrap="square" rtlCol="0">
              <a:spAutoFit/>
            </a:bodyPr>
            <a:p>
              <a:r>
                <a:rPr lang="zh-CN" altLang="en-US" sz="2800" dirty="0">
                  <a:solidFill>
                    <a:srgbClr val="384A66"/>
                  </a:solidFill>
                  <a:latin typeface="思源黑体 CN Light" panose="020B0300000000000000" pitchFamily="34" charset="-122"/>
                  <a:ea typeface="思源黑体 CN Light" panose="020B0300000000000000" pitchFamily="34" charset="-122"/>
                </a:rPr>
                <a:t>业务员生存法则</a:t>
              </a:r>
              <a:endParaRPr lang="zh-CN" altLang="en-US" sz="2800" dirty="0">
                <a:solidFill>
                  <a:srgbClr val="384A66"/>
                </a:solidFill>
                <a:latin typeface="思源黑体 CN Light" panose="020B0300000000000000" pitchFamily="34" charset="-122"/>
                <a:ea typeface="思源黑体 CN Light" panose="020B0300000000000000" pitchFamily="34" charset="-122"/>
              </a:endParaRPr>
            </a:p>
          </p:txBody>
        </p:sp>
        <p:sp>
          <p:nvSpPr>
            <p:cNvPr id="17" name="文本框 16"/>
            <p:cNvSpPr txBox="1"/>
            <p:nvPr>
              <p:custDataLst>
                <p:tags r:id="rId2"/>
              </p:custDataLst>
            </p:nvPr>
          </p:nvSpPr>
          <p:spPr>
            <a:xfrm>
              <a:off x="1828468" y="2747536"/>
              <a:ext cx="4210044" cy="276225"/>
            </a:xfrm>
            <a:prstGeom prst="rect">
              <a:avLst/>
            </a:prstGeom>
            <a:noFill/>
          </p:spPr>
          <p:txBody>
            <a:bodyPr wrap="square" rtlCol="0">
              <a:spAutoFit/>
            </a:bodyPr>
            <a:p>
              <a:r>
                <a:rPr lang="en-US" altLang="zh-CN" sz="1800" dirty="0">
                  <a:solidFill>
                    <a:srgbClr val="384A66"/>
                  </a:solidFill>
                  <a:latin typeface="思源黑体 CN Light" panose="020B0300000000000000" pitchFamily="34" charset="-122"/>
                  <a:ea typeface="思源黑体 CN Light" panose="020B0300000000000000" pitchFamily="34" charset="-122"/>
                </a:rPr>
                <a:t>第</a:t>
              </a:r>
              <a:r>
                <a:rPr lang="zh-CN" altLang="en-US" sz="1800" dirty="0">
                  <a:solidFill>
                    <a:srgbClr val="384A66"/>
                  </a:solidFill>
                  <a:latin typeface="思源黑体 CN Light" panose="020B0300000000000000" pitchFamily="34" charset="-122"/>
                  <a:ea typeface="思源黑体 CN Light" panose="020B0300000000000000" pitchFamily="34" charset="-122"/>
                </a:rPr>
                <a:t>二</a:t>
              </a:r>
              <a:r>
                <a:rPr lang="en-US" altLang="zh-CN" sz="1800" dirty="0">
                  <a:solidFill>
                    <a:srgbClr val="384A66"/>
                  </a:solidFill>
                  <a:latin typeface="思源黑体 CN Light" panose="020B0300000000000000" pitchFamily="34" charset="-122"/>
                  <a:ea typeface="思源黑体 CN Light" panose="020B0300000000000000" pitchFamily="34" charset="-122"/>
                </a:rPr>
                <a:t>节</a:t>
              </a:r>
              <a:endParaRPr lang="en-US" altLang="zh-CN" sz="1800" dirty="0">
                <a:solidFill>
                  <a:srgbClr val="384A66"/>
                </a:solidFill>
                <a:latin typeface="思源黑体 CN Light" panose="020B0300000000000000" pitchFamily="34" charset="-122"/>
                <a:ea typeface="思源黑体 CN Light" panose="020B0300000000000000" pitchFamily="34" charset="-122"/>
              </a:endParaRPr>
            </a:p>
          </p:txBody>
        </p:sp>
      </p:grpSp>
      <p:sp>
        <p:nvSpPr>
          <p:cNvPr id="18" name="椭圆 17"/>
          <p:cNvSpPr/>
          <p:nvPr>
            <p:custDataLst>
              <p:tags r:id="rId3"/>
            </p:custDataLst>
          </p:nvPr>
        </p:nvSpPr>
        <p:spPr>
          <a:xfrm>
            <a:off x="-456728" y="-315417"/>
            <a:ext cx="1440160" cy="1410509"/>
          </a:xfrm>
          <a:prstGeom prst="ellipse">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9" name="文本框 18"/>
          <p:cNvSpPr txBox="1"/>
          <p:nvPr>
            <p:custDataLst>
              <p:tags r:id="rId4"/>
            </p:custDataLst>
          </p:nvPr>
        </p:nvSpPr>
        <p:spPr>
          <a:xfrm>
            <a:off x="47328" y="211287"/>
            <a:ext cx="1177490" cy="768350"/>
          </a:xfrm>
          <a:prstGeom prst="rect">
            <a:avLst/>
          </a:prstGeom>
          <a:noFill/>
        </p:spPr>
        <p:txBody>
          <a:bodyPr wrap="square" rtlCol="0">
            <a:spAutoFit/>
          </a:bodyPr>
          <a:p>
            <a:r>
              <a:rPr lang="en-US" altLang="zh-CN" sz="4400" b="1" dirty="0">
                <a:solidFill>
                  <a:schemeClr val="bg1"/>
                </a:solidFill>
                <a:latin typeface="思源黑体 CN Light" panose="020B0300000000000000" pitchFamily="34" charset="-122"/>
                <a:ea typeface="思源黑体 CN Light" panose="020B0300000000000000" pitchFamily="34" charset="-122"/>
              </a:rPr>
              <a:t>02</a:t>
            </a:r>
            <a:endParaRPr lang="zh-CN" altLang="en-US" sz="4400" b="1" dirty="0">
              <a:solidFill>
                <a:schemeClr val="bg1"/>
              </a:solidFill>
              <a:latin typeface="思源黑体 CN Light" panose="020B0300000000000000" pitchFamily="34" charset="-122"/>
              <a:ea typeface="思源黑体 CN Light" panose="020B0300000000000000" pitchFamily="34" charset="-122"/>
            </a:endParaRPr>
          </a:p>
        </p:txBody>
      </p:sp>
      <p:sp>
        <p:nvSpPr>
          <p:cNvPr id="2" name="矩形 1"/>
          <p:cNvSpPr/>
          <p:nvPr>
            <p:custDataLst>
              <p:tags r:id="rId5"/>
            </p:custDataLst>
          </p:nvPr>
        </p:nvSpPr>
        <p:spPr>
          <a:xfrm>
            <a:off x="501015" y="1920240"/>
            <a:ext cx="11141075" cy="4112895"/>
          </a:xfrm>
          <a:prstGeom prst="rect">
            <a:avLst/>
          </a:prstGeom>
          <a:noFill/>
          <a:ln w="63500">
            <a:solidFill>
              <a:srgbClr val="485F84"/>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文本框 2"/>
          <p:cNvSpPr txBox="1"/>
          <p:nvPr>
            <p:custDataLst>
              <p:tags r:id="rId6"/>
            </p:custDataLst>
          </p:nvPr>
        </p:nvSpPr>
        <p:spPr>
          <a:xfrm>
            <a:off x="982980" y="2063750"/>
            <a:ext cx="9261475" cy="1938020"/>
          </a:xfrm>
          <a:prstGeom prst="rect">
            <a:avLst/>
          </a:prstGeom>
          <a:noFill/>
        </p:spPr>
        <p:txBody>
          <a:bodyPr wrap="square" rtlCol="0">
            <a:spAutoFit/>
          </a:bodyPr>
          <a:p>
            <a:pPr>
              <a:lnSpc>
                <a:spcPct val="150000"/>
              </a:lnSpc>
            </a:pPr>
            <a:r>
              <a:rPr lang="zh-CN" altLang="en-US" sz="2000" b="1" dirty="0">
                <a:solidFill>
                  <a:srgbClr val="384A66"/>
                </a:solidFill>
                <a:latin typeface="思源黑体 CN Light" panose="020B0300000000000000" pitchFamily="34" charset="-122"/>
                <a:ea typeface="思源黑体 CN Light" panose="020B0300000000000000" pitchFamily="34" charset="-122"/>
              </a:rPr>
              <a:t>1. 摸清新公司人际、管理调性。</a:t>
            </a:r>
            <a:endParaRPr lang="zh-CN" altLang="en-US" sz="2000" b="1" dirty="0">
              <a:solidFill>
                <a:srgbClr val="384A66"/>
              </a:solidFill>
              <a:latin typeface="思源黑体 CN Light" panose="020B0300000000000000" pitchFamily="34" charset="-122"/>
              <a:ea typeface="思源黑体 CN Light" panose="020B0300000000000000" pitchFamily="34" charset="-122"/>
            </a:endParaRPr>
          </a:p>
          <a:p>
            <a:pPr>
              <a:lnSpc>
                <a:spcPct val="150000"/>
              </a:lnSpc>
            </a:pPr>
            <a:r>
              <a:rPr lang="zh-CN" altLang="en-US" sz="2000" b="1" dirty="0">
                <a:solidFill>
                  <a:srgbClr val="384A66"/>
                </a:solidFill>
                <a:latin typeface="思源黑体 CN Light" panose="020B0300000000000000" pitchFamily="34" charset="-122"/>
                <a:ea typeface="思源黑体 CN Light" panose="020B0300000000000000" pitchFamily="34" charset="-122"/>
              </a:rPr>
              <a:t>2. 大刀阔斧之前，摸清新公司的人际风格和管理习惯。</a:t>
            </a:r>
            <a:endParaRPr lang="zh-CN" altLang="en-US" sz="2000" b="1" dirty="0">
              <a:solidFill>
                <a:srgbClr val="384A66"/>
              </a:solidFill>
              <a:latin typeface="思源黑体 CN Light" panose="020B0300000000000000" pitchFamily="34" charset="-122"/>
              <a:ea typeface="思源黑体 CN Light" panose="020B0300000000000000" pitchFamily="34" charset="-122"/>
            </a:endParaRPr>
          </a:p>
          <a:p>
            <a:pPr>
              <a:lnSpc>
                <a:spcPct val="150000"/>
              </a:lnSpc>
            </a:pPr>
            <a:r>
              <a:rPr lang="zh-CN" altLang="en-US" sz="2000" b="1" dirty="0">
                <a:solidFill>
                  <a:srgbClr val="384A66"/>
                </a:solidFill>
                <a:latin typeface="思源黑体 CN Light" panose="020B0300000000000000" pitchFamily="34" charset="-122"/>
                <a:ea typeface="思源黑体 CN Light" panose="020B0300000000000000" pitchFamily="34" charset="-122"/>
              </a:rPr>
              <a:t>3. 3 个月内与你的直接上司建立互信。</a:t>
            </a:r>
            <a:endParaRPr lang="zh-CN" altLang="en-US" sz="2000" b="1" dirty="0">
              <a:solidFill>
                <a:srgbClr val="384A66"/>
              </a:solidFill>
              <a:latin typeface="思源黑体 CN Light" panose="020B0300000000000000" pitchFamily="34" charset="-122"/>
              <a:ea typeface="思源黑体 CN Light" panose="020B0300000000000000" pitchFamily="34" charset="-122"/>
            </a:endParaRPr>
          </a:p>
          <a:p>
            <a:pPr>
              <a:lnSpc>
                <a:spcPct val="150000"/>
              </a:lnSpc>
            </a:pPr>
            <a:r>
              <a:rPr lang="zh-CN" altLang="en-US" sz="2000" b="1" dirty="0">
                <a:solidFill>
                  <a:srgbClr val="384A66"/>
                </a:solidFill>
                <a:latin typeface="思源黑体 CN Light" panose="020B0300000000000000" pitchFamily="34" charset="-122"/>
                <a:ea typeface="思源黑体 CN Light" panose="020B0300000000000000" pitchFamily="34" charset="-122"/>
              </a:rPr>
              <a:t>4. 吃透新行业、新公司的动作规律。</a:t>
            </a:r>
            <a:endParaRPr lang="zh-CN" altLang="en-US" sz="2000" b="1" dirty="0">
              <a:solidFill>
                <a:srgbClr val="384A66"/>
              </a:solidFill>
              <a:latin typeface="思源黑体 CN Light" panose="020B0300000000000000" pitchFamily="34" charset="-122"/>
              <a:ea typeface="思源黑体 CN Light" panose="020B03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500"/>
                                        <p:tgtEl>
                                          <p:spTgt spid="11"/>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1000"/>
                                        <p:tgtEl>
                                          <p:spTgt spid="3"/>
                                        </p:tgtEl>
                                      </p:cBhvr>
                                    </p:animEffect>
                                    <p:anim calcmode="lin" valueType="num">
                                      <p:cBhvr>
                                        <p:cTn id="12" dur="1000" fill="hold"/>
                                        <p:tgtEl>
                                          <p:spTgt spid="3"/>
                                        </p:tgtEl>
                                        <p:attrNameLst>
                                          <p:attrName>ppt_x</p:attrName>
                                        </p:attrNameLst>
                                      </p:cBhvr>
                                      <p:tavLst>
                                        <p:tav tm="0">
                                          <p:val>
                                            <p:strVal val="#ppt_x"/>
                                          </p:val>
                                        </p:tav>
                                        <p:tav tm="100000">
                                          <p:val>
                                            <p:strVal val="#ppt_x"/>
                                          </p:val>
                                        </p:tav>
                                      </p:tavLst>
                                    </p:anim>
                                    <p:anim calcmode="lin" valueType="num">
                                      <p:cBhvr>
                                        <p:cTn id="13"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83432" y="220560"/>
            <a:ext cx="5613393" cy="761186"/>
            <a:chOff x="1828468" y="2747536"/>
            <a:chExt cx="4210044" cy="570889"/>
          </a:xfrm>
        </p:grpSpPr>
        <p:sp>
          <p:nvSpPr>
            <p:cNvPr id="3" name="文本框 2"/>
            <p:cNvSpPr txBox="1"/>
            <p:nvPr/>
          </p:nvSpPr>
          <p:spPr>
            <a:xfrm>
              <a:off x="1828468" y="2926948"/>
              <a:ext cx="2880320" cy="391477"/>
            </a:xfrm>
            <a:prstGeom prst="rect">
              <a:avLst/>
            </a:prstGeom>
            <a:noFill/>
          </p:spPr>
          <p:txBody>
            <a:bodyPr wrap="square" rtlCol="0">
              <a:spAutoFit/>
            </a:bodyPr>
            <a:lstStyle/>
            <a:p>
              <a:r>
                <a:rPr lang="zh-CN" altLang="en-US" sz="2800" dirty="0">
                  <a:solidFill>
                    <a:srgbClr val="384A66"/>
                  </a:solidFill>
                  <a:latin typeface="思源黑体 CN Light" panose="020B0300000000000000" pitchFamily="34" charset="-122"/>
                  <a:ea typeface="思源黑体 CN Light" panose="020B0300000000000000" pitchFamily="34" charset="-122"/>
                </a:rPr>
                <a:t>销售员靠什么开拓市场</a:t>
              </a:r>
              <a:endParaRPr lang="zh-CN" altLang="en-US" sz="2800" dirty="0">
                <a:solidFill>
                  <a:srgbClr val="384A66"/>
                </a:solidFill>
                <a:latin typeface="思源黑体 CN Light" panose="020B0300000000000000" pitchFamily="34" charset="-122"/>
                <a:ea typeface="思源黑体 CN Light" panose="020B0300000000000000" pitchFamily="34" charset="-122"/>
              </a:endParaRPr>
            </a:p>
          </p:txBody>
        </p:sp>
        <p:sp>
          <p:nvSpPr>
            <p:cNvPr id="4" name="文本框 3"/>
            <p:cNvSpPr txBox="1"/>
            <p:nvPr/>
          </p:nvSpPr>
          <p:spPr>
            <a:xfrm>
              <a:off x="1828468" y="2747536"/>
              <a:ext cx="4210044" cy="276225"/>
            </a:xfrm>
            <a:prstGeom prst="rect">
              <a:avLst/>
            </a:prstGeom>
            <a:noFill/>
          </p:spPr>
          <p:txBody>
            <a:bodyPr wrap="square" rtlCol="0">
              <a:spAutoFit/>
            </a:bodyPr>
            <a:lstStyle/>
            <a:p>
              <a:r>
                <a:rPr lang="en-US" altLang="zh-CN" sz="1800" dirty="0">
                  <a:solidFill>
                    <a:srgbClr val="384A66"/>
                  </a:solidFill>
                  <a:latin typeface="思源黑体 CN Light" panose="020B0300000000000000" pitchFamily="34" charset="-122"/>
                  <a:ea typeface="思源黑体 CN Light" panose="020B0300000000000000" pitchFamily="34" charset="-122"/>
                </a:rPr>
                <a:t>第一节</a:t>
              </a:r>
              <a:endParaRPr lang="en-US" altLang="zh-CN" sz="1800" dirty="0">
                <a:solidFill>
                  <a:srgbClr val="384A66"/>
                </a:solidFill>
                <a:latin typeface="思源黑体 CN Light" panose="020B0300000000000000" pitchFamily="34" charset="-122"/>
                <a:ea typeface="思源黑体 CN Light" panose="020B0300000000000000" pitchFamily="34" charset="-122"/>
              </a:endParaRPr>
            </a:p>
          </p:txBody>
        </p:sp>
      </p:grpSp>
      <p:sp>
        <p:nvSpPr>
          <p:cNvPr id="5" name="椭圆 4"/>
          <p:cNvSpPr/>
          <p:nvPr/>
        </p:nvSpPr>
        <p:spPr>
          <a:xfrm>
            <a:off x="-456728" y="-315417"/>
            <a:ext cx="1440160" cy="1410509"/>
          </a:xfrm>
          <a:prstGeom prst="ellipse">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47328" y="211287"/>
            <a:ext cx="1177490" cy="769441"/>
          </a:xfrm>
          <a:prstGeom prst="rect">
            <a:avLst/>
          </a:prstGeom>
          <a:noFill/>
        </p:spPr>
        <p:txBody>
          <a:bodyPr wrap="square" rtlCol="0">
            <a:spAutoFit/>
          </a:bodyPr>
          <a:lstStyle/>
          <a:p>
            <a:r>
              <a:rPr lang="en-US" altLang="zh-CN" sz="4400" b="1" dirty="0">
                <a:solidFill>
                  <a:schemeClr val="bg1"/>
                </a:solidFill>
                <a:latin typeface="思源黑体 CN Light" panose="020B0300000000000000" pitchFamily="34" charset="-122"/>
                <a:ea typeface="思源黑体 CN Light" panose="020B0300000000000000" pitchFamily="34" charset="-122"/>
              </a:rPr>
              <a:t>01</a:t>
            </a:r>
            <a:endParaRPr lang="zh-CN" altLang="en-US" sz="4400" b="1" dirty="0">
              <a:solidFill>
                <a:schemeClr val="bg1"/>
              </a:solidFill>
              <a:latin typeface="思源黑体 CN Light" panose="020B0300000000000000" pitchFamily="34" charset="-122"/>
              <a:ea typeface="思源黑体 CN Light" panose="020B0300000000000000" pitchFamily="34" charset="-122"/>
            </a:endParaRPr>
          </a:p>
        </p:txBody>
      </p:sp>
      <p:sp>
        <p:nvSpPr>
          <p:cNvPr id="21" name="文本框 20"/>
          <p:cNvSpPr txBox="1"/>
          <p:nvPr/>
        </p:nvSpPr>
        <p:spPr>
          <a:xfrm>
            <a:off x="540025" y="1167297"/>
            <a:ext cx="4647534" cy="645160"/>
          </a:xfrm>
          <a:prstGeom prst="rect">
            <a:avLst/>
          </a:prstGeom>
          <a:noFill/>
        </p:spPr>
        <p:txBody>
          <a:bodyPr wrap="square" rtlCol="0">
            <a:spAutoFit/>
          </a:bodyPr>
          <a:lstStyle/>
          <a:p>
            <a:r>
              <a:rPr lang="zh-CN" altLang="en-US" sz="3600" b="1" dirty="0">
                <a:solidFill>
                  <a:srgbClr val="384A66"/>
                </a:solidFill>
                <a:latin typeface="思源黑体 CN Light" panose="020B0300000000000000" pitchFamily="34" charset="-122"/>
                <a:ea typeface="思源黑体 CN Light" panose="020B0300000000000000" pitchFamily="34" charset="-122"/>
              </a:rPr>
              <a:t>二、业绩定律</a:t>
            </a:r>
            <a:endParaRPr lang="zh-CN" altLang="en-US" sz="3600" b="1" dirty="0">
              <a:solidFill>
                <a:srgbClr val="384A66"/>
              </a:solidFill>
              <a:latin typeface="思源黑体 CN Light" panose="020B0300000000000000" pitchFamily="34" charset="-122"/>
              <a:ea typeface="思源黑体 CN Light" panose="020B0300000000000000" pitchFamily="34" charset="-122"/>
            </a:endParaRPr>
          </a:p>
        </p:txBody>
      </p:sp>
      <p:sp>
        <p:nvSpPr>
          <p:cNvPr id="23" name="矩形 22"/>
          <p:cNvSpPr/>
          <p:nvPr/>
        </p:nvSpPr>
        <p:spPr>
          <a:xfrm>
            <a:off x="540025" y="1959132"/>
            <a:ext cx="2201430" cy="72008"/>
          </a:xfrm>
          <a:prstGeom prst="rect">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384A66"/>
              </a:solidFill>
            </a:endParaRPr>
          </a:p>
        </p:txBody>
      </p:sp>
      <p:grpSp>
        <p:nvGrpSpPr>
          <p:cNvPr id="8" name="组合 7"/>
          <p:cNvGrpSpPr/>
          <p:nvPr/>
        </p:nvGrpSpPr>
        <p:grpSpPr>
          <a:xfrm>
            <a:off x="539750" y="2204720"/>
            <a:ext cx="9865360" cy="627380"/>
            <a:chOff x="850" y="3472"/>
            <a:chExt cx="15536" cy="988"/>
          </a:xfrm>
        </p:grpSpPr>
        <p:sp>
          <p:nvSpPr>
            <p:cNvPr id="22" name="文本框 21"/>
            <p:cNvSpPr txBox="1"/>
            <p:nvPr/>
          </p:nvSpPr>
          <p:spPr>
            <a:xfrm>
              <a:off x="3817" y="3652"/>
              <a:ext cx="12569" cy="628"/>
            </a:xfrm>
            <a:prstGeom prst="rect">
              <a:avLst/>
            </a:prstGeom>
            <a:noFill/>
          </p:spPr>
          <p:txBody>
            <a:bodyPr wrap="square" rtlCol="0">
              <a:spAutoFit/>
            </a:bodyPr>
            <a:lstStyle/>
            <a:p>
              <a:pPr>
                <a:lnSpc>
                  <a:spcPct val="100000"/>
                </a:lnSpc>
              </a:pPr>
              <a:r>
                <a:rPr lang="en-US" altLang="zh-CN" sz="2000" dirty="0">
                  <a:solidFill>
                    <a:schemeClr val="tx1">
                      <a:lumMod val="50000"/>
                      <a:lumOff val="50000"/>
                    </a:schemeClr>
                  </a:solidFill>
                  <a:latin typeface="思源黑体 CN Light" panose="020B0300000000000000" pitchFamily="34" charset="-122"/>
                  <a:ea typeface="思源黑体 CN Light" panose="020B0300000000000000" pitchFamily="34" charset="-122"/>
                </a:rPr>
                <a:t>普通业务员把客户视为上帝，优秀业务员让客户把他当财神供起来。</a:t>
              </a:r>
              <a:endParaRPr lang="en-US" altLang="zh-CN" sz="2000" dirty="0">
                <a:solidFill>
                  <a:schemeClr val="tx1">
                    <a:lumMod val="50000"/>
                    <a:lumOff val="50000"/>
                  </a:schemeClr>
                </a:solidFill>
                <a:latin typeface="思源黑体 CN Light" panose="020B0300000000000000" pitchFamily="34" charset="-122"/>
                <a:ea typeface="思源黑体 CN Light" panose="020B0300000000000000" pitchFamily="34" charset="-122"/>
              </a:endParaRPr>
            </a:p>
          </p:txBody>
        </p:sp>
        <p:sp>
          <p:nvSpPr>
            <p:cNvPr id="7" name="矩形 6"/>
            <p:cNvSpPr/>
            <p:nvPr>
              <p:custDataLst>
                <p:tags r:id="rId1"/>
              </p:custDataLst>
            </p:nvPr>
          </p:nvSpPr>
          <p:spPr>
            <a:xfrm>
              <a:off x="850" y="3472"/>
              <a:ext cx="2730" cy="988"/>
            </a:xfrm>
            <a:prstGeom prst="rect">
              <a:avLst/>
            </a:prstGeom>
            <a:solidFill>
              <a:srgbClr val="485F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a:t>定律 1：</a:t>
              </a:r>
              <a:endParaRPr lang="zh-CN" altLang="en-US"/>
            </a:p>
          </p:txBody>
        </p:sp>
      </p:grpSp>
      <p:grpSp>
        <p:nvGrpSpPr>
          <p:cNvPr id="9" name="组合 8"/>
          <p:cNvGrpSpPr/>
          <p:nvPr/>
        </p:nvGrpSpPr>
        <p:grpSpPr>
          <a:xfrm>
            <a:off x="539750" y="3068955"/>
            <a:ext cx="9865360" cy="627380"/>
            <a:chOff x="850" y="3472"/>
            <a:chExt cx="15536" cy="988"/>
          </a:xfrm>
        </p:grpSpPr>
        <p:sp>
          <p:nvSpPr>
            <p:cNvPr id="10" name="文本框 9"/>
            <p:cNvSpPr txBox="1"/>
            <p:nvPr>
              <p:custDataLst>
                <p:tags r:id="rId2"/>
              </p:custDataLst>
            </p:nvPr>
          </p:nvSpPr>
          <p:spPr>
            <a:xfrm>
              <a:off x="3817" y="3652"/>
              <a:ext cx="12569" cy="628"/>
            </a:xfrm>
            <a:prstGeom prst="rect">
              <a:avLst/>
            </a:prstGeom>
            <a:noFill/>
          </p:spPr>
          <p:txBody>
            <a:bodyPr wrap="square" rtlCol="0">
              <a:spAutoFit/>
            </a:bodyPr>
            <a:p>
              <a:pPr>
                <a:lnSpc>
                  <a:spcPct val="100000"/>
                </a:lnSpc>
              </a:pPr>
              <a:r>
                <a:rPr lang="en-US" altLang="zh-CN" sz="2000" dirty="0">
                  <a:solidFill>
                    <a:schemeClr val="tx1">
                      <a:lumMod val="50000"/>
                      <a:lumOff val="50000"/>
                    </a:schemeClr>
                  </a:solidFill>
                  <a:latin typeface="思源黑体 CN Light" panose="020B0300000000000000" pitchFamily="34" charset="-122"/>
                  <a:ea typeface="思源黑体 CN Light" panose="020B0300000000000000" pitchFamily="34" charset="-122"/>
                </a:rPr>
                <a:t>只要帮助客户把产品卖出去，你的产品也就随之卖出去了。</a:t>
              </a:r>
              <a:endParaRPr lang="en-US" altLang="zh-CN" sz="2000" dirty="0">
                <a:solidFill>
                  <a:schemeClr val="tx1">
                    <a:lumMod val="50000"/>
                    <a:lumOff val="50000"/>
                  </a:schemeClr>
                </a:solidFill>
                <a:latin typeface="思源黑体 CN Light" panose="020B0300000000000000" pitchFamily="34" charset="-122"/>
                <a:ea typeface="思源黑体 CN Light" panose="020B0300000000000000" pitchFamily="34" charset="-122"/>
              </a:endParaRPr>
            </a:p>
          </p:txBody>
        </p:sp>
        <p:sp>
          <p:nvSpPr>
            <p:cNvPr id="11" name="矩形 10"/>
            <p:cNvSpPr/>
            <p:nvPr>
              <p:custDataLst>
                <p:tags r:id="rId3"/>
              </p:custDataLst>
            </p:nvPr>
          </p:nvSpPr>
          <p:spPr>
            <a:xfrm>
              <a:off x="850" y="3472"/>
              <a:ext cx="2730" cy="988"/>
            </a:xfrm>
            <a:prstGeom prst="rect">
              <a:avLst/>
            </a:prstGeom>
            <a:solidFill>
              <a:srgbClr val="485F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a:t>定律 </a:t>
              </a:r>
              <a:r>
                <a:rPr lang="en-US" altLang="zh-CN"/>
                <a:t>2</a:t>
              </a:r>
              <a:r>
                <a:rPr lang="zh-CN" altLang="en-US"/>
                <a:t>：</a:t>
              </a:r>
              <a:endParaRPr lang="zh-CN" altLang="en-US"/>
            </a:p>
          </p:txBody>
        </p:sp>
      </p:grpSp>
      <p:grpSp>
        <p:nvGrpSpPr>
          <p:cNvPr id="12" name="组合 11"/>
          <p:cNvGrpSpPr/>
          <p:nvPr/>
        </p:nvGrpSpPr>
        <p:grpSpPr>
          <a:xfrm>
            <a:off x="539750" y="3860800"/>
            <a:ext cx="9865360" cy="627380"/>
            <a:chOff x="850" y="3472"/>
            <a:chExt cx="15536" cy="988"/>
          </a:xfrm>
        </p:grpSpPr>
        <p:sp>
          <p:nvSpPr>
            <p:cNvPr id="13" name="文本框 12"/>
            <p:cNvSpPr txBox="1"/>
            <p:nvPr>
              <p:custDataLst>
                <p:tags r:id="rId4"/>
              </p:custDataLst>
            </p:nvPr>
          </p:nvSpPr>
          <p:spPr>
            <a:xfrm>
              <a:off x="3817" y="3652"/>
              <a:ext cx="12569" cy="628"/>
            </a:xfrm>
            <a:prstGeom prst="rect">
              <a:avLst/>
            </a:prstGeom>
            <a:noFill/>
          </p:spPr>
          <p:txBody>
            <a:bodyPr wrap="square" rtlCol="0">
              <a:spAutoFit/>
            </a:bodyPr>
            <a:p>
              <a:pPr>
                <a:lnSpc>
                  <a:spcPct val="100000"/>
                </a:lnSpc>
              </a:pPr>
              <a:r>
                <a:rPr lang="en-US" altLang="zh-CN" sz="2000" dirty="0">
                  <a:solidFill>
                    <a:schemeClr val="tx1">
                      <a:lumMod val="50000"/>
                      <a:lumOff val="50000"/>
                    </a:schemeClr>
                  </a:solidFill>
                  <a:latin typeface="思源黑体 CN Light" panose="020B0300000000000000" pitchFamily="34" charset="-122"/>
                  <a:ea typeface="思源黑体 CN Light" panose="020B0300000000000000" pitchFamily="34" charset="-122"/>
                </a:rPr>
                <a:t>业绩产生于机会，要做业绩，先找机会。</a:t>
              </a:r>
              <a:endParaRPr lang="en-US" altLang="zh-CN" sz="2000" dirty="0">
                <a:solidFill>
                  <a:schemeClr val="tx1">
                    <a:lumMod val="50000"/>
                    <a:lumOff val="50000"/>
                  </a:schemeClr>
                </a:solidFill>
                <a:latin typeface="思源黑体 CN Light" panose="020B0300000000000000" pitchFamily="34" charset="-122"/>
                <a:ea typeface="思源黑体 CN Light" panose="020B0300000000000000" pitchFamily="34" charset="-122"/>
              </a:endParaRPr>
            </a:p>
          </p:txBody>
        </p:sp>
        <p:sp>
          <p:nvSpPr>
            <p:cNvPr id="14" name="矩形 13"/>
            <p:cNvSpPr/>
            <p:nvPr>
              <p:custDataLst>
                <p:tags r:id="rId5"/>
              </p:custDataLst>
            </p:nvPr>
          </p:nvSpPr>
          <p:spPr>
            <a:xfrm>
              <a:off x="850" y="3472"/>
              <a:ext cx="2730" cy="988"/>
            </a:xfrm>
            <a:prstGeom prst="rect">
              <a:avLst/>
            </a:prstGeom>
            <a:solidFill>
              <a:srgbClr val="485F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a:t>定律 </a:t>
              </a:r>
              <a:r>
                <a:rPr lang="en-US" altLang="zh-CN"/>
                <a:t>3</a:t>
              </a:r>
              <a:r>
                <a:rPr lang="zh-CN" altLang="en-US"/>
                <a:t>：</a:t>
              </a:r>
              <a:endParaRPr lang="zh-CN" altLang="en-US"/>
            </a:p>
          </p:txBody>
        </p:sp>
      </p:grpSp>
      <p:grpSp>
        <p:nvGrpSpPr>
          <p:cNvPr id="15" name="组合 14"/>
          <p:cNvGrpSpPr/>
          <p:nvPr/>
        </p:nvGrpSpPr>
        <p:grpSpPr>
          <a:xfrm>
            <a:off x="539750" y="4725035"/>
            <a:ext cx="10525760" cy="627380"/>
            <a:chOff x="850" y="3472"/>
            <a:chExt cx="16576" cy="988"/>
          </a:xfrm>
        </p:grpSpPr>
        <p:sp>
          <p:nvSpPr>
            <p:cNvPr id="16" name="文本框 15"/>
            <p:cNvSpPr txBox="1"/>
            <p:nvPr>
              <p:custDataLst>
                <p:tags r:id="rId6"/>
              </p:custDataLst>
            </p:nvPr>
          </p:nvSpPr>
          <p:spPr>
            <a:xfrm>
              <a:off x="3817" y="3652"/>
              <a:ext cx="13609" cy="628"/>
            </a:xfrm>
            <a:prstGeom prst="rect">
              <a:avLst/>
            </a:prstGeom>
            <a:noFill/>
          </p:spPr>
          <p:txBody>
            <a:bodyPr wrap="square" rtlCol="0">
              <a:spAutoFit/>
            </a:bodyPr>
            <a:p>
              <a:pPr>
                <a:lnSpc>
                  <a:spcPct val="100000"/>
                </a:lnSpc>
              </a:pPr>
              <a:r>
                <a:rPr lang="en-US" altLang="zh-CN" sz="2000" dirty="0">
                  <a:solidFill>
                    <a:schemeClr val="tx1">
                      <a:lumMod val="50000"/>
                      <a:lumOff val="50000"/>
                    </a:schemeClr>
                  </a:solidFill>
                  <a:latin typeface="思源黑体 CN Light" panose="020B0300000000000000" pitchFamily="34" charset="-122"/>
                  <a:ea typeface="思源黑体 CN Light" panose="020B0300000000000000" pitchFamily="34" charset="-122"/>
                </a:rPr>
                <a:t>让工作既能产生现有销量，又能产生未来销量，你的业绩才会让人追不上。</a:t>
              </a:r>
              <a:endParaRPr lang="en-US" altLang="zh-CN" sz="2000" dirty="0">
                <a:solidFill>
                  <a:schemeClr val="tx1">
                    <a:lumMod val="50000"/>
                    <a:lumOff val="50000"/>
                  </a:schemeClr>
                </a:solidFill>
                <a:latin typeface="思源黑体 CN Light" panose="020B0300000000000000" pitchFamily="34" charset="-122"/>
                <a:ea typeface="思源黑体 CN Light" panose="020B0300000000000000" pitchFamily="34" charset="-122"/>
              </a:endParaRPr>
            </a:p>
          </p:txBody>
        </p:sp>
        <p:sp>
          <p:nvSpPr>
            <p:cNvPr id="17" name="矩形 16"/>
            <p:cNvSpPr/>
            <p:nvPr>
              <p:custDataLst>
                <p:tags r:id="rId7"/>
              </p:custDataLst>
            </p:nvPr>
          </p:nvSpPr>
          <p:spPr>
            <a:xfrm>
              <a:off x="850" y="3472"/>
              <a:ext cx="2730" cy="988"/>
            </a:xfrm>
            <a:prstGeom prst="rect">
              <a:avLst/>
            </a:prstGeom>
            <a:solidFill>
              <a:srgbClr val="485F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a:t>定律 </a:t>
              </a:r>
              <a:r>
                <a:rPr lang="en-US" altLang="zh-CN"/>
                <a:t>4</a:t>
              </a:r>
              <a:r>
                <a:rPr lang="zh-CN" altLang="en-US"/>
                <a:t>：</a:t>
              </a:r>
              <a:endParaRPr lang="zh-CN" altLang="en-US"/>
            </a:p>
          </p:txBody>
        </p:sp>
      </p:gr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500"/>
                                        <p:tgtEl>
                                          <p:spTgt spid="21"/>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3"/>
                                        </p:tgtEl>
                                        <p:attrNameLst>
                                          <p:attrName>style.visibility</p:attrName>
                                        </p:attrNameLst>
                                      </p:cBhvr>
                                      <p:to>
                                        <p:strVal val="visible"/>
                                      </p:to>
                                    </p:set>
                                    <p:animEffect transition="in" filter="fade">
                                      <p:cBhvr>
                                        <p:cTn id="10"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3" grpId="0" bldLvl="0" animBg="1"/>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本框 10"/>
          <p:cNvSpPr txBox="1"/>
          <p:nvPr/>
        </p:nvSpPr>
        <p:spPr>
          <a:xfrm>
            <a:off x="767715" y="1125855"/>
            <a:ext cx="8483600" cy="583565"/>
          </a:xfrm>
          <a:prstGeom prst="rect">
            <a:avLst/>
          </a:prstGeom>
          <a:noFill/>
        </p:spPr>
        <p:txBody>
          <a:bodyPr wrap="square" rtlCol="0">
            <a:spAutoFit/>
          </a:bodyPr>
          <a:lstStyle/>
          <a:p>
            <a:r>
              <a:rPr lang="zh-CN" altLang="en-US" sz="3200" b="1" dirty="0">
                <a:solidFill>
                  <a:schemeClr val="tx1">
                    <a:lumMod val="75000"/>
                    <a:lumOff val="25000"/>
                  </a:schemeClr>
                </a:solidFill>
                <a:latin typeface="思源黑体 CN Light" panose="020B0300000000000000" pitchFamily="34" charset="-122"/>
                <a:ea typeface="思源黑体 CN Light" panose="020B0300000000000000" pitchFamily="34" charset="-122"/>
              </a:rPr>
              <a:t>九、勇闯三关露一手</a:t>
            </a:r>
            <a:endParaRPr lang="zh-CN" altLang="en-US" sz="3200" b="1" dirty="0">
              <a:solidFill>
                <a:schemeClr val="tx1">
                  <a:lumMod val="75000"/>
                  <a:lumOff val="25000"/>
                </a:schemeClr>
              </a:solidFill>
              <a:latin typeface="思源黑体 CN Light" panose="020B0300000000000000" pitchFamily="34" charset="-122"/>
              <a:ea typeface="思源黑体 CN Light" panose="020B0300000000000000" pitchFamily="34" charset="-122"/>
            </a:endParaRPr>
          </a:p>
        </p:txBody>
      </p:sp>
      <p:grpSp>
        <p:nvGrpSpPr>
          <p:cNvPr id="9" name="组合 8"/>
          <p:cNvGrpSpPr/>
          <p:nvPr/>
        </p:nvGrpSpPr>
        <p:grpSpPr>
          <a:xfrm>
            <a:off x="983432" y="220560"/>
            <a:ext cx="5613393" cy="761186"/>
            <a:chOff x="1828468" y="2747536"/>
            <a:chExt cx="4210044" cy="570889"/>
          </a:xfrm>
        </p:grpSpPr>
        <p:sp>
          <p:nvSpPr>
            <p:cNvPr id="13" name="文本框 12"/>
            <p:cNvSpPr txBox="1"/>
            <p:nvPr>
              <p:custDataLst>
                <p:tags r:id="rId1"/>
              </p:custDataLst>
            </p:nvPr>
          </p:nvSpPr>
          <p:spPr>
            <a:xfrm>
              <a:off x="1828468" y="2926948"/>
              <a:ext cx="2880320" cy="391477"/>
            </a:xfrm>
            <a:prstGeom prst="rect">
              <a:avLst/>
            </a:prstGeom>
            <a:noFill/>
          </p:spPr>
          <p:txBody>
            <a:bodyPr wrap="square" rtlCol="0">
              <a:spAutoFit/>
            </a:bodyPr>
            <a:p>
              <a:r>
                <a:rPr lang="zh-CN" altLang="en-US" sz="2800" dirty="0">
                  <a:solidFill>
                    <a:srgbClr val="384A66"/>
                  </a:solidFill>
                  <a:latin typeface="思源黑体 CN Light" panose="020B0300000000000000" pitchFamily="34" charset="-122"/>
                  <a:ea typeface="思源黑体 CN Light" panose="020B0300000000000000" pitchFamily="34" charset="-122"/>
                </a:rPr>
                <a:t>业务员生存法则</a:t>
              </a:r>
              <a:endParaRPr lang="zh-CN" altLang="en-US" sz="2800" dirty="0">
                <a:solidFill>
                  <a:srgbClr val="384A66"/>
                </a:solidFill>
                <a:latin typeface="思源黑体 CN Light" panose="020B0300000000000000" pitchFamily="34" charset="-122"/>
                <a:ea typeface="思源黑体 CN Light" panose="020B0300000000000000" pitchFamily="34" charset="-122"/>
              </a:endParaRPr>
            </a:p>
          </p:txBody>
        </p:sp>
        <p:sp>
          <p:nvSpPr>
            <p:cNvPr id="17" name="文本框 16"/>
            <p:cNvSpPr txBox="1"/>
            <p:nvPr>
              <p:custDataLst>
                <p:tags r:id="rId2"/>
              </p:custDataLst>
            </p:nvPr>
          </p:nvSpPr>
          <p:spPr>
            <a:xfrm>
              <a:off x="1828468" y="2747536"/>
              <a:ext cx="4210044" cy="276225"/>
            </a:xfrm>
            <a:prstGeom prst="rect">
              <a:avLst/>
            </a:prstGeom>
            <a:noFill/>
          </p:spPr>
          <p:txBody>
            <a:bodyPr wrap="square" rtlCol="0">
              <a:spAutoFit/>
            </a:bodyPr>
            <a:p>
              <a:r>
                <a:rPr lang="en-US" altLang="zh-CN" sz="1800" dirty="0">
                  <a:solidFill>
                    <a:srgbClr val="384A66"/>
                  </a:solidFill>
                  <a:latin typeface="思源黑体 CN Light" panose="020B0300000000000000" pitchFamily="34" charset="-122"/>
                  <a:ea typeface="思源黑体 CN Light" panose="020B0300000000000000" pitchFamily="34" charset="-122"/>
                </a:rPr>
                <a:t>第</a:t>
              </a:r>
              <a:r>
                <a:rPr lang="zh-CN" altLang="en-US" sz="1800" dirty="0">
                  <a:solidFill>
                    <a:srgbClr val="384A66"/>
                  </a:solidFill>
                  <a:latin typeface="思源黑体 CN Light" panose="020B0300000000000000" pitchFamily="34" charset="-122"/>
                  <a:ea typeface="思源黑体 CN Light" panose="020B0300000000000000" pitchFamily="34" charset="-122"/>
                </a:rPr>
                <a:t>二</a:t>
              </a:r>
              <a:r>
                <a:rPr lang="en-US" altLang="zh-CN" sz="1800" dirty="0">
                  <a:solidFill>
                    <a:srgbClr val="384A66"/>
                  </a:solidFill>
                  <a:latin typeface="思源黑体 CN Light" panose="020B0300000000000000" pitchFamily="34" charset="-122"/>
                  <a:ea typeface="思源黑体 CN Light" panose="020B0300000000000000" pitchFamily="34" charset="-122"/>
                </a:rPr>
                <a:t>节</a:t>
              </a:r>
              <a:endParaRPr lang="en-US" altLang="zh-CN" sz="1800" dirty="0">
                <a:solidFill>
                  <a:srgbClr val="384A66"/>
                </a:solidFill>
                <a:latin typeface="思源黑体 CN Light" panose="020B0300000000000000" pitchFamily="34" charset="-122"/>
                <a:ea typeface="思源黑体 CN Light" panose="020B0300000000000000" pitchFamily="34" charset="-122"/>
              </a:endParaRPr>
            </a:p>
          </p:txBody>
        </p:sp>
      </p:grpSp>
      <p:sp>
        <p:nvSpPr>
          <p:cNvPr id="18" name="椭圆 17"/>
          <p:cNvSpPr/>
          <p:nvPr>
            <p:custDataLst>
              <p:tags r:id="rId3"/>
            </p:custDataLst>
          </p:nvPr>
        </p:nvSpPr>
        <p:spPr>
          <a:xfrm>
            <a:off x="-456728" y="-315417"/>
            <a:ext cx="1440160" cy="1410509"/>
          </a:xfrm>
          <a:prstGeom prst="ellipse">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9" name="文本框 18"/>
          <p:cNvSpPr txBox="1"/>
          <p:nvPr>
            <p:custDataLst>
              <p:tags r:id="rId4"/>
            </p:custDataLst>
          </p:nvPr>
        </p:nvSpPr>
        <p:spPr>
          <a:xfrm>
            <a:off x="47328" y="211287"/>
            <a:ext cx="1177490" cy="768350"/>
          </a:xfrm>
          <a:prstGeom prst="rect">
            <a:avLst/>
          </a:prstGeom>
          <a:noFill/>
        </p:spPr>
        <p:txBody>
          <a:bodyPr wrap="square" rtlCol="0">
            <a:spAutoFit/>
          </a:bodyPr>
          <a:p>
            <a:r>
              <a:rPr lang="en-US" altLang="zh-CN" sz="4400" b="1" dirty="0">
                <a:solidFill>
                  <a:schemeClr val="bg1"/>
                </a:solidFill>
                <a:latin typeface="思源黑体 CN Light" panose="020B0300000000000000" pitchFamily="34" charset="-122"/>
                <a:ea typeface="思源黑体 CN Light" panose="020B0300000000000000" pitchFamily="34" charset="-122"/>
              </a:rPr>
              <a:t>02</a:t>
            </a:r>
            <a:endParaRPr lang="zh-CN" altLang="en-US" sz="4400" b="1" dirty="0">
              <a:solidFill>
                <a:schemeClr val="bg1"/>
              </a:solidFill>
              <a:latin typeface="思源黑体 CN Light" panose="020B0300000000000000" pitchFamily="34" charset="-122"/>
              <a:ea typeface="思源黑体 CN Light" panose="020B0300000000000000" pitchFamily="34" charset="-122"/>
            </a:endParaRPr>
          </a:p>
        </p:txBody>
      </p:sp>
      <p:sp>
        <p:nvSpPr>
          <p:cNvPr id="2" name="矩形 1"/>
          <p:cNvSpPr/>
          <p:nvPr>
            <p:custDataLst>
              <p:tags r:id="rId5"/>
            </p:custDataLst>
          </p:nvPr>
        </p:nvSpPr>
        <p:spPr>
          <a:xfrm>
            <a:off x="501015" y="1920240"/>
            <a:ext cx="11141075" cy="4112895"/>
          </a:xfrm>
          <a:prstGeom prst="rect">
            <a:avLst/>
          </a:prstGeom>
          <a:noFill/>
          <a:ln w="63500">
            <a:solidFill>
              <a:srgbClr val="485F84"/>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文本框 2"/>
          <p:cNvSpPr txBox="1"/>
          <p:nvPr>
            <p:custDataLst>
              <p:tags r:id="rId6"/>
            </p:custDataLst>
          </p:nvPr>
        </p:nvSpPr>
        <p:spPr>
          <a:xfrm>
            <a:off x="982980" y="2063750"/>
            <a:ext cx="9261475" cy="1938020"/>
          </a:xfrm>
          <a:prstGeom prst="rect">
            <a:avLst/>
          </a:prstGeom>
          <a:noFill/>
        </p:spPr>
        <p:txBody>
          <a:bodyPr wrap="square" rtlCol="0">
            <a:spAutoFit/>
          </a:bodyPr>
          <a:p>
            <a:pPr>
              <a:lnSpc>
                <a:spcPct val="150000"/>
              </a:lnSpc>
            </a:pPr>
            <a:r>
              <a:rPr lang="zh-CN" altLang="en-US" sz="2000" b="1" dirty="0">
                <a:solidFill>
                  <a:srgbClr val="384A66"/>
                </a:solidFill>
                <a:latin typeface="思源黑体 CN Light" panose="020B0300000000000000" pitchFamily="34" charset="-122"/>
                <a:ea typeface="思源黑体 CN Light" panose="020B0300000000000000" pitchFamily="34" charset="-122"/>
              </a:rPr>
              <a:t>1. 心静关。</a:t>
            </a:r>
            <a:endParaRPr lang="zh-CN" altLang="en-US" sz="2000" b="1" dirty="0">
              <a:solidFill>
                <a:srgbClr val="384A66"/>
              </a:solidFill>
              <a:latin typeface="思源黑体 CN Light" panose="020B0300000000000000" pitchFamily="34" charset="-122"/>
              <a:ea typeface="思源黑体 CN Light" panose="020B0300000000000000" pitchFamily="34" charset="-122"/>
            </a:endParaRPr>
          </a:p>
          <a:p>
            <a:pPr>
              <a:lnSpc>
                <a:spcPct val="150000"/>
              </a:lnSpc>
            </a:pPr>
            <a:r>
              <a:rPr lang="zh-CN" altLang="en-US" sz="2000" b="1" dirty="0">
                <a:solidFill>
                  <a:srgbClr val="384A66"/>
                </a:solidFill>
                <a:latin typeface="思源黑体 CN Light" panose="020B0300000000000000" pitchFamily="34" charset="-122"/>
                <a:ea typeface="思源黑体 CN Light" panose="020B0300000000000000" pitchFamily="34" charset="-122"/>
              </a:rPr>
              <a:t>2. 感情关。</a:t>
            </a:r>
            <a:endParaRPr lang="zh-CN" altLang="en-US" sz="2000" b="1" dirty="0">
              <a:solidFill>
                <a:srgbClr val="384A66"/>
              </a:solidFill>
              <a:latin typeface="思源黑体 CN Light" panose="020B0300000000000000" pitchFamily="34" charset="-122"/>
              <a:ea typeface="思源黑体 CN Light" panose="020B0300000000000000" pitchFamily="34" charset="-122"/>
            </a:endParaRPr>
          </a:p>
          <a:p>
            <a:pPr>
              <a:lnSpc>
                <a:spcPct val="150000"/>
              </a:lnSpc>
            </a:pPr>
            <a:r>
              <a:rPr lang="zh-CN" altLang="en-US" sz="2000" b="1" dirty="0">
                <a:solidFill>
                  <a:srgbClr val="384A66"/>
                </a:solidFill>
                <a:latin typeface="思源黑体 CN Light" panose="020B0300000000000000" pitchFamily="34" charset="-122"/>
                <a:ea typeface="思源黑体 CN Light" panose="020B0300000000000000" pitchFamily="34" charset="-122"/>
              </a:rPr>
              <a:t>3. 尺度关。</a:t>
            </a:r>
            <a:endParaRPr lang="zh-CN" altLang="en-US" sz="2000" b="1" dirty="0">
              <a:solidFill>
                <a:srgbClr val="384A66"/>
              </a:solidFill>
              <a:latin typeface="思源黑体 CN Light" panose="020B0300000000000000" pitchFamily="34" charset="-122"/>
              <a:ea typeface="思源黑体 CN Light" panose="020B0300000000000000" pitchFamily="34" charset="-122"/>
            </a:endParaRPr>
          </a:p>
          <a:p>
            <a:pPr>
              <a:lnSpc>
                <a:spcPct val="150000"/>
              </a:lnSpc>
            </a:pPr>
            <a:r>
              <a:rPr lang="zh-CN" altLang="en-US" sz="2000" b="1" dirty="0">
                <a:solidFill>
                  <a:srgbClr val="384A66"/>
                </a:solidFill>
                <a:latin typeface="思源黑体 CN Light" panose="020B0300000000000000" pitchFamily="34" charset="-122"/>
                <a:ea typeface="思源黑体 CN Light" panose="020B0300000000000000" pitchFamily="34" charset="-122"/>
              </a:rPr>
              <a:t>4. 关键时刻露一手。</a:t>
            </a:r>
            <a:endParaRPr lang="zh-CN" altLang="en-US" sz="2000" b="1" dirty="0">
              <a:solidFill>
                <a:srgbClr val="384A66"/>
              </a:solidFill>
              <a:latin typeface="思源黑体 CN Light" panose="020B0300000000000000" pitchFamily="34" charset="-122"/>
              <a:ea typeface="思源黑体 CN Light" panose="020B03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500"/>
                                        <p:tgtEl>
                                          <p:spTgt spid="11"/>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1000"/>
                                        <p:tgtEl>
                                          <p:spTgt spid="3"/>
                                        </p:tgtEl>
                                      </p:cBhvr>
                                    </p:animEffect>
                                    <p:anim calcmode="lin" valueType="num">
                                      <p:cBhvr>
                                        <p:cTn id="12" dur="1000" fill="hold"/>
                                        <p:tgtEl>
                                          <p:spTgt spid="3"/>
                                        </p:tgtEl>
                                        <p:attrNameLst>
                                          <p:attrName>ppt_x</p:attrName>
                                        </p:attrNameLst>
                                      </p:cBhvr>
                                      <p:tavLst>
                                        <p:tav tm="0">
                                          <p:val>
                                            <p:strVal val="#ppt_x"/>
                                          </p:val>
                                        </p:tav>
                                        <p:tav tm="100000">
                                          <p:val>
                                            <p:strVal val="#ppt_x"/>
                                          </p:val>
                                        </p:tav>
                                      </p:tavLst>
                                    </p:anim>
                                    <p:anim calcmode="lin" valueType="num">
                                      <p:cBhvr>
                                        <p:cTn id="13"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3"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本框 10"/>
          <p:cNvSpPr txBox="1"/>
          <p:nvPr/>
        </p:nvSpPr>
        <p:spPr>
          <a:xfrm>
            <a:off x="767715" y="1125855"/>
            <a:ext cx="8483600" cy="583565"/>
          </a:xfrm>
          <a:prstGeom prst="rect">
            <a:avLst/>
          </a:prstGeom>
          <a:noFill/>
        </p:spPr>
        <p:txBody>
          <a:bodyPr wrap="square" rtlCol="0">
            <a:spAutoFit/>
          </a:bodyPr>
          <a:lstStyle/>
          <a:p>
            <a:r>
              <a:rPr lang="zh-CN" altLang="en-US" sz="3200" b="1" dirty="0">
                <a:solidFill>
                  <a:schemeClr val="tx1">
                    <a:lumMod val="75000"/>
                    <a:lumOff val="25000"/>
                  </a:schemeClr>
                </a:solidFill>
                <a:latin typeface="思源黑体 CN Light" panose="020B0300000000000000" pitchFamily="34" charset="-122"/>
                <a:ea typeface="思源黑体 CN Light" panose="020B0300000000000000" pitchFamily="34" charset="-122"/>
              </a:rPr>
              <a:t>十、跳行，不怕跳怕不“专”</a:t>
            </a:r>
            <a:endParaRPr lang="zh-CN" altLang="en-US" sz="3200" b="1" dirty="0">
              <a:solidFill>
                <a:schemeClr val="tx1">
                  <a:lumMod val="75000"/>
                  <a:lumOff val="25000"/>
                </a:schemeClr>
              </a:solidFill>
              <a:latin typeface="思源黑体 CN Light" panose="020B0300000000000000" pitchFamily="34" charset="-122"/>
              <a:ea typeface="思源黑体 CN Light" panose="020B0300000000000000" pitchFamily="34" charset="-122"/>
            </a:endParaRPr>
          </a:p>
        </p:txBody>
      </p:sp>
      <p:grpSp>
        <p:nvGrpSpPr>
          <p:cNvPr id="9" name="组合 8"/>
          <p:cNvGrpSpPr/>
          <p:nvPr/>
        </p:nvGrpSpPr>
        <p:grpSpPr>
          <a:xfrm>
            <a:off x="983432" y="220560"/>
            <a:ext cx="5613393" cy="761186"/>
            <a:chOff x="1828468" y="2747536"/>
            <a:chExt cx="4210044" cy="570889"/>
          </a:xfrm>
        </p:grpSpPr>
        <p:sp>
          <p:nvSpPr>
            <p:cNvPr id="13" name="文本框 12"/>
            <p:cNvSpPr txBox="1"/>
            <p:nvPr>
              <p:custDataLst>
                <p:tags r:id="rId1"/>
              </p:custDataLst>
            </p:nvPr>
          </p:nvSpPr>
          <p:spPr>
            <a:xfrm>
              <a:off x="1828468" y="2926948"/>
              <a:ext cx="2880320" cy="391477"/>
            </a:xfrm>
            <a:prstGeom prst="rect">
              <a:avLst/>
            </a:prstGeom>
            <a:noFill/>
          </p:spPr>
          <p:txBody>
            <a:bodyPr wrap="square" rtlCol="0">
              <a:spAutoFit/>
            </a:bodyPr>
            <a:p>
              <a:r>
                <a:rPr lang="zh-CN" altLang="en-US" sz="2800" dirty="0">
                  <a:solidFill>
                    <a:srgbClr val="384A66"/>
                  </a:solidFill>
                  <a:latin typeface="思源黑体 CN Light" panose="020B0300000000000000" pitchFamily="34" charset="-122"/>
                  <a:ea typeface="思源黑体 CN Light" panose="020B0300000000000000" pitchFamily="34" charset="-122"/>
                </a:rPr>
                <a:t>业务员生存法则</a:t>
              </a:r>
              <a:endParaRPr lang="zh-CN" altLang="en-US" sz="2800" dirty="0">
                <a:solidFill>
                  <a:srgbClr val="384A66"/>
                </a:solidFill>
                <a:latin typeface="思源黑体 CN Light" panose="020B0300000000000000" pitchFamily="34" charset="-122"/>
                <a:ea typeface="思源黑体 CN Light" panose="020B0300000000000000" pitchFamily="34" charset="-122"/>
              </a:endParaRPr>
            </a:p>
          </p:txBody>
        </p:sp>
        <p:sp>
          <p:nvSpPr>
            <p:cNvPr id="17" name="文本框 16"/>
            <p:cNvSpPr txBox="1"/>
            <p:nvPr>
              <p:custDataLst>
                <p:tags r:id="rId2"/>
              </p:custDataLst>
            </p:nvPr>
          </p:nvSpPr>
          <p:spPr>
            <a:xfrm>
              <a:off x="1828468" y="2747536"/>
              <a:ext cx="4210044" cy="276225"/>
            </a:xfrm>
            <a:prstGeom prst="rect">
              <a:avLst/>
            </a:prstGeom>
            <a:noFill/>
          </p:spPr>
          <p:txBody>
            <a:bodyPr wrap="square" rtlCol="0">
              <a:spAutoFit/>
            </a:bodyPr>
            <a:p>
              <a:r>
                <a:rPr lang="en-US" altLang="zh-CN" sz="1800" dirty="0">
                  <a:solidFill>
                    <a:srgbClr val="384A66"/>
                  </a:solidFill>
                  <a:latin typeface="思源黑体 CN Light" panose="020B0300000000000000" pitchFamily="34" charset="-122"/>
                  <a:ea typeface="思源黑体 CN Light" panose="020B0300000000000000" pitchFamily="34" charset="-122"/>
                </a:rPr>
                <a:t>第</a:t>
              </a:r>
              <a:r>
                <a:rPr lang="zh-CN" altLang="en-US" sz="1800" dirty="0">
                  <a:solidFill>
                    <a:srgbClr val="384A66"/>
                  </a:solidFill>
                  <a:latin typeface="思源黑体 CN Light" panose="020B0300000000000000" pitchFamily="34" charset="-122"/>
                  <a:ea typeface="思源黑体 CN Light" panose="020B0300000000000000" pitchFamily="34" charset="-122"/>
                </a:rPr>
                <a:t>二</a:t>
              </a:r>
              <a:r>
                <a:rPr lang="en-US" altLang="zh-CN" sz="1800" dirty="0">
                  <a:solidFill>
                    <a:srgbClr val="384A66"/>
                  </a:solidFill>
                  <a:latin typeface="思源黑体 CN Light" panose="020B0300000000000000" pitchFamily="34" charset="-122"/>
                  <a:ea typeface="思源黑体 CN Light" panose="020B0300000000000000" pitchFamily="34" charset="-122"/>
                </a:rPr>
                <a:t>节</a:t>
              </a:r>
              <a:endParaRPr lang="en-US" altLang="zh-CN" sz="1800" dirty="0">
                <a:solidFill>
                  <a:srgbClr val="384A66"/>
                </a:solidFill>
                <a:latin typeface="思源黑体 CN Light" panose="020B0300000000000000" pitchFamily="34" charset="-122"/>
                <a:ea typeface="思源黑体 CN Light" panose="020B0300000000000000" pitchFamily="34" charset="-122"/>
              </a:endParaRPr>
            </a:p>
          </p:txBody>
        </p:sp>
      </p:grpSp>
      <p:sp>
        <p:nvSpPr>
          <p:cNvPr id="18" name="椭圆 17"/>
          <p:cNvSpPr/>
          <p:nvPr>
            <p:custDataLst>
              <p:tags r:id="rId3"/>
            </p:custDataLst>
          </p:nvPr>
        </p:nvSpPr>
        <p:spPr>
          <a:xfrm>
            <a:off x="-456728" y="-315417"/>
            <a:ext cx="1440160" cy="1410509"/>
          </a:xfrm>
          <a:prstGeom prst="ellipse">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9" name="文本框 18"/>
          <p:cNvSpPr txBox="1"/>
          <p:nvPr>
            <p:custDataLst>
              <p:tags r:id="rId4"/>
            </p:custDataLst>
          </p:nvPr>
        </p:nvSpPr>
        <p:spPr>
          <a:xfrm>
            <a:off x="47328" y="211287"/>
            <a:ext cx="1177490" cy="768350"/>
          </a:xfrm>
          <a:prstGeom prst="rect">
            <a:avLst/>
          </a:prstGeom>
          <a:noFill/>
        </p:spPr>
        <p:txBody>
          <a:bodyPr wrap="square" rtlCol="0">
            <a:spAutoFit/>
          </a:bodyPr>
          <a:p>
            <a:r>
              <a:rPr lang="en-US" altLang="zh-CN" sz="4400" b="1" dirty="0">
                <a:solidFill>
                  <a:schemeClr val="bg1"/>
                </a:solidFill>
                <a:latin typeface="思源黑体 CN Light" panose="020B0300000000000000" pitchFamily="34" charset="-122"/>
                <a:ea typeface="思源黑体 CN Light" panose="020B0300000000000000" pitchFamily="34" charset="-122"/>
              </a:rPr>
              <a:t>02</a:t>
            </a:r>
            <a:endParaRPr lang="zh-CN" altLang="en-US" sz="4400" b="1" dirty="0">
              <a:solidFill>
                <a:schemeClr val="bg1"/>
              </a:solidFill>
              <a:latin typeface="思源黑体 CN Light" panose="020B0300000000000000" pitchFamily="34" charset="-122"/>
              <a:ea typeface="思源黑体 CN Light" panose="020B0300000000000000" pitchFamily="34" charset="-122"/>
            </a:endParaRPr>
          </a:p>
        </p:txBody>
      </p:sp>
      <p:sp>
        <p:nvSpPr>
          <p:cNvPr id="2" name="矩形 1"/>
          <p:cNvSpPr/>
          <p:nvPr>
            <p:custDataLst>
              <p:tags r:id="rId5"/>
            </p:custDataLst>
          </p:nvPr>
        </p:nvSpPr>
        <p:spPr>
          <a:xfrm>
            <a:off x="501015" y="1920240"/>
            <a:ext cx="11141075" cy="4112895"/>
          </a:xfrm>
          <a:prstGeom prst="rect">
            <a:avLst/>
          </a:prstGeom>
          <a:noFill/>
          <a:ln w="63500">
            <a:solidFill>
              <a:srgbClr val="485F84"/>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文本框 2"/>
          <p:cNvSpPr txBox="1"/>
          <p:nvPr>
            <p:custDataLst>
              <p:tags r:id="rId6"/>
            </p:custDataLst>
          </p:nvPr>
        </p:nvSpPr>
        <p:spPr>
          <a:xfrm>
            <a:off x="982980" y="2063750"/>
            <a:ext cx="9261475" cy="1476375"/>
          </a:xfrm>
          <a:prstGeom prst="rect">
            <a:avLst/>
          </a:prstGeom>
          <a:noFill/>
        </p:spPr>
        <p:txBody>
          <a:bodyPr wrap="square" rtlCol="0">
            <a:spAutoFit/>
          </a:bodyPr>
          <a:p>
            <a:pPr>
              <a:lnSpc>
                <a:spcPct val="150000"/>
              </a:lnSpc>
            </a:pPr>
            <a:r>
              <a:rPr lang="zh-CN" altLang="en-US" sz="2000" b="1" dirty="0">
                <a:solidFill>
                  <a:srgbClr val="384A66"/>
                </a:solidFill>
                <a:latin typeface="思源黑体 CN Light" panose="020B0300000000000000" pitchFamily="34" charset="-122"/>
                <a:ea typeface="思源黑体 CN Light" panose="020B0300000000000000" pitchFamily="34" charset="-122"/>
              </a:rPr>
              <a:t>1. 让人找不到感觉的新行业。</a:t>
            </a:r>
            <a:endParaRPr lang="zh-CN" altLang="en-US" sz="2000" b="1" dirty="0">
              <a:solidFill>
                <a:srgbClr val="384A66"/>
              </a:solidFill>
              <a:latin typeface="思源黑体 CN Light" panose="020B0300000000000000" pitchFamily="34" charset="-122"/>
              <a:ea typeface="思源黑体 CN Light" panose="020B0300000000000000" pitchFamily="34" charset="-122"/>
            </a:endParaRPr>
          </a:p>
          <a:p>
            <a:pPr>
              <a:lnSpc>
                <a:spcPct val="150000"/>
              </a:lnSpc>
            </a:pPr>
            <a:r>
              <a:rPr lang="zh-CN" altLang="en-US" sz="2000" b="1" dirty="0">
                <a:solidFill>
                  <a:srgbClr val="384A66"/>
                </a:solidFill>
                <a:latin typeface="思源黑体 CN Light" panose="020B0300000000000000" pitchFamily="34" charset="-122"/>
                <a:ea typeface="思源黑体 CN Light" panose="020B0300000000000000" pitchFamily="34" charset="-122"/>
              </a:rPr>
              <a:t>2. 短期内难以形成“共同语言”。</a:t>
            </a:r>
            <a:endParaRPr lang="zh-CN" altLang="en-US" sz="2000" b="1" dirty="0">
              <a:solidFill>
                <a:srgbClr val="384A66"/>
              </a:solidFill>
              <a:latin typeface="思源黑体 CN Light" panose="020B0300000000000000" pitchFamily="34" charset="-122"/>
              <a:ea typeface="思源黑体 CN Light" panose="020B0300000000000000" pitchFamily="34" charset="-122"/>
            </a:endParaRPr>
          </a:p>
          <a:p>
            <a:pPr>
              <a:lnSpc>
                <a:spcPct val="150000"/>
              </a:lnSpc>
            </a:pPr>
            <a:r>
              <a:rPr lang="zh-CN" altLang="en-US" sz="2000" b="1" dirty="0">
                <a:solidFill>
                  <a:srgbClr val="384A66"/>
                </a:solidFill>
                <a:latin typeface="思源黑体 CN Light" panose="020B0300000000000000" pitchFamily="34" charset="-122"/>
                <a:ea typeface="思源黑体 CN Light" panose="020B0300000000000000" pitchFamily="34" charset="-122"/>
              </a:rPr>
              <a:t>3. 上司不能充分放权。</a:t>
            </a:r>
            <a:endParaRPr lang="zh-CN" altLang="en-US" sz="2000" b="1" dirty="0">
              <a:solidFill>
                <a:srgbClr val="384A66"/>
              </a:solidFill>
              <a:latin typeface="思源黑体 CN Light" panose="020B0300000000000000" pitchFamily="34" charset="-122"/>
              <a:ea typeface="思源黑体 CN Light" panose="020B03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500"/>
                                        <p:tgtEl>
                                          <p:spTgt spid="11"/>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1000"/>
                                        <p:tgtEl>
                                          <p:spTgt spid="3"/>
                                        </p:tgtEl>
                                      </p:cBhvr>
                                    </p:animEffect>
                                    <p:anim calcmode="lin" valueType="num">
                                      <p:cBhvr>
                                        <p:cTn id="12" dur="1000" fill="hold"/>
                                        <p:tgtEl>
                                          <p:spTgt spid="3"/>
                                        </p:tgtEl>
                                        <p:attrNameLst>
                                          <p:attrName>ppt_x</p:attrName>
                                        </p:attrNameLst>
                                      </p:cBhvr>
                                      <p:tavLst>
                                        <p:tav tm="0">
                                          <p:val>
                                            <p:strVal val="#ppt_x"/>
                                          </p:val>
                                        </p:tav>
                                        <p:tav tm="100000">
                                          <p:val>
                                            <p:strVal val="#ppt_x"/>
                                          </p:val>
                                        </p:tav>
                                      </p:tavLst>
                                    </p:anim>
                                    <p:anim calcmode="lin" valueType="num">
                                      <p:cBhvr>
                                        <p:cTn id="13"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3"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本框 10"/>
          <p:cNvSpPr txBox="1"/>
          <p:nvPr/>
        </p:nvSpPr>
        <p:spPr>
          <a:xfrm>
            <a:off x="767715" y="1125855"/>
            <a:ext cx="8483600" cy="583565"/>
          </a:xfrm>
          <a:prstGeom prst="rect">
            <a:avLst/>
          </a:prstGeom>
          <a:noFill/>
        </p:spPr>
        <p:txBody>
          <a:bodyPr wrap="square" rtlCol="0">
            <a:spAutoFit/>
          </a:bodyPr>
          <a:lstStyle/>
          <a:p>
            <a:r>
              <a:rPr lang="zh-CN" altLang="en-US" sz="3200" b="1" dirty="0">
                <a:solidFill>
                  <a:schemeClr val="tx1">
                    <a:lumMod val="75000"/>
                    <a:lumOff val="25000"/>
                  </a:schemeClr>
                </a:solidFill>
                <a:latin typeface="思源黑体 CN Light" panose="020B0300000000000000" pitchFamily="34" charset="-122"/>
                <a:ea typeface="思源黑体 CN Light" panose="020B0300000000000000" pitchFamily="34" charset="-122"/>
              </a:rPr>
              <a:t>十一、助跑，实现业绩好到升职的飞跃</a:t>
            </a:r>
            <a:endParaRPr lang="zh-CN" altLang="en-US" sz="3200" b="1" dirty="0">
              <a:solidFill>
                <a:schemeClr val="tx1">
                  <a:lumMod val="75000"/>
                  <a:lumOff val="25000"/>
                </a:schemeClr>
              </a:solidFill>
              <a:latin typeface="思源黑体 CN Light" panose="020B0300000000000000" pitchFamily="34" charset="-122"/>
              <a:ea typeface="思源黑体 CN Light" panose="020B0300000000000000" pitchFamily="34" charset="-122"/>
            </a:endParaRPr>
          </a:p>
        </p:txBody>
      </p:sp>
      <p:grpSp>
        <p:nvGrpSpPr>
          <p:cNvPr id="9" name="组合 8"/>
          <p:cNvGrpSpPr/>
          <p:nvPr/>
        </p:nvGrpSpPr>
        <p:grpSpPr>
          <a:xfrm>
            <a:off x="983432" y="220560"/>
            <a:ext cx="5613393" cy="761186"/>
            <a:chOff x="1828468" y="2747536"/>
            <a:chExt cx="4210044" cy="570889"/>
          </a:xfrm>
        </p:grpSpPr>
        <p:sp>
          <p:nvSpPr>
            <p:cNvPr id="13" name="文本框 12"/>
            <p:cNvSpPr txBox="1"/>
            <p:nvPr>
              <p:custDataLst>
                <p:tags r:id="rId1"/>
              </p:custDataLst>
            </p:nvPr>
          </p:nvSpPr>
          <p:spPr>
            <a:xfrm>
              <a:off x="1828468" y="2926948"/>
              <a:ext cx="2880320" cy="391477"/>
            </a:xfrm>
            <a:prstGeom prst="rect">
              <a:avLst/>
            </a:prstGeom>
            <a:noFill/>
          </p:spPr>
          <p:txBody>
            <a:bodyPr wrap="square" rtlCol="0">
              <a:spAutoFit/>
            </a:bodyPr>
            <a:p>
              <a:r>
                <a:rPr lang="zh-CN" altLang="en-US" sz="2800" dirty="0">
                  <a:solidFill>
                    <a:srgbClr val="384A66"/>
                  </a:solidFill>
                  <a:latin typeface="思源黑体 CN Light" panose="020B0300000000000000" pitchFamily="34" charset="-122"/>
                  <a:ea typeface="思源黑体 CN Light" panose="020B0300000000000000" pitchFamily="34" charset="-122"/>
                </a:rPr>
                <a:t>业务员生存法则</a:t>
              </a:r>
              <a:endParaRPr lang="zh-CN" altLang="en-US" sz="2800" dirty="0">
                <a:solidFill>
                  <a:srgbClr val="384A66"/>
                </a:solidFill>
                <a:latin typeface="思源黑体 CN Light" panose="020B0300000000000000" pitchFamily="34" charset="-122"/>
                <a:ea typeface="思源黑体 CN Light" panose="020B0300000000000000" pitchFamily="34" charset="-122"/>
              </a:endParaRPr>
            </a:p>
          </p:txBody>
        </p:sp>
        <p:sp>
          <p:nvSpPr>
            <p:cNvPr id="17" name="文本框 16"/>
            <p:cNvSpPr txBox="1"/>
            <p:nvPr>
              <p:custDataLst>
                <p:tags r:id="rId2"/>
              </p:custDataLst>
            </p:nvPr>
          </p:nvSpPr>
          <p:spPr>
            <a:xfrm>
              <a:off x="1828468" y="2747536"/>
              <a:ext cx="4210044" cy="276225"/>
            </a:xfrm>
            <a:prstGeom prst="rect">
              <a:avLst/>
            </a:prstGeom>
            <a:noFill/>
          </p:spPr>
          <p:txBody>
            <a:bodyPr wrap="square" rtlCol="0">
              <a:spAutoFit/>
            </a:bodyPr>
            <a:p>
              <a:r>
                <a:rPr lang="en-US" altLang="zh-CN" sz="1800" dirty="0">
                  <a:solidFill>
                    <a:srgbClr val="384A66"/>
                  </a:solidFill>
                  <a:latin typeface="思源黑体 CN Light" panose="020B0300000000000000" pitchFamily="34" charset="-122"/>
                  <a:ea typeface="思源黑体 CN Light" panose="020B0300000000000000" pitchFamily="34" charset="-122"/>
                </a:rPr>
                <a:t>第</a:t>
              </a:r>
              <a:r>
                <a:rPr lang="zh-CN" altLang="en-US" sz="1800" dirty="0">
                  <a:solidFill>
                    <a:srgbClr val="384A66"/>
                  </a:solidFill>
                  <a:latin typeface="思源黑体 CN Light" panose="020B0300000000000000" pitchFamily="34" charset="-122"/>
                  <a:ea typeface="思源黑体 CN Light" panose="020B0300000000000000" pitchFamily="34" charset="-122"/>
                </a:rPr>
                <a:t>二</a:t>
              </a:r>
              <a:r>
                <a:rPr lang="en-US" altLang="zh-CN" sz="1800" dirty="0">
                  <a:solidFill>
                    <a:srgbClr val="384A66"/>
                  </a:solidFill>
                  <a:latin typeface="思源黑体 CN Light" panose="020B0300000000000000" pitchFamily="34" charset="-122"/>
                  <a:ea typeface="思源黑体 CN Light" panose="020B0300000000000000" pitchFamily="34" charset="-122"/>
                </a:rPr>
                <a:t>节</a:t>
              </a:r>
              <a:endParaRPr lang="en-US" altLang="zh-CN" sz="1800" dirty="0">
                <a:solidFill>
                  <a:srgbClr val="384A66"/>
                </a:solidFill>
                <a:latin typeface="思源黑体 CN Light" panose="020B0300000000000000" pitchFamily="34" charset="-122"/>
                <a:ea typeface="思源黑体 CN Light" panose="020B0300000000000000" pitchFamily="34" charset="-122"/>
              </a:endParaRPr>
            </a:p>
          </p:txBody>
        </p:sp>
      </p:grpSp>
      <p:sp>
        <p:nvSpPr>
          <p:cNvPr id="18" name="椭圆 17"/>
          <p:cNvSpPr/>
          <p:nvPr>
            <p:custDataLst>
              <p:tags r:id="rId3"/>
            </p:custDataLst>
          </p:nvPr>
        </p:nvSpPr>
        <p:spPr>
          <a:xfrm>
            <a:off x="-456728" y="-315417"/>
            <a:ext cx="1440160" cy="1410509"/>
          </a:xfrm>
          <a:prstGeom prst="ellipse">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9" name="文本框 18"/>
          <p:cNvSpPr txBox="1"/>
          <p:nvPr>
            <p:custDataLst>
              <p:tags r:id="rId4"/>
            </p:custDataLst>
          </p:nvPr>
        </p:nvSpPr>
        <p:spPr>
          <a:xfrm>
            <a:off x="47328" y="211287"/>
            <a:ext cx="1177490" cy="768350"/>
          </a:xfrm>
          <a:prstGeom prst="rect">
            <a:avLst/>
          </a:prstGeom>
          <a:noFill/>
        </p:spPr>
        <p:txBody>
          <a:bodyPr wrap="square" rtlCol="0">
            <a:spAutoFit/>
          </a:bodyPr>
          <a:p>
            <a:r>
              <a:rPr lang="en-US" altLang="zh-CN" sz="4400" b="1" dirty="0">
                <a:solidFill>
                  <a:schemeClr val="bg1"/>
                </a:solidFill>
                <a:latin typeface="思源黑体 CN Light" panose="020B0300000000000000" pitchFamily="34" charset="-122"/>
                <a:ea typeface="思源黑体 CN Light" panose="020B0300000000000000" pitchFamily="34" charset="-122"/>
              </a:rPr>
              <a:t>02</a:t>
            </a:r>
            <a:endParaRPr lang="zh-CN" altLang="en-US" sz="4400" b="1" dirty="0">
              <a:solidFill>
                <a:schemeClr val="bg1"/>
              </a:solidFill>
              <a:latin typeface="思源黑体 CN Light" panose="020B0300000000000000" pitchFamily="34" charset="-122"/>
              <a:ea typeface="思源黑体 CN Light" panose="020B0300000000000000" pitchFamily="34" charset="-122"/>
            </a:endParaRPr>
          </a:p>
        </p:txBody>
      </p:sp>
      <p:sp>
        <p:nvSpPr>
          <p:cNvPr id="2" name="矩形 1"/>
          <p:cNvSpPr/>
          <p:nvPr>
            <p:custDataLst>
              <p:tags r:id="rId5"/>
            </p:custDataLst>
          </p:nvPr>
        </p:nvSpPr>
        <p:spPr>
          <a:xfrm>
            <a:off x="501015" y="1920240"/>
            <a:ext cx="11141075" cy="4112895"/>
          </a:xfrm>
          <a:prstGeom prst="rect">
            <a:avLst/>
          </a:prstGeom>
          <a:noFill/>
          <a:ln w="63500">
            <a:solidFill>
              <a:srgbClr val="485F84"/>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文本框 2"/>
          <p:cNvSpPr txBox="1"/>
          <p:nvPr>
            <p:custDataLst>
              <p:tags r:id="rId6"/>
            </p:custDataLst>
          </p:nvPr>
        </p:nvSpPr>
        <p:spPr>
          <a:xfrm>
            <a:off x="982980" y="2063750"/>
            <a:ext cx="9261475" cy="1938020"/>
          </a:xfrm>
          <a:prstGeom prst="rect">
            <a:avLst/>
          </a:prstGeom>
          <a:noFill/>
        </p:spPr>
        <p:txBody>
          <a:bodyPr wrap="square" rtlCol="0">
            <a:spAutoFit/>
          </a:bodyPr>
          <a:p>
            <a:pPr>
              <a:lnSpc>
                <a:spcPct val="150000"/>
              </a:lnSpc>
            </a:pPr>
            <a:r>
              <a:rPr lang="zh-CN" altLang="en-US" sz="2000" b="1" dirty="0">
                <a:solidFill>
                  <a:srgbClr val="384A66"/>
                </a:solidFill>
                <a:latin typeface="思源黑体 CN Light" panose="020B0300000000000000" pitchFamily="34" charset="-122"/>
                <a:ea typeface="思源黑体 CN Light" panose="020B0300000000000000" pitchFamily="34" charset="-122"/>
              </a:rPr>
              <a:t>1. 嫁接管理方法，彰显管理才能。</a:t>
            </a:r>
            <a:endParaRPr lang="zh-CN" altLang="en-US" sz="2000" b="1" dirty="0">
              <a:solidFill>
                <a:srgbClr val="384A66"/>
              </a:solidFill>
              <a:latin typeface="思源黑体 CN Light" panose="020B0300000000000000" pitchFamily="34" charset="-122"/>
              <a:ea typeface="思源黑体 CN Light" panose="020B0300000000000000" pitchFamily="34" charset="-122"/>
            </a:endParaRPr>
          </a:p>
          <a:p>
            <a:pPr>
              <a:lnSpc>
                <a:spcPct val="150000"/>
              </a:lnSpc>
            </a:pPr>
            <a:r>
              <a:rPr lang="zh-CN" altLang="en-US" sz="2000" b="1" dirty="0">
                <a:solidFill>
                  <a:srgbClr val="384A66"/>
                </a:solidFill>
                <a:latin typeface="思源黑体 CN Light" panose="020B0300000000000000" pitchFamily="34" charset="-122"/>
                <a:ea typeface="思源黑体 CN Light" panose="020B0300000000000000" pitchFamily="34" charset="-122"/>
              </a:rPr>
              <a:t>2. 部门内绽放管理才能。</a:t>
            </a:r>
            <a:endParaRPr lang="zh-CN" altLang="en-US" sz="2000" b="1" dirty="0">
              <a:solidFill>
                <a:srgbClr val="384A66"/>
              </a:solidFill>
              <a:latin typeface="思源黑体 CN Light" panose="020B0300000000000000" pitchFamily="34" charset="-122"/>
              <a:ea typeface="思源黑体 CN Light" panose="020B0300000000000000" pitchFamily="34" charset="-122"/>
            </a:endParaRPr>
          </a:p>
          <a:p>
            <a:pPr>
              <a:lnSpc>
                <a:spcPct val="150000"/>
              </a:lnSpc>
            </a:pPr>
            <a:r>
              <a:rPr lang="zh-CN" altLang="en-US" sz="2000" b="1" dirty="0">
                <a:solidFill>
                  <a:srgbClr val="384A66"/>
                </a:solidFill>
                <a:latin typeface="思源黑体 CN Light" panose="020B0300000000000000" pitchFamily="34" charset="-122"/>
                <a:ea typeface="思源黑体 CN Light" panose="020B0300000000000000" pitchFamily="34" charset="-122"/>
              </a:rPr>
              <a:t>3. 有归零的心态，行为谦虚谨慎。</a:t>
            </a:r>
            <a:endParaRPr lang="zh-CN" altLang="en-US" sz="2000" b="1" dirty="0">
              <a:solidFill>
                <a:srgbClr val="384A66"/>
              </a:solidFill>
              <a:latin typeface="思源黑体 CN Light" panose="020B0300000000000000" pitchFamily="34" charset="-122"/>
              <a:ea typeface="思源黑体 CN Light" panose="020B0300000000000000" pitchFamily="34" charset="-122"/>
            </a:endParaRPr>
          </a:p>
          <a:p>
            <a:pPr>
              <a:lnSpc>
                <a:spcPct val="150000"/>
              </a:lnSpc>
            </a:pPr>
            <a:r>
              <a:rPr lang="zh-CN" altLang="en-US" sz="2000" b="1" dirty="0">
                <a:solidFill>
                  <a:srgbClr val="384A66"/>
                </a:solidFill>
                <a:latin typeface="思源黑体 CN Light" panose="020B0300000000000000" pitchFamily="34" charset="-122"/>
                <a:ea typeface="思源黑体 CN Light" panose="020B0300000000000000" pitchFamily="34" charset="-122"/>
              </a:rPr>
              <a:t>4. 培养几个在领导面前能为自己说上话的人。</a:t>
            </a:r>
            <a:endParaRPr lang="zh-CN" altLang="en-US" sz="2000" b="1" dirty="0">
              <a:solidFill>
                <a:srgbClr val="384A66"/>
              </a:solidFill>
              <a:latin typeface="思源黑体 CN Light" panose="020B0300000000000000" pitchFamily="34" charset="-122"/>
              <a:ea typeface="思源黑体 CN Light" panose="020B03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500"/>
                                        <p:tgtEl>
                                          <p:spTgt spid="11"/>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1000"/>
                                        <p:tgtEl>
                                          <p:spTgt spid="3"/>
                                        </p:tgtEl>
                                      </p:cBhvr>
                                    </p:animEffect>
                                    <p:anim calcmode="lin" valueType="num">
                                      <p:cBhvr>
                                        <p:cTn id="12" dur="1000" fill="hold"/>
                                        <p:tgtEl>
                                          <p:spTgt spid="3"/>
                                        </p:tgtEl>
                                        <p:attrNameLst>
                                          <p:attrName>ppt_x</p:attrName>
                                        </p:attrNameLst>
                                      </p:cBhvr>
                                      <p:tavLst>
                                        <p:tav tm="0">
                                          <p:val>
                                            <p:strVal val="#ppt_x"/>
                                          </p:val>
                                        </p:tav>
                                        <p:tav tm="100000">
                                          <p:val>
                                            <p:strVal val="#ppt_x"/>
                                          </p:val>
                                        </p:tav>
                                      </p:tavLst>
                                    </p:anim>
                                    <p:anim calcmode="lin" valueType="num">
                                      <p:cBhvr>
                                        <p:cTn id="13"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3"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本框 10"/>
          <p:cNvSpPr txBox="1"/>
          <p:nvPr/>
        </p:nvSpPr>
        <p:spPr>
          <a:xfrm>
            <a:off x="767715" y="1125855"/>
            <a:ext cx="8483600" cy="583565"/>
          </a:xfrm>
          <a:prstGeom prst="rect">
            <a:avLst/>
          </a:prstGeom>
          <a:noFill/>
        </p:spPr>
        <p:txBody>
          <a:bodyPr wrap="square" rtlCol="0">
            <a:spAutoFit/>
          </a:bodyPr>
          <a:lstStyle/>
          <a:p>
            <a:r>
              <a:rPr lang="zh-CN" altLang="en-US" sz="3200" b="1" dirty="0">
                <a:solidFill>
                  <a:schemeClr val="tx1">
                    <a:lumMod val="75000"/>
                    <a:lumOff val="25000"/>
                  </a:schemeClr>
                </a:solidFill>
                <a:latin typeface="思源黑体 CN Light" panose="020B0300000000000000" pitchFamily="34" charset="-122"/>
                <a:ea typeface="思源黑体 CN Light" panose="020B0300000000000000" pitchFamily="34" charset="-122"/>
              </a:rPr>
              <a:t>十二、营销人员脱颖而出六捷径</a:t>
            </a:r>
            <a:endParaRPr lang="zh-CN" altLang="en-US" sz="3200" b="1" dirty="0">
              <a:solidFill>
                <a:schemeClr val="tx1">
                  <a:lumMod val="75000"/>
                  <a:lumOff val="25000"/>
                </a:schemeClr>
              </a:solidFill>
              <a:latin typeface="思源黑体 CN Light" panose="020B0300000000000000" pitchFamily="34" charset="-122"/>
              <a:ea typeface="思源黑体 CN Light" panose="020B0300000000000000" pitchFamily="34" charset="-122"/>
            </a:endParaRPr>
          </a:p>
        </p:txBody>
      </p:sp>
      <p:grpSp>
        <p:nvGrpSpPr>
          <p:cNvPr id="9" name="组合 8"/>
          <p:cNvGrpSpPr/>
          <p:nvPr/>
        </p:nvGrpSpPr>
        <p:grpSpPr>
          <a:xfrm>
            <a:off x="983432" y="220560"/>
            <a:ext cx="5613393" cy="761186"/>
            <a:chOff x="1828468" y="2747536"/>
            <a:chExt cx="4210044" cy="570889"/>
          </a:xfrm>
        </p:grpSpPr>
        <p:sp>
          <p:nvSpPr>
            <p:cNvPr id="13" name="文本框 12"/>
            <p:cNvSpPr txBox="1"/>
            <p:nvPr>
              <p:custDataLst>
                <p:tags r:id="rId1"/>
              </p:custDataLst>
            </p:nvPr>
          </p:nvSpPr>
          <p:spPr>
            <a:xfrm>
              <a:off x="1828468" y="2926948"/>
              <a:ext cx="2880320" cy="391477"/>
            </a:xfrm>
            <a:prstGeom prst="rect">
              <a:avLst/>
            </a:prstGeom>
            <a:noFill/>
          </p:spPr>
          <p:txBody>
            <a:bodyPr wrap="square" rtlCol="0">
              <a:spAutoFit/>
            </a:bodyPr>
            <a:p>
              <a:r>
                <a:rPr lang="zh-CN" altLang="en-US" sz="2800" dirty="0">
                  <a:solidFill>
                    <a:srgbClr val="384A66"/>
                  </a:solidFill>
                  <a:latin typeface="思源黑体 CN Light" panose="020B0300000000000000" pitchFamily="34" charset="-122"/>
                  <a:ea typeface="思源黑体 CN Light" panose="020B0300000000000000" pitchFamily="34" charset="-122"/>
                </a:rPr>
                <a:t>业务员生存法则</a:t>
              </a:r>
              <a:endParaRPr lang="zh-CN" altLang="en-US" sz="2800" dirty="0">
                <a:solidFill>
                  <a:srgbClr val="384A66"/>
                </a:solidFill>
                <a:latin typeface="思源黑体 CN Light" panose="020B0300000000000000" pitchFamily="34" charset="-122"/>
                <a:ea typeface="思源黑体 CN Light" panose="020B0300000000000000" pitchFamily="34" charset="-122"/>
              </a:endParaRPr>
            </a:p>
          </p:txBody>
        </p:sp>
        <p:sp>
          <p:nvSpPr>
            <p:cNvPr id="17" name="文本框 16"/>
            <p:cNvSpPr txBox="1"/>
            <p:nvPr>
              <p:custDataLst>
                <p:tags r:id="rId2"/>
              </p:custDataLst>
            </p:nvPr>
          </p:nvSpPr>
          <p:spPr>
            <a:xfrm>
              <a:off x="1828468" y="2747536"/>
              <a:ext cx="4210044" cy="276225"/>
            </a:xfrm>
            <a:prstGeom prst="rect">
              <a:avLst/>
            </a:prstGeom>
            <a:noFill/>
          </p:spPr>
          <p:txBody>
            <a:bodyPr wrap="square" rtlCol="0">
              <a:spAutoFit/>
            </a:bodyPr>
            <a:p>
              <a:r>
                <a:rPr lang="en-US" altLang="zh-CN" sz="1800" dirty="0">
                  <a:solidFill>
                    <a:srgbClr val="384A66"/>
                  </a:solidFill>
                  <a:latin typeface="思源黑体 CN Light" panose="020B0300000000000000" pitchFamily="34" charset="-122"/>
                  <a:ea typeface="思源黑体 CN Light" panose="020B0300000000000000" pitchFamily="34" charset="-122"/>
                </a:rPr>
                <a:t>第</a:t>
              </a:r>
              <a:r>
                <a:rPr lang="zh-CN" altLang="en-US" sz="1800" dirty="0">
                  <a:solidFill>
                    <a:srgbClr val="384A66"/>
                  </a:solidFill>
                  <a:latin typeface="思源黑体 CN Light" panose="020B0300000000000000" pitchFamily="34" charset="-122"/>
                  <a:ea typeface="思源黑体 CN Light" panose="020B0300000000000000" pitchFamily="34" charset="-122"/>
                </a:rPr>
                <a:t>二</a:t>
              </a:r>
              <a:r>
                <a:rPr lang="en-US" altLang="zh-CN" sz="1800" dirty="0">
                  <a:solidFill>
                    <a:srgbClr val="384A66"/>
                  </a:solidFill>
                  <a:latin typeface="思源黑体 CN Light" panose="020B0300000000000000" pitchFamily="34" charset="-122"/>
                  <a:ea typeface="思源黑体 CN Light" panose="020B0300000000000000" pitchFamily="34" charset="-122"/>
                </a:rPr>
                <a:t>节</a:t>
              </a:r>
              <a:endParaRPr lang="en-US" altLang="zh-CN" sz="1800" dirty="0">
                <a:solidFill>
                  <a:srgbClr val="384A66"/>
                </a:solidFill>
                <a:latin typeface="思源黑体 CN Light" panose="020B0300000000000000" pitchFamily="34" charset="-122"/>
                <a:ea typeface="思源黑体 CN Light" panose="020B0300000000000000" pitchFamily="34" charset="-122"/>
              </a:endParaRPr>
            </a:p>
          </p:txBody>
        </p:sp>
      </p:grpSp>
      <p:sp>
        <p:nvSpPr>
          <p:cNvPr id="18" name="椭圆 17"/>
          <p:cNvSpPr/>
          <p:nvPr>
            <p:custDataLst>
              <p:tags r:id="rId3"/>
            </p:custDataLst>
          </p:nvPr>
        </p:nvSpPr>
        <p:spPr>
          <a:xfrm>
            <a:off x="-456728" y="-315417"/>
            <a:ext cx="1440160" cy="1410509"/>
          </a:xfrm>
          <a:prstGeom prst="ellipse">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9" name="文本框 18"/>
          <p:cNvSpPr txBox="1"/>
          <p:nvPr>
            <p:custDataLst>
              <p:tags r:id="rId4"/>
            </p:custDataLst>
          </p:nvPr>
        </p:nvSpPr>
        <p:spPr>
          <a:xfrm>
            <a:off x="47328" y="211287"/>
            <a:ext cx="1177490" cy="768350"/>
          </a:xfrm>
          <a:prstGeom prst="rect">
            <a:avLst/>
          </a:prstGeom>
          <a:noFill/>
        </p:spPr>
        <p:txBody>
          <a:bodyPr wrap="square" rtlCol="0">
            <a:spAutoFit/>
          </a:bodyPr>
          <a:p>
            <a:r>
              <a:rPr lang="en-US" altLang="zh-CN" sz="4400" b="1" dirty="0">
                <a:solidFill>
                  <a:schemeClr val="bg1"/>
                </a:solidFill>
                <a:latin typeface="思源黑体 CN Light" panose="020B0300000000000000" pitchFamily="34" charset="-122"/>
                <a:ea typeface="思源黑体 CN Light" panose="020B0300000000000000" pitchFamily="34" charset="-122"/>
              </a:rPr>
              <a:t>02</a:t>
            </a:r>
            <a:endParaRPr lang="zh-CN" altLang="en-US" sz="4400" b="1" dirty="0">
              <a:solidFill>
                <a:schemeClr val="bg1"/>
              </a:solidFill>
              <a:latin typeface="思源黑体 CN Light" panose="020B0300000000000000" pitchFamily="34" charset="-122"/>
              <a:ea typeface="思源黑体 CN Light" panose="020B0300000000000000" pitchFamily="34" charset="-122"/>
            </a:endParaRPr>
          </a:p>
        </p:txBody>
      </p:sp>
      <p:sp>
        <p:nvSpPr>
          <p:cNvPr id="2" name="矩形 1"/>
          <p:cNvSpPr/>
          <p:nvPr>
            <p:custDataLst>
              <p:tags r:id="rId5"/>
            </p:custDataLst>
          </p:nvPr>
        </p:nvSpPr>
        <p:spPr>
          <a:xfrm>
            <a:off x="501015" y="1920240"/>
            <a:ext cx="11141075" cy="4112895"/>
          </a:xfrm>
          <a:prstGeom prst="rect">
            <a:avLst/>
          </a:prstGeom>
          <a:noFill/>
          <a:ln w="63500">
            <a:solidFill>
              <a:srgbClr val="485F84"/>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文本框 2"/>
          <p:cNvSpPr txBox="1"/>
          <p:nvPr>
            <p:custDataLst>
              <p:tags r:id="rId6"/>
            </p:custDataLst>
          </p:nvPr>
        </p:nvSpPr>
        <p:spPr>
          <a:xfrm>
            <a:off x="982980" y="2063750"/>
            <a:ext cx="9261475" cy="2861310"/>
          </a:xfrm>
          <a:prstGeom prst="rect">
            <a:avLst/>
          </a:prstGeom>
          <a:noFill/>
        </p:spPr>
        <p:txBody>
          <a:bodyPr wrap="square" rtlCol="0">
            <a:spAutoFit/>
          </a:bodyPr>
          <a:p>
            <a:pPr>
              <a:lnSpc>
                <a:spcPct val="150000"/>
              </a:lnSpc>
            </a:pPr>
            <a:r>
              <a:rPr lang="zh-CN" altLang="en-US" sz="2000" b="1" dirty="0">
                <a:solidFill>
                  <a:srgbClr val="384A66"/>
                </a:solidFill>
                <a:latin typeface="思源黑体 CN Light" panose="020B0300000000000000" pitchFamily="34" charset="-122"/>
                <a:ea typeface="思源黑体 CN Light" panose="020B0300000000000000" pitchFamily="34" charset="-122"/>
              </a:rPr>
              <a:t>1. 到容易出业绩的市场去。</a:t>
            </a:r>
            <a:endParaRPr lang="zh-CN" altLang="en-US" sz="2000" b="1" dirty="0">
              <a:solidFill>
                <a:srgbClr val="384A66"/>
              </a:solidFill>
              <a:latin typeface="思源黑体 CN Light" panose="020B0300000000000000" pitchFamily="34" charset="-122"/>
              <a:ea typeface="思源黑体 CN Light" panose="020B0300000000000000" pitchFamily="34" charset="-122"/>
            </a:endParaRPr>
          </a:p>
          <a:p>
            <a:pPr>
              <a:lnSpc>
                <a:spcPct val="150000"/>
              </a:lnSpc>
            </a:pPr>
            <a:r>
              <a:rPr lang="zh-CN" altLang="en-US" sz="2000" b="1" dirty="0">
                <a:solidFill>
                  <a:srgbClr val="384A66"/>
                </a:solidFill>
                <a:latin typeface="思源黑体 CN Light" panose="020B0300000000000000" pitchFamily="34" charset="-122"/>
                <a:ea typeface="思源黑体 CN Light" panose="020B0300000000000000" pitchFamily="34" charset="-122"/>
              </a:rPr>
              <a:t>2. 让市场朋友为自己做宣传。</a:t>
            </a:r>
            <a:endParaRPr lang="zh-CN" altLang="en-US" sz="2000" b="1" dirty="0">
              <a:solidFill>
                <a:srgbClr val="384A66"/>
              </a:solidFill>
              <a:latin typeface="思源黑体 CN Light" panose="020B0300000000000000" pitchFamily="34" charset="-122"/>
              <a:ea typeface="思源黑体 CN Light" panose="020B0300000000000000" pitchFamily="34" charset="-122"/>
            </a:endParaRPr>
          </a:p>
          <a:p>
            <a:pPr>
              <a:lnSpc>
                <a:spcPct val="150000"/>
              </a:lnSpc>
            </a:pPr>
            <a:r>
              <a:rPr lang="zh-CN" altLang="en-US" sz="2000" b="1" dirty="0">
                <a:solidFill>
                  <a:srgbClr val="384A66"/>
                </a:solidFill>
                <a:latin typeface="思源黑体 CN Light" panose="020B0300000000000000" pitchFamily="34" charset="-122"/>
                <a:ea typeface="思源黑体 CN Light" panose="020B0300000000000000" pitchFamily="34" charset="-122"/>
              </a:rPr>
              <a:t>3. 精心准备每一次重要会议发言。</a:t>
            </a:r>
            <a:endParaRPr lang="zh-CN" altLang="en-US" sz="2000" b="1" dirty="0">
              <a:solidFill>
                <a:srgbClr val="384A66"/>
              </a:solidFill>
              <a:latin typeface="思源黑体 CN Light" panose="020B0300000000000000" pitchFamily="34" charset="-122"/>
              <a:ea typeface="思源黑体 CN Light" panose="020B0300000000000000" pitchFamily="34" charset="-122"/>
            </a:endParaRPr>
          </a:p>
          <a:p>
            <a:pPr>
              <a:lnSpc>
                <a:spcPct val="150000"/>
              </a:lnSpc>
            </a:pPr>
            <a:r>
              <a:rPr lang="zh-CN" altLang="en-US" sz="2000" b="1" dirty="0">
                <a:solidFill>
                  <a:srgbClr val="384A66"/>
                </a:solidFill>
                <a:latin typeface="思源黑体 CN Light" panose="020B0300000000000000" pitchFamily="34" charset="-122"/>
                <a:ea typeface="思源黑体 CN Light" panose="020B0300000000000000" pitchFamily="34" charset="-122"/>
              </a:rPr>
              <a:t>4. 抓住和高层领导相处的每一分钟。</a:t>
            </a:r>
            <a:endParaRPr lang="zh-CN" altLang="en-US" sz="2000" b="1" dirty="0">
              <a:solidFill>
                <a:srgbClr val="384A66"/>
              </a:solidFill>
              <a:latin typeface="思源黑体 CN Light" panose="020B0300000000000000" pitchFamily="34" charset="-122"/>
              <a:ea typeface="思源黑体 CN Light" panose="020B0300000000000000" pitchFamily="34" charset="-122"/>
            </a:endParaRPr>
          </a:p>
          <a:p>
            <a:pPr>
              <a:lnSpc>
                <a:spcPct val="150000"/>
              </a:lnSpc>
            </a:pPr>
            <a:r>
              <a:rPr lang="zh-CN" altLang="en-US" sz="2000" b="1" dirty="0">
                <a:solidFill>
                  <a:srgbClr val="384A66"/>
                </a:solidFill>
                <a:latin typeface="思源黑体 CN Light" panose="020B0300000000000000" pitchFamily="34" charset="-122"/>
                <a:ea typeface="思源黑体 CN Light" panose="020B0300000000000000" pitchFamily="34" charset="-122"/>
              </a:rPr>
              <a:t>5. 在媒体上展现你的才华。</a:t>
            </a:r>
            <a:endParaRPr lang="zh-CN" altLang="en-US" sz="2000" b="1" dirty="0">
              <a:solidFill>
                <a:srgbClr val="384A66"/>
              </a:solidFill>
              <a:latin typeface="思源黑体 CN Light" panose="020B0300000000000000" pitchFamily="34" charset="-122"/>
              <a:ea typeface="思源黑体 CN Light" panose="020B0300000000000000" pitchFamily="34" charset="-122"/>
            </a:endParaRPr>
          </a:p>
          <a:p>
            <a:pPr>
              <a:lnSpc>
                <a:spcPct val="150000"/>
              </a:lnSpc>
            </a:pPr>
            <a:r>
              <a:rPr lang="zh-CN" altLang="en-US" sz="2000" b="1" dirty="0">
                <a:solidFill>
                  <a:srgbClr val="384A66"/>
                </a:solidFill>
                <a:latin typeface="思源黑体 CN Light" panose="020B0300000000000000" pitchFamily="34" charset="-122"/>
                <a:ea typeface="思源黑体 CN Light" panose="020B0300000000000000" pitchFamily="34" charset="-122"/>
              </a:rPr>
              <a:t>6. 建立“良师董事会”。</a:t>
            </a:r>
            <a:endParaRPr lang="zh-CN" altLang="en-US" sz="2000" b="1" dirty="0">
              <a:solidFill>
                <a:srgbClr val="384A66"/>
              </a:solidFill>
              <a:latin typeface="思源黑体 CN Light" panose="020B0300000000000000" pitchFamily="34" charset="-122"/>
              <a:ea typeface="思源黑体 CN Light" panose="020B03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500"/>
                                        <p:tgtEl>
                                          <p:spTgt spid="11"/>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1000"/>
                                        <p:tgtEl>
                                          <p:spTgt spid="3"/>
                                        </p:tgtEl>
                                      </p:cBhvr>
                                    </p:animEffect>
                                    <p:anim calcmode="lin" valueType="num">
                                      <p:cBhvr>
                                        <p:cTn id="12" dur="1000" fill="hold"/>
                                        <p:tgtEl>
                                          <p:spTgt spid="3"/>
                                        </p:tgtEl>
                                        <p:attrNameLst>
                                          <p:attrName>ppt_x</p:attrName>
                                        </p:attrNameLst>
                                      </p:cBhvr>
                                      <p:tavLst>
                                        <p:tav tm="0">
                                          <p:val>
                                            <p:strVal val="#ppt_x"/>
                                          </p:val>
                                        </p:tav>
                                        <p:tav tm="100000">
                                          <p:val>
                                            <p:strVal val="#ppt_x"/>
                                          </p:val>
                                        </p:tav>
                                      </p:tavLst>
                                    </p:anim>
                                    <p:anim calcmode="lin" valueType="num">
                                      <p:cBhvr>
                                        <p:cTn id="13"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3"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983432" y="220560"/>
            <a:ext cx="5613393" cy="761365"/>
            <a:chOff x="1828468" y="2747536"/>
            <a:chExt cx="4210044" cy="571023"/>
          </a:xfrm>
        </p:grpSpPr>
        <p:sp>
          <p:nvSpPr>
            <p:cNvPr id="13" name="文本框 12"/>
            <p:cNvSpPr txBox="1"/>
            <p:nvPr>
              <p:custDataLst>
                <p:tags r:id="rId1"/>
              </p:custDataLst>
            </p:nvPr>
          </p:nvSpPr>
          <p:spPr>
            <a:xfrm>
              <a:off x="1828468" y="2927082"/>
              <a:ext cx="3724751" cy="391477"/>
            </a:xfrm>
            <a:prstGeom prst="rect">
              <a:avLst/>
            </a:prstGeom>
            <a:noFill/>
          </p:spPr>
          <p:txBody>
            <a:bodyPr wrap="square" rtlCol="0">
              <a:spAutoFit/>
            </a:bodyPr>
            <a:p>
              <a:r>
                <a:rPr lang="zh-CN" altLang="en-US" sz="2800" dirty="0">
                  <a:solidFill>
                    <a:srgbClr val="384A66"/>
                  </a:solidFill>
                  <a:latin typeface="思源黑体 CN Light" panose="020B0300000000000000" pitchFamily="34" charset="-122"/>
                  <a:ea typeface="思源黑体 CN Light" panose="020B0300000000000000" pitchFamily="34" charset="-122"/>
                </a:rPr>
                <a:t>送给每个销售人的 10=0</a:t>
              </a:r>
              <a:endParaRPr lang="zh-CN" altLang="en-US" sz="2800" dirty="0">
                <a:solidFill>
                  <a:srgbClr val="384A66"/>
                </a:solidFill>
                <a:latin typeface="思源黑体 CN Light" panose="020B0300000000000000" pitchFamily="34" charset="-122"/>
                <a:ea typeface="思源黑体 CN Light" panose="020B0300000000000000" pitchFamily="34" charset="-122"/>
              </a:endParaRPr>
            </a:p>
          </p:txBody>
        </p:sp>
        <p:sp>
          <p:nvSpPr>
            <p:cNvPr id="17" name="文本框 16"/>
            <p:cNvSpPr txBox="1"/>
            <p:nvPr>
              <p:custDataLst>
                <p:tags r:id="rId2"/>
              </p:custDataLst>
            </p:nvPr>
          </p:nvSpPr>
          <p:spPr>
            <a:xfrm>
              <a:off x="1828468" y="2747536"/>
              <a:ext cx="4210044" cy="276225"/>
            </a:xfrm>
            <a:prstGeom prst="rect">
              <a:avLst/>
            </a:prstGeom>
            <a:noFill/>
          </p:spPr>
          <p:txBody>
            <a:bodyPr wrap="square" rtlCol="0">
              <a:spAutoFit/>
            </a:bodyPr>
            <a:p>
              <a:r>
                <a:rPr lang="en-US" altLang="zh-CN" sz="1800" dirty="0">
                  <a:solidFill>
                    <a:srgbClr val="384A66"/>
                  </a:solidFill>
                  <a:latin typeface="思源黑体 CN Light" panose="020B0300000000000000" pitchFamily="34" charset="-122"/>
                  <a:ea typeface="思源黑体 CN Light" panose="020B0300000000000000" pitchFamily="34" charset="-122"/>
                </a:rPr>
                <a:t>第</a:t>
              </a:r>
              <a:r>
                <a:rPr lang="zh-CN" altLang="en-US" sz="1800" dirty="0">
                  <a:solidFill>
                    <a:srgbClr val="384A66"/>
                  </a:solidFill>
                  <a:latin typeface="思源黑体 CN Light" panose="020B0300000000000000" pitchFamily="34" charset="-122"/>
                  <a:ea typeface="思源黑体 CN Light" panose="020B0300000000000000" pitchFamily="34" charset="-122"/>
                </a:rPr>
                <a:t>三</a:t>
              </a:r>
              <a:r>
                <a:rPr lang="en-US" altLang="zh-CN" sz="1800" dirty="0">
                  <a:solidFill>
                    <a:srgbClr val="384A66"/>
                  </a:solidFill>
                  <a:latin typeface="思源黑体 CN Light" panose="020B0300000000000000" pitchFamily="34" charset="-122"/>
                  <a:ea typeface="思源黑体 CN Light" panose="020B0300000000000000" pitchFamily="34" charset="-122"/>
                </a:rPr>
                <a:t>节</a:t>
              </a:r>
              <a:endParaRPr lang="en-US" altLang="zh-CN" sz="1800" dirty="0">
                <a:solidFill>
                  <a:srgbClr val="384A66"/>
                </a:solidFill>
                <a:latin typeface="思源黑体 CN Light" panose="020B0300000000000000" pitchFamily="34" charset="-122"/>
                <a:ea typeface="思源黑体 CN Light" panose="020B0300000000000000" pitchFamily="34" charset="-122"/>
              </a:endParaRPr>
            </a:p>
          </p:txBody>
        </p:sp>
      </p:grpSp>
      <p:sp>
        <p:nvSpPr>
          <p:cNvPr id="18" name="椭圆 17"/>
          <p:cNvSpPr/>
          <p:nvPr>
            <p:custDataLst>
              <p:tags r:id="rId3"/>
            </p:custDataLst>
          </p:nvPr>
        </p:nvSpPr>
        <p:spPr>
          <a:xfrm>
            <a:off x="-456728" y="-315417"/>
            <a:ext cx="1440160" cy="1410509"/>
          </a:xfrm>
          <a:prstGeom prst="ellipse">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9" name="文本框 18"/>
          <p:cNvSpPr txBox="1"/>
          <p:nvPr>
            <p:custDataLst>
              <p:tags r:id="rId4"/>
            </p:custDataLst>
          </p:nvPr>
        </p:nvSpPr>
        <p:spPr>
          <a:xfrm>
            <a:off x="47328" y="211287"/>
            <a:ext cx="1177490" cy="768350"/>
          </a:xfrm>
          <a:prstGeom prst="rect">
            <a:avLst/>
          </a:prstGeom>
          <a:noFill/>
        </p:spPr>
        <p:txBody>
          <a:bodyPr wrap="square" rtlCol="0">
            <a:spAutoFit/>
          </a:bodyPr>
          <a:p>
            <a:r>
              <a:rPr lang="en-US" altLang="zh-CN" sz="4400" b="1" dirty="0">
                <a:solidFill>
                  <a:schemeClr val="bg1"/>
                </a:solidFill>
                <a:latin typeface="思源黑体 CN Light" panose="020B0300000000000000" pitchFamily="34" charset="-122"/>
                <a:ea typeface="思源黑体 CN Light" panose="020B0300000000000000" pitchFamily="34" charset="-122"/>
              </a:rPr>
              <a:t>03</a:t>
            </a:r>
            <a:endParaRPr lang="zh-CN" altLang="en-US" sz="4400" b="1" dirty="0">
              <a:solidFill>
                <a:schemeClr val="bg1"/>
              </a:solidFill>
              <a:latin typeface="思源黑体 CN Light" panose="020B0300000000000000" pitchFamily="34" charset="-122"/>
              <a:ea typeface="思源黑体 CN Light" panose="020B0300000000000000" pitchFamily="34" charset="-122"/>
            </a:endParaRPr>
          </a:p>
        </p:txBody>
      </p:sp>
      <p:grpSp>
        <p:nvGrpSpPr>
          <p:cNvPr id="20" name="组合 19"/>
          <p:cNvGrpSpPr/>
          <p:nvPr/>
        </p:nvGrpSpPr>
        <p:grpSpPr>
          <a:xfrm>
            <a:off x="670560" y="1200991"/>
            <a:ext cx="10266486" cy="1036749"/>
            <a:chOff x="1056" y="3473"/>
            <a:chExt cx="16168" cy="1633"/>
          </a:xfrm>
        </p:grpSpPr>
        <p:sp>
          <p:nvSpPr>
            <p:cNvPr id="2" name="椭圆 1"/>
            <p:cNvSpPr/>
            <p:nvPr>
              <p:custDataLst>
                <p:tags r:id="rId5"/>
              </p:custDataLst>
            </p:nvPr>
          </p:nvSpPr>
          <p:spPr>
            <a:xfrm>
              <a:off x="1056" y="3637"/>
              <a:ext cx="1247" cy="1134"/>
            </a:xfrm>
            <a:prstGeom prst="ellipse">
              <a:avLst/>
            </a:prstGeom>
            <a:solidFill>
              <a:srgbClr val="485F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800" dirty="0"/>
                <a:t>01</a:t>
              </a:r>
              <a:endParaRPr lang="zh-CN" altLang="en-US" sz="2800" dirty="0"/>
            </a:p>
          </p:txBody>
        </p:sp>
        <p:sp>
          <p:nvSpPr>
            <p:cNvPr id="5" name="文本框 4"/>
            <p:cNvSpPr txBox="1"/>
            <p:nvPr>
              <p:custDataLst>
                <p:tags r:id="rId6"/>
              </p:custDataLst>
            </p:nvPr>
          </p:nvSpPr>
          <p:spPr>
            <a:xfrm>
              <a:off x="2456" y="3473"/>
              <a:ext cx="5380" cy="725"/>
            </a:xfrm>
            <a:prstGeom prst="rect">
              <a:avLst/>
            </a:prstGeom>
            <a:noFill/>
          </p:spPr>
          <p:txBody>
            <a:bodyPr wrap="square" rtlCol="0">
              <a:spAutoFit/>
            </a:bodyPr>
            <a:p>
              <a:r>
                <a:rPr lang="zh-CN" altLang="en-US" b="1" dirty="0">
                  <a:solidFill>
                    <a:srgbClr val="485F84"/>
                  </a:solidFill>
                  <a:latin typeface="思源黑体 CN Light" panose="020B0300000000000000" pitchFamily="34" charset="-122"/>
                  <a:ea typeface="思源黑体 CN Light" panose="020B0300000000000000" pitchFamily="34" charset="-122"/>
                </a:rPr>
                <a:t>有工作没努力等于零</a:t>
              </a:r>
              <a:endParaRPr lang="zh-CN" altLang="en-US" b="1" dirty="0">
                <a:solidFill>
                  <a:srgbClr val="485F84"/>
                </a:solidFill>
                <a:latin typeface="思源黑体 CN Light" panose="020B0300000000000000" pitchFamily="34" charset="-122"/>
                <a:ea typeface="思源黑体 CN Light" panose="020B0300000000000000" pitchFamily="34" charset="-122"/>
              </a:endParaRPr>
            </a:p>
          </p:txBody>
        </p:sp>
        <p:sp>
          <p:nvSpPr>
            <p:cNvPr id="6" name="文本框 5"/>
            <p:cNvSpPr txBox="1"/>
            <p:nvPr>
              <p:custDataLst>
                <p:tags r:id="rId7"/>
              </p:custDataLst>
            </p:nvPr>
          </p:nvSpPr>
          <p:spPr>
            <a:xfrm>
              <a:off x="2456" y="4187"/>
              <a:ext cx="14768" cy="919"/>
            </a:xfrm>
            <a:prstGeom prst="rect">
              <a:avLst/>
            </a:prstGeom>
            <a:noFill/>
          </p:spPr>
          <p:txBody>
            <a:bodyPr wrap="square" rtlCol="0">
              <a:spAutoFit/>
            </a:bodyPr>
            <a:p>
              <a:pPr>
                <a:lnSpc>
                  <a:spcPct val="100000"/>
                </a:lnSpc>
              </a:pPr>
              <a:r>
                <a:rPr lang="en-US" altLang="zh-CN" sz="1600" dirty="0">
                  <a:solidFill>
                    <a:schemeClr val="tx1">
                      <a:lumMod val="65000"/>
                      <a:lumOff val="35000"/>
                    </a:schemeClr>
                  </a:solidFill>
                  <a:latin typeface="思源黑体 CN Light" panose="020B0300000000000000" pitchFamily="34" charset="-122"/>
                  <a:ea typeface="思源黑体 CN Light" panose="020B0300000000000000" pitchFamily="34" charset="-122"/>
                </a:rPr>
                <a:t>对于每位销售人员来说一定要学会珍惜、学会感恩。珍惜当前的机会。千里之行，始于足下，懂得把握机会的人才会笑到最后，有了工作如果不加以珍惜，金饭碗也会变成泥饭碗。</a:t>
              </a:r>
              <a:endParaRPr lang="en-US" altLang="zh-CN" sz="1600" dirty="0">
                <a:solidFill>
                  <a:schemeClr val="tx1">
                    <a:lumMod val="65000"/>
                    <a:lumOff val="35000"/>
                  </a:schemeClr>
                </a:solidFill>
                <a:latin typeface="思源黑体 CN Light" panose="020B0300000000000000" pitchFamily="34" charset="-122"/>
                <a:ea typeface="思源黑体 CN Light" panose="020B0300000000000000" pitchFamily="34" charset="-122"/>
              </a:endParaRPr>
            </a:p>
          </p:txBody>
        </p:sp>
      </p:grpSp>
      <p:grpSp>
        <p:nvGrpSpPr>
          <p:cNvPr id="21" name="组合 20"/>
          <p:cNvGrpSpPr/>
          <p:nvPr/>
        </p:nvGrpSpPr>
        <p:grpSpPr>
          <a:xfrm>
            <a:off x="670560" y="2316480"/>
            <a:ext cx="10266680" cy="1047115"/>
            <a:chOff x="1056" y="3473"/>
            <a:chExt cx="16168" cy="1649"/>
          </a:xfrm>
        </p:grpSpPr>
        <p:sp>
          <p:nvSpPr>
            <p:cNvPr id="22" name="椭圆 21"/>
            <p:cNvSpPr/>
            <p:nvPr>
              <p:custDataLst>
                <p:tags r:id="rId8"/>
              </p:custDataLst>
            </p:nvPr>
          </p:nvSpPr>
          <p:spPr>
            <a:xfrm>
              <a:off x="1056" y="3637"/>
              <a:ext cx="1247" cy="1134"/>
            </a:xfrm>
            <a:prstGeom prst="ellipse">
              <a:avLst/>
            </a:prstGeom>
            <a:solidFill>
              <a:srgbClr val="485F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800" dirty="0"/>
                <a:t>02</a:t>
              </a:r>
              <a:endParaRPr lang="zh-CN" altLang="en-US" sz="2800" dirty="0"/>
            </a:p>
          </p:txBody>
        </p:sp>
        <p:sp>
          <p:nvSpPr>
            <p:cNvPr id="27" name="文本框 26"/>
            <p:cNvSpPr txBox="1"/>
            <p:nvPr>
              <p:custDataLst>
                <p:tags r:id="rId9"/>
              </p:custDataLst>
            </p:nvPr>
          </p:nvSpPr>
          <p:spPr>
            <a:xfrm>
              <a:off x="2456" y="3473"/>
              <a:ext cx="5380" cy="725"/>
            </a:xfrm>
            <a:prstGeom prst="rect">
              <a:avLst/>
            </a:prstGeom>
            <a:noFill/>
          </p:spPr>
          <p:txBody>
            <a:bodyPr wrap="square" rtlCol="0">
              <a:spAutoFit/>
            </a:bodyPr>
            <a:p>
              <a:r>
                <a:rPr lang="zh-CN" altLang="en-US" b="1" dirty="0">
                  <a:solidFill>
                    <a:srgbClr val="485F84"/>
                  </a:solidFill>
                  <a:latin typeface="思源黑体 CN Light" panose="020B0300000000000000" pitchFamily="34" charset="-122"/>
                  <a:ea typeface="思源黑体 CN Light" panose="020B0300000000000000" pitchFamily="34" charset="-122"/>
                </a:rPr>
                <a:t>有能力没表现等于零</a:t>
              </a:r>
              <a:endParaRPr lang="zh-CN" altLang="en-US" b="1" dirty="0">
                <a:solidFill>
                  <a:srgbClr val="485F84"/>
                </a:solidFill>
                <a:latin typeface="思源黑体 CN Light" panose="020B0300000000000000" pitchFamily="34" charset="-122"/>
                <a:ea typeface="思源黑体 CN Light" panose="020B0300000000000000" pitchFamily="34" charset="-122"/>
              </a:endParaRPr>
            </a:p>
          </p:txBody>
        </p:sp>
        <p:sp>
          <p:nvSpPr>
            <p:cNvPr id="28" name="文本框 27"/>
            <p:cNvSpPr txBox="1"/>
            <p:nvPr>
              <p:custDataLst>
                <p:tags r:id="rId10"/>
              </p:custDataLst>
            </p:nvPr>
          </p:nvSpPr>
          <p:spPr>
            <a:xfrm>
              <a:off x="2456" y="4203"/>
              <a:ext cx="14768" cy="919"/>
            </a:xfrm>
            <a:prstGeom prst="rect">
              <a:avLst/>
            </a:prstGeom>
            <a:noFill/>
          </p:spPr>
          <p:txBody>
            <a:bodyPr wrap="square" rtlCol="0">
              <a:spAutoFit/>
            </a:bodyPr>
            <a:p>
              <a:pPr>
                <a:lnSpc>
                  <a:spcPct val="100000"/>
                </a:lnSpc>
              </a:pPr>
              <a:r>
                <a:rPr lang="en-US" altLang="zh-CN" sz="1600" dirty="0">
                  <a:solidFill>
                    <a:schemeClr val="tx1">
                      <a:lumMod val="65000"/>
                      <a:lumOff val="35000"/>
                    </a:schemeClr>
                  </a:solidFill>
                  <a:latin typeface="思源黑体 CN Light" panose="020B0300000000000000" pitchFamily="34" charset="-122"/>
                  <a:ea typeface="思源黑体 CN Light" panose="020B0300000000000000" pitchFamily="34" charset="-122"/>
                </a:rPr>
                <a:t>每个人都有自己的长处，知晓自己的长处并通过实践让自己的价值得到他人认同，才能获取更大的发展空间。</a:t>
              </a:r>
              <a:endParaRPr lang="en-US" altLang="zh-CN" sz="1600" dirty="0">
                <a:solidFill>
                  <a:schemeClr val="tx1">
                    <a:lumMod val="65000"/>
                    <a:lumOff val="35000"/>
                  </a:schemeClr>
                </a:solidFill>
                <a:latin typeface="思源黑体 CN Light" panose="020B0300000000000000" pitchFamily="34" charset="-122"/>
                <a:ea typeface="思源黑体 CN Light" panose="020B0300000000000000" pitchFamily="34" charset="-122"/>
              </a:endParaRPr>
            </a:p>
          </p:txBody>
        </p:sp>
      </p:grpSp>
      <p:grpSp>
        <p:nvGrpSpPr>
          <p:cNvPr id="29" name="组合 28"/>
          <p:cNvGrpSpPr/>
          <p:nvPr/>
        </p:nvGrpSpPr>
        <p:grpSpPr>
          <a:xfrm>
            <a:off x="670560" y="3442335"/>
            <a:ext cx="10266680" cy="799465"/>
            <a:chOff x="1056" y="3586"/>
            <a:chExt cx="16168" cy="1259"/>
          </a:xfrm>
        </p:grpSpPr>
        <p:sp>
          <p:nvSpPr>
            <p:cNvPr id="30" name="椭圆 29"/>
            <p:cNvSpPr/>
            <p:nvPr>
              <p:custDataLst>
                <p:tags r:id="rId11"/>
              </p:custDataLst>
            </p:nvPr>
          </p:nvSpPr>
          <p:spPr>
            <a:xfrm>
              <a:off x="1056" y="3637"/>
              <a:ext cx="1247" cy="1134"/>
            </a:xfrm>
            <a:prstGeom prst="ellipse">
              <a:avLst/>
            </a:prstGeom>
            <a:solidFill>
              <a:srgbClr val="485F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800" dirty="0"/>
                <a:t>03</a:t>
              </a:r>
              <a:endParaRPr lang="zh-CN" altLang="en-US" sz="2800" dirty="0"/>
            </a:p>
          </p:txBody>
        </p:sp>
        <p:sp>
          <p:nvSpPr>
            <p:cNvPr id="31" name="文本框 30"/>
            <p:cNvSpPr txBox="1"/>
            <p:nvPr>
              <p:custDataLst>
                <p:tags r:id="rId12"/>
              </p:custDataLst>
            </p:nvPr>
          </p:nvSpPr>
          <p:spPr>
            <a:xfrm>
              <a:off x="2456" y="3586"/>
              <a:ext cx="5380" cy="725"/>
            </a:xfrm>
            <a:prstGeom prst="rect">
              <a:avLst/>
            </a:prstGeom>
            <a:noFill/>
          </p:spPr>
          <p:txBody>
            <a:bodyPr wrap="square" rtlCol="0">
              <a:spAutoFit/>
            </a:bodyPr>
            <a:p>
              <a:r>
                <a:rPr lang="zh-CN" altLang="en-US" b="1" dirty="0">
                  <a:solidFill>
                    <a:srgbClr val="485F84"/>
                  </a:solidFill>
                  <a:latin typeface="思源黑体 CN Light" panose="020B0300000000000000" pitchFamily="34" charset="-122"/>
                  <a:ea typeface="思源黑体 CN Light" panose="020B0300000000000000" pitchFamily="34" charset="-122"/>
                </a:rPr>
                <a:t>有计划没行动等于零</a:t>
              </a:r>
              <a:endParaRPr lang="zh-CN" altLang="en-US" b="1" dirty="0">
                <a:solidFill>
                  <a:srgbClr val="485F84"/>
                </a:solidFill>
                <a:latin typeface="思源黑体 CN Light" panose="020B0300000000000000" pitchFamily="34" charset="-122"/>
                <a:ea typeface="思源黑体 CN Light" panose="020B0300000000000000" pitchFamily="34" charset="-122"/>
              </a:endParaRPr>
            </a:p>
          </p:txBody>
        </p:sp>
        <p:sp>
          <p:nvSpPr>
            <p:cNvPr id="32" name="文本框 31"/>
            <p:cNvSpPr txBox="1"/>
            <p:nvPr>
              <p:custDataLst>
                <p:tags r:id="rId13"/>
              </p:custDataLst>
            </p:nvPr>
          </p:nvSpPr>
          <p:spPr>
            <a:xfrm>
              <a:off x="2456" y="4314"/>
              <a:ext cx="14768" cy="531"/>
            </a:xfrm>
            <a:prstGeom prst="rect">
              <a:avLst/>
            </a:prstGeom>
            <a:noFill/>
          </p:spPr>
          <p:txBody>
            <a:bodyPr wrap="square" rtlCol="0">
              <a:spAutoFit/>
            </a:bodyPr>
            <a:p>
              <a:pPr>
                <a:lnSpc>
                  <a:spcPct val="100000"/>
                </a:lnSpc>
              </a:pPr>
              <a:r>
                <a:rPr lang="en-US" altLang="zh-CN" sz="1600" dirty="0">
                  <a:solidFill>
                    <a:schemeClr val="tx1">
                      <a:lumMod val="65000"/>
                      <a:lumOff val="35000"/>
                    </a:schemeClr>
                  </a:solidFill>
                  <a:latin typeface="思源黑体 CN Light" panose="020B0300000000000000" pitchFamily="34" charset="-122"/>
                  <a:ea typeface="思源黑体 CN Light" panose="020B0300000000000000" pitchFamily="34" charset="-122"/>
                </a:rPr>
                <a:t>营销创新的关键不是制定多么完美的方案，而是即刻行动。</a:t>
              </a:r>
              <a:endParaRPr lang="en-US" altLang="zh-CN" sz="1600" dirty="0">
                <a:solidFill>
                  <a:schemeClr val="tx1">
                    <a:lumMod val="65000"/>
                    <a:lumOff val="35000"/>
                  </a:schemeClr>
                </a:solidFill>
                <a:latin typeface="思源黑体 CN Light" panose="020B0300000000000000" pitchFamily="34" charset="-122"/>
                <a:ea typeface="思源黑体 CN Light" panose="020B0300000000000000" pitchFamily="34" charset="-122"/>
              </a:endParaRPr>
            </a:p>
          </p:txBody>
        </p:sp>
      </p:grpSp>
      <p:grpSp>
        <p:nvGrpSpPr>
          <p:cNvPr id="33" name="组合 32"/>
          <p:cNvGrpSpPr/>
          <p:nvPr/>
        </p:nvGrpSpPr>
        <p:grpSpPr>
          <a:xfrm>
            <a:off x="670560" y="4320540"/>
            <a:ext cx="10266680" cy="1045845"/>
            <a:chOff x="1056" y="3360"/>
            <a:chExt cx="16168" cy="1647"/>
          </a:xfrm>
        </p:grpSpPr>
        <p:sp>
          <p:nvSpPr>
            <p:cNvPr id="34" name="椭圆 33"/>
            <p:cNvSpPr/>
            <p:nvPr>
              <p:custDataLst>
                <p:tags r:id="rId14"/>
              </p:custDataLst>
            </p:nvPr>
          </p:nvSpPr>
          <p:spPr>
            <a:xfrm>
              <a:off x="1056" y="3637"/>
              <a:ext cx="1247" cy="1134"/>
            </a:xfrm>
            <a:prstGeom prst="ellipse">
              <a:avLst/>
            </a:prstGeom>
            <a:solidFill>
              <a:srgbClr val="485F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800" dirty="0"/>
                <a:t>04</a:t>
              </a:r>
              <a:endParaRPr lang="zh-CN" altLang="en-US" sz="2800" dirty="0"/>
            </a:p>
          </p:txBody>
        </p:sp>
        <p:sp>
          <p:nvSpPr>
            <p:cNvPr id="35" name="文本框 34"/>
            <p:cNvSpPr txBox="1"/>
            <p:nvPr>
              <p:custDataLst>
                <p:tags r:id="rId15"/>
              </p:custDataLst>
            </p:nvPr>
          </p:nvSpPr>
          <p:spPr>
            <a:xfrm>
              <a:off x="2456" y="3360"/>
              <a:ext cx="5380" cy="725"/>
            </a:xfrm>
            <a:prstGeom prst="rect">
              <a:avLst/>
            </a:prstGeom>
            <a:noFill/>
          </p:spPr>
          <p:txBody>
            <a:bodyPr wrap="square" rtlCol="0">
              <a:spAutoFit/>
            </a:bodyPr>
            <a:p>
              <a:r>
                <a:rPr lang="zh-CN" altLang="en-US" b="1" dirty="0">
                  <a:solidFill>
                    <a:srgbClr val="485F84"/>
                  </a:solidFill>
                  <a:latin typeface="思源黑体 CN Light" panose="020B0300000000000000" pitchFamily="34" charset="-122"/>
                  <a:ea typeface="思源黑体 CN Light" panose="020B0300000000000000" pitchFamily="34" charset="-122"/>
                </a:rPr>
                <a:t>有机会没争取等于零</a:t>
              </a:r>
              <a:endParaRPr lang="zh-CN" altLang="en-US" b="1" dirty="0">
                <a:solidFill>
                  <a:srgbClr val="485F84"/>
                </a:solidFill>
                <a:latin typeface="思源黑体 CN Light" panose="020B0300000000000000" pitchFamily="34" charset="-122"/>
                <a:ea typeface="思源黑体 CN Light" panose="020B0300000000000000" pitchFamily="34" charset="-122"/>
              </a:endParaRPr>
            </a:p>
          </p:txBody>
        </p:sp>
        <p:sp>
          <p:nvSpPr>
            <p:cNvPr id="36" name="文本框 35"/>
            <p:cNvSpPr txBox="1"/>
            <p:nvPr>
              <p:custDataLst>
                <p:tags r:id="rId16"/>
              </p:custDataLst>
            </p:nvPr>
          </p:nvSpPr>
          <p:spPr>
            <a:xfrm>
              <a:off x="2456" y="4088"/>
              <a:ext cx="14768" cy="919"/>
            </a:xfrm>
            <a:prstGeom prst="rect">
              <a:avLst/>
            </a:prstGeom>
            <a:noFill/>
          </p:spPr>
          <p:txBody>
            <a:bodyPr wrap="square" rtlCol="0">
              <a:spAutoFit/>
            </a:bodyPr>
            <a:p>
              <a:pPr>
                <a:lnSpc>
                  <a:spcPct val="100000"/>
                </a:lnSpc>
              </a:pPr>
              <a:r>
                <a:rPr lang="en-US" altLang="zh-CN" sz="1600" dirty="0">
                  <a:solidFill>
                    <a:schemeClr val="tx1">
                      <a:lumMod val="65000"/>
                      <a:lumOff val="35000"/>
                    </a:schemeClr>
                  </a:solidFill>
                  <a:latin typeface="思源黑体 CN Light" panose="020B0300000000000000" pitchFamily="34" charset="-122"/>
                  <a:ea typeface="思源黑体 CN Light" panose="020B0300000000000000" pitchFamily="34" charset="-122"/>
                </a:rPr>
                <a:t>“授之以鱼不如授之以渔”，工作绝不仅仅是一份薪水。工作中、市场上涌现的种种机会同时也是培养和锻炼自己能力的一个良机，争取机会、把握机会只需要比别人多想一点、多做一点。</a:t>
              </a:r>
              <a:endParaRPr lang="en-US" altLang="zh-CN" sz="1600" dirty="0">
                <a:solidFill>
                  <a:schemeClr val="tx1">
                    <a:lumMod val="65000"/>
                    <a:lumOff val="35000"/>
                  </a:schemeClr>
                </a:solidFill>
                <a:latin typeface="思源黑体 CN Light" panose="020B0300000000000000" pitchFamily="34" charset="-122"/>
                <a:ea typeface="思源黑体 CN Light" panose="020B0300000000000000" pitchFamily="34" charset="-122"/>
              </a:endParaRPr>
            </a:p>
          </p:txBody>
        </p:sp>
      </p:grpSp>
      <p:grpSp>
        <p:nvGrpSpPr>
          <p:cNvPr id="37" name="组合 36"/>
          <p:cNvGrpSpPr/>
          <p:nvPr/>
        </p:nvGrpSpPr>
        <p:grpSpPr>
          <a:xfrm>
            <a:off x="670560" y="5445125"/>
            <a:ext cx="10266680" cy="1045845"/>
            <a:chOff x="1056" y="3473"/>
            <a:chExt cx="16168" cy="1647"/>
          </a:xfrm>
        </p:grpSpPr>
        <p:sp>
          <p:nvSpPr>
            <p:cNvPr id="38" name="椭圆 37"/>
            <p:cNvSpPr/>
            <p:nvPr>
              <p:custDataLst>
                <p:tags r:id="rId17"/>
              </p:custDataLst>
            </p:nvPr>
          </p:nvSpPr>
          <p:spPr>
            <a:xfrm>
              <a:off x="1056" y="3637"/>
              <a:ext cx="1247" cy="1134"/>
            </a:xfrm>
            <a:prstGeom prst="ellipse">
              <a:avLst/>
            </a:prstGeom>
            <a:solidFill>
              <a:srgbClr val="485F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800" dirty="0"/>
                <a:t>05</a:t>
              </a:r>
              <a:endParaRPr lang="zh-CN" altLang="en-US" sz="2800" dirty="0"/>
            </a:p>
          </p:txBody>
        </p:sp>
        <p:sp>
          <p:nvSpPr>
            <p:cNvPr id="39" name="文本框 38"/>
            <p:cNvSpPr txBox="1"/>
            <p:nvPr>
              <p:custDataLst>
                <p:tags r:id="rId18"/>
              </p:custDataLst>
            </p:nvPr>
          </p:nvSpPr>
          <p:spPr>
            <a:xfrm>
              <a:off x="2456" y="3473"/>
              <a:ext cx="5380" cy="725"/>
            </a:xfrm>
            <a:prstGeom prst="rect">
              <a:avLst/>
            </a:prstGeom>
            <a:noFill/>
          </p:spPr>
          <p:txBody>
            <a:bodyPr wrap="square" rtlCol="0">
              <a:spAutoFit/>
            </a:bodyPr>
            <a:p>
              <a:r>
                <a:rPr lang="zh-CN" altLang="en-US" b="1" dirty="0">
                  <a:solidFill>
                    <a:srgbClr val="485F84"/>
                  </a:solidFill>
                  <a:latin typeface="思源黑体 CN Light" panose="020B0300000000000000" pitchFamily="34" charset="-122"/>
                  <a:ea typeface="思源黑体 CN Light" panose="020B0300000000000000" pitchFamily="34" charset="-122"/>
                </a:rPr>
                <a:t>有布置没监督等于零</a:t>
              </a:r>
              <a:endParaRPr lang="zh-CN" altLang="en-US" b="1" dirty="0">
                <a:solidFill>
                  <a:srgbClr val="485F84"/>
                </a:solidFill>
                <a:latin typeface="思源黑体 CN Light" panose="020B0300000000000000" pitchFamily="34" charset="-122"/>
                <a:ea typeface="思源黑体 CN Light" panose="020B0300000000000000" pitchFamily="34" charset="-122"/>
              </a:endParaRPr>
            </a:p>
          </p:txBody>
        </p:sp>
        <p:sp>
          <p:nvSpPr>
            <p:cNvPr id="40" name="文本框 39"/>
            <p:cNvSpPr txBox="1"/>
            <p:nvPr>
              <p:custDataLst>
                <p:tags r:id="rId19"/>
              </p:custDataLst>
            </p:nvPr>
          </p:nvSpPr>
          <p:spPr>
            <a:xfrm>
              <a:off x="2456" y="4201"/>
              <a:ext cx="14768" cy="919"/>
            </a:xfrm>
            <a:prstGeom prst="rect">
              <a:avLst/>
            </a:prstGeom>
            <a:noFill/>
          </p:spPr>
          <p:txBody>
            <a:bodyPr wrap="square" rtlCol="0">
              <a:spAutoFit/>
            </a:bodyPr>
            <a:p>
              <a:pPr>
                <a:lnSpc>
                  <a:spcPct val="100000"/>
                </a:lnSpc>
              </a:pPr>
              <a:r>
                <a:rPr lang="en-US" altLang="zh-CN" sz="1600" dirty="0">
                  <a:solidFill>
                    <a:schemeClr val="tx1">
                      <a:lumMod val="65000"/>
                      <a:lumOff val="35000"/>
                    </a:schemeClr>
                  </a:solidFill>
                  <a:latin typeface="思源黑体 CN Light" panose="020B0300000000000000" pitchFamily="34" charset="-122"/>
                  <a:ea typeface="思源黑体 CN Light" panose="020B0300000000000000" pitchFamily="34" charset="-122"/>
                </a:rPr>
                <a:t>只有通过监督总结，才可能从监督总结中发现问题、处理问题、总结经验、吸取教训；才可能在最后把工作开展得更好。</a:t>
              </a:r>
              <a:endParaRPr lang="en-US" altLang="zh-CN" sz="1600" dirty="0">
                <a:solidFill>
                  <a:schemeClr val="tx1">
                    <a:lumMod val="65000"/>
                    <a:lumOff val="35000"/>
                  </a:schemeClr>
                </a:solidFill>
                <a:latin typeface="思源黑体 CN Light" panose="020B0300000000000000" pitchFamily="34" charset="-122"/>
                <a:ea typeface="思源黑体 CN Light" panose="020B0300000000000000"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567940" y="260985"/>
            <a:ext cx="6819900" cy="6350000"/>
            <a:chOff x="4044" y="411"/>
            <a:chExt cx="10740" cy="10000"/>
          </a:xfrm>
        </p:grpSpPr>
        <p:pic>
          <p:nvPicPr>
            <p:cNvPr id="101" name="图片 100"/>
            <p:cNvPicPr/>
            <p:nvPr/>
          </p:nvPicPr>
          <p:blipFill>
            <a:blip r:embed="rId1"/>
            <a:stretch>
              <a:fillRect/>
            </a:stretch>
          </p:blipFill>
          <p:spPr>
            <a:xfrm>
              <a:off x="4044" y="411"/>
              <a:ext cx="10740" cy="10000"/>
            </a:xfrm>
            <a:prstGeom prst="rect">
              <a:avLst/>
            </a:prstGeom>
            <a:noFill/>
            <a:ln w="9525">
              <a:noFill/>
            </a:ln>
          </p:spPr>
        </p:pic>
        <p:sp>
          <p:nvSpPr>
            <p:cNvPr id="3" name="文本框 2"/>
            <p:cNvSpPr txBox="1"/>
            <p:nvPr/>
          </p:nvSpPr>
          <p:spPr>
            <a:xfrm>
              <a:off x="6198" y="5173"/>
              <a:ext cx="5903" cy="822"/>
            </a:xfrm>
            <a:prstGeom prst="rect">
              <a:avLst/>
            </a:prstGeom>
            <a:noFill/>
          </p:spPr>
          <p:txBody>
            <a:bodyPr wrap="square" rtlCol="0" anchor="t">
              <a:spAutoFit/>
            </a:bodyPr>
            <a:p>
              <a:pPr algn="ctr"/>
              <a:r>
                <a:rPr lang="zh-CN" altLang="en-US" sz="2800">
                  <a:solidFill>
                    <a:srgbClr val="EE8526"/>
                  </a:solidFill>
                  <a:latin typeface="思源黑体 CN Bold" panose="020B0800000000000000" charset="-122"/>
                  <a:ea typeface="思源黑体 CN Bold" panose="020B0800000000000000" charset="-122"/>
                  <a:cs typeface="思源黑体 CN Bold" panose="020B0800000000000000" charset="-122"/>
                </a:rPr>
                <a:t>PDCA 循环系统</a:t>
              </a:r>
              <a:endParaRPr lang="zh-CN" altLang="en-US" sz="2800">
                <a:solidFill>
                  <a:srgbClr val="EE8526"/>
                </a:solidFill>
                <a:latin typeface="思源黑体 CN Bold" panose="020B0800000000000000" charset="-122"/>
                <a:ea typeface="思源黑体 CN Bold" panose="020B0800000000000000" charset="-122"/>
                <a:cs typeface="思源黑体 CN Bold" panose="020B0800000000000000" charset="-122"/>
              </a:endParaRPr>
            </a:p>
          </p:txBody>
        </p:sp>
      </p:grpSp>
      <p:grpSp>
        <p:nvGrpSpPr>
          <p:cNvPr id="9" name="组合 8"/>
          <p:cNvGrpSpPr/>
          <p:nvPr/>
        </p:nvGrpSpPr>
        <p:grpSpPr>
          <a:xfrm>
            <a:off x="983432" y="220560"/>
            <a:ext cx="5613393" cy="761365"/>
            <a:chOff x="1828468" y="2747536"/>
            <a:chExt cx="4210044" cy="571023"/>
          </a:xfrm>
        </p:grpSpPr>
        <p:sp>
          <p:nvSpPr>
            <p:cNvPr id="13" name="文本框 12"/>
            <p:cNvSpPr txBox="1"/>
            <p:nvPr>
              <p:custDataLst>
                <p:tags r:id="rId2"/>
              </p:custDataLst>
            </p:nvPr>
          </p:nvSpPr>
          <p:spPr>
            <a:xfrm>
              <a:off x="1828468" y="2927082"/>
              <a:ext cx="3724751" cy="391477"/>
            </a:xfrm>
            <a:prstGeom prst="rect">
              <a:avLst/>
            </a:prstGeom>
            <a:noFill/>
          </p:spPr>
          <p:txBody>
            <a:bodyPr wrap="square" rtlCol="0">
              <a:spAutoFit/>
            </a:bodyPr>
            <a:p>
              <a:r>
                <a:rPr lang="zh-CN" altLang="en-US" sz="2800" dirty="0">
                  <a:solidFill>
                    <a:srgbClr val="384A66"/>
                  </a:solidFill>
                  <a:latin typeface="思源黑体 CN Light" panose="020B0300000000000000" pitchFamily="34" charset="-122"/>
                  <a:ea typeface="思源黑体 CN Light" panose="020B0300000000000000" pitchFamily="34" charset="-122"/>
                </a:rPr>
                <a:t>送给每个销售人的 10=0</a:t>
              </a:r>
              <a:endParaRPr lang="zh-CN" altLang="en-US" sz="2800" dirty="0">
                <a:solidFill>
                  <a:srgbClr val="384A66"/>
                </a:solidFill>
                <a:latin typeface="思源黑体 CN Light" panose="020B0300000000000000" pitchFamily="34" charset="-122"/>
                <a:ea typeface="思源黑体 CN Light" panose="020B0300000000000000" pitchFamily="34" charset="-122"/>
              </a:endParaRPr>
            </a:p>
          </p:txBody>
        </p:sp>
        <p:sp>
          <p:nvSpPr>
            <p:cNvPr id="17" name="文本框 16"/>
            <p:cNvSpPr txBox="1"/>
            <p:nvPr>
              <p:custDataLst>
                <p:tags r:id="rId3"/>
              </p:custDataLst>
            </p:nvPr>
          </p:nvSpPr>
          <p:spPr>
            <a:xfrm>
              <a:off x="1828468" y="2747536"/>
              <a:ext cx="4210044" cy="276225"/>
            </a:xfrm>
            <a:prstGeom prst="rect">
              <a:avLst/>
            </a:prstGeom>
            <a:noFill/>
          </p:spPr>
          <p:txBody>
            <a:bodyPr wrap="square" rtlCol="0">
              <a:spAutoFit/>
            </a:bodyPr>
            <a:p>
              <a:r>
                <a:rPr lang="en-US" altLang="zh-CN" sz="1800" dirty="0">
                  <a:solidFill>
                    <a:srgbClr val="384A66"/>
                  </a:solidFill>
                  <a:latin typeface="思源黑体 CN Light" panose="020B0300000000000000" pitchFamily="34" charset="-122"/>
                  <a:ea typeface="思源黑体 CN Light" panose="020B0300000000000000" pitchFamily="34" charset="-122"/>
                </a:rPr>
                <a:t>第</a:t>
              </a:r>
              <a:r>
                <a:rPr lang="zh-CN" altLang="en-US" sz="1800" dirty="0">
                  <a:solidFill>
                    <a:srgbClr val="384A66"/>
                  </a:solidFill>
                  <a:latin typeface="思源黑体 CN Light" panose="020B0300000000000000" pitchFamily="34" charset="-122"/>
                  <a:ea typeface="思源黑体 CN Light" panose="020B0300000000000000" pitchFamily="34" charset="-122"/>
                </a:rPr>
                <a:t>三</a:t>
              </a:r>
              <a:r>
                <a:rPr lang="en-US" altLang="zh-CN" sz="1800" dirty="0">
                  <a:solidFill>
                    <a:srgbClr val="384A66"/>
                  </a:solidFill>
                  <a:latin typeface="思源黑体 CN Light" panose="020B0300000000000000" pitchFamily="34" charset="-122"/>
                  <a:ea typeface="思源黑体 CN Light" panose="020B0300000000000000" pitchFamily="34" charset="-122"/>
                </a:rPr>
                <a:t>节</a:t>
              </a:r>
              <a:endParaRPr lang="en-US" altLang="zh-CN" sz="1800" dirty="0">
                <a:solidFill>
                  <a:srgbClr val="384A66"/>
                </a:solidFill>
                <a:latin typeface="思源黑体 CN Light" panose="020B0300000000000000" pitchFamily="34" charset="-122"/>
                <a:ea typeface="思源黑体 CN Light" panose="020B0300000000000000" pitchFamily="34" charset="-122"/>
              </a:endParaRPr>
            </a:p>
          </p:txBody>
        </p:sp>
      </p:grpSp>
      <p:sp>
        <p:nvSpPr>
          <p:cNvPr id="18" name="椭圆 17"/>
          <p:cNvSpPr/>
          <p:nvPr>
            <p:custDataLst>
              <p:tags r:id="rId4"/>
            </p:custDataLst>
          </p:nvPr>
        </p:nvSpPr>
        <p:spPr>
          <a:xfrm>
            <a:off x="-456728" y="-315417"/>
            <a:ext cx="1440160" cy="1410509"/>
          </a:xfrm>
          <a:prstGeom prst="ellipse">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9" name="文本框 18"/>
          <p:cNvSpPr txBox="1"/>
          <p:nvPr>
            <p:custDataLst>
              <p:tags r:id="rId5"/>
            </p:custDataLst>
          </p:nvPr>
        </p:nvSpPr>
        <p:spPr>
          <a:xfrm>
            <a:off x="47328" y="211287"/>
            <a:ext cx="1177490" cy="768350"/>
          </a:xfrm>
          <a:prstGeom prst="rect">
            <a:avLst/>
          </a:prstGeom>
          <a:noFill/>
        </p:spPr>
        <p:txBody>
          <a:bodyPr wrap="square" rtlCol="0">
            <a:spAutoFit/>
          </a:bodyPr>
          <a:p>
            <a:r>
              <a:rPr lang="en-US" altLang="zh-CN" sz="4400" b="1" dirty="0">
                <a:solidFill>
                  <a:schemeClr val="bg1"/>
                </a:solidFill>
                <a:latin typeface="思源黑体 CN Light" panose="020B0300000000000000" pitchFamily="34" charset="-122"/>
                <a:ea typeface="思源黑体 CN Light" panose="020B0300000000000000" pitchFamily="34" charset="-122"/>
              </a:rPr>
              <a:t>03</a:t>
            </a:r>
            <a:endParaRPr lang="zh-CN" altLang="en-US" sz="4400" b="1" dirty="0">
              <a:solidFill>
                <a:schemeClr val="bg1"/>
              </a:solidFill>
              <a:latin typeface="思源黑体 CN Light" panose="020B0300000000000000" pitchFamily="34" charset="-122"/>
              <a:ea typeface="思源黑体 CN Light" panose="020B03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983432" y="220560"/>
            <a:ext cx="5613393" cy="761365"/>
            <a:chOff x="1828468" y="2747536"/>
            <a:chExt cx="4210044" cy="571023"/>
          </a:xfrm>
        </p:grpSpPr>
        <p:sp>
          <p:nvSpPr>
            <p:cNvPr id="13" name="文本框 12"/>
            <p:cNvSpPr txBox="1"/>
            <p:nvPr>
              <p:custDataLst>
                <p:tags r:id="rId1"/>
              </p:custDataLst>
            </p:nvPr>
          </p:nvSpPr>
          <p:spPr>
            <a:xfrm>
              <a:off x="1828468" y="2927082"/>
              <a:ext cx="3724751" cy="391477"/>
            </a:xfrm>
            <a:prstGeom prst="rect">
              <a:avLst/>
            </a:prstGeom>
            <a:noFill/>
          </p:spPr>
          <p:txBody>
            <a:bodyPr wrap="square" rtlCol="0">
              <a:spAutoFit/>
            </a:bodyPr>
            <a:p>
              <a:r>
                <a:rPr lang="zh-CN" altLang="en-US" sz="2800" dirty="0">
                  <a:solidFill>
                    <a:srgbClr val="384A66"/>
                  </a:solidFill>
                  <a:latin typeface="思源黑体 CN Light" panose="020B0300000000000000" pitchFamily="34" charset="-122"/>
                  <a:ea typeface="思源黑体 CN Light" panose="020B0300000000000000" pitchFamily="34" charset="-122"/>
                </a:rPr>
                <a:t>送给每个销售人的 10=0</a:t>
              </a:r>
              <a:endParaRPr lang="zh-CN" altLang="en-US" sz="2800" dirty="0">
                <a:solidFill>
                  <a:srgbClr val="384A66"/>
                </a:solidFill>
                <a:latin typeface="思源黑体 CN Light" panose="020B0300000000000000" pitchFamily="34" charset="-122"/>
                <a:ea typeface="思源黑体 CN Light" panose="020B0300000000000000" pitchFamily="34" charset="-122"/>
              </a:endParaRPr>
            </a:p>
          </p:txBody>
        </p:sp>
        <p:sp>
          <p:nvSpPr>
            <p:cNvPr id="17" name="文本框 16"/>
            <p:cNvSpPr txBox="1"/>
            <p:nvPr>
              <p:custDataLst>
                <p:tags r:id="rId2"/>
              </p:custDataLst>
            </p:nvPr>
          </p:nvSpPr>
          <p:spPr>
            <a:xfrm>
              <a:off x="1828468" y="2747536"/>
              <a:ext cx="4210044" cy="276225"/>
            </a:xfrm>
            <a:prstGeom prst="rect">
              <a:avLst/>
            </a:prstGeom>
            <a:noFill/>
          </p:spPr>
          <p:txBody>
            <a:bodyPr wrap="square" rtlCol="0">
              <a:spAutoFit/>
            </a:bodyPr>
            <a:p>
              <a:r>
                <a:rPr lang="en-US" altLang="zh-CN" sz="1800" dirty="0">
                  <a:solidFill>
                    <a:srgbClr val="384A66"/>
                  </a:solidFill>
                  <a:latin typeface="思源黑体 CN Light" panose="020B0300000000000000" pitchFamily="34" charset="-122"/>
                  <a:ea typeface="思源黑体 CN Light" panose="020B0300000000000000" pitchFamily="34" charset="-122"/>
                </a:rPr>
                <a:t>第</a:t>
              </a:r>
              <a:r>
                <a:rPr lang="zh-CN" altLang="en-US" sz="1800" dirty="0">
                  <a:solidFill>
                    <a:srgbClr val="384A66"/>
                  </a:solidFill>
                  <a:latin typeface="思源黑体 CN Light" panose="020B0300000000000000" pitchFamily="34" charset="-122"/>
                  <a:ea typeface="思源黑体 CN Light" panose="020B0300000000000000" pitchFamily="34" charset="-122"/>
                </a:rPr>
                <a:t>三</a:t>
              </a:r>
              <a:r>
                <a:rPr lang="en-US" altLang="zh-CN" sz="1800" dirty="0">
                  <a:solidFill>
                    <a:srgbClr val="384A66"/>
                  </a:solidFill>
                  <a:latin typeface="思源黑体 CN Light" panose="020B0300000000000000" pitchFamily="34" charset="-122"/>
                  <a:ea typeface="思源黑体 CN Light" panose="020B0300000000000000" pitchFamily="34" charset="-122"/>
                </a:rPr>
                <a:t>节</a:t>
              </a:r>
              <a:endParaRPr lang="en-US" altLang="zh-CN" sz="1800" dirty="0">
                <a:solidFill>
                  <a:srgbClr val="384A66"/>
                </a:solidFill>
                <a:latin typeface="思源黑体 CN Light" panose="020B0300000000000000" pitchFamily="34" charset="-122"/>
                <a:ea typeface="思源黑体 CN Light" panose="020B0300000000000000" pitchFamily="34" charset="-122"/>
              </a:endParaRPr>
            </a:p>
          </p:txBody>
        </p:sp>
      </p:grpSp>
      <p:sp>
        <p:nvSpPr>
          <p:cNvPr id="18" name="椭圆 17"/>
          <p:cNvSpPr/>
          <p:nvPr>
            <p:custDataLst>
              <p:tags r:id="rId3"/>
            </p:custDataLst>
          </p:nvPr>
        </p:nvSpPr>
        <p:spPr>
          <a:xfrm>
            <a:off x="-456728" y="-315417"/>
            <a:ext cx="1440160" cy="1410509"/>
          </a:xfrm>
          <a:prstGeom prst="ellipse">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9" name="文本框 18"/>
          <p:cNvSpPr txBox="1"/>
          <p:nvPr>
            <p:custDataLst>
              <p:tags r:id="rId4"/>
            </p:custDataLst>
          </p:nvPr>
        </p:nvSpPr>
        <p:spPr>
          <a:xfrm>
            <a:off x="47328" y="211287"/>
            <a:ext cx="1177490" cy="768350"/>
          </a:xfrm>
          <a:prstGeom prst="rect">
            <a:avLst/>
          </a:prstGeom>
          <a:noFill/>
        </p:spPr>
        <p:txBody>
          <a:bodyPr wrap="square" rtlCol="0">
            <a:spAutoFit/>
          </a:bodyPr>
          <a:p>
            <a:r>
              <a:rPr lang="en-US" altLang="zh-CN" sz="4400" b="1" dirty="0">
                <a:solidFill>
                  <a:schemeClr val="bg1"/>
                </a:solidFill>
                <a:latin typeface="思源黑体 CN Light" panose="020B0300000000000000" pitchFamily="34" charset="-122"/>
                <a:ea typeface="思源黑体 CN Light" panose="020B0300000000000000" pitchFamily="34" charset="-122"/>
              </a:rPr>
              <a:t>03</a:t>
            </a:r>
            <a:endParaRPr lang="zh-CN" altLang="en-US" sz="4400" b="1" dirty="0">
              <a:solidFill>
                <a:schemeClr val="bg1"/>
              </a:solidFill>
              <a:latin typeface="思源黑体 CN Light" panose="020B0300000000000000" pitchFamily="34" charset="-122"/>
              <a:ea typeface="思源黑体 CN Light" panose="020B0300000000000000" pitchFamily="34" charset="-122"/>
            </a:endParaRPr>
          </a:p>
        </p:txBody>
      </p:sp>
      <p:grpSp>
        <p:nvGrpSpPr>
          <p:cNvPr id="20" name="组合 19"/>
          <p:cNvGrpSpPr/>
          <p:nvPr/>
        </p:nvGrpSpPr>
        <p:grpSpPr>
          <a:xfrm>
            <a:off x="670560" y="1200991"/>
            <a:ext cx="10266486" cy="1036749"/>
            <a:chOff x="1056" y="3473"/>
            <a:chExt cx="16168" cy="1633"/>
          </a:xfrm>
        </p:grpSpPr>
        <p:sp>
          <p:nvSpPr>
            <p:cNvPr id="2" name="椭圆 1"/>
            <p:cNvSpPr/>
            <p:nvPr>
              <p:custDataLst>
                <p:tags r:id="rId5"/>
              </p:custDataLst>
            </p:nvPr>
          </p:nvSpPr>
          <p:spPr>
            <a:xfrm>
              <a:off x="1056" y="3637"/>
              <a:ext cx="1247" cy="1134"/>
            </a:xfrm>
            <a:prstGeom prst="ellipse">
              <a:avLst/>
            </a:prstGeom>
            <a:solidFill>
              <a:srgbClr val="485F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800" dirty="0"/>
                <a:t>06</a:t>
              </a:r>
              <a:endParaRPr lang="zh-CN" altLang="en-US" sz="2800" dirty="0"/>
            </a:p>
          </p:txBody>
        </p:sp>
        <p:sp>
          <p:nvSpPr>
            <p:cNvPr id="5" name="文本框 4"/>
            <p:cNvSpPr txBox="1"/>
            <p:nvPr>
              <p:custDataLst>
                <p:tags r:id="rId6"/>
              </p:custDataLst>
            </p:nvPr>
          </p:nvSpPr>
          <p:spPr>
            <a:xfrm>
              <a:off x="2456" y="3473"/>
              <a:ext cx="5380" cy="725"/>
            </a:xfrm>
            <a:prstGeom prst="rect">
              <a:avLst/>
            </a:prstGeom>
            <a:noFill/>
          </p:spPr>
          <p:txBody>
            <a:bodyPr wrap="square" rtlCol="0">
              <a:spAutoFit/>
            </a:bodyPr>
            <a:p>
              <a:r>
                <a:rPr lang="zh-CN" altLang="en-US" b="1" dirty="0">
                  <a:solidFill>
                    <a:srgbClr val="485F84"/>
                  </a:solidFill>
                  <a:latin typeface="思源黑体 CN Light" panose="020B0300000000000000" pitchFamily="34" charset="-122"/>
                  <a:ea typeface="思源黑体 CN Light" panose="020B0300000000000000" pitchFamily="34" charset="-122"/>
                </a:rPr>
                <a:t>有进步没持续等于零</a:t>
              </a:r>
              <a:endParaRPr lang="zh-CN" altLang="en-US" b="1" dirty="0">
                <a:solidFill>
                  <a:srgbClr val="485F84"/>
                </a:solidFill>
                <a:latin typeface="思源黑体 CN Light" panose="020B0300000000000000" pitchFamily="34" charset="-122"/>
                <a:ea typeface="思源黑体 CN Light" panose="020B0300000000000000" pitchFamily="34" charset="-122"/>
              </a:endParaRPr>
            </a:p>
          </p:txBody>
        </p:sp>
        <p:sp>
          <p:nvSpPr>
            <p:cNvPr id="6" name="文本框 5"/>
            <p:cNvSpPr txBox="1"/>
            <p:nvPr>
              <p:custDataLst>
                <p:tags r:id="rId7"/>
              </p:custDataLst>
            </p:nvPr>
          </p:nvSpPr>
          <p:spPr>
            <a:xfrm>
              <a:off x="2456" y="4187"/>
              <a:ext cx="14768" cy="919"/>
            </a:xfrm>
            <a:prstGeom prst="rect">
              <a:avLst/>
            </a:prstGeom>
            <a:noFill/>
          </p:spPr>
          <p:txBody>
            <a:bodyPr wrap="square" rtlCol="0">
              <a:spAutoFit/>
            </a:bodyPr>
            <a:p>
              <a:pPr>
                <a:lnSpc>
                  <a:spcPct val="100000"/>
                </a:lnSpc>
              </a:pPr>
              <a:r>
                <a:rPr lang="en-US" altLang="zh-CN" sz="1600" dirty="0">
                  <a:solidFill>
                    <a:schemeClr val="tx1">
                      <a:lumMod val="65000"/>
                      <a:lumOff val="35000"/>
                    </a:schemeClr>
                  </a:solidFill>
                  <a:latin typeface="思源黑体 CN Light" panose="020B0300000000000000" pitchFamily="34" charset="-122"/>
                  <a:ea typeface="思源黑体 CN Light" panose="020B0300000000000000" pitchFamily="34" charset="-122"/>
                </a:rPr>
                <a:t>每个人都积极谋求进步，团队才能进步，持续的进步将使团队不断成长，“无功就是过，功小也是过”，如果进步没有持续，或有一点小进步就原地不动，最终的命运只能是末位淘汰。</a:t>
              </a:r>
              <a:endParaRPr lang="en-US" altLang="zh-CN" sz="1600" dirty="0">
                <a:solidFill>
                  <a:schemeClr val="tx1">
                    <a:lumMod val="65000"/>
                    <a:lumOff val="35000"/>
                  </a:schemeClr>
                </a:solidFill>
                <a:latin typeface="思源黑体 CN Light" panose="020B0300000000000000" pitchFamily="34" charset="-122"/>
                <a:ea typeface="思源黑体 CN Light" panose="020B0300000000000000" pitchFamily="34" charset="-122"/>
              </a:endParaRPr>
            </a:p>
          </p:txBody>
        </p:sp>
      </p:grpSp>
      <p:grpSp>
        <p:nvGrpSpPr>
          <p:cNvPr id="21" name="组合 20"/>
          <p:cNvGrpSpPr/>
          <p:nvPr/>
        </p:nvGrpSpPr>
        <p:grpSpPr>
          <a:xfrm>
            <a:off x="670560" y="2316480"/>
            <a:ext cx="10266680" cy="800735"/>
            <a:chOff x="1056" y="3586"/>
            <a:chExt cx="16168" cy="1261"/>
          </a:xfrm>
        </p:grpSpPr>
        <p:sp>
          <p:nvSpPr>
            <p:cNvPr id="22" name="椭圆 21"/>
            <p:cNvSpPr/>
            <p:nvPr>
              <p:custDataLst>
                <p:tags r:id="rId8"/>
              </p:custDataLst>
            </p:nvPr>
          </p:nvSpPr>
          <p:spPr>
            <a:xfrm>
              <a:off x="1056" y="3637"/>
              <a:ext cx="1247" cy="1134"/>
            </a:xfrm>
            <a:prstGeom prst="ellipse">
              <a:avLst/>
            </a:prstGeom>
            <a:solidFill>
              <a:srgbClr val="485F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800" dirty="0"/>
                <a:t>07</a:t>
              </a:r>
              <a:endParaRPr lang="zh-CN" altLang="en-US" sz="2800" dirty="0"/>
            </a:p>
          </p:txBody>
        </p:sp>
        <p:sp>
          <p:nvSpPr>
            <p:cNvPr id="27" name="文本框 26"/>
            <p:cNvSpPr txBox="1"/>
            <p:nvPr>
              <p:custDataLst>
                <p:tags r:id="rId9"/>
              </p:custDataLst>
            </p:nvPr>
          </p:nvSpPr>
          <p:spPr>
            <a:xfrm>
              <a:off x="2456" y="3586"/>
              <a:ext cx="5380" cy="725"/>
            </a:xfrm>
            <a:prstGeom prst="rect">
              <a:avLst/>
            </a:prstGeom>
            <a:noFill/>
          </p:spPr>
          <p:txBody>
            <a:bodyPr wrap="square" rtlCol="0">
              <a:spAutoFit/>
            </a:bodyPr>
            <a:p>
              <a:r>
                <a:rPr lang="zh-CN" altLang="en-US" b="1" dirty="0">
                  <a:solidFill>
                    <a:srgbClr val="485F84"/>
                  </a:solidFill>
                  <a:latin typeface="思源黑体 CN Light" panose="020B0300000000000000" pitchFamily="34" charset="-122"/>
                  <a:ea typeface="思源黑体 CN Light" panose="020B0300000000000000" pitchFamily="34" charset="-122"/>
                </a:rPr>
                <a:t>有发现没处理等于零</a:t>
              </a:r>
              <a:endParaRPr lang="zh-CN" altLang="en-US" b="1" dirty="0">
                <a:solidFill>
                  <a:srgbClr val="485F84"/>
                </a:solidFill>
                <a:latin typeface="思源黑体 CN Light" panose="020B0300000000000000" pitchFamily="34" charset="-122"/>
                <a:ea typeface="思源黑体 CN Light" panose="020B0300000000000000" pitchFamily="34" charset="-122"/>
              </a:endParaRPr>
            </a:p>
          </p:txBody>
        </p:sp>
        <p:sp>
          <p:nvSpPr>
            <p:cNvPr id="28" name="文本框 27"/>
            <p:cNvSpPr txBox="1"/>
            <p:nvPr>
              <p:custDataLst>
                <p:tags r:id="rId10"/>
              </p:custDataLst>
            </p:nvPr>
          </p:nvSpPr>
          <p:spPr>
            <a:xfrm>
              <a:off x="2456" y="4316"/>
              <a:ext cx="14768" cy="531"/>
            </a:xfrm>
            <a:prstGeom prst="rect">
              <a:avLst/>
            </a:prstGeom>
            <a:noFill/>
          </p:spPr>
          <p:txBody>
            <a:bodyPr wrap="square" rtlCol="0">
              <a:spAutoFit/>
            </a:bodyPr>
            <a:p>
              <a:pPr>
                <a:lnSpc>
                  <a:spcPct val="100000"/>
                </a:lnSpc>
              </a:pPr>
              <a:r>
                <a:rPr lang="en-US" altLang="zh-CN" sz="1600" dirty="0">
                  <a:solidFill>
                    <a:schemeClr val="tx1">
                      <a:lumMod val="65000"/>
                      <a:lumOff val="35000"/>
                    </a:schemeClr>
                  </a:solidFill>
                  <a:latin typeface="思源黑体 CN Light" panose="020B0300000000000000" pitchFamily="34" charset="-122"/>
                  <a:ea typeface="思源黑体 CN Light" panose="020B0300000000000000" pitchFamily="34" charset="-122"/>
                </a:rPr>
                <a:t>“千里之堤，溃于蚁穴”</a:t>
              </a:r>
              <a:endParaRPr lang="en-US" altLang="zh-CN" sz="1600" dirty="0">
                <a:solidFill>
                  <a:schemeClr val="tx1">
                    <a:lumMod val="65000"/>
                    <a:lumOff val="35000"/>
                  </a:schemeClr>
                </a:solidFill>
                <a:latin typeface="思源黑体 CN Light" panose="020B0300000000000000" pitchFamily="34" charset="-122"/>
                <a:ea typeface="思源黑体 CN Light" panose="020B0300000000000000" pitchFamily="34" charset="-122"/>
              </a:endParaRPr>
            </a:p>
          </p:txBody>
        </p:sp>
      </p:grpSp>
      <p:grpSp>
        <p:nvGrpSpPr>
          <p:cNvPr id="29" name="组合 28"/>
          <p:cNvGrpSpPr/>
          <p:nvPr/>
        </p:nvGrpSpPr>
        <p:grpSpPr>
          <a:xfrm>
            <a:off x="670560" y="3195955"/>
            <a:ext cx="10266680" cy="1045845"/>
            <a:chOff x="1056" y="3473"/>
            <a:chExt cx="16168" cy="1647"/>
          </a:xfrm>
        </p:grpSpPr>
        <p:sp>
          <p:nvSpPr>
            <p:cNvPr id="30" name="椭圆 29"/>
            <p:cNvSpPr/>
            <p:nvPr>
              <p:custDataLst>
                <p:tags r:id="rId11"/>
              </p:custDataLst>
            </p:nvPr>
          </p:nvSpPr>
          <p:spPr>
            <a:xfrm>
              <a:off x="1056" y="3637"/>
              <a:ext cx="1247" cy="1134"/>
            </a:xfrm>
            <a:prstGeom prst="ellipse">
              <a:avLst/>
            </a:prstGeom>
            <a:solidFill>
              <a:srgbClr val="485F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800" dirty="0"/>
                <a:t>08</a:t>
              </a:r>
              <a:endParaRPr lang="zh-CN" altLang="en-US" sz="2800" dirty="0"/>
            </a:p>
          </p:txBody>
        </p:sp>
        <p:sp>
          <p:nvSpPr>
            <p:cNvPr id="31" name="文本框 30"/>
            <p:cNvSpPr txBox="1"/>
            <p:nvPr>
              <p:custDataLst>
                <p:tags r:id="rId12"/>
              </p:custDataLst>
            </p:nvPr>
          </p:nvSpPr>
          <p:spPr>
            <a:xfrm>
              <a:off x="2456" y="3473"/>
              <a:ext cx="5380" cy="725"/>
            </a:xfrm>
            <a:prstGeom prst="rect">
              <a:avLst/>
            </a:prstGeom>
            <a:noFill/>
          </p:spPr>
          <p:txBody>
            <a:bodyPr wrap="square" rtlCol="0">
              <a:spAutoFit/>
            </a:bodyPr>
            <a:p>
              <a:r>
                <a:rPr lang="zh-CN" altLang="en-US" b="1" dirty="0">
                  <a:solidFill>
                    <a:srgbClr val="485F84"/>
                  </a:solidFill>
                  <a:latin typeface="思源黑体 CN Light" panose="020B0300000000000000" pitchFamily="34" charset="-122"/>
                  <a:ea typeface="思源黑体 CN Light" panose="020B0300000000000000" pitchFamily="34" charset="-122"/>
                </a:rPr>
                <a:t>有操作不灵活等于零</a:t>
              </a:r>
              <a:endParaRPr lang="zh-CN" altLang="en-US" b="1" dirty="0">
                <a:solidFill>
                  <a:srgbClr val="485F84"/>
                </a:solidFill>
                <a:latin typeface="思源黑体 CN Light" panose="020B0300000000000000" pitchFamily="34" charset="-122"/>
                <a:ea typeface="思源黑体 CN Light" panose="020B0300000000000000" pitchFamily="34" charset="-122"/>
              </a:endParaRPr>
            </a:p>
          </p:txBody>
        </p:sp>
        <p:sp>
          <p:nvSpPr>
            <p:cNvPr id="32" name="文本框 31"/>
            <p:cNvSpPr txBox="1"/>
            <p:nvPr>
              <p:custDataLst>
                <p:tags r:id="rId13"/>
              </p:custDataLst>
            </p:nvPr>
          </p:nvSpPr>
          <p:spPr>
            <a:xfrm>
              <a:off x="2456" y="4201"/>
              <a:ext cx="14768" cy="919"/>
            </a:xfrm>
            <a:prstGeom prst="rect">
              <a:avLst/>
            </a:prstGeom>
            <a:noFill/>
          </p:spPr>
          <p:txBody>
            <a:bodyPr wrap="square" rtlCol="0">
              <a:spAutoFit/>
            </a:bodyPr>
            <a:p>
              <a:pPr>
                <a:lnSpc>
                  <a:spcPct val="100000"/>
                </a:lnSpc>
              </a:pPr>
              <a:r>
                <a:rPr lang="en-US" altLang="zh-CN" sz="1600" dirty="0">
                  <a:solidFill>
                    <a:schemeClr val="tx1">
                      <a:lumMod val="65000"/>
                      <a:lumOff val="35000"/>
                    </a:schemeClr>
                  </a:solidFill>
                  <a:latin typeface="思源黑体 CN Light" panose="020B0300000000000000" pitchFamily="34" charset="-122"/>
                  <a:ea typeface="思源黑体 CN Light" panose="020B0300000000000000" pitchFamily="34" charset="-122"/>
                </a:rPr>
                <a:t>营销重在创新，人无我有、人有我优，切忌生搬硬套、经验主义，注意任何流程的操作，面对灵活易变的市场，才可能无差异制胜。</a:t>
              </a:r>
              <a:endParaRPr lang="en-US" altLang="zh-CN" sz="1600" dirty="0">
                <a:solidFill>
                  <a:schemeClr val="tx1">
                    <a:lumMod val="65000"/>
                    <a:lumOff val="35000"/>
                  </a:schemeClr>
                </a:solidFill>
                <a:latin typeface="思源黑体 CN Light" panose="020B0300000000000000" pitchFamily="34" charset="-122"/>
                <a:ea typeface="思源黑体 CN Light" panose="020B0300000000000000" pitchFamily="34" charset="-122"/>
              </a:endParaRPr>
            </a:p>
          </p:txBody>
        </p:sp>
      </p:grpSp>
      <p:grpSp>
        <p:nvGrpSpPr>
          <p:cNvPr id="33" name="组合 32"/>
          <p:cNvGrpSpPr/>
          <p:nvPr/>
        </p:nvGrpSpPr>
        <p:grpSpPr>
          <a:xfrm>
            <a:off x="670560" y="4320540"/>
            <a:ext cx="10266680" cy="1045845"/>
            <a:chOff x="1056" y="3473"/>
            <a:chExt cx="16168" cy="1647"/>
          </a:xfrm>
        </p:grpSpPr>
        <p:sp>
          <p:nvSpPr>
            <p:cNvPr id="34" name="椭圆 33"/>
            <p:cNvSpPr/>
            <p:nvPr>
              <p:custDataLst>
                <p:tags r:id="rId14"/>
              </p:custDataLst>
            </p:nvPr>
          </p:nvSpPr>
          <p:spPr>
            <a:xfrm>
              <a:off x="1056" y="3637"/>
              <a:ext cx="1247" cy="1134"/>
            </a:xfrm>
            <a:prstGeom prst="ellipse">
              <a:avLst/>
            </a:prstGeom>
            <a:solidFill>
              <a:srgbClr val="485F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800" dirty="0"/>
                <a:t>09</a:t>
              </a:r>
              <a:endParaRPr lang="zh-CN" altLang="en-US" sz="2800" dirty="0"/>
            </a:p>
          </p:txBody>
        </p:sp>
        <p:sp>
          <p:nvSpPr>
            <p:cNvPr id="35" name="文本框 34"/>
            <p:cNvSpPr txBox="1"/>
            <p:nvPr>
              <p:custDataLst>
                <p:tags r:id="rId15"/>
              </p:custDataLst>
            </p:nvPr>
          </p:nvSpPr>
          <p:spPr>
            <a:xfrm>
              <a:off x="2456" y="3473"/>
              <a:ext cx="5380" cy="725"/>
            </a:xfrm>
            <a:prstGeom prst="rect">
              <a:avLst/>
            </a:prstGeom>
            <a:noFill/>
          </p:spPr>
          <p:txBody>
            <a:bodyPr wrap="square" rtlCol="0">
              <a:spAutoFit/>
            </a:bodyPr>
            <a:p>
              <a:r>
                <a:rPr lang="zh-CN" altLang="en-US" b="1" dirty="0">
                  <a:solidFill>
                    <a:srgbClr val="485F84"/>
                  </a:solidFill>
                  <a:latin typeface="思源黑体 CN Light" panose="020B0300000000000000" pitchFamily="34" charset="-122"/>
                  <a:ea typeface="思源黑体 CN Light" panose="020B0300000000000000" pitchFamily="34" charset="-122"/>
                </a:rPr>
                <a:t>有价值没利用等于零</a:t>
              </a:r>
              <a:endParaRPr lang="zh-CN" altLang="en-US" b="1" dirty="0">
                <a:solidFill>
                  <a:srgbClr val="485F84"/>
                </a:solidFill>
                <a:latin typeface="思源黑体 CN Light" panose="020B0300000000000000" pitchFamily="34" charset="-122"/>
                <a:ea typeface="思源黑体 CN Light" panose="020B0300000000000000" pitchFamily="34" charset="-122"/>
              </a:endParaRPr>
            </a:p>
          </p:txBody>
        </p:sp>
        <p:sp>
          <p:nvSpPr>
            <p:cNvPr id="36" name="文本框 35"/>
            <p:cNvSpPr txBox="1"/>
            <p:nvPr>
              <p:custDataLst>
                <p:tags r:id="rId16"/>
              </p:custDataLst>
            </p:nvPr>
          </p:nvSpPr>
          <p:spPr>
            <a:xfrm>
              <a:off x="2456" y="4201"/>
              <a:ext cx="14768" cy="919"/>
            </a:xfrm>
            <a:prstGeom prst="rect">
              <a:avLst/>
            </a:prstGeom>
            <a:noFill/>
          </p:spPr>
          <p:txBody>
            <a:bodyPr wrap="square" rtlCol="0">
              <a:spAutoFit/>
            </a:bodyPr>
            <a:p>
              <a:pPr>
                <a:lnSpc>
                  <a:spcPct val="100000"/>
                </a:lnSpc>
              </a:pPr>
              <a:r>
                <a:rPr lang="en-US" altLang="zh-CN" sz="1600" dirty="0">
                  <a:solidFill>
                    <a:schemeClr val="tx1">
                      <a:lumMod val="65000"/>
                      <a:lumOff val="35000"/>
                    </a:schemeClr>
                  </a:solidFill>
                  <a:latin typeface="思源黑体 CN Light" panose="020B0300000000000000" pitchFamily="34" charset="-122"/>
                  <a:ea typeface="思源黑体 CN Light" panose="020B0300000000000000" pitchFamily="34" charset="-122"/>
                </a:rPr>
                <a:t>只有合理利用价值、充分发挥每个人、每件物品、每一分钱的价值，甚至从无价值中挖出价值来，才算是合格的销售人员。</a:t>
              </a:r>
              <a:endParaRPr lang="en-US" altLang="zh-CN" sz="1600" dirty="0">
                <a:solidFill>
                  <a:schemeClr val="tx1">
                    <a:lumMod val="65000"/>
                    <a:lumOff val="35000"/>
                  </a:schemeClr>
                </a:solidFill>
                <a:latin typeface="思源黑体 CN Light" panose="020B0300000000000000" pitchFamily="34" charset="-122"/>
                <a:ea typeface="思源黑体 CN Light" panose="020B0300000000000000" pitchFamily="34" charset="-122"/>
              </a:endParaRPr>
            </a:p>
          </p:txBody>
        </p:sp>
      </p:grpSp>
      <p:grpSp>
        <p:nvGrpSpPr>
          <p:cNvPr id="37" name="组合 36"/>
          <p:cNvGrpSpPr/>
          <p:nvPr/>
        </p:nvGrpSpPr>
        <p:grpSpPr>
          <a:xfrm>
            <a:off x="670560" y="5445125"/>
            <a:ext cx="10266680" cy="1045845"/>
            <a:chOff x="1056" y="3473"/>
            <a:chExt cx="16168" cy="1647"/>
          </a:xfrm>
        </p:grpSpPr>
        <p:sp>
          <p:nvSpPr>
            <p:cNvPr id="38" name="椭圆 37"/>
            <p:cNvSpPr/>
            <p:nvPr>
              <p:custDataLst>
                <p:tags r:id="rId17"/>
              </p:custDataLst>
            </p:nvPr>
          </p:nvSpPr>
          <p:spPr>
            <a:xfrm>
              <a:off x="1056" y="3637"/>
              <a:ext cx="1247" cy="1134"/>
            </a:xfrm>
            <a:prstGeom prst="ellipse">
              <a:avLst/>
            </a:prstGeom>
            <a:solidFill>
              <a:srgbClr val="485F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800" dirty="0"/>
                <a:t>10</a:t>
              </a:r>
              <a:endParaRPr lang="zh-CN" altLang="en-US" sz="2800" dirty="0"/>
            </a:p>
          </p:txBody>
        </p:sp>
        <p:sp>
          <p:nvSpPr>
            <p:cNvPr id="39" name="文本框 38"/>
            <p:cNvSpPr txBox="1"/>
            <p:nvPr>
              <p:custDataLst>
                <p:tags r:id="rId18"/>
              </p:custDataLst>
            </p:nvPr>
          </p:nvSpPr>
          <p:spPr>
            <a:xfrm>
              <a:off x="2456" y="3473"/>
              <a:ext cx="5380" cy="725"/>
            </a:xfrm>
            <a:prstGeom prst="rect">
              <a:avLst/>
            </a:prstGeom>
            <a:noFill/>
          </p:spPr>
          <p:txBody>
            <a:bodyPr wrap="square" rtlCol="0">
              <a:spAutoFit/>
            </a:bodyPr>
            <a:p>
              <a:r>
                <a:rPr lang="zh-CN" altLang="en-US" b="1" dirty="0">
                  <a:solidFill>
                    <a:srgbClr val="485F84"/>
                  </a:solidFill>
                  <a:latin typeface="思源黑体 CN Light" panose="020B0300000000000000" pitchFamily="34" charset="-122"/>
                  <a:ea typeface="思源黑体 CN Light" panose="020B0300000000000000" pitchFamily="34" charset="-122"/>
                </a:rPr>
                <a:t>有销量没利润等于零</a:t>
              </a:r>
              <a:endParaRPr lang="zh-CN" altLang="en-US" b="1" dirty="0">
                <a:solidFill>
                  <a:srgbClr val="485F84"/>
                </a:solidFill>
                <a:latin typeface="思源黑体 CN Light" panose="020B0300000000000000" pitchFamily="34" charset="-122"/>
                <a:ea typeface="思源黑体 CN Light" panose="020B0300000000000000" pitchFamily="34" charset="-122"/>
              </a:endParaRPr>
            </a:p>
          </p:txBody>
        </p:sp>
        <p:sp>
          <p:nvSpPr>
            <p:cNvPr id="40" name="文本框 39"/>
            <p:cNvSpPr txBox="1"/>
            <p:nvPr>
              <p:custDataLst>
                <p:tags r:id="rId19"/>
              </p:custDataLst>
            </p:nvPr>
          </p:nvSpPr>
          <p:spPr>
            <a:xfrm>
              <a:off x="2456" y="4201"/>
              <a:ext cx="14768" cy="919"/>
            </a:xfrm>
            <a:prstGeom prst="rect">
              <a:avLst/>
            </a:prstGeom>
            <a:noFill/>
          </p:spPr>
          <p:txBody>
            <a:bodyPr wrap="square" rtlCol="0">
              <a:spAutoFit/>
            </a:bodyPr>
            <a:p>
              <a:pPr>
                <a:lnSpc>
                  <a:spcPct val="100000"/>
                </a:lnSpc>
              </a:pPr>
              <a:r>
                <a:rPr lang="en-US" altLang="zh-CN" sz="1600" dirty="0">
                  <a:solidFill>
                    <a:schemeClr val="tx1">
                      <a:lumMod val="65000"/>
                      <a:lumOff val="35000"/>
                    </a:schemeClr>
                  </a:solidFill>
                  <a:latin typeface="思源黑体 CN Light" panose="020B0300000000000000" pitchFamily="34" charset="-122"/>
                  <a:ea typeface="思源黑体 CN Light" panose="020B0300000000000000" pitchFamily="34" charset="-122"/>
                </a:rPr>
                <a:t>仅仅完成销量任务是不够的，只有实现利润基础上的销量才能算真正的销量，只有既能完成利润又能保证销量的销售人员才能算优秀的销售人员。</a:t>
              </a:r>
              <a:endParaRPr lang="en-US" altLang="zh-CN" sz="1600" dirty="0">
                <a:solidFill>
                  <a:schemeClr val="tx1">
                    <a:lumMod val="65000"/>
                    <a:lumOff val="35000"/>
                  </a:schemeClr>
                </a:solidFill>
                <a:latin typeface="思源黑体 CN Light" panose="020B0300000000000000" pitchFamily="34" charset="-122"/>
                <a:ea typeface="思源黑体 CN Light" panose="020B0300000000000000"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文本框 13"/>
          <p:cNvSpPr txBox="1"/>
          <p:nvPr/>
        </p:nvSpPr>
        <p:spPr>
          <a:xfrm>
            <a:off x="479375" y="1413510"/>
            <a:ext cx="5896610" cy="521970"/>
          </a:xfrm>
          <a:prstGeom prst="rect">
            <a:avLst/>
          </a:prstGeom>
          <a:noFill/>
        </p:spPr>
        <p:txBody>
          <a:bodyPr wrap="square" rtlCol="0">
            <a:spAutoFit/>
          </a:bodyPr>
          <a:lstStyle/>
          <a:p>
            <a:r>
              <a:rPr lang="zh-CN" altLang="en-US" sz="2800" b="1" dirty="0">
                <a:solidFill>
                  <a:srgbClr val="FF0000"/>
                </a:solidFill>
                <a:latin typeface="思源黑体 CN Light" panose="020B0300000000000000" pitchFamily="34" charset="-122"/>
                <a:ea typeface="思源黑体 CN Light" panose="020B0300000000000000" pitchFamily="34" charset="-122"/>
              </a:rPr>
              <a:t>一、急事，慢慢地说</a:t>
            </a:r>
            <a:endParaRPr lang="zh-CN" altLang="en-US" sz="2800" b="1" dirty="0">
              <a:solidFill>
                <a:srgbClr val="FF0000"/>
              </a:solidFill>
              <a:latin typeface="思源黑体 CN Light" panose="020B0300000000000000" pitchFamily="34" charset="-122"/>
              <a:ea typeface="思源黑体 CN Light" panose="020B0300000000000000" pitchFamily="34" charset="-122"/>
            </a:endParaRPr>
          </a:p>
        </p:txBody>
      </p:sp>
      <p:sp>
        <p:nvSpPr>
          <p:cNvPr id="15" name="文本框 14"/>
          <p:cNvSpPr txBox="1"/>
          <p:nvPr/>
        </p:nvSpPr>
        <p:spPr>
          <a:xfrm>
            <a:off x="479375" y="2039620"/>
            <a:ext cx="5936977" cy="1014730"/>
          </a:xfrm>
          <a:prstGeom prst="rect">
            <a:avLst/>
          </a:prstGeom>
          <a:noFill/>
        </p:spPr>
        <p:txBody>
          <a:bodyPr wrap="square" rtlCol="0">
            <a:spAutoFit/>
          </a:bodyPr>
          <a:lstStyle/>
          <a:p>
            <a:pPr>
              <a:lnSpc>
                <a:spcPct val="100000"/>
              </a:lnSpc>
            </a:pPr>
            <a:r>
              <a:rPr lang="en-US" altLang="zh-CN" sz="2000" dirty="0">
                <a:solidFill>
                  <a:schemeClr val="tx1">
                    <a:lumMod val="50000"/>
                    <a:lumOff val="50000"/>
                  </a:schemeClr>
                </a:solidFill>
                <a:latin typeface="思源黑体 CN Light" panose="020B0300000000000000" pitchFamily="34" charset="-122"/>
                <a:ea typeface="思源黑体 CN Light" panose="020B0300000000000000" pitchFamily="34" charset="-122"/>
              </a:rPr>
              <a:t>遇到急事如果能沉下心思考，然后不急不躁地把事情说清楚，会给听者留下稳重、不冲动的印象，从而增加他人对你的信任度。</a:t>
            </a:r>
            <a:endParaRPr lang="en-US" altLang="zh-CN" sz="2000" dirty="0">
              <a:solidFill>
                <a:schemeClr val="tx1">
                  <a:lumMod val="50000"/>
                  <a:lumOff val="50000"/>
                </a:schemeClr>
              </a:solidFill>
              <a:latin typeface="思源黑体 CN Light" panose="020B0300000000000000" pitchFamily="34" charset="-122"/>
              <a:ea typeface="思源黑体 CN Light" panose="020B0300000000000000" pitchFamily="34" charset="-122"/>
            </a:endParaRPr>
          </a:p>
        </p:txBody>
      </p:sp>
      <p:sp>
        <p:nvSpPr>
          <p:cNvPr id="18" name="文本框 17"/>
          <p:cNvSpPr txBox="1"/>
          <p:nvPr/>
        </p:nvSpPr>
        <p:spPr>
          <a:xfrm>
            <a:off x="479375" y="3438525"/>
            <a:ext cx="4647534" cy="521970"/>
          </a:xfrm>
          <a:prstGeom prst="rect">
            <a:avLst/>
          </a:prstGeom>
          <a:noFill/>
        </p:spPr>
        <p:txBody>
          <a:bodyPr wrap="square" rtlCol="0">
            <a:spAutoFit/>
          </a:bodyPr>
          <a:lstStyle/>
          <a:p>
            <a:r>
              <a:rPr lang="zh-CN" altLang="en-US" sz="2800" b="1" dirty="0">
                <a:solidFill>
                  <a:srgbClr val="384A66"/>
                </a:solidFill>
                <a:latin typeface="思源黑体 CN Light" panose="020B0300000000000000" pitchFamily="34" charset="-122"/>
                <a:ea typeface="思源黑体 CN Light" panose="020B0300000000000000" pitchFamily="34" charset="-122"/>
              </a:rPr>
              <a:t>二、小事，幽默地说</a:t>
            </a:r>
            <a:endParaRPr lang="zh-CN" altLang="en-US" sz="2800" b="1" dirty="0">
              <a:solidFill>
                <a:srgbClr val="384A66"/>
              </a:solidFill>
              <a:latin typeface="思源黑体 CN Light" panose="020B0300000000000000" pitchFamily="34" charset="-122"/>
              <a:ea typeface="思源黑体 CN Light" panose="020B0300000000000000" pitchFamily="34" charset="-122"/>
            </a:endParaRPr>
          </a:p>
        </p:txBody>
      </p:sp>
      <p:sp>
        <p:nvSpPr>
          <p:cNvPr id="19" name="文本框 18"/>
          <p:cNvSpPr txBox="1"/>
          <p:nvPr/>
        </p:nvSpPr>
        <p:spPr>
          <a:xfrm>
            <a:off x="479375" y="4064635"/>
            <a:ext cx="5919004" cy="1014730"/>
          </a:xfrm>
          <a:prstGeom prst="rect">
            <a:avLst/>
          </a:prstGeom>
          <a:noFill/>
        </p:spPr>
        <p:txBody>
          <a:bodyPr wrap="square" rtlCol="0">
            <a:spAutoFit/>
          </a:bodyPr>
          <a:lstStyle/>
          <a:p>
            <a:pPr>
              <a:lnSpc>
                <a:spcPct val="100000"/>
              </a:lnSpc>
              <a:buClrTx/>
              <a:buSzTx/>
              <a:buFontTx/>
            </a:pPr>
            <a:r>
              <a:rPr lang="en-US" altLang="zh-CN" sz="2000" dirty="0">
                <a:solidFill>
                  <a:schemeClr val="tx1">
                    <a:lumMod val="50000"/>
                    <a:lumOff val="50000"/>
                  </a:schemeClr>
                </a:solidFill>
                <a:latin typeface="思源黑体 CN Light" panose="020B0300000000000000" pitchFamily="34" charset="-122"/>
                <a:ea typeface="思源黑体 CN Light" panose="020B0300000000000000" pitchFamily="34" charset="-122"/>
              </a:rPr>
              <a:t>尤其是一些善意的提醒，用句玩笑话讲出来，就不会让听者感觉生硬，他们不但会欣然接受你的提醒，还会增强彼此的亲密感。</a:t>
            </a:r>
            <a:endParaRPr lang="en-US" altLang="zh-CN" sz="2000" dirty="0">
              <a:solidFill>
                <a:schemeClr val="tx1">
                  <a:lumMod val="50000"/>
                  <a:lumOff val="50000"/>
                </a:schemeClr>
              </a:solidFill>
              <a:latin typeface="思源黑体 CN Light" panose="020B0300000000000000" pitchFamily="34" charset="-122"/>
              <a:ea typeface="思源黑体 CN Light" panose="020B0300000000000000" pitchFamily="34" charset="-122"/>
            </a:endParaRPr>
          </a:p>
        </p:txBody>
      </p:sp>
      <p:grpSp>
        <p:nvGrpSpPr>
          <p:cNvPr id="2" name="组合 1"/>
          <p:cNvGrpSpPr/>
          <p:nvPr/>
        </p:nvGrpSpPr>
        <p:grpSpPr>
          <a:xfrm>
            <a:off x="-456565" y="-315595"/>
            <a:ext cx="6207760" cy="1409700"/>
            <a:chOff x="-719" y="-497"/>
            <a:chExt cx="9776" cy="2220"/>
          </a:xfrm>
        </p:grpSpPr>
        <p:sp>
          <p:nvSpPr>
            <p:cNvPr id="5" name="椭圆 4"/>
            <p:cNvSpPr/>
            <p:nvPr/>
          </p:nvSpPr>
          <p:spPr>
            <a:xfrm>
              <a:off x="-719" y="-497"/>
              <a:ext cx="2268" cy="2221"/>
            </a:xfrm>
            <a:prstGeom prst="ellipse">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75" y="333"/>
              <a:ext cx="1854" cy="1210"/>
            </a:xfrm>
            <a:prstGeom prst="rect">
              <a:avLst/>
            </a:prstGeom>
            <a:noFill/>
          </p:spPr>
          <p:txBody>
            <a:bodyPr wrap="square" rtlCol="0">
              <a:spAutoFit/>
            </a:bodyPr>
            <a:lstStyle/>
            <a:p>
              <a:r>
                <a:rPr lang="en-US" altLang="zh-CN" sz="4400" b="1" dirty="0">
                  <a:solidFill>
                    <a:schemeClr val="bg1"/>
                  </a:solidFill>
                  <a:latin typeface="思源黑体 CN Light" panose="020B0300000000000000" pitchFamily="34" charset="-122"/>
                  <a:ea typeface="思源黑体 CN Light" panose="020B0300000000000000" pitchFamily="34" charset="-122"/>
                </a:rPr>
                <a:t>04</a:t>
              </a:r>
              <a:endParaRPr lang="zh-CN" altLang="en-US" sz="4400" b="1" dirty="0">
                <a:solidFill>
                  <a:schemeClr val="bg1"/>
                </a:solidFill>
                <a:latin typeface="思源黑体 CN Light" panose="020B0300000000000000" pitchFamily="34" charset="-122"/>
                <a:ea typeface="思源黑体 CN Light" panose="020B0300000000000000" pitchFamily="34" charset="-122"/>
              </a:endParaRPr>
            </a:p>
          </p:txBody>
        </p:sp>
        <p:grpSp>
          <p:nvGrpSpPr>
            <p:cNvPr id="10" name="组合 9"/>
            <p:cNvGrpSpPr/>
            <p:nvPr/>
          </p:nvGrpSpPr>
          <p:grpSpPr>
            <a:xfrm>
              <a:off x="1549" y="347"/>
              <a:ext cx="7508" cy="1199"/>
              <a:chOff x="1828468" y="2747536"/>
              <a:chExt cx="3575684" cy="571023"/>
            </a:xfrm>
          </p:grpSpPr>
          <p:sp>
            <p:nvSpPr>
              <p:cNvPr id="13" name="文本框 12"/>
              <p:cNvSpPr txBox="1"/>
              <p:nvPr>
                <p:custDataLst>
                  <p:tags r:id="rId1"/>
                </p:custDataLst>
              </p:nvPr>
            </p:nvSpPr>
            <p:spPr>
              <a:xfrm>
                <a:off x="1828468" y="2927082"/>
                <a:ext cx="3575684" cy="391477"/>
              </a:xfrm>
              <a:prstGeom prst="rect">
                <a:avLst/>
              </a:prstGeom>
              <a:noFill/>
            </p:spPr>
            <p:txBody>
              <a:bodyPr wrap="square" rtlCol="0">
                <a:spAutoFit/>
              </a:bodyPr>
              <a:p>
                <a:r>
                  <a:rPr lang="zh-CN" altLang="en-US" sz="2800" dirty="0">
                    <a:solidFill>
                      <a:srgbClr val="384A66"/>
                    </a:solidFill>
                    <a:latin typeface="思源黑体 CN Light" panose="020B0300000000000000" pitchFamily="34" charset="-122"/>
                    <a:ea typeface="思源黑体 CN Light" panose="020B0300000000000000" pitchFamily="34" charset="-122"/>
                  </a:rPr>
                  <a:t>发脾气时，不要随意说话</a:t>
                </a:r>
                <a:endParaRPr lang="zh-CN" altLang="en-US" sz="2800" dirty="0">
                  <a:solidFill>
                    <a:srgbClr val="384A66"/>
                  </a:solidFill>
                  <a:latin typeface="思源黑体 CN Light" panose="020B0300000000000000" pitchFamily="34" charset="-122"/>
                  <a:ea typeface="思源黑体 CN Light" panose="020B0300000000000000" pitchFamily="34" charset="-122"/>
                </a:endParaRPr>
              </a:p>
            </p:txBody>
          </p:sp>
          <p:sp>
            <p:nvSpPr>
              <p:cNvPr id="11" name="文本框 10"/>
              <p:cNvSpPr txBox="1"/>
              <p:nvPr>
                <p:custDataLst>
                  <p:tags r:id="rId2"/>
                </p:custDataLst>
              </p:nvPr>
            </p:nvSpPr>
            <p:spPr>
              <a:xfrm>
                <a:off x="1828468" y="2747536"/>
                <a:ext cx="2504122" cy="276225"/>
              </a:xfrm>
              <a:prstGeom prst="rect">
                <a:avLst/>
              </a:prstGeom>
              <a:noFill/>
            </p:spPr>
            <p:txBody>
              <a:bodyPr wrap="square" rtlCol="0">
                <a:spAutoFit/>
              </a:bodyPr>
              <a:p>
                <a:r>
                  <a:rPr lang="en-US" altLang="zh-CN" sz="1800" dirty="0">
                    <a:solidFill>
                      <a:srgbClr val="384A66"/>
                    </a:solidFill>
                    <a:latin typeface="思源黑体 CN Light" panose="020B0300000000000000" pitchFamily="34" charset="-122"/>
                    <a:ea typeface="思源黑体 CN Light" panose="020B0300000000000000" pitchFamily="34" charset="-122"/>
                  </a:rPr>
                  <a:t>第</a:t>
                </a:r>
                <a:r>
                  <a:rPr lang="zh-CN" altLang="en-US" sz="1800" dirty="0">
                    <a:solidFill>
                      <a:srgbClr val="384A66"/>
                    </a:solidFill>
                    <a:latin typeface="思源黑体 CN Light" panose="020B0300000000000000" pitchFamily="34" charset="-122"/>
                    <a:ea typeface="思源黑体 CN Light" panose="020B0300000000000000" pitchFamily="34" charset="-122"/>
                  </a:rPr>
                  <a:t>四</a:t>
                </a:r>
                <a:r>
                  <a:rPr lang="en-US" altLang="zh-CN" sz="1800" dirty="0">
                    <a:solidFill>
                      <a:srgbClr val="384A66"/>
                    </a:solidFill>
                    <a:latin typeface="思源黑体 CN Light" panose="020B0300000000000000" pitchFamily="34" charset="-122"/>
                    <a:ea typeface="思源黑体 CN Light" panose="020B0300000000000000" pitchFamily="34" charset="-122"/>
                  </a:rPr>
                  <a:t>节</a:t>
                </a:r>
                <a:endParaRPr lang="en-US" altLang="zh-CN" sz="1800" dirty="0">
                  <a:solidFill>
                    <a:srgbClr val="384A66"/>
                  </a:solidFill>
                  <a:latin typeface="思源黑体 CN Light" panose="020B0300000000000000" pitchFamily="34" charset="-122"/>
                  <a:ea typeface="思源黑体 CN Light" panose="020B0300000000000000" pitchFamily="34" charset="-122"/>
                </a:endParaRPr>
              </a:p>
            </p:txBody>
          </p:sp>
        </p:grpSp>
      </p:grpSp>
      <p:pic>
        <p:nvPicPr>
          <p:cNvPr id="102" name="图片 101"/>
          <p:cNvPicPr/>
          <p:nvPr/>
        </p:nvPicPr>
        <p:blipFill>
          <a:blip r:embed="rId3">
            <a:clrChange>
              <a:clrFrom>
                <a:srgbClr val="F6F6F6">
                  <a:alpha val="100000"/>
                </a:srgbClr>
              </a:clrFrom>
              <a:clrTo>
                <a:srgbClr val="F6F6F6">
                  <a:alpha val="100000"/>
                  <a:alpha val="0"/>
                </a:srgbClr>
              </a:clrTo>
            </a:clrChange>
          </a:blip>
          <a:stretch>
            <a:fillRect/>
          </a:stretch>
        </p:blipFill>
        <p:spPr>
          <a:xfrm>
            <a:off x="6240145" y="908685"/>
            <a:ext cx="5318760" cy="531876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fade">
                                      <p:cBhvr>
                                        <p:cTn id="12" dur="1000"/>
                                        <p:tgtEl>
                                          <p:spTgt spid="15"/>
                                        </p:tgtEl>
                                      </p:cBhvr>
                                    </p:animEffect>
                                    <p:anim calcmode="lin" valueType="num">
                                      <p:cBhvr>
                                        <p:cTn id="13" dur="1000" fill="hold"/>
                                        <p:tgtEl>
                                          <p:spTgt spid="15"/>
                                        </p:tgtEl>
                                        <p:attrNameLst>
                                          <p:attrName>ppt_x</p:attrName>
                                        </p:attrNameLst>
                                      </p:cBhvr>
                                      <p:tavLst>
                                        <p:tav tm="0">
                                          <p:val>
                                            <p:strVal val="#ppt_x"/>
                                          </p:val>
                                        </p:tav>
                                        <p:tav tm="100000">
                                          <p:val>
                                            <p:strVal val="#ppt_x"/>
                                          </p:val>
                                        </p:tav>
                                      </p:tavLst>
                                    </p:anim>
                                    <p:anim calcmode="lin" valueType="num">
                                      <p:cBhvr>
                                        <p:cTn id="14" dur="1000" fill="hold"/>
                                        <p:tgtEl>
                                          <p:spTgt spid="15"/>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42" presetClass="entr" presetSubtype="0" fill="hold" grpId="0" nodeType="afterEffect">
                                  <p:stCondLst>
                                    <p:cond delay="0"/>
                                  </p:stCondLst>
                                  <p:childTnLst>
                                    <p:set>
                                      <p:cBhvr>
                                        <p:cTn id="17" dur="1" fill="hold">
                                          <p:stCondLst>
                                            <p:cond delay="0"/>
                                          </p:stCondLst>
                                        </p:cTn>
                                        <p:tgtEl>
                                          <p:spTgt spid="18"/>
                                        </p:tgtEl>
                                        <p:attrNameLst>
                                          <p:attrName>style.visibility</p:attrName>
                                        </p:attrNameLst>
                                      </p:cBhvr>
                                      <p:to>
                                        <p:strVal val="visible"/>
                                      </p:to>
                                    </p:set>
                                    <p:animEffect transition="in" filter="fade">
                                      <p:cBhvr>
                                        <p:cTn id="18" dur="1000"/>
                                        <p:tgtEl>
                                          <p:spTgt spid="18"/>
                                        </p:tgtEl>
                                      </p:cBhvr>
                                    </p:animEffect>
                                    <p:anim calcmode="lin" valueType="num">
                                      <p:cBhvr>
                                        <p:cTn id="19" dur="1000" fill="hold"/>
                                        <p:tgtEl>
                                          <p:spTgt spid="18"/>
                                        </p:tgtEl>
                                        <p:attrNameLst>
                                          <p:attrName>ppt_x</p:attrName>
                                        </p:attrNameLst>
                                      </p:cBhvr>
                                      <p:tavLst>
                                        <p:tav tm="0">
                                          <p:val>
                                            <p:strVal val="#ppt_x"/>
                                          </p:val>
                                        </p:tav>
                                        <p:tav tm="100000">
                                          <p:val>
                                            <p:strVal val="#ppt_x"/>
                                          </p:val>
                                        </p:tav>
                                      </p:tavLst>
                                    </p:anim>
                                    <p:anim calcmode="lin" valueType="num">
                                      <p:cBhvr>
                                        <p:cTn id="20" dur="1000" fill="hold"/>
                                        <p:tgtEl>
                                          <p:spTgt spid="18"/>
                                        </p:tgtEl>
                                        <p:attrNameLst>
                                          <p:attrName>ppt_y</p:attrName>
                                        </p:attrNameLst>
                                      </p:cBhvr>
                                      <p:tavLst>
                                        <p:tav tm="0">
                                          <p:val>
                                            <p:strVal val="#ppt_y+.1"/>
                                          </p:val>
                                        </p:tav>
                                        <p:tav tm="100000">
                                          <p:val>
                                            <p:strVal val="#ppt_y"/>
                                          </p:val>
                                        </p:tav>
                                      </p:tavLst>
                                    </p:anim>
                                  </p:childTnLst>
                                </p:cTn>
                              </p:par>
                              <p:par>
                                <p:cTn id="21" presetID="42" presetClass="entr" presetSubtype="0" fill="hold" grpId="0" nodeType="withEffect">
                                  <p:stCondLst>
                                    <p:cond delay="0"/>
                                  </p:stCondLst>
                                  <p:childTnLst>
                                    <p:set>
                                      <p:cBhvr>
                                        <p:cTn id="22" dur="1" fill="hold">
                                          <p:stCondLst>
                                            <p:cond delay="0"/>
                                          </p:stCondLst>
                                        </p:cTn>
                                        <p:tgtEl>
                                          <p:spTgt spid="19"/>
                                        </p:tgtEl>
                                        <p:attrNameLst>
                                          <p:attrName>style.visibility</p:attrName>
                                        </p:attrNameLst>
                                      </p:cBhvr>
                                      <p:to>
                                        <p:strVal val="visible"/>
                                      </p:to>
                                    </p:set>
                                    <p:animEffect transition="in" filter="fade">
                                      <p:cBhvr>
                                        <p:cTn id="23" dur="1000"/>
                                        <p:tgtEl>
                                          <p:spTgt spid="19"/>
                                        </p:tgtEl>
                                      </p:cBhvr>
                                    </p:animEffect>
                                    <p:anim calcmode="lin" valueType="num">
                                      <p:cBhvr>
                                        <p:cTn id="24" dur="1000" fill="hold"/>
                                        <p:tgtEl>
                                          <p:spTgt spid="19"/>
                                        </p:tgtEl>
                                        <p:attrNameLst>
                                          <p:attrName>ppt_x</p:attrName>
                                        </p:attrNameLst>
                                      </p:cBhvr>
                                      <p:tavLst>
                                        <p:tav tm="0">
                                          <p:val>
                                            <p:strVal val="#ppt_x"/>
                                          </p:val>
                                        </p:tav>
                                        <p:tav tm="100000">
                                          <p:val>
                                            <p:strVal val="#ppt_x"/>
                                          </p:val>
                                        </p:tav>
                                      </p:tavLst>
                                    </p:anim>
                                    <p:anim calcmode="lin" valueType="num">
                                      <p:cBhvr>
                                        <p:cTn id="25"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18" grpId="0"/>
      <p:bldP spid="19"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文本框 13"/>
          <p:cNvSpPr txBox="1"/>
          <p:nvPr/>
        </p:nvSpPr>
        <p:spPr>
          <a:xfrm>
            <a:off x="479375" y="1413510"/>
            <a:ext cx="5896610" cy="521970"/>
          </a:xfrm>
          <a:prstGeom prst="rect">
            <a:avLst/>
          </a:prstGeom>
          <a:noFill/>
        </p:spPr>
        <p:txBody>
          <a:bodyPr wrap="square" rtlCol="0">
            <a:spAutoFit/>
          </a:bodyPr>
          <a:lstStyle/>
          <a:p>
            <a:r>
              <a:rPr lang="zh-CN" altLang="en-US" sz="2800" b="1" dirty="0">
                <a:solidFill>
                  <a:srgbClr val="FF0000"/>
                </a:solidFill>
                <a:latin typeface="思源黑体 CN Light" panose="020B0300000000000000" pitchFamily="34" charset="-122"/>
                <a:ea typeface="思源黑体 CN Light" panose="020B0300000000000000" pitchFamily="34" charset="-122"/>
              </a:rPr>
              <a:t>三、没把握的事，谨慎地说</a:t>
            </a:r>
            <a:endParaRPr lang="zh-CN" altLang="en-US" sz="2800" b="1" dirty="0">
              <a:solidFill>
                <a:srgbClr val="FF0000"/>
              </a:solidFill>
              <a:latin typeface="思源黑体 CN Light" panose="020B0300000000000000" pitchFamily="34" charset="-122"/>
              <a:ea typeface="思源黑体 CN Light" panose="020B0300000000000000" pitchFamily="34" charset="-122"/>
            </a:endParaRPr>
          </a:p>
        </p:txBody>
      </p:sp>
      <p:sp>
        <p:nvSpPr>
          <p:cNvPr id="15" name="文本框 14"/>
          <p:cNvSpPr txBox="1"/>
          <p:nvPr/>
        </p:nvSpPr>
        <p:spPr>
          <a:xfrm>
            <a:off x="479375" y="2039620"/>
            <a:ext cx="5936977" cy="1014730"/>
          </a:xfrm>
          <a:prstGeom prst="rect">
            <a:avLst/>
          </a:prstGeom>
          <a:noFill/>
        </p:spPr>
        <p:txBody>
          <a:bodyPr wrap="square" rtlCol="0">
            <a:spAutoFit/>
          </a:bodyPr>
          <a:lstStyle/>
          <a:p>
            <a:pPr>
              <a:lnSpc>
                <a:spcPct val="100000"/>
              </a:lnSpc>
            </a:pPr>
            <a:r>
              <a:rPr lang="en-US" altLang="zh-CN" sz="2000" dirty="0">
                <a:solidFill>
                  <a:schemeClr val="tx1">
                    <a:lumMod val="50000"/>
                    <a:lumOff val="50000"/>
                  </a:schemeClr>
                </a:solidFill>
                <a:latin typeface="思源黑体 CN Light" panose="020B0300000000000000" pitchFamily="34" charset="-122"/>
                <a:ea typeface="思源黑体 CN Light" panose="020B0300000000000000" pitchFamily="34" charset="-122"/>
              </a:rPr>
              <a:t>对那些自己没有把握的事情，如果你不说别人会觉得你虚伪；如果你能措辞严谨地说出来，会让人感到你是个值得信任的人。</a:t>
            </a:r>
            <a:endParaRPr lang="en-US" altLang="zh-CN" sz="2000" dirty="0">
              <a:solidFill>
                <a:schemeClr val="tx1">
                  <a:lumMod val="50000"/>
                  <a:lumOff val="50000"/>
                </a:schemeClr>
              </a:solidFill>
              <a:latin typeface="思源黑体 CN Light" panose="020B0300000000000000" pitchFamily="34" charset="-122"/>
              <a:ea typeface="思源黑体 CN Light" panose="020B0300000000000000" pitchFamily="34" charset="-122"/>
            </a:endParaRPr>
          </a:p>
        </p:txBody>
      </p:sp>
      <p:sp>
        <p:nvSpPr>
          <p:cNvPr id="18" name="文本框 17"/>
          <p:cNvSpPr txBox="1"/>
          <p:nvPr/>
        </p:nvSpPr>
        <p:spPr>
          <a:xfrm>
            <a:off x="479375" y="3438525"/>
            <a:ext cx="4647534" cy="521970"/>
          </a:xfrm>
          <a:prstGeom prst="rect">
            <a:avLst/>
          </a:prstGeom>
          <a:noFill/>
        </p:spPr>
        <p:txBody>
          <a:bodyPr wrap="square" rtlCol="0">
            <a:spAutoFit/>
          </a:bodyPr>
          <a:lstStyle/>
          <a:p>
            <a:r>
              <a:rPr lang="zh-CN" altLang="en-US" sz="2800" b="1" dirty="0">
                <a:solidFill>
                  <a:srgbClr val="384A66"/>
                </a:solidFill>
                <a:latin typeface="思源黑体 CN Light" panose="020B0300000000000000" pitchFamily="34" charset="-122"/>
                <a:ea typeface="思源黑体 CN Light" panose="020B0300000000000000" pitchFamily="34" charset="-122"/>
              </a:rPr>
              <a:t>四、没发生的事，不要胡说</a:t>
            </a:r>
            <a:endParaRPr lang="zh-CN" altLang="en-US" sz="2800" b="1" dirty="0">
              <a:solidFill>
                <a:srgbClr val="384A66"/>
              </a:solidFill>
              <a:latin typeface="思源黑体 CN Light" panose="020B0300000000000000" pitchFamily="34" charset="-122"/>
              <a:ea typeface="思源黑体 CN Light" panose="020B0300000000000000" pitchFamily="34" charset="-122"/>
            </a:endParaRPr>
          </a:p>
        </p:txBody>
      </p:sp>
      <p:sp>
        <p:nvSpPr>
          <p:cNvPr id="19" name="文本框 18"/>
          <p:cNvSpPr txBox="1"/>
          <p:nvPr/>
        </p:nvSpPr>
        <p:spPr>
          <a:xfrm>
            <a:off x="479375" y="4064635"/>
            <a:ext cx="5919004" cy="1014730"/>
          </a:xfrm>
          <a:prstGeom prst="rect">
            <a:avLst/>
          </a:prstGeom>
          <a:noFill/>
        </p:spPr>
        <p:txBody>
          <a:bodyPr wrap="square" rtlCol="0">
            <a:spAutoFit/>
          </a:bodyPr>
          <a:lstStyle/>
          <a:p>
            <a:pPr>
              <a:lnSpc>
                <a:spcPct val="100000"/>
              </a:lnSpc>
              <a:buClrTx/>
              <a:buSzTx/>
              <a:buFontTx/>
            </a:pPr>
            <a:r>
              <a:rPr lang="en-US" altLang="zh-CN" sz="2000" dirty="0">
                <a:solidFill>
                  <a:schemeClr val="tx1">
                    <a:lumMod val="50000"/>
                    <a:lumOff val="50000"/>
                  </a:schemeClr>
                </a:solidFill>
                <a:latin typeface="思源黑体 CN Light" panose="020B0300000000000000" pitchFamily="34" charset="-122"/>
                <a:ea typeface="思源黑体 CN Light" panose="020B0300000000000000" pitchFamily="34" charset="-122"/>
              </a:rPr>
              <a:t>人们最讨厌无事生非的人，如果你从来不随便臆测或胡说没有的事，会让人觉得你为人成熟、有修养，是个做事认真、有责任感的人。</a:t>
            </a:r>
            <a:endParaRPr lang="en-US" altLang="zh-CN" sz="2000" dirty="0">
              <a:solidFill>
                <a:schemeClr val="tx1">
                  <a:lumMod val="50000"/>
                  <a:lumOff val="50000"/>
                </a:schemeClr>
              </a:solidFill>
              <a:latin typeface="思源黑体 CN Light" panose="020B0300000000000000" pitchFamily="34" charset="-122"/>
              <a:ea typeface="思源黑体 CN Light" panose="020B0300000000000000" pitchFamily="34" charset="-122"/>
            </a:endParaRPr>
          </a:p>
        </p:txBody>
      </p:sp>
      <p:grpSp>
        <p:nvGrpSpPr>
          <p:cNvPr id="2" name="组合 1"/>
          <p:cNvGrpSpPr/>
          <p:nvPr/>
        </p:nvGrpSpPr>
        <p:grpSpPr>
          <a:xfrm>
            <a:off x="-456565" y="-315595"/>
            <a:ext cx="6207760" cy="1409700"/>
            <a:chOff x="-719" y="-497"/>
            <a:chExt cx="9776" cy="2220"/>
          </a:xfrm>
        </p:grpSpPr>
        <p:sp>
          <p:nvSpPr>
            <p:cNvPr id="5" name="椭圆 4"/>
            <p:cNvSpPr/>
            <p:nvPr/>
          </p:nvSpPr>
          <p:spPr>
            <a:xfrm>
              <a:off x="-719" y="-497"/>
              <a:ext cx="2268" cy="2221"/>
            </a:xfrm>
            <a:prstGeom prst="ellipse">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75" y="333"/>
              <a:ext cx="1854" cy="1210"/>
            </a:xfrm>
            <a:prstGeom prst="rect">
              <a:avLst/>
            </a:prstGeom>
            <a:noFill/>
          </p:spPr>
          <p:txBody>
            <a:bodyPr wrap="square" rtlCol="0">
              <a:spAutoFit/>
            </a:bodyPr>
            <a:lstStyle/>
            <a:p>
              <a:r>
                <a:rPr lang="en-US" altLang="zh-CN" sz="4400" b="1" dirty="0">
                  <a:solidFill>
                    <a:schemeClr val="bg1"/>
                  </a:solidFill>
                  <a:latin typeface="思源黑体 CN Light" panose="020B0300000000000000" pitchFamily="34" charset="-122"/>
                  <a:ea typeface="思源黑体 CN Light" panose="020B0300000000000000" pitchFamily="34" charset="-122"/>
                </a:rPr>
                <a:t>04</a:t>
              </a:r>
              <a:endParaRPr lang="zh-CN" altLang="en-US" sz="4400" b="1" dirty="0">
                <a:solidFill>
                  <a:schemeClr val="bg1"/>
                </a:solidFill>
                <a:latin typeface="思源黑体 CN Light" panose="020B0300000000000000" pitchFamily="34" charset="-122"/>
                <a:ea typeface="思源黑体 CN Light" panose="020B0300000000000000" pitchFamily="34" charset="-122"/>
              </a:endParaRPr>
            </a:p>
          </p:txBody>
        </p:sp>
        <p:grpSp>
          <p:nvGrpSpPr>
            <p:cNvPr id="10" name="组合 9"/>
            <p:cNvGrpSpPr/>
            <p:nvPr/>
          </p:nvGrpSpPr>
          <p:grpSpPr>
            <a:xfrm>
              <a:off x="1549" y="347"/>
              <a:ext cx="7508" cy="1199"/>
              <a:chOff x="1828468" y="2747536"/>
              <a:chExt cx="3575684" cy="571023"/>
            </a:xfrm>
          </p:grpSpPr>
          <p:sp>
            <p:nvSpPr>
              <p:cNvPr id="13" name="文本框 12"/>
              <p:cNvSpPr txBox="1"/>
              <p:nvPr>
                <p:custDataLst>
                  <p:tags r:id="rId1"/>
                </p:custDataLst>
              </p:nvPr>
            </p:nvSpPr>
            <p:spPr>
              <a:xfrm>
                <a:off x="1828468" y="2927082"/>
                <a:ext cx="3575684" cy="391477"/>
              </a:xfrm>
              <a:prstGeom prst="rect">
                <a:avLst/>
              </a:prstGeom>
              <a:noFill/>
            </p:spPr>
            <p:txBody>
              <a:bodyPr wrap="square" rtlCol="0">
                <a:spAutoFit/>
              </a:bodyPr>
              <a:p>
                <a:r>
                  <a:rPr lang="zh-CN" altLang="en-US" sz="2800" dirty="0">
                    <a:solidFill>
                      <a:srgbClr val="384A66"/>
                    </a:solidFill>
                    <a:latin typeface="思源黑体 CN Light" panose="020B0300000000000000" pitchFamily="34" charset="-122"/>
                    <a:ea typeface="思源黑体 CN Light" panose="020B0300000000000000" pitchFamily="34" charset="-122"/>
                  </a:rPr>
                  <a:t>发脾气时，不要随意说话</a:t>
                </a:r>
                <a:endParaRPr lang="zh-CN" altLang="en-US" sz="2800" dirty="0">
                  <a:solidFill>
                    <a:srgbClr val="384A66"/>
                  </a:solidFill>
                  <a:latin typeface="思源黑体 CN Light" panose="020B0300000000000000" pitchFamily="34" charset="-122"/>
                  <a:ea typeface="思源黑体 CN Light" panose="020B0300000000000000" pitchFamily="34" charset="-122"/>
                </a:endParaRPr>
              </a:p>
            </p:txBody>
          </p:sp>
          <p:sp>
            <p:nvSpPr>
              <p:cNvPr id="11" name="文本框 10"/>
              <p:cNvSpPr txBox="1"/>
              <p:nvPr>
                <p:custDataLst>
                  <p:tags r:id="rId2"/>
                </p:custDataLst>
              </p:nvPr>
            </p:nvSpPr>
            <p:spPr>
              <a:xfrm>
                <a:off x="1828468" y="2747536"/>
                <a:ext cx="2504122" cy="276225"/>
              </a:xfrm>
              <a:prstGeom prst="rect">
                <a:avLst/>
              </a:prstGeom>
              <a:noFill/>
            </p:spPr>
            <p:txBody>
              <a:bodyPr wrap="square" rtlCol="0">
                <a:spAutoFit/>
              </a:bodyPr>
              <a:p>
                <a:r>
                  <a:rPr lang="en-US" altLang="zh-CN" sz="1800" dirty="0">
                    <a:solidFill>
                      <a:srgbClr val="384A66"/>
                    </a:solidFill>
                    <a:latin typeface="思源黑体 CN Light" panose="020B0300000000000000" pitchFamily="34" charset="-122"/>
                    <a:ea typeface="思源黑体 CN Light" panose="020B0300000000000000" pitchFamily="34" charset="-122"/>
                  </a:rPr>
                  <a:t>第</a:t>
                </a:r>
                <a:r>
                  <a:rPr lang="zh-CN" altLang="en-US" sz="1800" dirty="0">
                    <a:solidFill>
                      <a:srgbClr val="384A66"/>
                    </a:solidFill>
                    <a:latin typeface="思源黑体 CN Light" panose="020B0300000000000000" pitchFamily="34" charset="-122"/>
                    <a:ea typeface="思源黑体 CN Light" panose="020B0300000000000000" pitchFamily="34" charset="-122"/>
                  </a:rPr>
                  <a:t>四</a:t>
                </a:r>
                <a:r>
                  <a:rPr lang="en-US" altLang="zh-CN" sz="1800" dirty="0">
                    <a:solidFill>
                      <a:srgbClr val="384A66"/>
                    </a:solidFill>
                    <a:latin typeface="思源黑体 CN Light" panose="020B0300000000000000" pitchFamily="34" charset="-122"/>
                    <a:ea typeface="思源黑体 CN Light" panose="020B0300000000000000" pitchFamily="34" charset="-122"/>
                  </a:rPr>
                  <a:t>节</a:t>
                </a:r>
                <a:endParaRPr lang="en-US" altLang="zh-CN" sz="1800" dirty="0">
                  <a:solidFill>
                    <a:srgbClr val="384A66"/>
                  </a:solidFill>
                  <a:latin typeface="思源黑体 CN Light" panose="020B0300000000000000" pitchFamily="34" charset="-122"/>
                  <a:ea typeface="思源黑体 CN Light" panose="020B0300000000000000" pitchFamily="34" charset="-122"/>
                </a:endParaRPr>
              </a:p>
            </p:txBody>
          </p:sp>
        </p:grpSp>
      </p:grpSp>
      <p:pic>
        <p:nvPicPr>
          <p:cNvPr id="107" name="图片 106"/>
          <p:cNvPicPr/>
          <p:nvPr/>
        </p:nvPicPr>
        <p:blipFill>
          <a:blip r:embed="rId3">
            <a:clrChange>
              <a:clrFrom>
                <a:srgbClr val="F6F6F6">
                  <a:alpha val="100000"/>
                </a:srgbClr>
              </a:clrFrom>
              <a:clrTo>
                <a:srgbClr val="F6F6F6">
                  <a:alpha val="100000"/>
                  <a:alpha val="0"/>
                </a:srgbClr>
              </a:clrTo>
            </a:clrChange>
          </a:blip>
          <a:stretch>
            <a:fillRect/>
          </a:stretch>
        </p:blipFill>
        <p:spPr>
          <a:xfrm>
            <a:off x="6456045" y="908685"/>
            <a:ext cx="5190490" cy="519049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fade">
                                      <p:cBhvr>
                                        <p:cTn id="12" dur="1000"/>
                                        <p:tgtEl>
                                          <p:spTgt spid="15"/>
                                        </p:tgtEl>
                                      </p:cBhvr>
                                    </p:animEffect>
                                    <p:anim calcmode="lin" valueType="num">
                                      <p:cBhvr>
                                        <p:cTn id="13" dur="1000" fill="hold"/>
                                        <p:tgtEl>
                                          <p:spTgt spid="15"/>
                                        </p:tgtEl>
                                        <p:attrNameLst>
                                          <p:attrName>ppt_x</p:attrName>
                                        </p:attrNameLst>
                                      </p:cBhvr>
                                      <p:tavLst>
                                        <p:tav tm="0">
                                          <p:val>
                                            <p:strVal val="#ppt_x"/>
                                          </p:val>
                                        </p:tav>
                                        <p:tav tm="100000">
                                          <p:val>
                                            <p:strVal val="#ppt_x"/>
                                          </p:val>
                                        </p:tav>
                                      </p:tavLst>
                                    </p:anim>
                                    <p:anim calcmode="lin" valueType="num">
                                      <p:cBhvr>
                                        <p:cTn id="14" dur="1000" fill="hold"/>
                                        <p:tgtEl>
                                          <p:spTgt spid="15"/>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42" presetClass="entr" presetSubtype="0" fill="hold" grpId="0" nodeType="afterEffect">
                                  <p:stCondLst>
                                    <p:cond delay="0"/>
                                  </p:stCondLst>
                                  <p:childTnLst>
                                    <p:set>
                                      <p:cBhvr>
                                        <p:cTn id="17" dur="1" fill="hold">
                                          <p:stCondLst>
                                            <p:cond delay="0"/>
                                          </p:stCondLst>
                                        </p:cTn>
                                        <p:tgtEl>
                                          <p:spTgt spid="18"/>
                                        </p:tgtEl>
                                        <p:attrNameLst>
                                          <p:attrName>style.visibility</p:attrName>
                                        </p:attrNameLst>
                                      </p:cBhvr>
                                      <p:to>
                                        <p:strVal val="visible"/>
                                      </p:to>
                                    </p:set>
                                    <p:animEffect transition="in" filter="fade">
                                      <p:cBhvr>
                                        <p:cTn id="18" dur="1000"/>
                                        <p:tgtEl>
                                          <p:spTgt spid="18"/>
                                        </p:tgtEl>
                                      </p:cBhvr>
                                    </p:animEffect>
                                    <p:anim calcmode="lin" valueType="num">
                                      <p:cBhvr>
                                        <p:cTn id="19" dur="1000" fill="hold"/>
                                        <p:tgtEl>
                                          <p:spTgt spid="18"/>
                                        </p:tgtEl>
                                        <p:attrNameLst>
                                          <p:attrName>ppt_x</p:attrName>
                                        </p:attrNameLst>
                                      </p:cBhvr>
                                      <p:tavLst>
                                        <p:tav tm="0">
                                          <p:val>
                                            <p:strVal val="#ppt_x"/>
                                          </p:val>
                                        </p:tav>
                                        <p:tav tm="100000">
                                          <p:val>
                                            <p:strVal val="#ppt_x"/>
                                          </p:val>
                                        </p:tav>
                                      </p:tavLst>
                                    </p:anim>
                                    <p:anim calcmode="lin" valueType="num">
                                      <p:cBhvr>
                                        <p:cTn id="20" dur="1000" fill="hold"/>
                                        <p:tgtEl>
                                          <p:spTgt spid="18"/>
                                        </p:tgtEl>
                                        <p:attrNameLst>
                                          <p:attrName>ppt_y</p:attrName>
                                        </p:attrNameLst>
                                      </p:cBhvr>
                                      <p:tavLst>
                                        <p:tav tm="0">
                                          <p:val>
                                            <p:strVal val="#ppt_y+.1"/>
                                          </p:val>
                                        </p:tav>
                                        <p:tav tm="100000">
                                          <p:val>
                                            <p:strVal val="#ppt_y"/>
                                          </p:val>
                                        </p:tav>
                                      </p:tavLst>
                                    </p:anim>
                                  </p:childTnLst>
                                </p:cTn>
                              </p:par>
                              <p:par>
                                <p:cTn id="21" presetID="42" presetClass="entr" presetSubtype="0" fill="hold" grpId="0" nodeType="withEffect">
                                  <p:stCondLst>
                                    <p:cond delay="0"/>
                                  </p:stCondLst>
                                  <p:childTnLst>
                                    <p:set>
                                      <p:cBhvr>
                                        <p:cTn id="22" dur="1" fill="hold">
                                          <p:stCondLst>
                                            <p:cond delay="0"/>
                                          </p:stCondLst>
                                        </p:cTn>
                                        <p:tgtEl>
                                          <p:spTgt spid="19"/>
                                        </p:tgtEl>
                                        <p:attrNameLst>
                                          <p:attrName>style.visibility</p:attrName>
                                        </p:attrNameLst>
                                      </p:cBhvr>
                                      <p:to>
                                        <p:strVal val="visible"/>
                                      </p:to>
                                    </p:set>
                                    <p:animEffect transition="in" filter="fade">
                                      <p:cBhvr>
                                        <p:cTn id="23" dur="1000"/>
                                        <p:tgtEl>
                                          <p:spTgt spid="19"/>
                                        </p:tgtEl>
                                      </p:cBhvr>
                                    </p:animEffect>
                                    <p:anim calcmode="lin" valueType="num">
                                      <p:cBhvr>
                                        <p:cTn id="24" dur="1000" fill="hold"/>
                                        <p:tgtEl>
                                          <p:spTgt spid="19"/>
                                        </p:tgtEl>
                                        <p:attrNameLst>
                                          <p:attrName>ppt_x</p:attrName>
                                        </p:attrNameLst>
                                      </p:cBhvr>
                                      <p:tavLst>
                                        <p:tav tm="0">
                                          <p:val>
                                            <p:strVal val="#ppt_x"/>
                                          </p:val>
                                        </p:tav>
                                        <p:tav tm="100000">
                                          <p:val>
                                            <p:strVal val="#ppt_x"/>
                                          </p:val>
                                        </p:tav>
                                      </p:tavLst>
                                    </p:anim>
                                    <p:anim calcmode="lin" valueType="num">
                                      <p:cBhvr>
                                        <p:cTn id="25"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18" grpId="0"/>
      <p:bldP spid="19"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文本框 13"/>
          <p:cNvSpPr txBox="1"/>
          <p:nvPr/>
        </p:nvSpPr>
        <p:spPr>
          <a:xfrm>
            <a:off x="479375" y="1413510"/>
            <a:ext cx="5896610" cy="521970"/>
          </a:xfrm>
          <a:prstGeom prst="rect">
            <a:avLst/>
          </a:prstGeom>
          <a:noFill/>
        </p:spPr>
        <p:txBody>
          <a:bodyPr wrap="square" rtlCol="0">
            <a:spAutoFit/>
          </a:bodyPr>
          <a:lstStyle/>
          <a:p>
            <a:r>
              <a:rPr lang="zh-CN" altLang="en-US" sz="2800" b="1" dirty="0">
                <a:solidFill>
                  <a:srgbClr val="FF0000"/>
                </a:solidFill>
                <a:latin typeface="思源黑体 CN Light" panose="020B0300000000000000" pitchFamily="34" charset="-122"/>
                <a:ea typeface="思源黑体 CN Light" panose="020B0300000000000000" pitchFamily="34" charset="-122"/>
              </a:rPr>
              <a:t>五、做不到的事，别乱说</a:t>
            </a:r>
            <a:endParaRPr lang="zh-CN" altLang="en-US" sz="2800" b="1" dirty="0">
              <a:solidFill>
                <a:srgbClr val="FF0000"/>
              </a:solidFill>
              <a:latin typeface="思源黑体 CN Light" panose="020B0300000000000000" pitchFamily="34" charset="-122"/>
              <a:ea typeface="思源黑体 CN Light" panose="020B0300000000000000" pitchFamily="34" charset="-122"/>
            </a:endParaRPr>
          </a:p>
        </p:txBody>
      </p:sp>
      <p:sp>
        <p:nvSpPr>
          <p:cNvPr id="15" name="文本框 14"/>
          <p:cNvSpPr txBox="1"/>
          <p:nvPr/>
        </p:nvSpPr>
        <p:spPr>
          <a:xfrm>
            <a:off x="479375" y="2039620"/>
            <a:ext cx="5936977" cy="1014730"/>
          </a:xfrm>
          <a:prstGeom prst="rect">
            <a:avLst/>
          </a:prstGeom>
          <a:noFill/>
        </p:spPr>
        <p:txBody>
          <a:bodyPr wrap="square" rtlCol="0">
            <a:spAutoFit/>
          </a:bodyPr>
          <a:lstStyle/>
          <a:p>
            <a:pPr>
              <a:lnSpc>
                <a:spcPct val="100000"/>
              </a:lnSpc>
            </a:pPr>
            <a:r>
              <a:rPr lang="en-US" altLang="zh-CN" sz="2000" dirty="0">
                <a:solidFill>
                  <a:schemeClr val="tx1">
                    <a:lumMod val="50000"/>
                    <a:lumOff val="50000"/>
                  </a:schemeClr>
                </a:solidFill>
                <a:latin typeface="思源黑体 CN Light" panose="020B0300000000000000" pitchFamily="34" charset="-122"/>
                <a:ea typeface="思源黑体 CN Light" panose="020B0300000000000000" pitchFamily="34" charset="-122"/>
              </a:rPr>
              <a:t>俗话说“没有金刚钻，别揽瓷器活”。不轻易承诺自己做不到的事，会让听者觉得你是一个“言必信，行必果”的人，愿意相信你。</a:t>
            </a:r>
            <a:endParaRPr lang="en-US" altLang="zh-CN" sz="2000" dirty="0">
              <a:solidFill>
                <a:schemeClr val="tx1">
                  <a:lumMod val="50000"/>
                  <a:lumOff val="50000"/>
                </a:schemeClr>
              </a:solidFill>
              <a:latin typeface="思源黑体 CN Light" panose="020B0300000000000000" pitchFamily="34" charset="-122"/>
              <a:ea typeface="思源黑体 CN Light" panose="020B0300000000000000" pitchFamily="34" charset="-122"/>
            </a:endParaRPr>
          </a:p>
        </p:txBody>
      </p:sp>
      <p:sp>
        <p:nvSpPr>
          <p:cNvPr id="18" name="文本框 17"/>
          <p:cNvSpPr txBox="1"/>
          <p:nvPr/>
        </p:nvSpPr>
        <p:spPr>
          <a:xfrm>
            <a:off x="479375" y="3438525"/>
            <a:ext cx="4647534" cy="521970"/>
          </a:xfrm>
          <a:prstGeom prst="rect">
            <a:avLst/>
          </a:prstGeom>
          <a:noFill/>
        </p:spPr>
        <p:txBody>
          <a:bodyPr wrap="square" rtlCol="0">
            <a:spAutoFit/>
          </a:bodyPr>
          <a:lstStyle/>
          <a:p>
            <a:r>
              <a:rPr lang="zh-CN" altLang="en-US" sz="2800" b="1" dirty="0">
                <a:solidFill>
                  <a:srgbClr val="384A66"/>
                </a:solidFill>
                <a:latin typeface="思源黑体 CN Light" panose="020B0300000000000000" pitchFamily="34" charset="-122"/>
                <a:ea typeface="思源黑体 CN Light" panose="020B0300000000000000" pitchFamily="34" charset="-122"/>
              </a:rPr>
              <a:t>六、伤害人的事，不能说</a:t>
            </a:r>
            <a:endParaRPr lang="zh-CN" altLang="en-US" sz="2800" b="1" dirty="0">
              <a:solidFill>
                <a:srgbClr val="384A66"/>
              </a:solidFill>
              <a:latin typeface="思源黑体 CN Light" panose="020B0300000000000000" pitchFamily="34" charset="-122"/>
              <a:ea typeface="思源黑体 CN Light" panose="020B0300000000000000" pitchFamily="34" charset="-122"/>
            </a:endParaRPr>
          </a:p>
        </p:txBody>
      </p:sp>
      <p:sp>
        <p:nvSpPr>
          <p:cNvPr id="19" name="文本框 18"/>
          <p:cNvSpPr txBox="1"/>
          <p:nvPr/>
        </p:nvSpPr>
        <p:spPr>
          <a:xfrm>
            <a:off x="479375" y="4064635"/>
            <a:ext cx="5919004" cy="1014730"/>
          </a:xfrm>
          <a:prstGeom prst="rect">
            <a:avLst/>
          </a:prstGeom>
          <a:noFill/>
        </p:spPr>
        <p:txBody>
          <a:bodyPr wrap="square" rtlCol="0">
            <a:spAutoFit/>
          </a:bodyPr>
          <a:lstStyle/>
          <a:p>
            <a:pPr>
              <a:lnSpc>
                <a:spcPct val="100000"/>
              </a:lnSpc>
              <a:buClrTx/>
              <a:buSzTx/>
              <a:buFontTx/>
            </a:pPr>
            <a:r>
              <a:rPr lang="en-US" altLang="zh-CN" sz="2000" dirty="0">
                <a:solidFill>
                  <a:schemeClr val="tx1">
                    <a:lumMod val="50000"/>
                    <a:lumOff val="50000"/>
                  </a:schemeClr>
                </a:solidFill>
                <a:latin typeface="思源黑体 CN Light" panose="020B0300000000000000" pitchFamily="34" charset="-122"/>
                <a:ea typeface="思源黑体 CN Light" panose="020B0300000000000000" pitchFamily="34" charset="-122"/>
              </a:rPr>
              <a:t>不轻易用言语伤害别人，尤其在较为亲近的人之间，不说伤害人的话，这会让他们觉得你是个善良的人，有助于维系和增进感情。</a:t>
            </a:r>
            <a:endParaRPr lang="en-US" altLang="zh-CN" sz="2000" dirty="0">
              <a:solidFill>
                <a:schemeClr val="tx1">
                  <a:lumMod val="50000"/>
                  <a:lumOff val="50000"/>
                </a:schemeClr>
              </a:solidFill>
              <a:latin typeface="思源黑体 CN Light" panose="020B0300000000000000" pitchFamily="34" charset="-122"/>
              <a:ea typeface="思源黑体 CN Light" panose="020B0300000000000000" pitchFamily="34" charset="-122"/>
            </a:endParaRPr>
          </a:p>
        </p:txBody>
      </p:sp>
      <p:grpSp>
        <p:nvGrpSpPr>
          <p:cNvPr id="2" name="组合 1"/>
          <p:cNvGrpSpPr/>
          <p:nvPr/>
        </p:nvGrpSpPr>
        <p:grpSpPr>
          <a:xfrm>
            <a:off x="-456565" y="-315595"/>
            <a:ext cx="6207760" cy="1409700"/>
            <a:chOff x="-719" y="-497"/>
            <a:chExt cx="9776" cy="2220"/>
          </a:xfrm>
        </p:grpSpPr>
        <p:sp>
          <p:nvSpPr>
            <p:cNvPr id="5" name="椭圆 4"/>
            <p:cNvSpPr/>
            <p:nvPr/>
          </p:nvSpPr>
          <p:spPr>
            <a:xfrm>
              <a:off x="-719" y="-497"/>
              <a:ext cx="2268" cy="2221"/>
            </a:xfrm>
            <a:prstGeom prst="ellipse">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75" y="333"/>
              <a:ext cx="1854" cy="1210"/>
            </a:xfrm>
            <a:prstGeom prst="rect">
              <a:avLst/>
            </a:prstGeom>
            <a:noFill/>
          </p:spPr>
          <p:txBody>
            <a:bodyPr wrap="square" rtlCol="0">
              <a:spAutoFit/>
            </a:bodyPr>
            <a:lstStyle/>
            <a:p>
              <a:r>
                <a:rPr lang="en-US" altLang="zh-CN" sz="4400" b="1" dirty="0">
                  <a:solidFill>
                    <a:schemeClr val="bg1"/>
                  </a:solidFill>
                  <a:latin typeface="思源黑体 CN Light" panose="020B0300000000000000" pitchFamily="34" charset="-122"/>
                  <a:ea typeface="思源黑体 CN Light" panose="020B0300000000000000" pitchFamily="34" charset="-122"/>
                </a:rPr>
                <a:t>04</a:t>
              </a:r>
              <a:endParaRPr lang="zh-CN" altLang="en-US" sz="4400" b="1" dirty="0">
                <a:solidFill>
                  <a:schemeClr val="bg1"/>
                </a:solidFill>
                <a:latin typeface="思源黑体 CN Light" panose="020B0300000000000000" pitchFamily="34" charset="-122"/>
                <a:ea typeface="思源黑体 CN Light" panose="020B0300000000000000" pitchFamily="34" charset="-122"/>
              </a:endParaRPr>
            </a:p>
          </p:txBody>
        </p:sp>
        <p:grpSp>
          <p:nvGrpSpPr>
            <p:cNvPr id="10" name="组合 9"/>
            <p:cNvGrpSpPr/>
            <p:nvPr/>
          </p:nvGrpSpPr>
          <p:grpSpPr>
            <a:xfrm>
              <a:off x="1549" y="347"/>
              <a:ext cx="7508" cy="1199"/>
              <a:chOff x="1828468" y="2747536"/>
              <a:chExt cx="3575684" cy="571023"/>
            </a:xfrm>
          </p:grpSpPr>
          <p:sp>
            <p:nvSpPr>
              <p:cNvPr id="13" name="文本框 12"/>
              <p:cNvSpPr txBox="1"/>
              <p:nvPr>
                <p:custDataLst>
                  <p:tags r:id="rId1"/>
                </p:custDataLst>
              </p:nvPr>
            </p:nvSpPr>
            <p:spPr>
              <a:xfrm>
                <a:off x="1828468" y="2927082"/>
                <a:ext cx="3575684" cy="391477"/>
              </a:xfrm>
              <a:prstGeom prst="rect">
                <a:avLst/>
              </a:prstGeom>
              <a:noFill/>
            </p:spPr>
            <p:txBody>
              <a:bodyPr wrap="square" rtlCol="0">
                <a:spAutoFit/>
              </a:bodyPr>
              <a:p>
                <a:r>
                  <a:rPr lang="zh-CN" altLang="en-US" sz="2800" dirty="0">
                    <a:solidFill>
                      <a:srgbClr val="384A66"/>
                    </a:solidFill>
                    <a:latin typeface="思源黑体 CN Light" panose="020B0300000000000000" pitchFamily="34" charset="-122"/>
                    <a:ea typeface="思源黑体 CN Light" panose="020B0300000000000000" pitchFamily="34" charset="-122"/>
                  </a:rPr>
                  <a:t>发脾气时，不要随意说话</a:t>
                </a:r>
                <a:endParaRPr lang="zh-CN" altLang="en-US" sz="2800" dirty="0">
                  <a:solidFill>
                    <a:srgbClr val="384A66"/>
                  </a:solidFill>
                  <a:latin typeface="思源黑体 CN Light" panose="020B0300000000000000" pitchFamily="34" charset="-122"/>
                  <a:ea typeface="思源黑体 CN Light" panose="020B0300000000000000" pitchFamily="34" charset="-122"/>
                </a:endParaRPr>
              </a:p>
            </p:txBody>
          </p:sp>
          <p:sp>
            <p:nvSpPr>
              <p:cNvPr id="11" name="文本框 10"/>
              <p:cNvSpPr txBox="1"/>
              <p:nvPr>
                <p:custDataLst>
                  <p:tags r:id="rId2"/>
                </p:custDataLst>
              </p:nvPr>
            </p:nvSpPr>
            <p:spPr>
              <a:xfrm>
                <a:off x="1828468" y="2747536"/>
                <a:ext cx="2504122" cy="276225"/>
              </a:xfrm>
              <a:prstGeom prst="rect">
                <a:avLst/>
              </a:prstGeom>
              <a:noFill/>
            </p:spPr>
            <p:txBody>
              <a:bodyPr wrap="square" rtlCol="0">
                <a:spAutoFit/>
              </a:bodyPr>
              <a:p>
                <a:r>
                  <a:rPr lang="en-US" altLang="zh-CN" sz="1800" dirty="0">
                    <a:solidFill>
                      <a:srgbClr val="384A66"/>
                    </a:solidFill>
                    <a:latin typeface="思源黑体 CN Light" panose="020B0300000000000000" pitchFamily="34" charset="-122"/>
                    <a:ea typeface="思源黑体 CN Light" panose="020B0300000000000000" pitchFamily="34" charset="-122"/>
                  </a:rPr>
                  <a:t>第</a:t>
                </a:r>
                <a:r>
                  <a:rPr lang="zh-CN" altLang="en-US" sz="1800" dirty="0">
                    <a:solidFill>
                      <a:srgbClr val="384A66"/>
                    </a:solidFill>
                    <a:latin typeface="思源黑体 CN Light" panose="020B0300000000000000" pitchFamily="34" charset="-122"/>
                    <a:ea typeface="思源黑体 CN Light" panose="020B0300000000000000" pitchFamily="34" charset="-122"/>
                  </a:rPr>
                  <a:t>四</a:t>
                </a:r>
                <a:r>
                  <a:rPr lang="en-US" altLang="zh-CN" sz="1800" dirty="0">
                    <a:solidFill>
                      <a:srgbClr val="384A66"/>
                    </a:solidFill>
                    <a:latin typeface="思源黑体 CN Light" panose="020B0300000000000000" pitchFamily="34" charset="-122"/>
                    <a:ea typeface="思源黑体 CN Light" panose="020B0300000000000000" pitchFamily="34" charset="-122"/>
                  </a:rPr>
                  <a:t>节</a:t>
                </a:r>
                <a:endParaRPr lang="en-US" altLang="zh-CN" sz="1800" dirty="0">
                  <a:solidFill>
                    <a:srgbClr val="384A66"/>
                  </a:solidFill>
                  <a:latin typeface="思源黑体 CN Light" panose="020B0300000000000000" pitchFamily="34" charset="-122"/>
                  <a:ea typeface="思源黑体 CN Light" panose="020B0300000000000000" pitchFamily="34" charset="-122"/>
                </a:endParaRPr>
              </a:p>
            </p:txBody>
          </p:sp>
        </p:grpSp>
      </p:grpSp>
      <p:pic>
        <p:nvPicPr>
          <p:cNvPr id="106" name="图片 105"/>
          <p:cNvPicPr/>
          <p:nvPr/>
        </p:nvPicPr>
        <p:blipFill>
          <a:blip r:embed="rId3">
            <a:clrChange>
              <a:clrFrom>
                <a:srgbClr val="F6F6F6">
                  <a:alpha val="100000"/>
                </a:srgbClr>
              </a:clrFrom>
              <a:clrTo>
                <a:srgbClr val="F6F6F6">
                  <a:alpha val="100000"/>
                  <a:alpha val="0"/>
                </a:srgbClr>
              </a:clrTo>
            </a:clrChange>
          </a:blip>
          <a:stretch>
            <a:fillRect/>
          </a:stretch>
        </p:blipFill>
        <p:spPr>
          <a:xfrm>
            <a:off x="6600190" y="1196975"/>
            <a:ext cx="4477385" cy="447738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fade">
                                      <p:cBhvr>
                                        <p:cTn id="12" dur="1000"/>
                                        <p:tgtEl>
                                          <p:spTgt spid="15"/>
                                        </p:tgtEl>
                                      </p:cBhvr>
                                    </p:animEffect>
                                    <p:anim calcmode="lin" valueType="num">
                                      <p:cBhvr>
                                        <p:cTn id="13" dur="1000" fill="hold"/>
                                        <p:tgtEl>
                                          <p:spTgt spid="15"/>
                                        </p:tgtEl>
                                        <p:attrNameLst>
                                          <p:attrName>ppt_x</p:attrName>
                                        </p:attrNameLst>
                                      </p:cBhvr>
                                      <p:tavLst>
                                        <p:tav tm="0">
                                          <p:val>
                                            <p:strVal val="#ppt_x"/>
                                          </p:val>
                                        </p:tav>
                                        <p:tav tm="100000">
                                          <p:val>
                                            <p:strVal val="#ppt_x"/>
                                          </p:val>
                                        </p:tav>
                                      </p:tavLst>
                                    </p:anim>
                                    <p:anim calcmode="lin" valueType="num">
                                      <p:cBhvr>
                                        <p:cTn id="14" dur="1000" fill="hold"/>
                                        <p:tgtEl>
                                          <p:spTgt spid="15"/>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42" presetClass="entr" presetSubtype="0" fill="hold" grpId="0" nodeType="afterEffect">
                                  <p:stCondLst>
                                    <p:cond delay="0"/>
                                  </p:stCondLst>
                                  <p:childTnLst>
                                    <p:set>
                                      <p:cBhvr>
                                        <p:cTn id="17" dur="1" fill="hold">
                                          <p:stCondLst>
                                            <p:cond delay="0"/>
                                          </p:stCondLst>
                                        </p:cTn>
                                        <p:tgtEl>
                                          <p:spTgt spid="18"/>
                                        </p:tgtEl>
                                        <p:attrNameLst>
                                          <p:attrName>style.visibility</p:attrName>
                                        </p:attrNameLst>
                                      </p:cBhvr>
                                      <p:to>
                                        <p:strVal val="visible"/>
                                      </p:to>
                                    </p:set>
                                    <p:animEffect transition="in" filter="fade">
                                      <p:cBhvr>
                                        <p:cTn id="18" dur="1000"/>
                                        <p:tgtEl>
                                          <p:spTgt spid="18"/>
                                        </p:tgtEl>
                                      </p:cBhvr>
                                    </p:animEffect>
                                    <p:anim calcmode="lin" valueType="num">
                                      <p:cBhvr>
                                        <p:cTn id="19" dur="1000" fill="hold"/>
                                        <p:tgtEl>
                                          <p:spTgt spid="18"/>
                                        </p:tgtEl>
                                        <p:attrNameLst>
                                          <p:attrName>ppt_x</p:attrName>
                                        </p:attrNameLst>
                                      </p:cBhvr>
                                      <p:tavLst>
                                        <p:tav tm="0">
                                          <p:val>
                                            <p:strVal val="#ppt_x"/>
                                          </p:val>
                                        </p:tav>
                                        <p:tav tm="100000">
                                          <p:val>
                                            <p:strVal val="#ppt_x"/>
                                          </p:val>
                                        </p:tav>
                                      </p:tavLst>
                                    </p:anim>
                                    <p:anim calcmode="lin" valueType="num">
                                      <p:cBhvr>
                                        <p:cTn id="20" dur="1000" fill="hold"/>
                                        <p:tgtEl>
                                          <p:spTgt spid="18"/>
                                        </p:tgtEl>
                                        <p:attrNameLst>
                                          <p:attrName>ppt_y</p:attrName>
                                        </p:attrNameLst>
                                      </p:cBhvr>
                                      <p:tavLst>
                                        <p:tav tm="0">
                                          <p:val>
                                            <p:strVal val="#ppt_y+.1"/>
                                          </p:val>
                                        </p:tav>
                                        <p:tav tm="100000">
                                          <p:val>
                                            <p:strVal val="#ppt_y"/>
                                          </p:val>
                                        </p:tav>
                                      </p:tavLst>
                                    </p:anim>
                                  </p:childTnLst>
                                </p:cTn>
                              </p:par>
                              <p:par>
                                <p:cTn id="21" presetID="42" presetClass="entr" presetSubtype="0" fill="hold" grpId="0" nodeType="withEffect">
                                  <p:stCondLst>
                                    <p:cond delay="0"/>
                                  </p:stCondLst>
                                  <p:childTnLst>
                                    <p:set>
                                      <p:cBhvr>
                                        <p:cTn id="22" dur="1" fill="hold">
                                          <p:stCondLst>
                                            <p:cond delay="0"/>
                                          </p:stCondLst>
                                        </p:cTn>
                                        <p:tgtEl>
                                          <p:spTgt spid="19"/>
                                        </p:tgtEl>
                                        <p:attrNameLst>
                                          <p:attrName>style.visibility</p:attrName>
                                        </p:attrNameLst>
                                      </p:cBhvr>
                                      <p:to>
                                        <p:strVal val="visible"/>
                                      </p:to>
                                    </p:set>
                                    <p:animEffect transition="in" filter="fade">
                                      <p:cBhvr>
                                        <p:cTn id="23" dur="1000"/>
                                        <p:tgtEl>
                                          <p:spTgt spid="19"/>
                                        </p:tgtEl>
                                      </p:cBhvr>
                                    </p:animEffect>
                                    <p:anim calcmode="lin" valueType="num">
                                      <p:cBhvr>
                                        <p:cTn id="24" dur="1000" fill="hold"/>
                                        <p:tgtEl>
                                          <p:spTgt spid="19"/>
                                        </p:tgtEl>
                                        <p:attrNameLst>
                                          <p:attrName>ppt_x</p:attrName>
                                        </p:attrNameLst>
                                      </p:cBhvr>
                                      <p:tavLst>
                                        <p:tav tm="0">
                                          <p:val>
                                            <p:strVal val="#ppt_x"/>
                                          </p:val>
                                        </p:tav>
                                        <p:tav tm="100000">
                                          <p:val>
                                            <p:strVal val="#ppt_x"/>
                                          </p:val>
                                        </p:tav>
                                      </p:tavLst>
                                    </p:anim>
                                    <p:anim calcmode="lin" valueType="num">
                                      <p:cBhvr>
                                        <p:cTn id="25"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18" grpId="0"/>
      <p:bldP spid="19"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83432" y="220560"/>
            <a:ext cx="5613393" cy="761186"/>
            <a:chOff x="1828468" y="2747536"/>
            <a:chExt cx="4210044" cy="570889"/>
          </a:xfrm>
        </p:grpSpPr>
        <p:sp>
          <p:nvSpPr>
            <p:cNvPr id="3" name="文本框 2"/>
            <p:cNvSpPr txBox="1"/>
            <p:nvPr/>
          </p:nvSpPr>
          <p:spPr>
            <a:xfrm>
              <a:off x="1828468" y="2926948"/>
              <a:ext cx="2880320" cy="391477"/>
            </a:xfrm>
            <a:prstGeom prst="rect">
              <a:avLst/>
            </a:prstGeom>
            <a:noFill/>
          </p:spPr>
          <p:txBody>
            <a:bodyPr wrap="square" rtlCol="0">
              <a:spAutoFit/>
            </a:bodyPr>
            <a:lstStyle/>
            <a:p>
              <a:r>
                <a:rPr lang="zh-CN" altLang="en-US" sz="2800" dirty="0">
                  <a:solidFill>
                    <a:srgbClr val="384A66"/>
                  </a:solidFill>
                  <a:latin typeface="思源黑体 CN Light" panose="020B0300000000000000" pitchFamily="34" charset="-122"/>
                  <a:ea typeface="思源黑体 CN Light" panose="020B0300000000000000" pitchFamily="34" charset="-122"/>
                </a:rPr>
                <a:t>销售员靠什么开拓市场</a:t>
              </a:r>
              <a:endParaRPr lang="zh-CN" altLang="en-US" sz="2800" dirty="0">
                <a:solidFill>
                  <a:srgbClr val="384A66"/>
                </a:solidFill>
                <a:latin typeface="思源黑体 CN Light" panose="020B0300000000000000" pitchFamily="34" charset="-122"/>
                <a:ea typeface="思源黑体 CN Light" panose="020B0300000000000000" pitchFamily="34" charset="-122"/>
              </a:endParaRPr>
            </a:p>
          </p:txBody>
        </p:sp>
        <p:sp>
          <p:nvSpPr>
            <p:cNvPr id="4" name="文本框 3"/>
            <p:cNvSpPr txBox="1"/>
            <p:nvPr/>
          </p:nvSpPr>
          <p:spPr>
            <a:xfrm>
              <a:off x="1828468" y="2747536"/>
              <a:ext cx="4210044" cy="276225"/>
            </a:xfrm>
            <a:prstGeom prst="rect">
              <a:avLst/>
            </a:prstGeom>
            <a:noFill/>
          </p:spPr>
          <p:txBody>
            <a:bodyPr wrap="square" rtlCol="0">
              <a:spAutoFit/>
            </a:bodyPr>
            <a:lstStyle/>
            <a:p>
              <a:r>
                <a:rPr lang="en-US" altLang="zh-CN" sz="1800" dirty="0">
                  <a:solidFill>
                    <a:srgbClr val="384A66"/>
                  </a:solidFill>
                  <a:latin typeface="思源黑体 CN Light" panose="020B0300000000000000" pitchFamily="34" charset="-122"/>
                  <a:ea typeface="思源黑体 CN Light" panose="020B0300000000000000" pitchFamily="34" charset="-122"/>
                </a:rPr>
                <a:t>第一节</a:t>
              </a:r>
              <a:endParaRPr lang="en-US" altLang="zh-CN" sz="1800" dirty="0">
                <a:solidFill>
                  <a:srgbClr val="384A66"/>
                </a:solidFill>
                <a:latin typeface="思源黑体 CN Light" panose="020B0300000000000000" pitchFamily="34" charset="-122"/>
                <a:ea typeface="思源黑体 CN Light" panose="020B0300000000000000" pitchFamily="34" charset="-122"/>
              </a:endParaRPr>
            </a:p>
          </p:txBody>
        </p:sp>
      </p:grpSp>
      <p:sp>
        <p:nvSpPr>
          <p:cNvPr id="5" name="椭圆 4"/>
          <p:cNvSpPr/>
          <p:nvPr/>
        </p:nvSpPr>
        <p:spPr>
          <a:xfrm>
            <a:off x="-456728" y="-315417"/>
            <a:ext cx="1440160" cy="1410509"/>
          </a:xfrm>
          <a:prstGeom prst="ellipse">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47328" y="211287"/>
            <a:ext cx="1177490" cy="769441"/>
          </a:xfrm>
          <a:prstGeom prst="rect">
            <a:avLst/>
          </a:prstGeom>
          <a:noFill/>
        </p:spPr>
        <p:txBody>
          <a:bodyPr wrap="square" rtlCol="0">
            <a:spAutoFit/>
          </a:bodyPr>
          <a:lstStyle/>
          <a:p>
            <a:r>
              <a:rPr lang="en-US" altLang="zh-CN" sz="4400" b="1" dirty="0">
                <a:solidFill>
                  <a:schemeClr val="bg1"/>
                </a:solidFill>
                <a:latin typeface="思源黑体 CN Light" panose="020B0300000000000000" pitchFamily="34" charset="-122"/>
                <a:ea typeface="思源黑体 CN Light" panose="020B0300000000000000" pitchFamily="34" charset="-122"/>
              </a:rPr>
              <a:t>01</a:t>
            </a:r>
            <a:endParaRPr lang="zh-CN" altLang="en-US" sz="4400" b="1" dirty="0">
              <a:solidFill>
                <a:schemeClr val="bg1"/>
              </a:solidFill>
              <a:latin typeface="思源黑体 CN Light" panose="020B0300000000000000" pitchFamily="34" charset="-122"/>
              <a:ea typeface="思源黑体 CN Light" panose="020B0300000000000000" pitchFamily="34" charset="-122"/>
            </a:endParaRPr>
          </a:p>
        </p:txBody>
      </p:sp>
      <p:sp>
        <p:nvSpPr>
          <p:cNvPr id="21" name="文本框 20"/>
          <p:cNvSpPr txBox="1"/>
          <p:nvPr/>
        </p:nvSpPr>
        <p:spPr>
          <a:xfrm>
            <a:off x="540025" y="1167297"/>
            <a:ext cx="4647534" cy="645160"/>
          </a:xfrm>
          <a:prstGeom prst="rect">
            <a:avLst/>
          </a:prstGeom>
          <a:noFill/>
        </p:spPr>
        <p:txBody>
          <a:bodyPr wrap="square" rtlCol="0">
            <a:spAutoFit/>
          </a:bodyPr>
          <a:lstStyle/>
          <a:p>
            <a:r>
              <a:rPr lang="zh-CN" altLang="en-US" sz="3600" b="1" dirty="0">
                <a:solidFill>
                  <a:srgbClr val="384A66"/>
                </a:solidFill>
                <a:latin typeface="思源黑体 CN Light" panose="020B0300000000000000" pitchFamily="34" charset="-122"/>
                <a:ea typeface="思源黑体 CN Light" panose="020B0300000000000000" pitchFamily="34" charset="-122"/>
              </a:rPr>
              <a:t>三、升职定律</a:t>
            </a:r>
            <a:endParaRPr lang="zh-CN" altLang="en-US" sz="3600" b="1" dirty="0">
              <a:solidFill>
                <a:srgbClr val="384A66"/>
              </a:solidFill>
              <a:latin typeface="思源黑体 CN Light" panose="020B0300000000000000" pitchFamily="34" charset="-122"/>
              <a:ea typeface="思源黑体 CN Light" panose="020B0300000000000000" pitchFamily="34" charset="-122"/>
            </a:endParaRPr>
          </a:p>
        </p:txBody>
      </p:sp>
      <p:sp>
        <p:nvSpPr>
          <p:cNvPr id="23" name="矩形 22"/>
          <p:cNvSpPr/>
          <p:nvPr/>
        </p:nvSpPr>
        <p:spPr>
          <a:xfrm>
            <a:off x="540025" y="1959132"/>
            <a:ext cx="2201430" cy="72008"/>
          </a:xfrm>
          <a:prstGeom prst="rect">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384A66"/>
              </a:solidFill>
            </a:endParaRPr>
          </a:p>
        </p:txBody>
      </p:sp>
      <p:grpSp>
        <p:nvGrpSpPr>
          <p:cNvPr id="8" name="组合 7"/>
          <p:cNvGrpSpPr/>
          <p:nvPr/>
        </p:nvGrpSpPr>
        <p:grpSpPr>
          <a:xfrm>
            <a:off x="539750" y="2204720"/>
            <a:ext cx="9865360" cy="627380"/>
            <a:chOff x="850" y="3472"/>
            <a:chExt cx="15536" cy="988"/>
          </a:xfrm>
        </p:grpSpPr>
        <p:sp>
          <p:nvSpPr>
            <p:cNvPr id="22" name="文本框 21"/>
            <p:cNvSpPr txBox="1"/>
            <p:nvPr/>
          </p:nvSpPr>
          <p:spPr>
            <a:xfrm>
              <a:off x="3817" y="3652"/>
              <a:ext cx="12569" cy="628"/>
            </a:xfrm>
            <a:prstGeom prst="rect">
              <a:avLst/>
            </a:prstGeom>
            <a:noFill/>
          </p:spPr>
          <p:txBody>
            <a:bodyPr wrap="square" rtlCol="0">
              <a:spAutoFit/>
            </a:bodyPr>
            <a:lstStyle/>
            <a:p>
              <a:pPr>
                <a:lnSpc>
                  <a:spcPct val="100000"/>
                </a:lnSpc>
              </a:pPr>
              <a:r>
                <a:rPr lang="en-US" altLang="zh-CN" sz="2000" dirty="0">
                  <a:solidFill>
                    <a:schemeClr val="tx1">
                      <a:lumMod val="50000"/>
                      <a:lumOff val="50000"/>
                    </a:schemeClr>
                  </a:solidFill>
                  <a:latin typeface="思源黑体 CN Light" panose="020B0300000000000000" pitchFamily="34" charset="-122"/>
                  <a:ea typeface="思源黑体 CN Light" panose="020B0300000000000000" pitchFamily="34" charset="-122"/>
                </a:rPr>
                <a:t>选择一个快速成长的公司，比选择一个声名显赫的公司更重要。</a:t>
              </a:r>
              <a:endParaRPr lang="en-US" altLang="zh-CN" sz="2000" dirty="0">
                <a:solidFill>
                  <a:schemeClr val="tx1">
                    <a:lumMod val="50000"/>
                    <a:lumOff val="50000"/>
                  </a:schemeClr>
                </a:solidFill>
                <a:latin typeface="思源黑体 CN Light" panose="020B0300000000000000" pitchFamily="34" charset="-122"/>
                <a:ea typeface="思源黑体 CN Light" panose="020B0300000000000000" pitchFamily="34" charset="-122"/>
              </a:endParaRPr>
            </a:p>
          </p:txBody>
        </p:sp>
        <p:sp>
          <p:nvSpPr>
            <p:cNvPr id="7" name="矩形 6"/>
            <p:cNvSpPr/>
            <p:nvPr>
              <p:custDataLst>
                <p:tags r:id="rId1"/>
              </p:custDataLst>
            </p:nvPr>
          </p:nvSpPr>
          <p:spPr>
            <a:xfrm>
              <a:off x="850" y="3472"/>
              <a:ext cx="2730" cy="988"/>
            </a:xfrm>
            <a:prstGeom prst="rect">
              <a:avLst/>
            </a:prstGeom>
            <a:solidFill>
              <a:srgbClr val="485F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a:t>定律 1：</a:t>
              </a:r>
              <a:endParaRPr lang="zh-CN" altLang="en-US"/>
            </a:p>
          </p:txBody>
        </p:sp>
      </p:grpSp>
      <p:grpSp>
        <p:nvGrpSpPr>
          <p:cNvPr id="9" name="组合 8"/>
          <p:cNvGrpSpPr/>
          <p:nvPr/>
        </p:nvGrpSpPr>
        <p:grpSpPr>
          <a:xfrm>
            <a:off x="539750" y="3068955"/>
            <a:ext cx="9865360" cy="627380"/>
            <a:chOff x="850" y="3472"/>
            <a:chExt cx="15536" cy="988"/>
          </a:xfrm>
        </p:grpSpPr>
        <p:sp>
          <p:nvSpPr>
            <p:cNvPr id="10" name="文本框 9"/>
            <p:cNvSpPr txBox="1"/>
            <p:nvPr>
              <p:custDataLst>
                <p:tags r:id="rId2"/>
              </p:custDataLst>
            </p:nvPr>
          </p:nvSpPr>
          <p:spPr>
            <a:xfrm>
              <a:off x="3817" y="3652"/>
              <a:ext cx="12569" cy="628"/>
            </a:xfrm>
            <a:prstGeom prst="rect">
              <a:avLst/>
            </a:prstGeom>
            <a:noFill/>
          </p:spPr>
          <p:txBody>
            <a:bodyPr wrap="square" rtlCol="0">
              <a:spAutoFit/>
            </a:bodyPr>
            <a:p>
              <a:pPr>
                <a:lnSpc>
                  <a:spcPct val="100000"/>
                </a:lnSpc>
              </a:pPr>
              <a:r>
                <a:rPr lang="en-US" altLang="zh-CN" sz="2000" dirty="0">
                  <a:solidFill>
                    <a:schemeClr val="tx1">
                      <a:lumMod val="50000"/>
                      <a:lumOff val="50000"/>
                    </a:schemeClr>
                  </a:solidFill>
                  <a:latin typeface="思源黑体 CN Light" panose="020B0300000000000000" pitchFamily="34" charset="-122"/>
                  <a:ea typeface="思源黑体 CN Light" panose="020B0300000000000000" pitchFamily="34" charset="-122"/>
                </a:rPr>
                <a:t>跟着一个快速升职的上司，你也能快速升职。</a:t>
              </a:r>
              <a:endParaRPr lang="en-US" altLang="zh-CN" sz="2000" dirty="0">
                <a:solidFill>
                  <a:schemeClr val="tx1">
                    <a:lumMod val="50000"/>
                    <a:lumOff val="50000"/>
                  </a:schemeClr>
                </a:solidFill>
                <a:latin typeface="思源黑体 CN Light" panose="020B0300000000000000" pitchFamily="34" charset="-122"/>
                <a:ea typeface="思源黑体 CN Light" panose="020B0300000000000000" pitchFamily="34" charset="-122"/>
              </a:endParaRPr>
            </a:p>
          </p:txBody>
        </p:sp>
        <p:sp>
          <p:nvSpPr>
            <p:cNvPr id="11" name="矩形 10"/>
            <p:cNvSpPr/>
            <p:nvPr>
              <p:custDataLst>
                <p:tags r:id="rId3"/>
              </p:custDataLst>
            </p:nvPr>
          </p:nvSpPr>
          <p:spPr>
            <a:xfrm>
              <a:off x="850" y="3472"/>
              <a:ext cx="2730" cy="988"/>
            </a:xfrm>
            <a:prstGeom prst="rect">
              <a:avLst/>
            </a:prstGeom>
            <a:solidFill>
              <a:srgbClr val="485F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a:t>定律 </a:t>
              </a:r>
              <a:r>
                <a:rPr lang="en-US" altLang="zh-CN"/>
                <a:t>2</a:t>
              </a:r>
              <a:r>
                <a:rPr lang="zh-CN" altLang="en-US"/>
                <a:t>：</a:t>
              </a:r>
              <a:endParaRPr lang="zh-CN" altLang="en-US"/>
            </a:p>
          </p:txBody>
        </p:sp>
      </p:grpSp>
      <p:grpSp>
        <p:nvGrpSpPr>
          <p:cNvPr id="12" name="组合 11"/>
          <p:cNvGrpSpPr/>
          <p:nvPr/>
        </p:nvGrpSpPr>
        <p:grpSpPr>
          <a:xfrm>
            <a:off x="539750" y="3860800"/>
            <a:ext cx="9865360" cy="627380"/>
            <a:chOff x="850" y="3472"/>
            <a:chExt cx="15536" cy="988"/>
          </a:xfrm>
        </p:grpSpPr>
        <p:sp>
          <p:nvSpPr>
            <p:cNvPr id="13" name="文本框 12"/>
            <p:cNvSpPr txBox="1"/>
            <p:nvPr>
              <p:custDataLst>
                <p:tags r:id="rId4"/>
              </p:custDataLst>
            </p:nvPr>
          </p:nvSpPr>
          <p:spPr>
            <a:xfrm>
              <a:off x="3817" y="3652"/>
              <a:ext cx="12569" cy="628"/>
            </a:xfrm>
            <a:prstGeom prst="rect">
              <a:avLst/>
            </a:prstGeom>
            <a:noFill/>
          </p:spPr>
          <p:txBody>
            <a:bodyPr wrap="square" rtlCol="0">
              <a:spAutoFit/>
            </a:bodyPr>
            <a:p>
              <a:pPr>
                <a:lnSpc>
                  <a:spcPct val="100000"/>
                </a:lnSpc>
              </a:pPr>
              <a:r>
                <a:rPr lang="en-US" altLang="zh-CN" sz="2000" dirty="0">
                  <a:solidFill>
                    <a:schemeClr val="tx1">
                      <a:lumMod val="50000"/>
                      <a:lumOff val="50000"/>
                    </a:schemeClr>
                  </a:solidFill>
                  <a:latin typeface="思源黑体 CN Light" panose="020B0300000000000000" pitchFamily="34" charset="-122"/>
                  <a:ea typeface="思源黑体 CN Light" panose="020B0300000000000000" pitchFamily="34" charset="-122"/>
                </a:rPr>
                <a:t>最好不要用业绩来证明自己的能力，要用影响力。</a:t>
              </a:r>
              <a:endParaRPr lang="en-US" altLang="zh-CN" sz="2000" dirty="0">
                <a:solidFill>
                  <a:schemeClr val="tx1">
                    <a:lumMod val="50000"/>
                    <a:lumOff val="50000"/>
                  </a:schemeClr>
                </a:solidFill>
                <a:latin typeface="思源黑体 CN Light" panose="020B0300000000000000" pitchFamily="34" charset="-122"/>
                <a:ea typeface="思源黑体 CN Light" panose="020B0300000000000000" pitchFamily="34" charset="-122"/>
              </a:endParaRPr>
            </a:p>
          </p:txBody>
        </p:sp>
        <p:sp>
          <p:nvSpPr>
            <p:cNvPr id="14" name="矩形 13"/>
            <p:cNvSpPr/>
            <p:nvPr>
              <p:custDataLst>
                <p:tags r:id="rId5"/>
              </p:custDataLst>
            </p:nvPr>
          </p:nvSpPr>
          <p:spPr>
            <a:xfrm>
              <a:off x="850" y="3472"/>
              <a:ext cx="2730" cy="988"/>
            </a:xfrm>
            <a:prstGeom prst="rect">
              <a:avLst/>
            </a:prstGeom>
            <a:solidFill>
              <a:srgbClr val="485F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a:t>定律 </a:t>
              </a:r>
              <a:r>
                <a:rPr lang="en-US" altLang="zh-CN"/>
                <a:t>3</a:t>
              </a:r>
              <a:r>
                <a:rPr lang="zh-CN" altLang="en-US"/>
                <a:t>：</a:t>
              </a:r>
              <a:endParaRPr lang="zh-CN" altLang="en-US"/>
            </a:p>
          </p:txBody>
        </p:sp>
      </p:grpSp>
      <p:grpSp>
        <p:nvGrpSpPr>
          <p:cNvPr id="15" name="组合 14"/>
          <p:cNvGrpSpPr/>
          <p:nvPr/>
        </p:nvGrpSpPr>
        <p:grpSpPr>
          <a:xfrm>
            <a:off x="539750" y="4725035"/>
            <a:ext cx="10525760" cy="627380"/>
            <a:chOff x="850" y="3472"/>
            <a:chExt cx="16576" cy="988"/>
          </a:xfrm>
        </p:grpSpPr>
        <p:sp>
          <p:nvSpPr>
            <p:cNvPr id="16" name="文本框 15"/>
            <p:cNvSpPr txBox="1"/>
            <p:nvPr>
              <p:custDataLst>
                <p:tags r:id="rId6"/>
              </p:custDataLst>
            </p:nvPr>
          </p:nvSpPr>
          <p:spPr>
            <a:xfrm>
              <a:off x="3817" y="3652"/>
              <a:ext cx="13609" cy="628"/>
            </a:xfrm>
            <a:prstGeom prst="rect">
              <a:avLst/>
            </a:prstGeom>
            <a:noFill/>
          </p:spPr>
          <p:txBody>
            <a:bodyPr wrap="square" rtlCol="0">
              <a:spAutoFit/>
            </a:bodyPr>
            <a:p>
              <a:pPr>
                <a:lnSpc>
                  <a:spcPct val="100000"/>
                </a:lnSpc>
              </a:pPr>
              <a:r>
                <a:rPr lang="en-US" altLang="zh-CN" sz="2000" dirty="0">
                  <a:solidFill>
                    <a:schemeClr val="tx1">
                      <a:lumMod val="50000"/>
                      <a:lumOff val="50000"/>
                    </a:schemeClr>
                  </a:solidFill>
                  <a:latin typeface="思源黑体 CN Light" panose="020B0300000000000000" pitchFamily="34" charset="-122"/>
                  <a:ea typeface="思源黑体 CN Light" panose="020B0300000000000000" pitchFamily="34" charset="-122"/>
                </a:rPr>
                <a:t>选择有增长潜力的市场，比选择好市场更重要。</a:t>
              </a:r>
              <a:endParaRPr lang="en-US" altLang="zh-CN" sz="2000" dirty="0">
                <a:solidFill>
                  <a:schemeClr val="tx1">
                    <a:lumMod val="50000"/>
                    <a:lumOff val="50000"/>
                  </a:schemeClr>
                </a:solidFill>
                <a:latin typeface="思源黑体 CN Light" panose="020B0300000000000000" pitchFamily="34" charset="-122"/>
                <a:ea typeface="思源黑体 CN Light" panose="020B0300000000000000" pitchFamily="34" charset="-122"/>
              </a:endParaRPr>
            </a:p>
          </p:txBody>
        </p:sp>
        <p:sp>
          <p:nvSpPr>
            <p:cNvPr id="17" name="矩形 16"/>
            <p:cNvSpPr/>
            <p:nvPr>
              <p:custDataLst>
                <p:tags r:id="rId7"/>
              </p:custDataLst>
            </p:nvPr>
          </p:nvSpPr>
          <p:spPr>
            <a:xfrm>
              <a:off x="850" y="3472"/>
              <a:ext cx="2730" cy="988"/>
            </a:xfrm>
            <a:prstGeom prst="rect">
              <a:avLst/>
            </a:prstGeom>
            <a:solidFill>
              <a:srgbClr val="485F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a:t>定律 </a:t>
              </a:r>
              <a:r>
                <a:rPr lang="en-US" altLang="zh-CN"/>
                <a:t>4</a:t>
              </a:r>
              <a:r>
                <a:rPr lang="zh-CN" altLang="en-US"/>
                <a:t>：</a:t>
              </a:r>
              <a:endParaRPr lang="zh-CN" altLang="en-US"/>
            </a:p>
          </p:txBody>
        </p:sp>
      </p:gr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500"/>
                                        <p:tgtEl>
                                          <p:spTgt spid="21"/>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3"/>
                                        </p:tgtEl>
                                        <p:attrNameLst>
                                          <p:attrName>style.visibility</p:attrName>
                                        </p:attrNameLst>
                                      </p:cBhvr>
                                      <p:to>
                                        <p:strVal val="visible"/>
                                      </p:to>
                                    </p:set>
                                    <p:animEffect transition="in" filter="fade">
                                      <p:cBhvr>
                                        <p:cTn id="10"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3" grpId="0" bldLvl="0" animBg="1"/>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文本框 13"/>
          <p:cNvSpPr txBox="1"/>
          <p:nvPr/>
        </p:nvSpPr>
        <p:spPr>
          <a:xfrm>
            <a:off x="479375" y="1413510"/>
            <a:ext cx="5896610" cy="521970"/>
          </a:xfrm>
          <a:prstGeom prst="rect">
            <a:avLst/>
          </a:prstGeom>
          <a:noFill/>
        </p:spPr>
        <p:txBody>
          <a:bodyPr wrap="square" rtlCol="0">
            <a:spAutoFit/>
          </a:bodyPr>
          <a:lstStyle/>
          <a:p>
            <a:r>
              <a:rPr lang="zh-CN" altLang="en-US" sz="2800" b="1" dirty="0">
                <a:solidFill>
                  <a:srgbClr val="FF0000"/>
                </a:solidFill>
                <a:latin typeface="思源黑体 CN Light" panose="020B0300000000000000" pitchFamily="34" charset="-122"/>
                <a:ea typeface="思源黑体 CN Light" panose="020B0300000000000000" pitchFamily="34" charset="-122"/>
              </a:rPr>
              <a:t>七、伤心的事，不要见人就说</a:t>
            </a:r>
            <a:endParaRPr lang="zh-CN" altLang="en-US" sz="2800" b="1" dirty="0">
              <a:solidFill>
                <a:srgbClr val="FF0000"/>
              </a:solidFill>
              <a:latin typeface="思源黑体 CN Light" panose="020B0300000000000000" pitchFamily="34" charset="-122"/>
              <a:ea typeface="思源黑体 CN Light" panose="020B0300000000000000" pitchFamily="34" charset="-122"/>
            </a:endParaRPr>
          </a:p>
        </p:txBody>
      </p:sp>
      <p:sp>
        <p:nvSpPr>
          <p:cNvPr id="15" name="文本框 14"/>
          <p:cNvSpPr txBox="1"/>
          <p:nvPr/>
        </p:nvSpPr>
        <p:spPr>
          <a:xfrm>
            <a:off x="479375" y="2039620"/>
            <a:ext cx="5936977" cy="1322070"/>
          </a:xfrm>
          <a:prstGeom prst="rect">
            <a:avLst/>
          </a:prstGeom>
          <a:noFill/>
        </p:spPr>
        <p:txBody>
          <a:bodyPr wrap="square" rtlCol="0">
            <a:spAutoFit/>
          </a:bodyPr>
          <a:lstStyle/>
          <a:p>
            <a:pPr>
              <a:lnSpc>
                <a:spcPct val="100000"/>
              </a:lnSpc>
            </a:pPr>
            <a:r>
              <a:rPr lang="en-US" altLang="zh-CN" sz="2000" dirty="0">
                <a:solidFill>
                  <a:schemeClr val="tx1">
                    <a:lumMod val="50000"/>
                    <a:lumOff val="50000"/>
                  </a:schemeClr>
                </a:solidFill>
                <a:latin typeface="思源黑体 CN Light" panose="020B0300000000000000" pitchFamily="34" charset="-122"/>
                <a:ea typeface="思源黑体 CN Light" panose="020B0300000000000000" pitchFamily="34" charset="-122"/>
              </a:rPr>
              <a:t>人在伤心时都有倾诉的欲望，但如果见人就说很容易使听者心理压力过大，对你产生怀疑和疏离。同时你还会给人留下不为他人着想、想把痛苦转嫁给他人的印象。</a:t>
            </a:r>
            <a:endParaRPr lang="en-US" altLang="zh-CN" sz="2000" dirty="0">
              <a:solidFill>
                <a:schemeClr val="tx1">
                  <a:lumMod val="50000"/>
                  <a:lumOff val="50000"/>
                </a:schemeClr>
              </a:solidFill>
              <a:latin typeface="思源黑体 CN Light" panose="020B0300000000000000" pitchFamily="34" charset="-122"/>
              <a:ea typeface="思源黑体 CN Light" panose="020B0300000000000000" pitchFamily="34" charset="-122"/>
            </a:endParaRPr>
          </a:p>
        </p:txBody>
      </p:sp>
      <p:sp>
        <p:nvSpPr>
          <p:cNvPr id="18" name="文本框 17"/>
          <p:cNvSpPr txBox="1"/>
          <p:nvPr/>
        </p:nvSpPr>
        <p:spPr>
          <a:xfrm>
            <a:off x="479375" y="3582035"/>
            <a:ext cx="4647534" cy="521970"/>
          </a:xfrm>
          <a:prstGeom prst="rect">
            <a:avLst/>
          </a:prstGeom>
          <a:noFill/>
        </p:spPr>
        <p:txBody>
          <a:bodyPr wrap="square" rtlCol="0">
            <a:spAutoFit/>
          </a:bodyPr>
          <a:lstStyle/>
          <a:p>
            <a:r>
              <a:rPr lang="zh-CN" altLang="en-US" sz="2800" b="1" dirty="0">
                <a:solidFill>
                  <a:srgbClr val="384A66"/>
                </a:solidFill>
                <a:latin typeface="思源黑体 CN Light" panose="020B0300000000000000" pitchFamily="34" charset="-122"/>
                <a:ea typeface="思源黑体 CN Light" panose="020B0300000000000000" pitchFamily="34" charset="-122"/>
              </a:rPr>
              <a:t>八、别人的事，小心地说</a:t>
            </a:r>
            <a:endParaRPr lang="zh-CN" altLang="en-US" sz="2800" b="1" dirty="0">
              <a:solidFill>
                <a:srgbClr val="384A66"/>
              </a:solidFill>
              <a:latin typeface="思源黑体 CN Light" panose="020B0300000000000000" pitchFamily="34" charset="-122"/>
              <a:ea typeface="思源黑体 CN Light" panose="020B0300000000000000" pitchFamily="34" charset="-122"/>
            </a:endParaRPr>
          </a:p>
        </p:txBody>
      </p:sp>
      <p:sp>
        <p:nvSpPr>
          <p:cNvPr id="19" name="文本框 18"/>
          <p:cNvSpPr txBox="1"/>
          <p:nvPr/>
        </p:nvSpPr>
        <p:spPr>
          <a:xfrm>
            <a:off x="479375" y="4208145"/>
            <a:ext cx="5919004" cy="706755"/>
          </a:xfrm>
          <a:prstGeom prst="rect">
            <a:avLst/>
          </a:prstGeom>
          <a:noFill/>
        </p:spPr>
        <p:txBody>
          <a:bodyPr wrap="square" rtlCol="0">
            <a:spAutoFit/>
          </a:bodyPr>
          <a:lstStyle/>
          <a:p>
            <a:pPr algn="l">
              <a:lnSpc>
                <a:spcPct val="100000"/>
              </a:lnSpc>
              <a:buClrTx/>
              <a:buSzTx/>
              <a:buFontTx/>
            </a:pPr>
            <a:r>
              <a:rPr lang="en-US" altLang="zh-CN" sz="2000" dirty="0">
                <a:solidFill>
                  <a:schemeClr val="tx1">
                    <a:lumMod val="50000"/>
                    <a:lumOff val="50000"/>
                  </a:schemeClr>
                </a:solidFill>
                <a:latin typeface="思源黑体 CN Light" panose="020B0300000000000000" pitchFamily="34" charset="-122"/>
                <a:ea typeface="思源黑体 CN Light" panose="020B0300000000000000" pitchFamily="34" charset="-122"/>
              </a:rPr>
              <a:t>人与人之间都需要安全距离，不轻易评论和传播别人的事，会给人交往的安全感。</a:t>
            </a:r>
            <a:endParaRPr lang="en-US" altLang="zh-CN" sz="2000" dirty="0">
              <a:solidFill>
                <a:schemeClr val="tx1">
                  <a:lumMod val="50000"/>
                  <a:lumOff val="50000"/>
                </a:schemeClr>
              </a:solidFill>
              <a:latin typeface="思源黑体 CN Light" panose="020B0300000000000000" pitchFamily="34" charset="-122"/>
              <a:ea typeface="思源黑体 CN Light" panose="020B0300000000000000" pitchFamily="34" charset="-122"/>
            </a:endParaRPr>
          </a:p>
        </p:txBody>
      </p:sp>
      <p:grpSp>
        <p:nvGrpSpPr>
          <p:cNvPr id="2" name="组合 1"/>
          <p:cNvGrpSpPr/>
          <p:nvPr/>
        </p:nvGrpSpPr>
        <p:grpSpPr>
          <a:xfrm>
            <a:off x="-456565" y="-315595"/>
            <a:ext cx="6207760" cy="1409700"/>
            <a:chOff x="-719" y="-497"/>
            <a:chExt cx="9776" cy="2220"/>
          </a:xfrm>
        </p:grpSpPr>
        <p:sp>
          <p:nvSpPr>
            <p:cNvPr id="5" name="椭圆 4"/>
            <p:cNvSpPr/>
            <p:nvPr/>
          </p:nvSpPr>
          <p:spPr>
            <a:xfrm>
              <a:off x="-719" y="-497"/>
              <a:ext cx="2268" cy="2221"/>
            </a:xfrm>
            <a:prstGeom prst="ellipse">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75" y="333"/>
              <a:ext cx="1854" cy="1210"/>
            </a:xfrm>
            <a:prstGeom prst="rect">
              <a:avLst/>
            </a:prstGeom>
            <a:noFill/>
          </p:spPr>
          <p:txBody>
            <a:bodyPr wrap="square" rtlCol="0">
              <a:spAutoFit/>
            </a:bodyPr>
            <a:lstStyle/>
            <a:p>
              <a:r>
                <a:rPr lang="en-US" altLang="zh-CN" sz="4400" b="1" dirty="0">
                  <a:solidFill>
                    <a:schemeClr val="bg1"/>
                  </a:solidFill>
                  <a:latin typeface="思源黑体 CN Light" panose="020B0300000000000000" pitchFamily="34" charset="-122"/>
                  <a:ea typeface="思源黑体 CN Light" panose="020B0300000000000000" pitchFamily="34" charset="-122"/>
                </a:rPr>
                <a:t>04</a:t>
              </a:r>
              <a:endParaRPr lang="zh-CN" altLang="en-US" sz="4400" b="1" dirty="0">
                <a:solidFill>
                  <a:schemeClr val="bg1"/>
                </a:solidFill>
                <a:latin typeface="思源黑体 CN Light" panose="020B0300000000000000" pitchFamily="34" charset="-122"/>
                <a:ea typeface="思源黑体 CN Light" panose="020B0300000000000000" pitchFamily="34" charset="-122"/>
              </a:endParaRPr>
            </a:p>
          </p:txBody>
        </p:sp>
        <p:grpSp>
          <p:nvGrpSpPr>
            <p:cNvPr id="10" name="组合 9"/>
            <p:cNvGrpSpPr/>
            <p:nvPr/>
          </p:nvGrpSpPr>
          <p:grpSpPr>
            <a:xfrm>
              <a:off x="1549" y="347"/>
              <a:ext cx="7508" cy="1199"/>
              <a:chOff x="1828468" y="2747536"/>
              <a:chExt cx="3575684" cy="571023"/>
            </a:xfrm>
          </p:grpSpPr>
          <p:sp>
            <p:nvSpPr>
              <p:cNvPr id="13" name="文本框 12"/>
              <p:cNvSpPr txBox="1"/>
              <p:nvPr>
                <p:custDataLst>
                  <p:tags r:id="rId1"/>
                </p:custDataLst>
              </p:nvPr>
            </p:nvSpPr>
            <p:spPr>
              <a:xfrm>
                <a:off x="1828468" y="2927082"/>
                <a:ext cx="3575684" cy="391477"/>
              </a:xfrm>
              <a:prstGeom prst="rect">
                <a:avLst/>
              </a:prstGeom>
              <a:noFill/>
            </p:spPr>
            <p:txBody>
              <a:bodyPr wrap="square" rtlCol="0">
                <a:spAutoFit/>
              </a:bodyPr>
              <a:p>
                <a:r>
                  <a:rPr lang="zh-CN" altLang="en-US" sz="2800" dirty="0">
                    <a:solidFill>
                      <a:srgbClr val="384A66"/>
                    </a:solidFill>
                    <a:latin typeface="思源黑体 CN Light" panose="020B0300000000000000" pitchFamily="34" charset="-122"/>
                    <a:ea typeface="思源黑体 CN Light" panose="020B0300000000000000" pitchFamily="34" charset="-122"/>
                  </a:rPr>
                  <a:t>发脾气时，不要随意说话</a:t>
                </a:r>
                <a:endParaRPr lang="zh-CN" altLang="en-US" sz="2800" dirty="0">
                  <a:solidFill>
                    <a:srgbClr val="384A66"/>
                  </a:solidFill>
                  <a:latin typeface="思源黑体 CN Light" panose="020B0300000000000000" pitchFamily="34" charset="-122"/>
                  <a:ea typeface="思源黑体 CN Light" panose="020B0300000000000000" pitchFamily="34" charset="-122"/>
                </a:endParaRPr>
              </a:p>
            </p:txBody>
          </p:sp>
          <p:sp>
            <p:nvSpPr>
              <p:cNvPr id="11" name="文本框 10"/>
              <p:cNvSpPr txBox="1"/>
              <p:nvPr>
                <p:custDataLst>
                  <p:tags r:id="rId2"/>
                </p:custDataLst>
              </p:nvPr>
            </p:nvSpPr>
            <p:spPr>
              <a:xfrm>
                <a:off x="1828468" y="2747536"/>
                <a:ext cx="2504122" cy="276225"/>
              </a:xfrm>
              <a:prstGeom prst="rect">
                <a:avLst/>
              </a:prstGeom>
              <a:noFill/>
            </p:spPr>
            <p:txBody>
              <a:bodyPr wrap="square" rtlCol="0">
                <a:spAutoFit/>
              </a:bodyPr>
              <a:p>
                <a:r>
                  <a:rPr lang="en-US" altLang="zh-CN" sz="1800" dirty="0">
                    <a:solidFill>
                      <a:srgbClr val="384A66"/>
                    </a:solidFill>
                    <a:latin typeface="思源黑体 CN Light" panose="020B0300000000000000" pitchFamily="34" charset="-122"/>
                    <a:ea typeface="思源黑体 CN Light" panose="020B0300000000000000" pitchFamily="34" charset="-122"/>
                  </a:rPr>
                  <a:t>第</a:t>
                </a:r>
                <a:r>
                  <a:rPr lang="zh-CN" altLang="en-US" sz="1800" dirty="0">
                    <a:solidFill>
                      <a:srgbClr val="384A66"/>
                    </a:solidFill>
                    <a:latin typeface="思源黑体 CN Light" panose="020B0300000000000000" pitchFamily="34" charset="-122"/>
                    <a:ea typeface="思源黑体 CN Light" panose="020B0300000000000000" pitchFamily="34" charset="-122"/>
                  </a:rPr>
                  <a:t>四</a:t>
                </a:r>
                <a:r>
                  <a:rPr lang="en-US" altLang="zh-CN" sz="1800" dirty="0">
                    <a:solidFill>
                      <a:srgbClr val="384A66"/>
                    </a:solidFill>
                    <a:latin typeface="思源黑体 CN Light" panose="020B0300000000000000" pitchFamily="34" charset="-122"/>
                    <a:ea typeface="思源黑体 CN Light" panose="020B0300000000000000" pitchFamily="34" charset="-122"/>
                  </a:rPr>
                  <a:t>节</a:t>
                </a:r>
                <a:endParaRPr lang="en-US" altLang="zh-CN" sz="1800" dirty="0">
                  <a:solidFill>
                    <a:srgbClr val="384A66"/>
                  </a:solidFill>
                  <a:latin typeface="思源黑体 CN Light" panose="020B0300000000000000" pitchFamily="34" charset="-122"/>
                  <a:ea typeface="思源黑体 CN Light" panose="020B0300000000000000" pitchFamily="34" charset="-122"/>
                </a:endParaRPr>
              </a:p>
            </p:txBody>
          </p:sp>
        </p:grpSp>
      </p:grpSp>
      <p:pic>
        <p:nvPicPr>
          <p:cNvPr id="104" name="图片 103"/>
          <p:cNvPicPr/>
          <p:nvPr>
            <p:custDataLst>
              <p:tags r:id="rId3"/>
            </p:custDataLst>
          </p:nvPr>
        </p:nvPicPr>
        <p:blipFill>
          <a:blip r:embed="rId4">
            <a:clrChange>
              <a:clrFrom>
                <a:srgbClr val="F6F6F6">
                  <a:alpha val="100000"/>
                </a:srgbClr>
              </a:clrFrom>
              <a:clrTo>
                <a:srgbClr val="F6F6F6">
                  <a:alpha val="100000"/>
                  <a:alpha val="0"/>
                </a:srgbClr>
              </a:clrTo>
            </a:clrChange>
          </a:blip>
          <a:stretch>
            <a:fillRect/>
          </a:stretch>
        </p:blipFill>
        <p:spPr>
          <a:xfrm>
            <a:off x="7176135" y="1268730"/>
            <a:ext cx="3902075" cy="462724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fade">
                                      <p:cBhvr>
                                        <p:cTn id="12" dur="1000"/>
                                        <p:tgtEl>
                                          <p:spTgt spid="15"/>
                                        </p:tgtEl>
                                      </p:cBhvr>
                                    </p:animEffect>
                                    <p:anim calcmode="lin" valueType="num">
                                      <p:cBhvr>
                                        <p:cTn id="13" dur="1000" fill="hold"/>
                                        <p:tgtEl>
                                          <p:spTgt spid="15"/>
                                        </p:tgtEl>
                                        <p:attrNameLst>
                                          <p:attrName>ppt_x</p:attrName>
                                        </p:attrNameLst>
                                      </p:cBhvr>
                                      <p:tavLst>
                                        <p:tav tm="0">
                                          <p:val>
                                            <p:strVal val="#ppt_x"/>
                                          </p:val>
                                        </p:tav>
                                        <p:tav tm="100000">
                                          <p:val>
                                            <p:strVal val="#ppt_x"/>
                                          </p:val>
                                        </p:tav>
                                      </p:tavLst>
                                    </p:anim>
                                    <p:anim calcmode="lin" valueType="num">
                                      <p:cBhvr>
                                        <p:cTn id="14" dur="1000" fill="hold"/>
                                        <p:tgtEl>
                                          <p:spTgt spid="15"/>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42" presetClass="entr" presetSubtype="0" fill="hold" grpId="0" nodeType="afterEffect">
                                  <p:stCondLst>
                                    <p:cond delay="0"/>
                                  </p:stCondLst>
                                  <p:childTnLst>
                                    <p:set>
                                      <p:cBhvr>
                                        <p:cTn id="17" dur="1" fill="hold">
                                          <p:stCondLst>
                                            <p:cond delay="0"/>
                                          </p:stCondLst>
                                        </p:cTn>
                                        <p:tgtEl>
                                          <p:spTgt spid="18"/>
                                        </p:tgtEl>
                                        <p:attrNameLst>
                                          <p:attrName>style.visibility</p:attrName>
                                        </p:attrNameLst>
                                      </p:cBhvr>
                                      <p:to>
                                        <p:strVal val="visible"/>
                                      </p:to>
                                    </p:set>
                                    <p:animEffect transition="in" filter="fade">
                                      <p:cBhvr>
                                        <p:cTn id="18" dur="1000"/>
                                        <p:tgtEl>
                                          <p:spTgt spid="18"/>
                                        </p:tgtEl>
                                      </p:cBhvr>
                                    </p:animEffect>
                                    <p:anim calcmode="lin" valueType="num">
                                      <p:cBhvr>
                                        <p:cTn id="19" dur="1000" fill="hold"/>
                                        <p:tgtEl>
                                          <p:spTgt spid="18"/>
                                        </p:tgtEl>
                                        <p:attrNameLst>
                                          <p:attrName>ppt_x</p:attrName>
                                        </p:attrNameLst>
                                      </p:cBhvr>
                                      <p:tavLst>
                                        <p:tav tm="0">
                                          <p:val>
                                            <p:strVal val="#ppt_x"/>
                                          </p:val>
                                        </p:tav>
                                        <p:tav tm="100000">
                                          <p:val>
                                            <p:strVal val="#ppt_x"/>
                                          </p:val>
                                        </p:tav>
                                      </p:tavLst>
                                    </p:anim>
                                    <p:anim calcmode="lin" valueType="num">
                                      <p:cBhvr>
                                        <p:cTn id="20" dur="1000" fill="hold"/>
                                        <p:tgtEl>
                                          <p:spTgt spid="18"/>
                                        </p:tgtEl>
                                        <p:attrNameLst>
                                          <p:attrName>ppt_y</p:attrName>
                                        </p:attrNameLst>
                                      </p:cBhvr>
                                      <p:tavLst>
                                        <p:tav tm="0">
                                          <p:val>
                                            <p:strVal val="#ppt_y+.1"/>
                                          </p:val>
                                        </p:tav>
                                        <p:tav tm="100000">
                                          <p:val>
                                            <p:strVal val="#ppt_y"/>
                                          </p:val>
                                        </p:tav>
                                      </p:tavLst>
                                    </p:anim>
                                  </p:childTnLst>
                                </p:cTn>
                              </p:par>
                              <p:par>
                                <p:cTn id="21" presetID="42" presetClass="entr" presetSubtype="0" fill="hold" grpId="0" nodeType="withEffect">
                                  <p:stCondLst>
                                    <p:cond delay="0"/>
                                  </p:stCondLst>
                                  <p:childTnLst>
                                    <p:set>
                                      <p:cBhvr>
                                        <p:cTn id="22" dur="1" fill="hold">
                                          <p:stCondLst>
                                            <p:cond delay="0"/>
                                          </p:stCondLst>
                                        </p:cTn>
                                        <p:tgtEl>
                                          <p:spTgt spid="19"/>
                                        </p:tgtEl>
                                        <p:attrNameLst>
                                          <p:attrName>style.visibility</p:attrName>
                                        </p:attrNameLst>
                                      </p:cBhvr>
                                      <p:to>
                                        <p:strVal val="visible"/>
                                      </p:to>
                                    </p:set>
                                    <p:animEffect transition="in" filter="fade">
                                      <p:cBhvr>
                                        <p:cTn id="23" dur="1000"/>
                                        <p:tgtEl>
                                          <p:spTgt spid="19"/>
                                        </p:tgtEl>
                                      </p:cBhvr>
                                    </p:animEffect>
                                    <p:anim calcmode="lin" valueType="num">
                                      <p:cBhvr>
                                        <p:cTn id="24" dur="1000" fill="hold"/>
                                        <p:tgtEl>
                                          <p:spTgt spid="19"/>
                                        </p:tgtEl>
                                        <p:attrNameLst>
                                          <p:attrName>ppt_x</p:attrName>
                                        </p:attrNameLst>
                                      </p:cBhvr>
                                      <p:tavLst>
                                        <p:tav tm="0">
                                          <p:val>
                                            <p:strVal val="#ppt_x"/>
                                          </p:val>
                                        </p:tav>
                                        <p:tav tm="100000">
                                          <p:val>
                                            <p:strVal val="#ppt_x"/>
                                          </p:val>
                                        </p:tav>
                                      </p:tavLst>
                                    </p:anim>
                                    <p:anim calcmode="lin" valueType="num">
                                      <p:cBhvr>
                                        <p:cTn id="25"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18" grpId="0"/>
      <p:bldP spid="19"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文本框 13"/>
          <p:cNvSpPr txBox="1"/>
          <p:nvPr/>
        </p:nvSpPr>
        <p:spPr>
          <a:xfrm>
            <a:off x="479375" y="1413510"/>
            <a:ext cx="5896610" cy="521970"/>
          </a:xfrm>
          <a:prstGeom prst="rect">
            <a:avLst/>
          </a:prstGeom>
          <a:noFill/>
        </p:spPr>
        <p:txBody>
          <a:bodyPr wrap="square" rtlCol="0">
            <a:spAutoFit/>
          </a:bodyPr>
          <a:lstStyle/>
          <a:p>
            <a:r>
              <a:rPr lang="zh-CN" altLang="en-US" sz="2800" b="1" dirty="0">
                <a:solidFill>
                  <a:srgbClr val="FF0000"/>
                </a:solidFill>
                <a:latin typeface="思源黑体 CN Light" panose="020B0300000000000000" pitchFamily="34" charset="-122"/>
                <a:ea typeface="思源黑体 CN Light" panose="020B0300000000000000" pitchFamily="34" charset="-122"/>
              </a:rPr>
              <a:t>九、自己的事，听别人怎么说</a:t>
            </a:r>
            <a:endParaRPr lang="zh-CN" altLang="en-US" sz="2800" b="1" dirty="0">
              <a:solidFill>
                <a:srgbClr val="FF0000"/>
              </a:solidFill>
              <a:latin typeface="思源黑体 CN Light" panose="020B0300000000000000" pitchFamily="34" charset="-122"/>
              <a:ea typeface="思源黑体 CN Light" panose="020B0300000000000000" pitchFamily="34" charset="-122"/>
            </a:endParaRPr>
          </a:p>
        </p:txBody>
      </p:sp>
      <p:sp>
        <p:nvSpPr>
          <p:cNvPr id="15" name="文本框 14"/>
          <p:cNvSpPr txBox="1"/>
          <p:nvPr/>
        </p:nvSpPr>
        <p:spPr>
          <a:xfrm>
            <a:off x="479375" y="2039620"/>
            <a:ext cx="5936977" cy="706755"/>
          </a:xfrm>
          <a:prstGeom prst="rect">
            <a:avLst/>
          </a:prstGeom>
          <a:noFill/>
        </p:spPr>
        <p:txBody>
          <a:bodyPr wrap="square" rtlCol="0">
            <a:spAutoFit/>
          </a:bodyPr>
          <a:lstStyle/>
          <a:p>
            <a:pPr>
              <a:lnSpc>
                <a:spcPct val="100000"/>
              </a:lnSpc>
            </a:pPr>
            <a:r>
              <a:rPr lang="en-US" altLang="zh-CN" sz="2000" dirty="0">
                <a:solidFill>
                  <a:schemeClr val="tx1">
                    <a:lumMod val="50000"/>
                    <a:lumOff val="50000"/>
                  </a:schemeClr>
                </a:solidFill>
                <a:latin typeface="思源黑体 CN Light" panose="020B0300000000000000" pitchFamily="34" charset="-122"/>
                <a:ea typeface="思源黑体 CN Light" panose="020B0300000000000000" pitchFamily="34" charset="-122"/>
              </a:rPr>
              <a:t>自己的事情要多听听局外人的看法，一则可以给人以谦虚的印象；二则会让人觉得你是个明事理的人。</a:t>
            </a:r>
            <a:endParaRPr lang="en-US" altLang="zh-CN" sz="2000" dirty="0">
              <a:solidFill>
                <a:schemeClr val="tx1">
                  <a:lumMod val="50000"/>
                  <a:lumOff val="50000"/>
                </a:schemeClr>
              </a:solidFill>
              <a:latin typeface="思源黑体 CN Light" panose="020B0300000000000000" pitchFamily="34" charset="-122"/>
              <a:ea typeface="思源黑体 CN Light" panose="020B0300000000000000" pitchFamily="34" charset="-122"/>
            </a:endParaRPr>
          </a:p>
        </p:txBody>
      </p:sp>
      <p:sp>
        <p:nvSpPr>
          <p:cNvPr id="18" name="文本框 17"/>
          <p:cNvSpPr txBox="1"/>
          <p:nvPr/>
        </p:nvSpPr>
        <p:spPr>
          <a:xfrm>
            <a:off x="479375" y="3151505"/>
            <a:ext cx="4647534" cy="521970"/>
          </a:xfrm>
          <a:prstGeom prst="rect">
            <a:avLst/>
          </a:prstGeom>
          <a:noFill/>
        </p:spPr>
        <p:txBody>
          <a:bodyPr wrap="square" rtlCol="0">
            <a:spAutoFit/>
          </a:bodyPr>
          <a:lstStyle/>
          <a:p>
            <a:r>
              <a:rPr lang="zh-CN" altLang="en-US" sz="2800" b="1" dirty="0">
                <a:solidFill>
                  <a:srgbClr val="384A66"/>
                </a:solidFill>
                <a:latin typeface="思源黑体 CN Light" panose="020B0300000000000000" pitchFamily="34" charset="-122"/>
                <a:ea typeface="思源黑体 CN Light" panose="020B0300000000000000" pitchFamily="34" charset="-122"/>
              </a:rPr>
              <a:t>十、尊长的事，多听少说</a:t>
            </a:r>
            <a:endParaRPr lang="zh-CN" altLang="en-US" sz="2800" b="1" dirty="0">
              <a:solidFill>
                <a:srgbClr val="384A66"/>
              </a:solidFill>
              <a:latin typeface="思源黑体 CN Light" panose="020B0300000000000000" pitchFamily="34" charset="-122"/>
              <a:ea typeface="思源黑体 CN Light" panose="020B0300000000000000" pitchFamily="34" charset="-122"/>
            </a:endParaRPr>
          </a:p>
        </p:txBody>
      </p:sp>
      <p:sp>
        <p:nvSpPr>
          <p:cNvPr id="19" name="文本框 18"/>
          <p:cNvSpPr txBox="1"/>
          <p:nvPr/>
        </p:nvSpPr>
        <p:spPr>
          <a:xfrm>
            <a:off x="479375" y="3777615"/>
            <a:ext cx="5919004" cy="1014730"/>
          </a:xfrm>
          <a:prstGeom prst="rect">
            <a:avLst/>
          </a:prstGeom>
          <a:noFill/>
        </p:spPr>
        <p:txBody>
          <a:bodyPr wrap="square" rtlCol="0">
            <a:spAutoFit/>
          </a:bodyPr>
          <a:lstStyle/>
          <a:p>
            <a:pPr>
              <a:lnSpc>
                <a:spcPct val="100000"/>
              </a:lnSpc>
              <a:buClrTx/>
              <a:buSzTx/>
              <a:buFontTx/>
            </a:pPr>
            <a:r>
              <a:rPr lang="en-US" altLang="zh-CN" sz="2000" dirty="0">
                <a:solidFill>
                  <a:schemeClr val="tx1">
                    <a:lumMod val="50000"/>
                    <a:lumOff val="50000"/>
                  </a:schemeClr>
                </a:solidFill>
                <a:latin typeface="思源黑体 CN Light" panose="020B0300000000000000" pitchFamily="34" charset="-122"/>
                <a:ea typeface="思源黑体 CN Light" panose="020B0300000000000000" pitchFamily="34" charset="-122"/>
              </a:rPr>
              <a:t>年长的人往往不喜欢年轻人对自己的事发表太多的评论，如果年轻人说得过多，他们就觉得你不是一个尊敬长辈、谦虚好学的人。</a:t>
            </a:r>
            <a:endParaRPr lang="en-US" altLang="zh-CN" sz="2000" dirty="0">
              <a:solidFill>
                <a:schemeClr val="tx1">
                  <a:lumMod val="50000"/>
                  <a:lumOff val="50000"/>
                </a:schemeClr>
              </a:solidFill>
              <a:latin typeface="思源黑体 CN Light" panose="020B0300000000000000" pitchFamily="34" charset="-122"/>
              <a:ea typeface="思源黑体 CN Light" panose="020B0300000000000000" pitchFamily="34" charset="-122"/>
            </a:endParaRPr>
          </a:p>
        </p:txBody>
      </p:sp>
      <p:grpSp>
        <p:nvGrpSpPr>
          <p:cNvPr id="2" name="组合 1"/>
          <p:cNvGrpSpPr/>
          <p:nvPr/>
        </p:nvGrpSpPr>
        <p:grpSpPr>
          <a:xfrm>
            <a:off x="-456565" y="-315595"/>
            <a:ext cx="6207760" cy="1409700"/>
            <a:chOff x="-719" y="-497"/>
            <a:chExt cx="9776" cy="2220"/>
          </a:xfrm>
        </p:grpSpPr>
        <p:sp>
          <p:nvSpPr>
            <p:cNvPr id="5" name="椭圆 4"/>
            <p:cNvSpPr/>
            <p:nvPr/>
          </p:nvSpPr>
          <p:spPr>
            <a:xfrm>
              <a:off x="-719" y="-497"/>
              <a:ext cx="2268" cy="2221"/>
            </a:xfrm>
            <a:prstGeom prst="ellipse">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75" y="333"/>
              <a:ext cx="1854" cy="1210"/>
            </a:xfrm>
            <a:prstGeom prst="rect">
              <a:avLst/>
            </a:prstGeom>
            <a:noFill/>
          </p:spPr>
          <p:txBody>
            <a:bodyPr wrap="square" rtlCol="0">
              <a:spAutoFit/>
            </a:bodyPr>
            <a:lstStyle/>
            <a:p>
              <a:r>
                <a:rPr lang="en-US" altLang="zh-CN" sz="4400" b="1" dirty="0">
                  <a:solidFill>
                    <a:schemeClr val="bg1"/>
                  </a:solidFill>
                  <a:latin typeface="思源黑体 CN Light" panose="020B0300000000000000" pitchFamily="34" charset="-122"/>
                  <a:ea typeface="思源黑体 CN Light" panose="020B0300000000000000" pitchFamily="34" charset="-122"/>
                </a:rPr>
                <a:t>04</a:t>
              </a:r>
              <a:endParaRPr lang="zh-CN" altLang="en-US" sz="4400" b="1" dirty="0">
                <a:solidFill>
                  <a:schemeClr val="bg1"/>
                </a:solidFill>
                <a:latin typeface="思源黑体 CN Light" panose="020B0300000000000000" pitchFamily="34" charset="-122"/>
                <a:ea typeface="思源黑体 CN Light" panose="020B0300000000000000" pitchFamily="34" charset="-122"/>
              </a:endParaRPr>
            </a:p>
          </p:txBody>
        </p:sp>
        <p:grpSp>
          <p:nvGrpSpPr>
            <p:cNvPr id="10" name="组合 9"/>
            <p:cNvGrpSpPr/>
            <p:nvPr/>
          </p:nvGrpSpPr>
          <p:grpSpPr>
            <a:xfrm>
              <a:off x="1549" y="347"/>
              <a:ext cx="7508" cy="1199"/>
              <a:chOff x="1828468" y="2747536"/>
              <a:chExt cx="3575684" cy="571023"/>
            </a:xfrm>
          </p:grpSpPr>
          <p:sp>
            <p:nvSpPr>
              <p:cNvPr id="13" name="文本框 12"/>
              <p:cNvSpPr txBox="1"/>
              <p:nvPr>
                <p:custDataLst>
                  <p:tags r:id="rId1"/>
                </p:custDataLst>
              </p:nvPr>
            </p:nvSpPr>
            <p:spPr>
              <a:xfrm>
                <a:off x="1828468" y="2927082"/>
                <a:ext cx="3575684" cy="391477"/>
              </a:xfrm>
              <a:prstGeom prst="rect">
                <a:avLst/>
              </a:prstGeom>
              <a:noFill/>
            </p:spPr>
            <p:txBody>
              <a:bodyPr wrap="square" rtlCol="0">
                <a:spAutoFit/>
              </a:bodyPr>
              <a:p>
                <a:r>
                  <a:rPr lang="zh-CN" altLang="en-US" sz="2800" dirty="0">
                    <a:solidFill>
                      <a:srgbClr val="384A66"/>
                    </a:solidFill>
                    <a:latin typeface="思源黑体 CN Light" panose="020B0300000000000000" pitchFamily="34" charset="-122"/>
                    <a:ea typeface="思源黑体 CN Light" panose="020B0300000000000000" pitchFamily="34" charset="-122"/>
                  </a:rPr>
                  <a:t>发脾气时，不要随意说话</a:t>
                </a:r>
                <a:endParaRPr lang="zh-CN" altLang="en-US" sz="2800" dirty="0">
                  <a:solidFill>
                    <a:srgbClr val="384A66"/>
                  </a:solidFill>
                  <a:latin typeface="思源黑体 CN Light" panose="020B0300000000000000" pitchFamily="34" charset="-122"/>
                  <a:ea typeface="思源黑体 CN Light" panose="020B0300000000000000" pitchFamily="34" charset="-122"/>
                </a:endParaRPr>
              </a:p>
            </p:txBody>
          </p:sp>
          <p:sp>
            <p:nvSpPr>
              <p:cNvPr id="11" name="文本框 10"/>
              <p:cNvSpPr txBox="1"/>
              <p:nvPr>
                <p:custDataLst>
                  <p:tags r:id="rId2"/>
                </p:custDataLst>
              </p:nvPr>
            </p:nvSpPr>
            <p:spPr>
              <a:xfrm>
                <a:off x="1828468" y="2747536"/>
                <a:ext cx="2504122" cy="276225"/>
              </a:xfrm>
              <a:prstGeom prst="rect">
                <a:avLst/>
              </a:prstGeom>
              <a:noFill/>
            </p:spPr>
            <p:txBody>
              <a:bodyPr wrap="square" rtlCol="0">
                <a:spAutoFit/>
              </a:bodyPr>
              <a:p>
                <a:r>
                  <a:rPr lang="en-US" altLang="zh-CN" sz="1800" dirty="0">
                    <a:solidFill>
                      <a:srgbClr val="384A66"/>
                    </a:solidFill>
                    <a:latin typeface="思源黑体 CN Light" panose="020B0300000000000000" pitchFamily="34" charset="-122"/>
                    <a:ea typeface="思源黑体 CN Light" panose="020B0300000000000000" pitchFamily="34" charset="-122"/>
                  </a:rPr>
                  <a:t>第</a:t>
                </a:r>
                <a:r>
                  <a:rPr lang="zh-CN" altLang="en-US" sz="1800" dirty="0">
                    <a:solidFill>
                      <a:srgbClr val="384A66"/>
                    </a:solidFill>
                    <a:latin typeface="思源黑体 CN Light" panose="020B0300000000000000" pitchFamily="34" charset="-122"/>
                    <a:ea typeface="思源黑体 CN Light" panose="020B0300000000000000" pitchFamily="34" charset="-122"/>
                  </a:rPr>
                  <a:t>四</a:t>
                </a:r>
                <a:r>
                  <a:rPr lang="en-US" altLang="zh-CN" sz="1800" dirty="0">
                    <a:solidFill>
                      <a:srgbClr val="384A66"/>
                    </a:solidFill>
                    <a:latin typeface="思源黑体 CN Light" panose="020B0300000000000000" pitchFamily="34" charset="-122"/>
                    <a:ea typeface="思源黑体 CN Light" panose="020B0300000000000000" pitchFamily="34" charset="-122"/>
                  </a:rPr>
                  <a:t>节</a:t>
                </a:r>
                <a:endParaRPr lang="en-US" altLang="zh-CN" sz="1800" dirty="0">
                  <a:solidFill>
                    <a:srgbClr val="384A66"/>
                  </a:solidFill>
                  <a:latin typeface="思源黑体 CN Light" panose="020B0300000000000000" pitchFamily="34" charset="-122"/>
                  <a:ea typeface="思源黑体 CN Light" panose="020B0300000000000000" pitchFamily="34" charset="-122"/>
                </a:endParaRPr>
              </a:p>
            </p:txBody>
          </p:sp>
        </p:grpSp>
      </p:grpSp>
      <p:pic>
        <p:nvPicPr>
          <p:cNvPr id="105" name="图片 104"/>
          <p:cNvPicPr/>
          <p:nvPr/>
        </p:nvPicPr>
        <p:blipFill>
          <a:blip r:embed="rId3"/>
          <a:stretch>
            <a:fillRect/>
          </a:stretch>
        </p:blipFill>
        <p:spPr>
          <a:xfrm>
            <a:off x="6743700" y="1701165"/>
            <a:ext cx="4837430" cy="350456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fade">
                                      <p:cBhvr>
                                        <p:cTn id="12" dur="1000"/>
                                        <p:tgtEl>
                                          <p:spTgt spid="15"/>
                                        </p:tgtEl>
                                      </p:cBhvr>
                                    </p:animEffect>
                                    <p:anim calcmode="lin" valueType="num">
                                      <p:cBhvr>
                                        <p:cTn id="13" dur="1000" fill="hold"/>
                                        <p:tgtEl>
                                          <p:spTgt spid="15"/>
                                        </p:tgtEl>
                                        <p:attrNameLst>
                                          <p:attrName>ppt_x</p:attrName>
                                        </p:attrNameLst>
                                      </p:cBhvr>
                                      <p:tavLst>
                                        <p:tav tm="0">
                                          <p:val>
                                            <p:strVal val="#ppt_x"/>
                                          </p:val>
                                        </p:tav>
                                        <p:tav tm="100000">
                                          <p:val>
                                            <p:strVal val="#ppt_x"/>
                                          </p:val>
                                        </p:tav>
                                      </p:tavLst>
                                    </p:anim>
                                    <p:anim calcmode="lin" valueType="num">
                                      <p:cBhvr>
                                        <p:cTn id="14" dur="1000" fill="hold"/>
                                        <p:tgtEl>
                                          <p:spTgt spid="15"/>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42" presetClass="entr" presetSubtype="0" fill="hold" grpId="0" nodeType="afterEffect">
                                  <p:stCondLst>
                                    <p:cond delay="0"/>
                                  </p:stCondLst>
                                  <p:childTnLst>
                                    <p:set>
                                      <p:cBhvr>
                                        <p:cTn id="17" dur="1" fill="hold">
                                          <p:stCondLst>
                                            <p:cond delay="0"/>
                                          </p:stCondLst>
                                        </p:cTn>
                                        <p:tgtEl>
                                          <p:spTgt spid="18"/>
                                        </p:tgtEl>
                                        <p:attrNameLst>
                                          <p:attrName>style.visibility</p:attrName>
                                        </p:attrNameLst>
                                      </p:cBhvr>
                                      <p:to>
                                        <p:strVal val="visible"/>
                                      </p:to>
                                    </p:set>
                                    <p:animEffect transition="in" filter="fade">
                                      <p:cBhvr>
                                        <p:cTn id="18" dur="1000"/>
                                        <p:tgtEl>
                                          <p:spTgt spid="18"/>
                                        </p:tgtEl>
                                      </p:cBhvr>
                                    </p:animEffect>
                                    <p:anim calcmode="lin" valueType="num">
                                      <p:cBhvr>
                                        <p:cTn id="19" dur="1000" fill="hold"/>
                                        <p:tgtEl>
                                          <p:spTgt spid="18"/>
                                        </p:tgtEl>
                                        <p:attrNameLst>
                                          <p:attrName>ppt_x</p:attrName>
                                        </p:attrNameLst>
                                      </p:cBhvr>
                                      <p:tavLst>
                                        <p:tav tm="0">
                                          <p:val>
                                            <p:strVal val="#ppt_x"/>
                                          </p:val>
                                        </p:tav>
                                        <p:tav tm="100000">
                                          <p:val>
                                            <p:strVal val="#ppt_x"/>
                                          </p:val>
                                        </p:tav>
                                      </p:tavLst>
                                    </p:anim>
                                    <p:anim calcmode="lin" valueType="num">
                                      <p:cBhvr>
                                        <p:cTn id="20" dur="1000" fill="hold"/>
                                        <p:tgtEl>
                                          <p:spTgt spid="18"/>
                                        </p:tgtEl>
                                        <p:attrNameLst>
                                          <p:attrName>ppt_y</p:attrName>
                                        </p:attrNameLst>
                                      </p:cBhvr>
                                      <p:tavLst>
                                        <p:tav tm="0">
                                          <p:val>
                                            <p:strVal val="#ppt_y+.1"/>
                                          </p:val>
                                        </p:tav>
                                        <p:tav tm="100000">
                                          <p:val>
                                            <p:strVal val="#ppt_y"/>
                                          </p:val>
                                        </p:tav>
                                      </p:tavLst>
                                    </p:anim>
                                  </p:childTnLst>
                                </p:cTn>
                              </p:par>
                              <p:par>
                                <p:cTn id="21" presetID="42" presetClass="entr" presetSubtype="0" fill="hold" grpId="0" nodeType="withEffect">
                                  <p:stCondLst>
                                    <p:cond delay="0"/>
                                  </p:stCondLst>
                                  <p:childTnLst>
                                    <p:set>
                                      <p:cBhvr>
                                        <p:cTn id="22" dur="1" fill="hold">
                                          <p:stCondLst>
                                            <p:cond delay="0"/>
                                          </p:stCondLst>
                                        </p:cTn>
                                        <p:tgtEl>
                                          <p:spTgt spid="19"/>
                                        </p:tgtEl>
                                        <p:attrNameLst>
                                          <p:attrName>style.visibility</p:attrName>
                                        </p:attrNameLst>
                                      </p:cBhvr>
                                      <p:to>
                                        <p:strVal val="visible"/>
                                      </p:to>
                                    </p:set>
                                    <p:animEffect transition="in" filter="fade">
                                      <p:cBhvr>
                                        <p:cTn id="23" dur="1000"/>
                                        <p:tgtEl>
                                          <p:spTgt spid="19"/>
                                        </p:tgtEl>
                                      </p:cBhvr>
                                    </p:animEffect>
                                    <p:anim calcmode="lin" valueType="num">
                                      <p:cBhvr>
                                        <p:cTn id="24" dur="1000" fill="hold"/>
                                        <p:tgtEl>
                                          <p:spTgt spid="19"/>
                                        </p:tgtEl>
                                        <p:attrNameLst>
                                          <p:attrName>ppt_x</p:attrName>
                                        </p:attrNameLst>
                                      </p:cBhvr>
                                      <p:tavLst>
                                        <p:tav tm="0">
                                          <p:val>
                                            <p:strVal val="#ppt_x"/>
                                          </p:val>
                                        </p:tav>
                                        <p:tav tm="100000">
                                          <p:val>
                                            <p:strVal val="#ppt_x"/>
                                          </p:val>
                                        </p:tav>
                                      </p:tavLst>
                                    </p:anim>
                                    <p:anim calcmode="lin" valueType="num">
                                      <p:cBhvr>
                                        <p:cTn id="25"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18" grpId="0"/>
      <p:bldP spid="19"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文本框 13"/>
          <p:cNvSpPr txBox="1"/>
          <p:nvPr/>
        </p:nvSpPr>
        <p:spPr>
          <a:xfrm>
            <a:off x="479375" y="1413510"/>
            <a:ext cx="5896610" cy="521970"/>
          </a:xfrm>
          <a:prstGeom prst="rect">
            <a:avLst/>
          </a:prstGeom>
          <a:noFill/>
        </p:spPr>
        <p:txBody>
          <a:bodyPr wrap="square" rtlCol="0">
            <a:spAutoFit/>
          </a:bodyPr>
          <a:lstStyle/>
          <a:p>
            <a:r>
              <a:rPr lang="zh-CN" altLang="en-US" sz="2800" b="1" dirty="0">
                <a:solidFill>
                  <a:srgbClr val="FF0000"/>
                </a:solidFill>
                <a:latin typeface="思源黑体 CN Light" panose="020B0300000000000000" pitchFamily="34" charset="-122"/>
                <a:ea typeface="思源黑体 CN Light" panose="020B0300000000000000" pitchFamily="34" charset="-122"/>
              </a:rPr>
              <a:t>十一、夫妻的事，商量着说</a:t>
            </a:r>
            <a:endParaRPr lang="zh-CN" altLang="en-US" sz="2800" b="1" dirty="0">
              <a:solidFill>
                <a:srgbClr val="FF0000"/>
              </a:solidFill>
              <a:latin typeface="思源黑体 CN Light" panose="020B0300000000000000" pitchFamily="34" charset="-122"/>
              <a:ea typeface="思源黑体 CN Light" panose="020B0300000000000000" pitchFamily="34" charset="-122"/>
            </a:endParaRPr>
          </a:p>
        </p:txBody>
      </p:sp>
      <p:sp>
        <p:nvSpPr>
          <p:cNvPr id="15" name="文本框 14"/>
          <p:cNvSpPr txBox="1"/>
          <p:nvPr/>
        </p:nvSpPr>
        <p:spPr>
          <a:xfrm>
            <a:off x="479375" y="2039620"/>
            <a:ext cx="5936977" cy="706755"/>
          </a:xfrm>
          <a:prstGeom prst="rect">
            <a:avLst/>
          </a:prstGeom>
          <a:noFill/>
        </p:spPr>
        <p:txBody>
          <a:bodyPr wrap="square" rtlCol="0">
            <a:spAutoFit/>
          </a:bodyPr>
          <a:lstStyle/>
          <a:p>
            <a:pPr>
              <a:lnSpc>
                <a:spcPct val="100000"/>
              </a:lnSpc>
            </a:pPr>
            <a:r>
              <a:rPr lang="en-US" altLang="zh-CN" sz="2000" dirty="0">
                <a:solidFill>
                  <a:schemeClr val="tx1">
                    <a:lumMod val="50000"/>
                    <a:lumOff val="50000"/>
                  </a:schemeClr>
                </a:solidFill>
                <a:latin typeface="思源黑体 CN Light" panose="020B0300000000000000" pitchFamily="34" charset="-122"/>
                <a:ea typeface="思源黑体 CN Light" panose="020B0300000000000000" pitchFamily="34" charset="-122"/>
              </a:rPr>
              <a:t>夫妻之间最怕的就是遇到事情相互指责，而相互商量会产生“共情”的效果，能增强夫妻感情。</a:t>
            </a:r>
            <a:endParaRPr lang="en-US" altLang="zh-CN" sz="2000" dirty="0">
              <a:solidFill>
                <a:schemeClr val="tx1">
                  <a:lumMod val="50000"/>
                  <a:lumOff val="50000"/>
                </a:schemeClr>
              </a:solidFill>
              <a:latin typeface="思源黑体 CN Light" panose="020B0300000000000000" pitchFamily="34" charset="-122"/>
              <a:ea typeface="思源黑体 CN Light" panose="020B0300000000000000" pitchFamily="34" charset="-122"/>
            </a:endParaRPr>
          </a:p>
        </p:txBody>
      </p:sp>
      <p:sp>
        <p:nvSpPr>
          <p:cNvPr id="18" name="文本框 17"/>
          <p:cNvSpPr txBox="1"/>
          <p:nvPr/>
        </p:nvSpPr>
        <p:spPr>
          <a:xfrm>
            <a:off x="479425" y="3151505"/>
            <a:ext cx="5338445" cy="521970"/>
          </a:xfrm>
          <a:prstGeom prst="rect">
            <a:avLst/>
          </a:prstGeom>
          <a:noFill/>
        </p:spPr>
        <p:txBody>
          <a:bodyPr wrap="square" rtlCol="0">
            <a:spAutoFit/>
          </a:bodyPr>
          <a:lstStyle/>
          <a:p>
            <a:r>
              <a:rPr lang="zh-CN" altLang="en-US" sz="2800" b="1" dirty="0">
                <a:solidFill>
                  <a:srgbClr val="384A66"/>
                </a:solidFill>
                <a:latin typeface="思源黑体 CN Light" panose="020B0300000000000000" pitchFamily="34" charset="-122"/>
                <a:ea typeface="思源黑体 CN Light" panose="020B0300000000000000" pitchFamily="34" charset="-122"/>
              </a:rPr>
              <a:t>十二、孩子们的事，开导着说</a:t>
            </a:r>
            <a:endParaRPr lang="zh-CN" altLang="en-US" sz="2800" b="1" dirty="0">
              <a:solidFill>
                <a:srgbClr val="384A66"/>
              </a:solidFill>
              <a:latin typeface="思源黑体 CN Light" panose="020B0300000000000000" pitchFamily="34" charset="-122"/>
              <a:ea typeface="思源黑体 CN Light" panose="020B0300000000000000" pitchFamily="34" charset="-122"/>
            </a:endParaRPr>
          </a:p>
        </p:txBody>
      </p:sp>
      <p:sp>
        <p:nvSpPr>
          <p:cNvPr id="19" name="文本框 18"/>
          <p:cNvSpPr txBox="1"/>
          <p:nvPr/>
        </p:nvSpPr>
        <p:spPr>
          <a:xfrm>
            <a:off x="479375" y="3777615"/>
            <a:ext cx="5919004" cy="1014730"/>
          </a:xfrm>
          <a:prstGeom prst="rect">
            <a:avLst/>
          </a:prstGeom>
          <a:noFill/>
        </p:spPr>
        <p:txBody>
          <a:bodyPr wrap="square" rtlCol="0">
            <a:spAutoFit/>
          </a:bodyPr>
          <a:lstStyle/>
          <a:p>
            <a:pPr>
              <a:lnSpc>
                <a:spcPct val="100000"/>
              </a:lnSpc>
              <a:buClrTx/>
              <a:buSzTx/>
              <a:buFontTx/>
            </a:pPr>
            <a:r>
              <a:rPr lang="en-US" altLang="zh-CN" sz="2000" dirty="0">
                <a:solidFill>
                  <a:schemeClr val="tx1">
                    <a:lumMod val="50000"/>
                    <a:lumOff val="50000"/>
                  </a:schemeClr>
                </a:solidFill>
                <a:latin typeface="思源黑体 CN Light" panose="020B0300000000000000" pitchFamily="34" charset="-122"/>
                <a:ea typeface="思源黑体 CN Light" panose="020B0300000000000000" pitchFamily="34" charset="-122"/>
              </a:rPr>
              <a:t>尤其是青春期的孩子，非常叛逆，采用温和又坚定的态度进行开导，可以既让孩子对你有好感，愿意和你成为朋友，又能起到说服的作用。</a:t>
            </a:r>
            <a:endParaRPr lang="en-US" altLang="zh-CN" sz="2000" dirty="0">
              <a:solidFill>
                <a:schemeClr val="tx1">
                  <a:lumMod val="50000"/>
                  <a:lumOff val="50000"/>
                </a:schemeClr>
              </a:solidFill>
              <a:latin typeface="思源黑体 CN Light" panose="020B0300000000000000" pitchFamily="34" charset="-122"/>
              <a:ea typeface="思源黑体 CN Light" panose="020B0300000000000000" pitchFamily="34" charset="-122"/>
            </a:endParaRPr>
          </a:p>
        </p:txBody>
      </p:sp>
      <p:grpSp>
        <p:nvGrpSpPr>
          <p:cNvPr id="2" name="组合 1"/>
          <p:cNvGrpSpPr/>
          <p:nvPr/>
        </p:nvGrpSpPr>
        <p:grpSpPr>
          <a:xfrm>
            <a:off x="-456565" y="-315595"/>
            <a:ext cx="6207760" cy="1409700"/>
            <a:chOff x="-719" y="-497"/>
            <a:chExt cx="9776" cy="2220"/>
          </a:xfrm>
        </p:grpSpPr>
        <p:sp>
          <p:nvSpPr>
            <p:cNvPr id="5" name="椭圆 4"/>
            <p:cNvSpPr/>
            <p:nvPr/>
          </p:nvSpPr>
          <p:spPr>
            <a:xfrm>
              <a:off x="-719" y="-497"/>
              <a:ext cx="2268" cy="2221"/>
            </a:xfrm>
            <a:prstGeom prst="ellipse">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75" y="333"/>
              <a:ext cx="1854" cy="1210"/>
            </a:xfrm>
            <a:prstGeom prst="rect">
              <a:avLst/>
            </a:prstGeom>
            <a:noFill/>
          </p:spPr>
          <p:txBody>
            <a:bodyPr wrap="square" rtlCol="0">
              <a:spAutoFit/>
            </a:bodyPr>
            <a:lstStyle/>
            <a:p>
              <a:r>
                <a:rPr lang="en-US" altLang="zh-CN" sz="4400" b="1" dirty="0">
                  <a:solidFill>
                    <a:schemeClr val="bg1"/>
                  </a:solidFill>
                  <a:latin typeface="思源黑体 CN Light" panose="020B0300000000000000" pitchFamily="34" charset="-122"/>
                  <a:ea typeface="思源黑体 CN Light" panose="020B0300000000000000" pitchFamily="34" charset="-122"/>
                </a:rPr>
                <a:t>04</a:t>
              </a:r>
              <a:endParaRPr lang="zh-CN" altLang="en-US" sz="4400" b="1" dirty="0">
                <a:solidFill>
                  <a:schemeClr val="bg1"/>
                </a:solidFill>
                <a:latin typeface="思源黑体 CN Light" panose="020B0300000000000000" pitchFamily="34" charset="-122"/>
                <a:ea typeface="思源黑体 CN Light" panose="020B0300000000000000" pitchFamily="34" charset="-122"/>
              </a:endParaRPr>
            </a:p>
          </p:txBody>
        </p:sp>
        <p:grpSp>
          <p:nvGrpSpPr>
            <p:cNvPr id="10" name="组合 9"/>
            <p:cNvGrpSpPr/>
            <p:nvPr/>
          </p:nvGrpSpPr>
          <p:grpSpPr>
            <a:xfrm>
              <a:off x="1549" y="347"/>
              <a:ext cx="7508" cy="1199"/>
              <a:chOff x="1828468" y="2747536"/>
              <a:chExt cx="3575684" cy="571023"/>
            </a:xfrm>
          </p:grpSpPr>
          <p:sp>
            <p:nvSpPr>
              <p:cNvPr id="13" name="文本框 12"/>
              <p:cNvSpPr txBox="1"/>
              <p:nvPr>
                <p:custDataLst>
                  <p:tags r:id="rId1"/>
                </p:custDataLst>
              </p:nvPr>
            </p:nvSpPr>
            <p:spPr>
              <a:xfrm>
                <a:off x="1828468" y="2927082"/>
                <a:ext cx="3575684" cy="391477"/>
              </a:xfrm>
              <a:prstGeom prst="rect">
                <a:avLst/>
              </a:prstGeom>
              <a:noFill/>
            </p:spPr>
            <p:txBody>
              <a:bodyPr wrap="square" rtlCol="0">
                <a:spAutoFit/>
              </a:bodyPr>
              <a:p>
                <a:r>
                  <a:rPr lang="zh-CN" altLang="en-US" sz="2800" dirty="0">
                    <a:solidFill>
                      <a:srgbClr val="384A66"/>
                    </a:solidFill>
                    <a:latin typeface="思源黑体 CN Light" panose="020B0300000000000000" pitchFamily="34" charset="-122"/>
                    <a:ea typeface="思源黑体 CN Light" panose="020B0300000000000000" pitchFamily="34" charset="-122"/>
                  </a:rPr>
                  <a:t>发脾气时，不要随意说话</a:t>
                </a:r>
                <a:endParaRPr lang="zh-CN" altLang="en-US" sz="2800" dirty="0">
                  <a:solidFill>
                    <a:srgbClr val="384A66"/>
                  </a:solidFill>
                  <a:latin typeface="思源黑体 CN Light" panose="020B0300000000000000" pitchFamily="34" charset="-122"/>
                  <a:ea typeface="思源黑体 CN Light" panose="020B0300000000000000" pitchFamily="34" charset="-122"/>
                </a:endParaRPr>
              </a:p>
            </p:txBody>
          </p:sp>
          <p:sp>
            <p:nvSpPr>
              <p:cNvPr id="11" name="文本框 10"/>
              <p:cNvSpPr txBox="1"/>
              <p:nvPr>
                <p:custDataLst>
                  <p:tags r:id="rId2"/>
                </p:custDataLst>
              </p:nvPr>
            </p:nvSpPr>
            <p:spPr>
              <a:xfrm>
                <a:off x="1828468" y="2747536"/>
                <a:ext cx="2504122" cy="276225"/>
              </a:xfrm>
              <a:prstGeom prst="rect">
                <a:avLst/>
              </a:prstGeom>
              <a:noFill/>
            </p:spPr>
            <p:txBody>
              <a:bodyPr wrap="square" rtlCol="0">
                <a:spAutoFit/>
              </a:bodyPr>
              <a:p>
                <a:r>
                  <a:rPr lang="en-US" altLang="zh-CN" sz="1800" dirty="0">
                    <a:solidFill>
                      <a:srgbClr val="384A66"/>
                    </a:solidFill>
                    <a:latin typeface="思源黑体 CN Light" panose="020B0300000000000000" pitchFamily="34" charset="-122"/>
                    <a:ea typeface="思源黑体 CN Light" panose="020B0300000000000000" pitchFamily="34" charset="-122"/>
                  </a:rPr>
                  <a:t>第</a:t>
                </a:r>
                <a:r>
                  <a:rPr lang="zh-CN" altLang="en-US" sz="1800" dirty="0">
                    <a:solidFill>
                      <a:srgbClr val="384A66"/>
                    </a:solidFill>
                    <a:latin typeface="思源黑体 CN Light" panose="020B0300000000000000" pitchFamily="34" charset="-122"/>
                    <a:ea typeface="思源黑体 CN Light" panose="020B0300000000000000" pitchFamily="34" charset="-122"/>
                  </a:rPr>
                  <a:t>四</a:t>
                </a:r>
                <a:r>
                  <a:rPr lang="en-US" altLang="zh-CN" sz="1800" dirty="0">
                    <a:solidFill>
                      <a:srgbClr val="384A66"/>
                    </a:solidFill>
                    <a:latin typeface="思源黑体 CN Light" panose="020B0300000000000000" pitchFamily="34" charset="-122"/>
                    <a:ea typeface="思源黑体 CN Light" panose="020B0300000000000000" pitchFamily="34" charset="-122"/>
                  </a:rPr>
                  <a:t>节</a:t>
                </a:r>
                <a:endParaRPr lang="en-US" altLang="zh-CN" sz="1800" dirty="0">
                  <a:solidFill>
                    <a:srgbClr val="384A66"/>
                  </a:solidFill>
                  <a:latin typeface="思源黑体 CN Light" panose="020B0300000000000000" pitchFamily="34" charset="-122"/>
                  <a:ea typeface="思源黑体 CN Light" panose="020B0300000000000000" pitchFamily="34" charset="-122"/>
                </a:endParaRPr>
              </a:p>
            </p:txBody>
          </p:sp>
        </p:grpSp>
      </p:grpSp>
      <p:pic>
        <p:nvPicPr>
          <p:cNvPr id="103" name="图片 102"/>
          <p:cNvPicPr/>
          <p:nvPr/>
        </p:nvPicPr>
        <p:blipFill>
          <a:blip r:embed="rId3"/>
          <a:stretch>
            <a:fillRect/>
          </a:stretch>
        </p:blipFill>
        <p:spPr>
          <a:xfrm>
            <a:off x="6744335" y="1772920"/>
            <a:ext cx="4719320" cy="336867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fade">
                                      <p:cBhvr>
                                        <p:cTn id="12" dur="1000"/>
                                        <p:tgtEl>
                                          <p:spTgt spid="15"/>
                                        </p:tgtEl>
                                      </p:cBhvr>
                                    </p:animEffect>
                                    <p:anim calcmode="lin" valueType="num">
                                      <p:cBhvr>
                                        <p:cTn id="13" dur="1000" fill="hold"/>
                                        <p:tgtEl>
                                          <p:spTgt spid="15"/>
                                        </p:tgtEl>
                                        <p:attrNameLst>
                                          <p:attrName>ppt_x</p:attrName>
                                        </p:attrNameLst>
                                      </p:cBhvr>
                                      <p:tavLst>
                                        <p:tav tm="0">
                                          <p:val>
                                            <p:strVal val="#ppt_x"/>
                                          </p:val>
                                        </p:tav>
                                        <p:tav tm="100000">
                                          <p:val>
                                            <p:strVal val="#ppt_x"/>
                                          </p:val>
                                        </p:tav>
                                      </p:tavLst>
                                    </p:anim>
                                    <p:anim calcmode="lin" valueType="num">
                                      <p:cBhvr>
                                        <p:cTn id="14" dur="1000" fill="hold"/>
                                        <p:tgtEl>
                                          <p:spTgt spid="15"/>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42" presetClass="entr" presetSubtype="0" fill="hold" grpId="0" nodeType="afterEffect">
                                  <p:stCondLst>
                                    <p:cond delay="0"/>
                                  </p:stCondLst>
                                  <p:childTnLst>
                                    <p:set>
                                      <p:cBhvr>
                                        <p:cTn id="17" dur="1" fill="hold">
                                          <p:stCondLst>
                                            <p:cond delay="0"/>
                                          </p:stCondLst>
                                        </p:cTn>
                                        <p:tgtEl>
                                          <p:spTgt spid="18"/>
                                        </p:tgtEl>
                                        <p:attrNameLst>
                                          <p:attrName>style.visibility</p:attrName>
                                        </p:attrNameLst>
                                      </p:cBhvr>
                                      <p:to>
                                        <p:strVal val="visible"/>
                                      </p:to>
                                    </p:set>
                                    <p:animEffect transition="in" filter="fade">
                                      <p:cBhvr>
                                        <p:cTn id="18" dur="1000"/>
                                        <p:tgtEl>
                                          <p:spTgt spid="18"/>
                                        </p:tgtEl>
                                      </p:cBhvr>
                                    </p:animEffect>
                                    <p:anim calcmode="lin" valueType="num">
                                      <p:cBhvr>
                                        <p:cTn id="19" dur="1000" fill="hold"/>
                                        <p:tgtEl>
                                          <p:spTgt spid="18"/>
                                        </p:tgtEl>
                                        <p:attrNameLst>
                                          <p:attrName>ppt_x</p:attrName>
                                        </p:attrNameLst>
                                      </p:cBhvr>
                                      <p:tavLst>
                                        <p:tav tm="0">
                                          <p:val>
                                            <p:strVal val="#ppt_x"/>
                                          </p:val>
                                        </p:tav>
                                        <p:tav tm="100000">
                                          <p:val>
                                            <p:strVal val="#ppt_x"/>
                                          </p:val>
                                        </p:tav>
                                      </p:tavLst>
                                    </p:anim>
                                    <p:anim calcmode="lin" valueType="num">
                                      <p:cBhvr>
                                        <p:cTn id="20" dur="1000" fill="hold"/>
                                        <p:tgtEl>
                                          <p:spTgt spid="18"/>
                                        </p:tgtEl>
                                        <p:attrNameLst>
                                          <p:attrName>ppt_y</p:attrName>
                                        </p:attrNameLst>
                                      </p:cBhvr>
                                      <p:tavLst>
                                        <p:tav tm="0">
                                          <p:val>
                                            <p:strVal val="#ppt_y+.1"/>
                                          </p:val>
                                        </p:tav>
                                        <p:tav tm="100000">
                                          <p:val>
                                            <p:strVal val="#ppt_y"/>
                                          </p:val>
                                        </p:tav>
                                      </p:tavLst>
                                    </p:anim>
                                  </p:childTnLst>
                                </p:cTn>
                              </p:par>
                              <p:par>
                                <p:cTn id="21" presetID="42" presetClass="entr" presetSubtype="0" fill="hold" grpId="0" nodeType="withEffect">
                                  <p:stCondLst>
                                    <p:cond delay="0"/>
                                  </p:stCondLst>
                                  <p:childTnLst>
                                    <p:set>
                                      <p:cBhvr>
                                        <p:cTn id="22" dur="1" fill="hold">
                                          <p:stCondLst>
                                            <p:cond delay="0"/>
                                          </p:stCondLst>
                                        </p:cTn>
                                        <p:tgtEl>
                                          <p:spTgt spid="19"/>
                                        </p:tgtEl>
                                        <p:attrNameLst>
                                          <p:attrName>style.visibility</p:attrName>
                                        </p:attrNameLst>
                                      </p:cBhvr>
                                      <p:to>
                                        <p:strVal val="visible"/>
                                      </p:to>
                                    </p:set>
                                    <p:animEffect transition="in" filter="fade">
                                      <p:cBhvr>
                                        <p:cTn id="23" dur="1000"/>
                                        <p:tgtEl>
                                          <p:spTgt spid="19"/>
                                        </p:tgtEl>
                                      </p:cBhvr>
                                    </p:animEffect>
                                    <p:anim calcmode="lin" valueType="num">
                                      <p:cBhvr>
                                        <p:cTn id="24" dur="1000" fill="hold"/>
                                        <p:tgtEl>
                                          <p:spTgt spid="19"/>
                                        </p:tgtEl>
                                        <p:attrNameLst>
                                          <p:attrName>ppt_x</p:attrName>
                                        </p:attrNameLst>
                                      </p:cBhvr>
                                      <p:tavLst>
                                        <p:tav tm="0">
                                          <p:val>
                                            <p:strVal val="#ppt_x"/>
                                          </p:val>
                                        </p:tav>
                                        <p:tav tm="100000">
                                          <p:val>
                                            <p:strVal val="#ppt_x"/>
                                          </p:val>
                                        </p:tav>
                                      </p:tavLst>
                                    </p:anim>
                                    <p:anim calcmode="lin" valueType="num">
                                      <p:cBhvr>
                                        <p:cTn id="25"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18" grpId="0"/>
      <p:bldP spid="19"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407368" y="1560473"/>
            <a:ext cx="2448272" cy="4608512"/>
          </a:xfrm>
          <a:prstGeom prst="rect">
            <a:avLst/>
          </a:prstGeom>
          <a:blipFill>
            <a:blip r:embed="rId1"/>
            <a:srcRect/>
            <a:stretch>
              <a:fillRect l="-12745" r="-12745"/>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2999656" y="1560473"/>
            <a:ext cx="3096344" cy="2088232"/>
          </a:xfrm>
          <a:prstGeom prst="rect">
            <a:avLst/>
          </a:prstGeom>
          <a:blipFill>
            <a:blip r:embed="rId2"/>
            <a:srcRect/>
            <a:stretch>
              <a:fillRect l="-581" r="-581"/>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3017202" y="3801105"/>
            <a:ext cx="3096344" cy="2367880"/>
          </a:xfrm>
          <a:prstGeom prst="rect">
            <a:avLst/>
          </a:prstGeom>
          <a:blipFill>
            <a:blip r:embed="rId3"/>
            <a:srcRect/>
            <a:stretch>
              <a:fillRect l="-7413" r="-7413"/>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6240017" y="1560473"/>
            <a:ext cx="5472608" cy="4608512"/>
          </a:xfrm>
          <a:prstGeom prst="rect">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4" name="文本框 13"/>
          <p:cNvSpPr txBox="1"/>
          <p:nvPr/>
        </p:nvSpPr>
        <p:spPr>
          <a:xfrm>
            <a:off x="6593594" y="1919615"/>
            <a:ext cx="4647534" cy="645160"/>
          </a:xfrm>
          <a:prstGeom prst="rect">
            <a:avLst/>
          </a:prstGeom>
          <a:noFill/>
        </p:spPr>
        <p:txBody>
          <a:bodyPr wrap="square" rtlCol="0">
            <a:spAutoFit/>
          </a:bodyPr>
          <a:lstStyle/>
          <a:p>
            <a:r>
              <a:rPr lang="zh-CN" altLang="en-US" sz="3600" b="1" dirty="0">
                <a:solidFill>
                  <a:schemeClr val="bg1"/>
                </a:solidFill>
                <a:latin typeface="思源黑体 CN Light" panose="020B0300000000000000" pitchFamily="34" charset="-122"/>
                <a:ea typeface="思源黑体 CN Light" panose="020B0300000000000000" pitchFamily="34" charset="-122"/>
              </a:rPr>
              <a:t>课后小结</a:t>
            </a:r>
            <a:endParaRPr lang="zh-CN" altLang="en-US" sz="3600" b="1" dirty="0">
              <a:solidFill>
                <a:schemeClr val="bg1"/>
              </a:solidFill>
              <a:latin typeface="思源黑体 CN Light" panose="020B0300000000000000" pitchFamily="34" charset="-122"/>
              <a:ea typeface="思源黑体 CN Light" panose="020B0300000000000000" pitchFamily="34" charset="-122"/>
            </a:endParaRPr>
          </a:p>
        </p:txBody>
      </p:sp>
      <p:sp>
        <p:nvSpPr>
          <p:cNvPr id="15" name="矩形 14"/>
          <p:cNvSpPr/>
          <p:nvPr/>
        </p:nvSpPr>
        <p:spPr>
          <a:xfrm flipV="1">
            <a:off x="6593594" y="2757948"/>
            <a:ext cx="1531910" cy="457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6" name="文本框 15"/>
          <p:cNvSpPr txBox="1"/>
          <p:nvPr/>
        </p:nvSpPr>
        <p:spPr>
          <a:xfrm>
            <a:off x="6593594" y="2999105"/>
            <a:ext cx="4755515" cy="2861310"/>
          </a:xfrm>
          <a:prstGeom prst="rect">
            <a:avLst/>
          </a:prstGeom>
          <a:noFill/>
        </p:spPr>
        <p:txBody>
          <a:bodyPr wrap="square" rtlCol="0">
            <a:spAutoFit/>
          </a:bodyPr>
          <a:lstStyle/>
          <a:p>
            <a:pPr>
              <a:lnSpc>
                <a:spcPct val="100000"/>
              </a:lnSpc>
            </a:pPr>
            <a:r>
              <a:rPr lang="en-US" altLang="zh-CN" sz="2000" dirty="0">
                <a:solidFill>
                  <a:schemeClr val="bg1"/>
                </a:solidFill>
                <a:latin typeface="思源黑体 CN Light" panose="020B0300000000000000" pitchFamily="34" charset="-122"/>
                <a:ea typeface="思源黑体 CN Light" panose="020B0300000000000000" pitchFamily="34" charset="-122"/>
              </a:rPr>
              <a:t>做设计不一定都要销售，但是销售对你以后的设计工作有很多的好处，最重要的好处就是，让你更接近客户，学会和客户沟通，更多了解客户的想法、真实需求，让你的设计更能一次性打动客户；可以把你从书本上学来的知识更好、更容易与实际相结合，不会空洞无力，而是更加丰富；销售还可以很好地磨炼你的毅力，让未来的你更加铿锵有力。</a:t>
            </a:r>
            <a:endParaRPr lang="en-US" altLang="zh-CN" sz="2000" dirty="0">
              <a:solidFill>
                <a:schemeClr val="bg1"/>
              </a:solidFill>
              <a:latin typeface="思源黑体 CN Light" panose="020B0300000000000000" pitchFamily="34" charset="-122"/>
              <a:ea typeface="思源黑体 CN Light" panose="020B0300000000000000" pitchFamily="34" charset="-122"/>
            </a:endParaRPr>
          </a:p>
        </p:txBody>
      </p:sp>
      <p:grpSp>
        <p:nvGrpSpPr>
          <p:cNvPr id="2" name="组合 1"/>
          <p:cNvGrpSpPr/>
          <p:nvPr/>
        </p:nvGrpSpPr>
        <p:grpSpPr>
          <a:xfrm>
            <a:off x="-456565" y="-315595"/>
            <a:ext cx="6207760" cy="1409700"/>
            <a:chOff x="-719" y="-497"/>
            <a:chExt cx="9776" cy="2220"/>
          </a:xfrm>
        </p:grpSpPr>
        <p:sp>
          <p:nvSpPr>
            <p:cNvPr id="5" name="椭圆 4"/>
            <p:cNvSpPr/>
            <p:nvPr>
              <p:custDataLst>
                <p:tags r:id="rId4"/>
              </p:custDataLst>
            </p:nvPr>
          </p:nvSpPr>
          <p:spPr>
            <a:xfrm>
              <a:off x="-719" y="-497"/>
              <a:ext cx="2268" cy="2221"/>
            </a:xfrm>
            <a:prstGeom prst="ellipse">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 name="文本框 5"/>
            <p:cNvSpPr txBox="1"/>
            <p:nvPr>
              <p:custDataLst>
                <p:tags r:id="rId5"/>
              </p:custDataLst>
            </p:nvPr>
          </p:nvSpPr>
          <p:spPr>
            <a:xfrm>
              <a:off x="75" y="333"/>
              <a:ext cx="1854" cy="1210"/>
            </a:xfrm>
            <a:prstGeom prst="rect">
              <a:avLst/>
            </a:prstGeom>
            <a:noFill/>
          </p:spPr>
          <p:txBody>
            <a:bodyPr wrap="square" rtlCol="0">
              <a:spAutoFit/>
            </a:bodyPr>
            <a:p>
              <a:r>
                <a:rPr lang="en-US" altLang="zh-CN" sz="4400" b="1" dirty="0">
                  <a:solidFill>
                    <a:schemeClr val="bg1"/>
                  </a:solidFill>
                  <a:latin typeface="思源黑体 CN Light" panose="020B0300000000000000" pitchFamily="34" charset="-122"/>
                  <a:ea typeface="思源黑体 CN Light" panose="020B0300000000000000" pitchFamily="34" charset="-122"/>
                </a:rPr>
                <a:t>04</a:t>
              </a:r>
              <a:endParaRPr lang="zh-CN" altLang="en-US" sz="4400" b="1" dirty="0">
                <a:solidFill>
                  <a:schemeClr val="bg1"/>
                </a:solidFill>
                <a:latin typeface="思源黑体 CN Light" panose="020B0300000000000000" pitchFamily="34" charset="-122"/>
                <a:ea typeface="思源黑体 CN Light" panose="020B0300000000000000" pitchFamily="34" charset="-122"/>
              </a:endParaRPr>
            </a:p>
          </p:txBody>
        </p:sp>
        <p:grpSp>
          <p:nvGrpSpPr>
            <p:cNvPr id="3" name="组合 2"/>
            <p:cNvGrpSpPr/>
            <p:nvPr/>
          </p:nvGrpSpPr>
          <p:grpSpPr>
            <a:xfrm>
              <a:off x="1549" y="347"/>
              <a:ext cx="7508" cy="1199"/>
              <a:chOff x="1828468" y="2747536"/>
              <a:chExt cx="3575684" cy="571023"/>
            </a:xfrm>
          </p:grpSpPr>
          <p:sp>
            <p:nvSpPr>
              <p:cNvPr id="4" name="文本框 3"/>
              <p:cNvSpPr txBox="1"/>
              <p:nvPr>
                <p:custDataLst>
                  <p:tags r:id="rId6"/>
                </p:custDataLst>
              </p:nvPr>
            </p:nvSpPr>
            <p:spPr>
              <a:xfrm>
                <a:off x="1828468" y="2927082"/>
                <a:ext cx="3575684" cy="391477"/>
              </a:xfrm>
              <a:prstGeom prst="rect">
                <a:avLst/>
              </a:prstGeom>
              <a:noFill/>
            </p:spPr>
            <p:txBody>
              <a:bodyPr wrap="square" rtlCol="0">
                <a:spAutoFit/>
              </a:bodyPr>
              <a:p>
                <a:r>
                  <a:rPr lang="zh-CN" altLang="en-US" sz="2800" dirty="0">
                    <a:solidFill>
                      <a:srgbClr val="384A66"/>
                    </a:solidFill>
                    <a:latin typeface="思源黑体 CN Light" panose="020B0300000000000000" pitchFamily="34" charset="-122"/>
                    <a:ea typeface="思源黑体 CN Light" panose="020B0300000000000000" pitchFamily="34" charset="-122"/>
                  </a:rPr>
                  <a:t>发脾气时，不要随意说话</a:t>
                </a:r>
                <a:endParaRPr lang="zh-CN" altLang="en-US" sz="2800" dirty="0">
                  <a:solidFill>
                    <a:srgbClr val="384A66"/>
                  </a:solidFill>
                  <a:latin typeface="思源黑体 CN Light" panose="020B0300000000000000" pitchFamily="34" charset="-122"/>
                  <a:ea typeface="思源黑体 CN Light" panose="020B0300000000000000" pitchFamily="34" charset="-122"/>
                </a:endParaRPr>
              </a:p>
            </p:txBody>
          </p:sp>
          <p:sp>
            <p:nvSpPr>
              <p:cNvPr id="19" name="文本框 18"/>
              <p:cNvSpPr txBox="1"/>
              <p:nvPr>
                <p:custDataLst>
                  <p:tags r:id="rId7"/>
                </p:custDataLst>
              </p:nvPr>
            </p:nvSpPr>
            <p:spPr>
              <a:xfrm>
                <a:off x="1828468" y="2747536"/>
                <a:ext cx="2504122" cy="276225"/>
              </a:xfrm>
              <a:prstGeom prst="rect">
                <a:avLst/>
              </a:prstGeom>
              <a:noFill/>
            </p:spPr>
            <p:txBody>
              <a:bodyPr wrap="square" rtlCol="0">
                <a:spAutoFit/>
              </a:bodyPr>
              <a:p>
                <a:r>
                  <a:rPr lang="en-US" altLang="zh-CN" sz="1800" dirty="0">
                    <a:solidFill>
                      <a:srgbClr val="384A66"/>
                    </a:solidFill>
                    <a:latin typeface="思源黑体 CN Light" panose="020B0300000000000000" pitchFamily="34" charset="-122"/>
                    <a:ea typeface="思源黑体 CN Light" panose="020B0300000000000000" pitchFamily="34" charset="-122"/>
                  </a:rPr>
                  <a:t>第</a:t>
                </a:r>
                <a:r>
                  <a:rPr lang="zh-CN" altLang="en-US" sz="1800" dirty="0">
                    <a:solidFill>
                      <a:srgbClr val="384A66"/>
                    </a:solidFill>
                    <a:latin typeface="思源黑体 CN Light" panose="020B0300000000000000" pitchFamily="34" charset="-122"/>
                    <a:ea typeface="思源黑体 CN Light" panose="020B0300000000000000" pitchFamily="34" charset="-122"/>
                  </a:rPr>
                  <a:t>四</a:t>
                </a:r>
                <a:r>
                  <a:rPr lang="en-US" altLang="zh-CN" sz="1800" dirty="0">
                    <a:solidFill>
                      <a:srgbClr val="384A66"/>
                    </a:solidFill>
                    <a:latin typeface="思源黑体 CN Light" panose="020B0300000000000000" pitchFamily="34" charset="-122"/>
                    <a:ea typeface="思源黑体 CN Light" panose="020B0300000000000000" pitchFamily="34" charset="-122"/>
                  </a:rPr>
                  <a:t>节</a:t>
                </a:r>
                <a:endParaRPr lang="en-US" altLang="zh-CN" sz="1800" dirty="0">
                  <a:solidFill>
                    <a:srgbClr val="384A66"/>
                  </a:solidFill>
                  <a:latin typeface="思源黑体 CN Light" panose="020B0300000000000000" pitchFamily="34" charset="-122"/>
                  <a:ea typeface="思源黑体 CN Light" panose="020B0300000000000000" pitchFamily="34" charset="-122"/>
                </a:endParaRPr>
              </a:p>
            </p:txBody>
          </p:sp>
        </p:grpSp>
      </p:gr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6"/>
                                        </p:tgtEl>
                                        <p:attrNameLst>
                                          <p:attrName>style.visibility</p:attrName>
                                        </p:attrNameLst>
                                      </p:cBhvr>
                                      <p:to>
                                        <p:strVal val="visible"/>
                                      </p:to>
                                    </p:set>
                                    <p:animEffect transition="in" filter="fade">
                                      <p:cBhvr>
                                        <p:cTn id="10" dur="500"/>
                                        <p:tgtEl>
                                          <p:spTgt spid="16"/>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fade">
                                      <p:cBhvr>
                                        <p:cTn id="13"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bldLvl="0" animBg="1"/>
      <p:bldP spid="16" grpId="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0" y="3934200"/>
            <a:ext cx="12192000" cy="2923800"/>
          </a:xfrm>
          <a:prstGeom prst="rect">
            <a:avLst/>
          </a:prstGeom>
          <a:solidFill>
            <a:srgbClr val="485F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8976320" y="4676020"/>
            <a:ext cx="2880320" cy="1440160"/>
          </a:xfrm>
          <a:prstGeom prst="rect">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5951984" y="4676020"/>
            <a:ext cx="2880320" cy="144016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6741269" y="5085184"/>
            <a:ext cx="1301750" cy="768350"/>
          </a:xfrm>
          <a:prstGeom prst="rect">
            <a:avLst/>
          </a:prstGeom>
        </p:spPr>
        <p:txBody>
          <a:bodyPr wrap="none">
            <a:spAutoFit/>
          </a:bodyPr>
          <a:lstStyle/>
          <a:p>
            <a:pPr algn="dist"/>
            <a:r>
              <a:rPr lang="zh-CN" altLang="en-US" sz="4400" b="1" dirty="0">
                <a:solidFill>
                  <a:srgbClr val="384A66"/>
                </a:solidFill>
                <a:latin typeface="思源黑体 CN Light" panose="020B0300000000000000" pitchFamily="34" charset="-122"/>
                <a:ea typeface="思源黑体 CN Light" panose="020B0300000000000000" pitchFamily="34" charset="-122"/>
              </a:rPr>
              <a:t>课后</a:t>
            </a:r>
            <a:endParaRPr lang="zh-CN" altLang="en-US" sz="4400" b="1" dirty="0">
              <a:solidFill>
                <a:srgbClr val="384A66"/>
              </a:solidFill>
              <a:latin typeface="思源黑体 CN Light" panose="020B0300000000000000" pitchFamily="34" charset="-122"/>
              <a:ea typeface="思源黑体 CN Light" panose="020B0300000000000000" pitchFamily="34" charset="-122"/>
            </a:endParaRPr>
          </a:p>
        </p:txBody>
      </p:sp>
      <p:sp>
        <p:nvSpPr>
          <p:cNvPr id="14" name="矩形 13"/>
          <p:cNvSpPr/>
          <p:nvPr/>
        </p:nvSpPr>
        <p:spPr>
          <a:xfrm>
            <a:off x="9765605" y="5089082"/>
            <a:ext cx="1301750" cy="768350"/>
          </a:xfrm>
          <a:prstGeom prst="rect">
            <a:avLst/>
          </a:prstGeom>
        </p:spPr>
        <p:txBody>
          <a:bodyPr wrap="none">
            <a:spAutoFit/>
          </a:bodyPr>
          <a:lstStyle/>
          <a:p>
            <a:pPr algn="dist"/>
            <a:r>
              <a:rPr lang="zh-CN" altLang="en-US" sz="4400" b="1" dirty="0">
                <a:solidFill>
                  <a:schemeClr val="bg1"/>
                </a:solidFill>
                <a:latin typeface="思源黑体 CN Light" panose="020B0300000000000000" pitchFamily="34" charset="-122"/>
                <a:ea typeface="思源黑体 CN Light" panose="020B0300000000000000" pitchFamily="34" charset="-122"/>
              </a:rPr>
              <a:t>思考</a:t>
            </a:r>
            <a:endParaRPr lang="zh-CN" altLang="en-US" sz="4400" b="1" dirty="0">
              <a:solidFill>
                <a:schemeClr val="bg1"/>
              </a:solidFill>
              <a:latin typeface="思源黑体 CN Light" panose="020B0300000000000000" pitchFamily="34" charset="-122"/>
              <a:ea typeface="思源黑体 CN Light" panose="020B0300000000000000" pitchFamily="34" charset="-122"/>
            </a:endParaRPr>
          </a:p>
        </p:txBody>
      </p:sp>
      <p:sp>
        <p:nvSpPr>
          <p:cNvPr id="21" name="文本框 20"/>
          <p:cNvSpPr txBox="1"/>
          <p:nvPr/>
        </p:nvSpPr>
        <p:spPr>
          <a:xfrm>
            <a:off x="983615" y="1772920"/>
            <a:ext cx="10222230" cy="583565"/>
          </a:xfrm>
          <a:prstGeom prst="rect">
            <a:avLst/>
          </a:prstGeom>
          <a:noFill/>
        </p:spPr>
        <p:txBody>
          <a:bodyPr wrap="square" rtlCol="0">
            <a:spAutoFit/>
          </a:bodyPr>
          <a:lstStyle/>
          <a:p>
            <a:pPr algn="ctr"/>
            <a:r>
              <a:rPr lang="zh-CN" altLang="en-US" sz="3200" b="1" dirty="0">
                <a:solidFill>
                  <a:schemeClr val="tx1">
                    <a:lumMod val="75000"/>
                    <a:lumOff val="25000"/>
                  </a:schemeClr>
                </a:solidFill>
                <a:latin typeface="思源黑体 CN Light" panose="020B0300000000000000" pitchFamily="34" charset="-122"/>
                <a:ea typeface="思源黑体 CN Light" panose="020B0300000000000000" pitchFamily="34" charset="-122"/>
              </a:rPr>
              <a:t>设计师和销售之间的联系与区别是什么？</a:t>
            </a:r>
            <a:endParaRPr lang="zh-CN" altLang="en-US" sz="3200" b="1" dirty="0">
              <a:solidFill>
                <a:schemeClr val="tx1">
                  <a:lumMod val="75000"/>
                  <a:lumOff val="25000"/>
                </a:schemeClr>
              </a:solidFill>
              <a:latin typeface="思源黑体 CN Light" panose="020B0300000000000000" pitchFamily="34" charset="-122"/>
              <a:ea typeface="思源黑体 CN Light" panose="020B0300000000000000" pitchFamily="34" charset="-122"/>
            </a:endParaRPr>
          </a:p>
        </p:txBody>
      </p:sp>
      <p:grpSp>
        <p:nvGrpSpPr>
          <p:cNvPr id="2" name="组合 1"/>
          <p:cNvGrpSpPr/>
          <p:nvPr/>
        </p:nvGrpSpPr>
        <p:grpSpPr>
          <a:xfrm>
            <a:off x="-456565" y="-315595"/>
            <a:ext cx="6207760" cy="1409700"/>
            <a:chOff x="-719" y="-497"/>
            <a:chExt cx="9776" cy="2220"/>
          </a:xfrm>
        </p:grpSpPr>
        <p:sp>
          <p:nvSpPr>
            <p:cNvPr id="5" name="椭圆 4"/>
            <p:cNvSpPr/>
            <p:nvPr>
              <p:custDataLst>
                <p:tags r:id="rId1"/>
              </p:custDataLst>
            </p:nvPr>
          </p:nvSpPr>
          <p:spPr>
            <a:xfrm>
              <a:off x="-719" y="-497"/>
              <a:ext cx="2268" cy="2221"/>
            </a:xfrm>
            <a:prstGeom prst="ellipse">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custDataLst>
                <p:tags r:id="rId2"/>
              </p:custDataLst>
            </p:nvPr>
          </p:nvSpPr>
          <p:spPr>
            <a:xfrm>
              <a:off x="75" y="333"/>
              <a:ext cx="1854" cy="1210"/>
            </a:xfrm>
            <a:prstGeom prst="rect">
              <a:avLst/>
            </a:prstGeom>
            <a:noFill/>
          </p:spPr>
          <p:txBody>
            <a:bodyPr wrap="square" rtlCol="0">
              <a:spAutoFit/>
            </a:bodyPr>
            <a:lstStyle/>
            <a:p>
              <a:r>
                <a:rPr lang="en-US" altLang="zh-CN" sz="4400" b="1" dirty="0">
                  <a:solidFill>
                    <a:schemeClr val="bg1"/>
                  </a:solidFill>
                  <a:latin typeface="思源黑体 CN Light" panose="020B0300000000000000" pitchFamily="34" charset="-122"/>
                  <a:ea typeface="思源黑体 CN Light" panose="020B0300000000000000" pitchFamily="34" charset="-122"/>
                </a:rPr>
                <a:t>04</a:t>
              </a:r>
              <a:endParaRPr lang="zh-CN" altLang="en-US" sz="4400" b="1" dirty="0">
                <a:solidFill>
                  <a:schemeClr val="bg1"/>
                </a:solidFill>
                <a:latin typeface="思源黑体 CN Light" panose="020B0300000000000000" pitchFamily="34" charset="-122"/>
                <a:ea typeface="思源黑体 CN Light" panose="020B0300000000000000" pitchFamily="34" charset="-122"/>
              </a:endParaRPr>
            </a:p>
          </p:txBody>
        </p:sp>
        <p:grpSp>
          <p:nvGrpSpPr>
            <p:cNvPr id="3" name="组合 2"/>
            <p:cNvGrpSpPr/>
            <p:nvPr/>
          </p:nvGrpSpPr>
          <p:grpSpPr>
            <a:xfrm>
              <a:off x="1549" y="347"/>
              <a:ext cx="7508" cy="1199"/>
              <a:chOff x="1828468" y="2747536"/>
              <a:chExt cx="3575684" cy="571023"/>
            </a:xfrm>
          </p:grpSpPr>
          <p:sp>
            <p:nvSpPr>
              <p:cNvPr id="4" name="文本框 3"/>
              <p:cNvSpPr txBox="1"/>
              <p:nvPr>
                <p:custDataLst>
                  <p:tags r:id="rId3"/>
                </p:custDataLst>
              </p:nvPr>
            </p:nvSpPr>
            <p:spPr>
              <a:xfrm>
                <a:off x="1828468" y="2927082"/>
                <a:ext cx="3575684" cy="391477"/>
              </a:xfrm>
              <a:prstGeom prst="rect">
                <a:avLst/>
              </a:prstGeom>
              <a:noFill/>
            </p:spPr>
            <p:txBody>
              <a:bodyPr wrap="square" rtlCol="0">
                <a:spAutoFit/>
              </a:bodyPr>
              <a:p>
                <a:r>
                  <a:rPr lang="zh-CN" altLang="en-US" sz="2800" dirty="0">
                    <a:solidFill>
                      <a:srgbClr val="384A66"/>
                    </a:solidFill>
                    <a:latin typeface="思源黑体 CN Light" panose="020B0300000000000000" pitchFamily="34" charset="-122"/>
                    <a:ea typeface="思源黑体 CN Light" panose="020B0300000000000000" pitchFamily="34" charset="-122"/>
                  </a:rPr>
                  <a:t>发脾气时，不要随意说话</a:t>
                </a:r>
                <a:endParaRPr lang="zh-CN" altLang="en-US" sz="2800" dirty="0">
                  <a:solidFill>
                    <a:srgbClr val="384A66"/>
                  </a:solidFill>
                  <a:latin typeface="思源黑体 CN Light" panose="020B0300000000000000" pitchFamily="34" charset="-122"/>
                  <a:ea typeface="思源黑体 CN Light" panose="020B0300000000000000" pitchFamily="34" charset="-122"/>
                </a:endParaRPr>
              </a:p>
            </p:txBody>
          </p:sp>
          <p:sp>
            <p:nvSpPr>
              <p:cNvPr id="11" name="文本框 10"/>
              <p:cNvSpPr txBox="1"/>
              <p:nvPr>
                <p:custDataLst>
                  <p:tags r:id="rId4"/>
                </p:custDataLst>
              </p:nvPr>
            </p:nvSpPr>
            <p:spPr>
              <a:xfrm>
                <a:off x="1828468" y="2747536"/>
                <a:ext cx="2504122" cy="276225"/>
              </a:xfrm>
              <a:prstGeom prst="rect">
                <a:avLst/>
              </a:prstGeom>
              <a:noFill/>
            </p:spPr>
            <p:txBody>
              <a:bodyPr wrap="square" rtlCol="0">
                <a:spAutoFit/>
              </a:bodyPr>
              <a:p>
                <a:r>
                  <a:rPr lang="en-US" altLang="zh-CN" sz="1800" dirty="0">
                    <a:solidFill>
                      <a:srgbClr val="384A66"/>
                    </a:solidFill>
                    <a:latin typeface="思源黑体 CN Light" panose="020B0300000000000000" pitchFamily="34" charset="-122"/>
                    <a:ea typeface="思源黑体 CN Light" panose="020B0300000000000000" pitchFamily="34" charset="-122"/>
                  </a:rPr>
                  <a:t>第</a:t>
                </a:r>
                <a:r>
                  <a:rPr lang="zh-CN" altLang="en-US" sz="1800" dirty="0">
                    <a:solidFill>
                      <a:srgbClr val="384A66"/>
                    </a:solidFill>
                    <a:latin typeface="思源黑体 CN Light" panose="020B0300000000000000" pitchFamily="34" charset="-122"/>
                    <a:ea typeface="思源黑体 CN Light" panose="020B0300000000000000" pitchFamily="34" charset="-122"/>
                  </a:rPr>
                  <a:t>四</a:t>
                </a:r>
                <a:r>
                  <a:rPr lang="en-US" altLang="zh-CN" sz="1800" dirty="0">
                    <a:solidFill>
                      <a:srgbClr val="384A66"/>
                    </a:solidFill>
                    <a:latin typeface="思源黑体 CN Light" panose="020B0300000000000000" pitchFamily="34" charset="-122"/>
                    <a:ea typeface="思源黑体 CN Light" panose="020B0300000000000000" pitchFamily="34" charset="-122"/>
                  </a:rPr>
                  <a:t>节</a:t>
                </a:r>
                <a:endParaRPr lang="en-US" altLang="zh-CN" sz="1800" dirty="0">
                  <a:solidFill>
                    <a:srgbClr val="384A66"/>
                  </a:solidFill>
                  <a:latin typeface="思源黑体 CN Light" panose="020B0300000000000000" pitchFamily="34" charset="-122"/>
                  <a:ea typeface="思源黑体 CN Light" panose="020B0300000000000000" pitchFamily="34" charset="-122"/>
                </a:endParaRPr>
              </a:p>
            </p:txBody>
          </p:sp>
        </p:grpSp>
      </p:gr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custDataLst>
              <p:tags r:id="rId1"/>
            </p:custDataLst>
          </p:nvPr>
        </p:nvPicPr>
        <p:blipFill>
          <a:blip r:embed="rId2"/>
          <a:stretch>
            <a:fillRect/>
          </a:stretch>
        </p:blipFill>
        <p:spPr>
          <a:xfrm>
            <a:off x="-24765" y="0"/>
            <a:ext cx="8011160" cy="6870700"/>
          </a:xfrm>
          <a:prstGeom prst="rect">
            <a:avLst/>
          </a:prstGeom>
        </p:spPr>
      </p:pic>
      <p:sp>
        <p:nvSpPr>
          <p:cNvPr id="18" name="任意多边形: 形状 17"/>
          <p:cNvSpPr/>
          <p:nvPr/>
        </p:nvSpPr>
        <p:spPr>
          <a:xfrm>
            <a:off x="4044045" y="0"/>
            <a:ext cx="8147955" cy="6858000"/>
          </a:xfrm>
          <a:custGeom>
            <a:avLst/>
            <a:gdLst>
              <a:gd name="connsiteX0" fmla="*/ 0 w 6110966"/>
              <a:gd name="connsiteY0" fmla="*/ 0 h 5143500"/>
              <a:gd name="connsiteX1" fmla="*/ 6110966 w 6110966"/>
              <a:gd name="connsiteY1" fmla="*/ 0 h 5143500"/>
              <a:gd name="connsiteX2" fmla="*/ 6110966 w 6110966"/>
              <a:gd name="connsiteY2" fmla="*/ 5143500 h 5143500"/>
              <a:gd name="connsiteX3" fmla="*/ 0 w 6110966"/>
              <a:gd name="connsiteY3" fmla="*/ 5143500 h 5143500"/>
              <a:gd name="connsiteX4" fmla="*/ 8870 w 6110966"/>
              <a:gd name="connsiteY4" fmla="*/ 5139287 h 5143500"/>
              <a:gd name="connsiteX5" fmla="*/ 1754990 w 6110966"/>
              <a:gd name="connsiteY5" fmla="*/ 2571750 h 5143500"/>
              <a:gd name="connsiteX6" fmla="*/ 8870 w 6110966"/>
              <a:gd name="connsiteY6" fmla="*/ 4213 h 5143500"/>
              <a:gd name="connsiteX7" fmla="*/ 0 w 6110966"/>
              <a:gd name="connsiteY7" fmla="*/ 0 h 5143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10966" h="5143500">
                <a:moveTo>
                  <a:pt x="0" y="0"/>
                </a:moveTo>
                <a:lnTo>
                  <a:pt x="6110966" y="0"/>
                </a:lnTo>
                <a:lnTo>
                  <a:pt x="6110966" y="5143500"/>
                </a:lnTo>
                <a:lnTo>
                  <a:pt x="0" y="5143500"/>
                </a:lnTo>
                <a:lnTo>
                  <a:pt x="8870" y="5139287"/>
                </a:lnTo>
                <a:cubicBezTo>
                  <a:pt x="1062354" y="4582852"/>
                  <a:pt x="1754990" y="3640540"/>
                  <a:pt x="1754990" y="2571750"/>
                </a:cubicBezTo>
                <a:cubicBezTo>
                  <a:pt x="1754990" y="1502960"/>
                  <a:pt x="1062354" y="560648"/>
                  <a:pt x="8870" y="4213"/>
                </a:cubicBezTo>
                <a:lnTo>
                  <a:pt x="0" y="0"/>
                </a:lnTo>
                <a:close/>
              </a:path>
            </a:pathLst>
          </a:custGeom>
          <a:solidFill>
            <a:srgbClr val="485F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dirty="0">
              <a:solidFill>
                <a:prstClr val="white"/>
              </a:solidFill>
              <a:latin typeface="Calibri" panose="020F0502020204030204"/>
              <a:ea typeface="宋体" panose="02010600030101010101" pitchFamily="2" charset="-122"/>
            </a:endParaRPr>
          </a:p>
        </p:txBody>
      </p:sp>
      <p:sp>
        <p:nvSpPr>
          <p:cNvPr id="21" name="文本框 20"/>
          <p:cNvSpPr txBox="1"/>
          <p:nvPr/>
        </p:nvSpPr>
        <p:spPr>
          <a:xfrm>
            <a:off x="7091260" y="2958465"/>
            <a:ext cx="4412615" cy="1322070"/>
          </a:xfrm>
          <a:prstGeom prst="rect">
            <a:avLst/>
          </a:prstGeom>
          <a:noFill/>
        </p:spPr>
        <p:txBody>
          <a:bodyPr wrap="square" rtlCol="0">
            <a:spAutoFit/>
          </a:bodyPr>
          <a:lstStyle/>
          <a:p>
            <a:pPr algn="r">
              <a:defRPr/>
            </a:pPr>
            <a:r>
              <a:rPr lang="zh-CN" altLang="en-US" sz="8000" dirty="0">
                <a:solidFill>
                  <a:prstClr val="white"/>
                </a:solidFill>
                <a:latin typeface="思源黑体 CN Light" panose="020B0300000000000000" pitchFamily="34" charset="-122"/>
                <a:ea typeface="思源黑体 CN Light" panose="020B0300000000000000" pitchFamily="34" charset="-122"/>
              </a:rPr>
              <a:t>感谢观看</a:t>
            </a:r>
            <a:endParaRPr lang="zh-CN" altLang="en-US" sz="8000" dirty="0">
              <a:solidFill>
                <a:prstClr val="white"/>
              </a:solidFill>
              <a:latin typeface="思源黑体 CN Light" panose="020B0300000000000000" pitchFamily="34" charset="-122"/>
              <a:ea typeface="思源黑体 CN Light" panose="020B0300000000000000" pitchFamily="34" charset="-122"/>
            </a:endParaRPr>
          </a:p>
        </p:txBody>
      </p:sp>
      <p:sp>
        <p:nvSpPr>
          <p:cNvPr id="27" name="矩形 26"/>
          <p:cNvSpPr/>
          <p:nvPr/>
        </p:nvSpPr>
        <p:spPr>
          <a:xfrm>
            <a:off x="9523310" y="2131889"/>
            <a:ext cx="1980565" cy="768350"/>
          </a:xfrm>
          <a:prstGeom prst="rect">
            <a:avLst/>
          </a:prstGeom>
        </p:spPr>
        <p:txBody>
          <a:bodyPr wrap="none">
            <a:spAutoFit/>
          </a:bodyPr>
          <a:lstStyle/>
          <a:p>
            <a:pPr lvl="0" algn="r"/>
            <a:r>
              <a:rPr lang="en-US" altLang="zh-CN" sz="4400" b="1" dirty="0">
                <a:solidFill>
                  <a:prstClr val="white"/>
                </a:solidFill>
                <a:latin typeface="思源黑体 CN Light" panose="020B0300000000000000" pitchFamily="34" charset="-122"/>
                <a:ea typeface="思源黑体 CN Light" panose="020B0300000000000000" pitchFamily="34" charset="-122"/>
              </a:rPr>
              <a:t>THANK</a:t>
            </a:r>
            <a:endParaRPr lang="zh-CN" altLang="en-US" sz="4400" b="1" dirty="0">
              <a:solidFill>
                <a:prstClr val="white"/>
              </a:solidFill>
              <a:latin typeface="思源黑体 CN Light" panose="020B0300000000000000" pitchFamily="34" charset="-122"/>
              <a:ea typeface="思源黑体 CN Light" panose="020B0300000000000000" pitchFamily="34" charset="-122"/>
            </a:endParaRPr>
          </a:p>
        </p:txBody>
      </p:sp>
      <p:cxnSp>
        <p:nvCxnSpPr>
          <p:cNvPr id="30" name="直接连接符 29"/>
          <p:cNvCxnSpPr/>
          <p:nvPr/>
        </p:nvCxnSpPr>
        <p:spPr>
          <a:xfrm>
            <a:off x="10704512" y="4463086"/>
            <a:ext cx="799363"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83432" y="220560"/>
            <a:ext cx="5613393" cy="761186"/>
            <a:chOff x="1828468" y="2747536"/>
            <a:chExt cx="4210044" cy="570889"/>
          </a:xfrm>
        </p:grpSpPr>
        <p:sp>
          <p:nvSpPr>
            <p:cNvPr id="3" name="文本框 2"/>
            <p:cNvSpPr txBox="1"/>
            <p:nvPr/>
          </p:nvSpPr>
          <p:spPr>
            <a:xfrm>
              <a:off x="1828468" y="2926948"/>
              <a:ext cx="2880320" cy="391477"/>
            </a:xfrm>
            <a:prstGeom prst="rect">
              <a:avLst/>
            </a:prstGeom>
            <a:noFill/>
          </p:spPr>
          <p:txBody>
            <a:bodyPr wrap="square" rtlCol="0">
              <a:spAutoFit/>
            </a:bodyPr>
            <a:lstStyle/>
            <a:p>
              <a:r>
                <a:rPr lang="zh-CN" altLang="en-US" sz="2800" dirty="0">
                  <a:solidFill>
                    <a:srgbClr val="384A66"/>
                  </a:solidFill>
                  <a:latin typeface="思源黑体 CN Light" panose="020B0300000000000000" pitchFamily="34" charset="-122"/>
                  <a:ea typeface="思源黑体 CN Light" panose="020B0300000000000000" pitchFamily="34" charset="-122"/>
                </a:rPr>
                <a:t>销售员靠什么开拓市场</a:t>
              </a:r>
              <a:endParaRPr lang="zh-CN" altLang="en-US" sz="2800" dirty="0">
                <a:solidFill>
                  <a:srgbClr val="384A66"/>
                </a:solidFill>
                <a:latin typeface="思源黑体 CN Light" panose="020B0300000000000000" pitchFamily="34" charset="-122"/>
                <a:ea typeface="思源黑体 CN Light" panose="020B0300000000000000" pitchFamily="34" charset="-122"/>
              </a:endParaRPr>
            </a:p>
          </p:txBody>
        </p:sp>
        <p:sp>
          <p:nvSpPr>
            <p:cNvPr id="4" name="文本框 3"/>
            <p:cNvSpPr txBox="1"/>
            <p:nvPr/>
          </p:nvSpPr>
          <p:spPr>
            <a:xfrm>
              <a:off x="1828468" y="2747536"/>
              <a:ext cx="4210044" cy="276225"/>
            </a:xfrm>
            <a:prstGeom prst="rect">
              <a:avLst/>
            </a:prstGeom>
            <a:noFill/>
          </p:spPr>
          <p:txBody>
            <a:bodyPr wrap="square" rtlCol="0">
              <a:spAutoFit/>
            </a:bodyPr>
            <a:lstStyle/>
            <a:p>
              <a:r>
                <a:rPr lang="en-US" altLang="zh-CN" sz="1800" dirty="0">
                  <a:solidFill>
                    <a:srgbClr val="384A66"/>
                  </a:solidFill>
                  <a:latin typeface="思源黑体 CN Light" panose="020B0300000000000000" pitchFamily="34" charset="-122"/>
                  <a:ea typeface="思源黑体 CN Light" panose="020B0300000000000000" pitchFamily="34" charset="-122"/>
                </a:rPr>
                <a:t>第一节</a:t>
              </a:r>
              <a:endParaRPr lang="en-US" altLang="zh-CN" sz="1800" dirty="0">
                <a:solidFill>
                  <a:srgbClr val="384A66"/>
                </a:solidFill>
                <a:latin typeface="思源黑体 CN Light" panose="020B0300000000000000" pitchFamily="34" charset="-122"/>
                <a:ea typeface="思源黑体 CN Light" panose="020B0300000000000000" pitchFamily="34" charset="-122"/>
              </a:endParaRPr>
            </a:p>
          </p:txBody>
        </p:sp>
      </p:grpSp>
      <p:sp>
        <p:nvSpPr>
          <p:cNvPr id="5" name="椭圆 4"/>
          <p:cNvSpPr/>
          <p:nvPr/>
        </p:nvSpPr>
        <p:spPr>
          <a:xfrm>
            <a:off x="-456728" y="-315417"/>
            <a:ext cx="1440160" cy="1410509"/>
          </a:xfrm>
          <a:prstGeom prst="ellipse">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47328" y="211287"/>
            <a:ext cx="1177490" cy="769441"/>
          </a:xfrm>
          <a:prstGeom prst="rect">
            <a:avLst/>
          </a:prstGeom>
          <a:noFill/>
        </p:spPr>
        <p:txBody>
          <a:bodyPr wrap="square" rtlCol="0">
            <a:spAutoFit/>
          </a:bodyPr>
          <a:lstStyle/>
          <a:p>
            <a:r>
              <a:rPr lang="en-US" altLang="zh-CN" sz="4400" b="1" dirty="0">
                <a:solidFill>
                  <a:schemeClr val="bg1"/>
                </a:solidFill>
                <a:latin typeface="思源黑体 CN Light" panose="020B0300000000000000" pitchFamily="34" charset="-122"/>
                <a:ea typeface="思源黑体 CN Light" panose="020B0300000000000000" pitchFamily="34" charset="-122"/>
              </a:rPr>
              <a:t>01</a:t>
            </a:r>
            <a:endParaRPr lang="zh-CN" altLang="en-US" sz="4400" b="1" dirty="0">
              <a:solidFill>
                <a:schemeClr val="bg1"/>
              </a:solidFill>
              <a:latin typeface="思源黑体 CN Light" panose="020B0300000000000000" pitchFamily="34" charset="-122"/>
              <a:ea typeface="思源黑体 CN Light" panose="020B0300000000000000" pitchFamily="34" charset="-122"/>
            </a:endParaRPr>
          </a:p>
        </p:txBody>
      </p:sp>
      <p:grpSp>
        <p:nvGrpSpPr>
          <p:cNvPr id="8" name="组合 7"/>
          <p:cNvGrpSpPr/>
          <p:nvPr/>
        </p:nvGrpSpPr>
        <p:grpSpPr>
          <a:xfrm>
            <a:off x="539750" y="1343660"/>
            <a:ext cx="9865360" cy="627380"/>
            <a:chOff x="850" y="3472"/>
            <a:chExt cx="15536" cy="988"/>
          </a:xfrm>
        </p:grpSpPr>
        <p:sp>
          <p:nvSpPr>
            <p:cNvPr id="22" name="文本框 21"/>
            <p:cNvSpPr txBox="1"/>
            <p:nvPr/>
          </p:nvSpPr>
          <p:spPr>
            <a:xfrm>
              <a:off x="3817" y="3652"/>
              <a:ext cx="12569" cy="628"/>
            </a:xfrm>
            <a:prstGeom prst="rect">
              <a:avLst/>
            </a:prstGeom>
            <a:noFill/>
          </p:spPr>
          <p:txBody>
            <a:bodyPr wrap="square" rtlCol="0">
              <a:spAutoFit/>
            </a:bodyPr>
            <a:lstStyle/>
            <a:p>
              <a:pPr>
                <a:lnSpc>
                  <a:spcPct val="100000"/>
                </a:lnSpc>
              </a:pPr>
              <a:r>
                <a:rPr lang="en-US" altLang="zh-CN" sz="2000" dirty="0">
                  <a:solidFill>
                    <a:schemeClr val="tx1">
                      <a:lumMod val="50000"/>
                      <a:lumOff val="50000"/>
                    </a:schemeClr>
                  </a:solidFill>
                  <a:latin typeface="思源黑体 CN Light" panose="020B0300000000000000" pitchFamily="34" charset="-122"/>
                  <a:ea typeface="思源黑体 CN Light" panose="020B0300000000000000" pitchFamily="34" charset="-122"/>
                </a:rPr>
                <a:t>如果你多次跳槽还没有解决职业生涯的问题，不妨试试“跳行”。</a:t>
              </a:r>
              <a:endParaRPr lang="en-US" altLang="zh-CN" sz="2000" dirty="0">
                <a:solidFill>
                  <a:schemeClr val="tx1">
                    <a:lumMod val="50000"/>
                    <a:lumOff val="50000"/>
                  </a:schemeClr>
                </a:solidFill>
                <a:latin typeface="思源黑体 CN Light" panose="020B0300000000000000" pitchFamily="34" charset="-122"/>
                <a:ea typeface="思源黑体 CN Light" panose="020B0300000000000000" pitchFamily="34" charset="-122"/>
              </a:endParaRPr>
            </a:p>
          </p:txBody>
        </p:sp>
        <p:sp>
          <p:nvSpPr>
            <p:cNvPr id="7" name="矩形 6"/>
            <p:cNvSpPr/>
            <p:nvPr>
              <p:custDataLst>
                <p:tags r:id="rId1"/>
              </p:custDataLst>
            </p:nvPr>
          </p:nvSpPr>
          <p:spPr>
            <a:xfrm>
              <a:off x="850" y="3472"/>
              <a:ext cx="2730" cy="988"/>
            </a:xfrm>
            <a:prstGeom prst="rect">
              <a:avLst/>
            </a:prstGeom>
            <a:solidFill>
              <a:srgbClr val="485F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a:t>定律 </a:t>
              </a:r>
              <a:r>
                <a:rPr lang="en-US" altLang="zh-CN"/>
                <a:t>5</a:t>
              </a:r>
              <a:r>
                <a:rPr lang="zh-CN" altLang="en-US"/>
                <a:t>：</a:t>
              </a:r>
              <a:endParaRPr lang="zh-CN" altLang="en-US"/>
            </a:p>
          </p:txBody>
        </p:sp>
      </p:grpSp>
      <p:grpSp>
        <p:nvGrpSpPr>
          <p:cNvPr id="9" name="组合 8"/>
          <p:cNvGrpSpPr/>
          <p:nvPr/>
        </p:nvGrpSpPr>
        <p:grpSpPr>
          <a:xfrm>
            <a:off x="539750" y="2178685"/>
            <a:ext cx="9865360" cy="706755"/>
            <a:chOff x="850" y="3426"/>
            <a:chExt cx="15536" cy="1113"/>
          </a:xfrm>
        </p:grpSpPr>
        <p:sp>
          <p:nvSpPr>
            <p:cNvPr id="10" name="文本框 9"/>
            <p:cNvSpPr txBox="1"/>
            <p:nvPr>
              <p:custDataLst>
                <p:tags r:id="rId2"/>
              </p:custDataLst>
            </p:nvPr>
          </p:nvSpPr>
          <p:spPr>
            <a:xfrm>
              <a:off x="3817" y="3426"/>
              <a:ext cx="12569" cy="1113"/>
            </a:xfrm>
            <a:prstGeom prst="rect">
              <a:avLst/>
            </a:prstGeom>
            <a:noFill/>
          </p:spPr>
          <p:txBody>
            <a:bodyPr wrap="square" rtlCol="0">
              <a:spAutoFit/>
            </a:bodyPr>
            <a:p>
              <a:pPr>
                <a:lnSpc>
                  <a:spcPct val="100000"/>
                </a:lnSpc>
              </a:pPr>
              <a:r>
                <a:rPr lang="en-US" altLang="zh-CN" sz="2000" dirty="0">
                  <a:solidFill>
                    <a:schemeClr val="tx1">
                      <a:lumMod val="50000"/>
                      <a:lumOff val="50000"/>
                    </a:schemeClr>
                  </a:solidFill>
                  <a:latin typeface="思源黑体 CN Light" panose="020B0300000000000000" pitchFamily="34" charset="-122"/>
                  <a:ea typeface="思源黑体 CN Light" panose="020B0300000000000000" pitchFamily="34" charset="-122"/>
                </a:rPr>
                <a:t>如果你只会抓老鼠，充其量只是一只好猫；如果你善于总结抓老鼠的经验，就可以成为猫的领导。</a:t>
              </a:r>
              <a:endParaRPr lang="en-US" altLang="zh-CN" sz="2000" dirty="0">
                <a:solidFill>
                  <a:schemeClr val="tx1">
                    <a:lumMod val="50000"/>
                    <a:lumOff val="50000"/>
                  </a:schemeClr>
                </a:solidFill>
                <a:latin typeface="思源黑体 CN Light" panose="020B0300000000000000" pitchFamily="34" charset="-122"/>
                <a:ea typeface="思源黑体 CN Light" panose="020B0300000000000000" pitchFamily="34" charset="-122"/>
              </a:endParaRPr>
            </a:p>
          </p:txBody>
        </p:sp>
        <p:sp>
          <p:nvSpPr>
            <p:cNvPr id="11" name="矩形 10"/>
            <p:cNvSpPr/>
            <p:nvPr>
              <p:custDataLst>
                <p:tags r:id="rId3"/>
              </p:custDataLst>
            </p:nvPr>
          </p:nvSpPr>
          <p:spPr>
            <a:xfrm>
              <a:off x="850" y="3472"/>
              <a:ext cx="2730" cy="988"/>
            </a:xfrm>
            <a:prstGeom prst="rect">
              <a:avLst/>
            </a:prstGeom>
            <a:solidFill>
              <a:srgbClr val="485F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a:t>定律 </a:t>
              </a:r>
              <a:r>
                <a:rPr lang="en-US" altLang="zh-CN"/>
                <a:t>6</a:t>
              </a:r>
              <a:r>
                <a:rPr lang="zh-CN" altLang="en-US"/>
                <a:t>：</a:t>
              </a:r>
              <a:endParaRPr lang="zh-CN" altLang="en-US"/>
            </a:p>
          </p:txBody>
        </p:sp>
      </p:grpSp>
      <p:grpSp>
        <p:nvGrpSpPr>
          <p:cNvPr id="12" name="组合 11"/>
          <p:cNvGrpSpPr/>
          <p:nvPr/>
        </p:nvGrpSpPr>
        <p:grpSpPr>
          <a:xfrm>
            <a:off x="539750" y="2999740"/>
            <a:ext cx="9865360" cy="627380"/>
            <a:chOff x="850" y="3472"/>
            <a:chExt cx="15536" cy="988"/>
          </a:xfrm>
        </p:grpSpPr>
        <p:sp>
          <p:nvSpPr>
            <p:cNvPr id="13" name="文本框 12"/>
            <p:cNvSpPr txBox="1"/>
            <p:nvPr>
              <p:custDataLst>
                <p:tags r:id="rId4"/>
              </p:custDataLst>
            </p:nvPr>
          </p:nvSpPr>
          <p:spPr>
            <a:xfrm>
              <a:off x="3817" y="3652"/>
              <a:ext cx="12569" cy="628"/>
            </a:xfrm>
            <a:prstGeom prst="rect">
              <a:avLst/>
            </a:prstGeom>
            <a:noFill/>
          </p:spPr>
          <p:txBody>
            <a:bodyPr wrap="square" rtlCol="0">
              <a:spAutoFit/>
            </a:bodyPr>
            <a:p>
              <a:pPr>
                <a:lnSpc>
                  <a:spcPct val="100000"/>
                </a:lnSpc>
              </a:pPr>
              <a:r>
                <a:rPr lang="en-US" altLang="zh-CN" sz="2000" dirty="0">
                  <a:solidFill>
                    <a:schemeClr val="tx1">
                      <a:lumMod val="50000"/>
                      <a:lumOff val="50000"/>
                    </a:schemeClr>
                  </a:solidFill>
                  <a:latin typeface="思源黑体 CN Light" panose="020B0300000000000000" pitchFamily="34" charset="-122"/>
                  <a:ea typeface="思源黑体 CN Light" panose="020B0300000000000000" pitchFamily="34" charset="-122"/>
                </a:rPr>
                <a:t>三年不升职，要么换市场，要么跳槽。</a:t>
              </a:r>
              <a:endParaRPr lang="en-US" altLang="zh-CN" sz="2000" dirty="0">
                <a:solidFill>
                  <a:schemeClr val="tx1">
                    <a:lumMod val="50000"/>
                    <a:lumOff val="50000"/>
                  </a:schemeClr>
                </a:solidFill>
                <a:latin typeface="思源黑体 CN Light" panose="020B0300000000000000" pitchFamily="34" charset="-122"/>
                <a:ea typeface="思源黑体 CN Light" panose="020B0300000000000000" pitchFamily="34" charset="-122"/>
              </a:endParaRPr>
            </a:p>
          </p:txBody>
        </p:sp>
        <p:sp>
          <p:nvSpPr>
            <p:cNvPr id="14" name="矩形 13"/>
            <p:cNvSpPr/>
            <p:nvPr>
              <p:custDataLst>
                <p:tags r:id="rId5"/>
              </p:custDataLst>
            </p:nvPr>
          </p:nvSpPr>
          <p:spPr>
            <a:xfrm>
              <a:off x="850" y="3472"/>
              <a:ext cx="2730" cy="988"/>
            </a:xfrm>
            <a:prstGeom prst="rect">
              <a:avLst/>
            </a:prstGeom>
            <a:solidFill>
              <a:srgbClr val="485F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a:t>定律 </a:t>
              </a:r>
              <a:r>
                <a:rPr lang="en-US" altLang="zh-CN"/>
                <a:t>7</a:t>
              </a:r>
              <a:r>
                <a:rPr lang="zh-CN" altLang="en-US"/>
                <a:t>：</a:t>
              </a:r>
              <a:endParaRPr lang="zh-CN" altLang="en-US"/>
            </a:p>
          </p:txBody>
        </p:sp>
      </p:grpSp>
      <p:grpSp>
        <p:nvGrpSpPr>
          <p:cNvPr id="15" name="组合 14"/>
          <p:cNvGrpSpPr/>
          <p:nvPr/>
        </p:nvGrpSpPr>
        <p:grpSpPr>
          <a:xfrm>
            <a:off x="539750" y="3863975"/>
            <a:ext cx="10525760" cy="627380"/>
            <a:chOff x="850" y="3472"/>
            <a:chExt cx="16576" cy="988"/>
          </a:xfrm>
        </p:grpSpPr>
        <p:sp>
          <p:nvSpPr>
            <p:cNvPr id="16" name="文本框 15"/>
            <p:cNvSpPr txBox="1"/>
            <p:nvPr>
              <p:custDataLst>
                <p:tags r:id="rId6"/>
              </p:custDataLst>
            </p:nvPr>
          </p:nvSpPr>
          <p:spPr>
            <a:xfrm>
              <a:off x="3817" y="3652"/>
              <a:ext cx="13609" cy="628"/>
            </a:xfrm>
            <a:prstGeom prst="rect">
              <a:avLst/>
            </a:prstGeom>
            <a:noFill/>
          </p:spPr>
          <p:txBody>
            <a:bodyPr wrap="square" rtlCol="0">
              <a:spAutoFit/>
            </a:bodyPr>
            <a:p>
              <a:pPr>
                <a:lnSpc>
                  <a:spcPct val="100000"/>
                </a:lnSpc>
              </a:pPr>
              <a:r>
                <a:rPr lang="en-US" altLang="zh-CN" sz="2000" dirty="0">
                  <a:solidFill>
                    <a:schemeClr val="tx1">
                      <a:lumMod val="50000"/>
                      <a:lumOff val="50000"/>
                    </a:schemeClr>
                  </a:solidFill>
                  <a:latin typeface="思源黑体 CN Light" panose="020B0300000000000000" pitchFamily="34" charset="-122"/>
                  <a:ea typeface="思源黑体 CN Light" panose="020B0300000000000000" pitchFamily="34" charset="-122"/>
                </a:rPr>
                <a:t>领导思维比业绩更重要。</a:t>
              </a:r>
              <a:endParaRPr lang="en-US" altLang="zh-CN" sz="2000" dirty="0">
                <a:solidFill>
                  <a:schemeClr val="tx1">
                    <a:lumMod val="50000"/>
                    <a:lumOff val="50000"/>
                  </a:schemeClr>
                </a:solidFill>
                <a:latin typeface="思源黑体 CN Light" panose="020B0300000000000000" pitchFamily="34" charset="-122"/>
                <a:ea typeface="思源黑体 CN Light" panose="020B0300000000000000" pitchFamily="34" charset="-122"/>
              </a:endParaRPr>
            </a:p>
          </p:txBody>
        </p:sp>
        <p:sp>
          <p:nvSpPr>
            <p:cNvPr id="17" name="矩形 16"/>
            <p:cNvSpPr/>
            <p:nvPr>
              <p:custDataLst>
                <p:tags r:id="rId7"/>
              </p:custDataLst>
            </p:nvPr>
          </p:nvSpPr>
          <p:spPr>
            <a:xfrm>
              <a:off x="850" y="3472"/>
              <a:ext cx="2730" cy="988"/>
            </a:xfrm>
            <a:prstGeom prst="rect">
              <a:avLst/>
            </a:prstGeom>
            <a:solidFill>
              <a:srgbClr val="485F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a:t>定律 </a:t>
              </a:r>
              <a:r>
                <a:rPr lang="en-US" altLang="zh-CN"/>
                <a:t>8</a:t>
              </a:r>
              <a:r>
                <a:rPr lang="zh-CN" altLang="en-US"/>
                <a:t>：</a:t>
              </a:r>
              <a:endParaRPr lang="zh-CN" altLang="en-US"/>
            </a:p>
          </p:txBody>
        </p:sp>
      </p:gr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83432" y="220560"/>
            <a:ext cx="5613393" cy="761186"/>
            <a:chOff x="1828468" y="2747536"/>
            <a:chExt cx="4210044" cy="570889"/>
          </a:xfrm>
        </p:grpSpPr>
        <p:sp>
          <p:nvSpPr>
            <p:cNvPr id="3" name="文本框 2"/>
            <p:cNvSpPr txBox="1"/>
            <p:nvPr/>
          </p:nvSpPr>
          <p:spPr>
            <a:xfrm>
              <a:off x="1828468" y="2926948"/>
              <a:ext cx="2880320" cy="391477"/>
            </a:xfrm>
            <a:prstGeom prst="rect">
              <a:avLst/>
            </a:prstGeom>
            <a:noFill/>
          </p:spPr>
          <p:txBody>
            <a:bodyPr wrap="square" rtlCol="0">
              <a:spAutoFit/>
            </a:bodyPr>
            <a:lstStyle/>
            <a:p>
              <a:r>
                <a:rPr lang="zh-CN" altLang="en-US" sz="2800" dirty="0">
                  <a:solidFill>
                    <a:srgbClr val="384A66"/>
                  </a:solidFill>
                  <a:latin typeface="思源黑体 CN Light" panose="020B0300000000000000" pitchFamily="34" charset="-122"/>
                  <a:ea typeface="思源黑体 CN Light" panose="020B0300000000000000" pitchFamily="34" charset="-122"/>
                </a:rPr>
                <a:t>销售员靠什么开拓市场</a:t>
              </a:r>
              <a:endParaRPr lang="zh-CN" altLang="en-US" sz="2800" dirty="0">
                <a:solidFill>
                  <a:srgbClr val="384A66"/>
                </a:solidFill>
                <a:latin typeface="思源黑体 CN Light" panose="020B0300000000000000" pitchFamily="34" charset="-122"/>
                <a:ea typeface="思源黑体 CN Light" panose="020B0300000000000000" pitchFamily="34" charset="-122"/>
              </a:endParaRPr>
            </a:p>
          </p:txBody>
        </p:sp>
        <p:sp>
          <p:nvSpPr>
            <p:cNvPr id="4" name="文本框 3"/>
            <p:cNvSpPr txBox="1"/>
            <p:nvPr/>
          </p:nvSpPr>
          <p:spPr>
            <a:xfrm>
              <a:off x="1828468" y="2747536"/>
              <a:ext cx="4210044" cy="276225"/>
            </a:xfrm>
            <a:prstGeom prst="rect">
              <a:avLst/>
            </a:prstGeom>
            <a:noFill/>
          </p:spPr>
          <p:txBody>
            <a:bodyPr wrap="square" rtlCol="0">
              <a:spAutoFit/>
            </a:bodyPr>
            <a:lstStyle/>
            <a:p>
              <a:r>
                <a:rPr lang="en-US" altLang="zh-CN" sz="1800" dirty="0">
                  <a:solidFill>
                    <a:srgbClr val="384A66"/>
                  </a:solidFill>
                  <a:latin typeface="思源黑体 CN Light" panose="020B0300000000000000" pitchFamily="34" charset="-122"/>
                  <a:ea typeface="思源黑体 CN Light" panose="020B0300000000000000" pitchFamily="34" charset="-122"/>
                </a:rPr>
                <a:t>第一节</a:t>
              </a:r>
              <a:endParaRPr lang="en-US" altLang="zh-CN" sz="1800" dirty="0">
                <a:solidFill>
                  <a:srgbClr val="384A66"/>
                </a:solidFill>
                <a:latin typeface="思源黑体 CN Light" panose="020B0300000000000000" pitchFamily="34" charset="-122"/>
                <a:ea typeface="思源黑体 CN Light" panose="020B0300000000000000" pitchFamily="34" charset="-122"/>
              </a:endParaRPr>
            </a:p>
          </p:txBody>
        </p:sp>
      </p:grpSp>
      <p:sp>
        <p:nvSpPr>
          <p:cNvPr id="5" name="椭圆 4"/>
          <p:cNvSpPr/>
          <p:nvPr/>
        </p:nvSpPr>
        <p:spPr>
          <a:xfrm>
            <a:off x="-456728" y="-315417"/>
            <a:ext cx="1440160" cy="1410509"/>
          </a:xfrm>
          <a:prstGeom prst="ellipse">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47328" y="211287"/>
            <a:ext cx="1177490" cy="769441"/>
          </a:xfrm>
          <a:prstGeom prst="rect">
            <a:avLst/>
          </a:prstGeom>
          <a:noFill/>
        </p:spPr>
        <p:txBody>
          <a:bodyPr wrap="square" rtlCol="0">
            <a:spAutoFit/>
          </a:bodyPr>
          <a:lstStyle/>
          <a:p>
            <a:r>
              <a:rPr lang="en-US" altLang="zh-CN" sz="4400" b="1" dirty="0">
                <a:solidFill>
                  <a:schemeClr val="bg1"/>
                </a:solidFill>
                <a:latin typeface="思源黑体 CN Light" panose="020B0300000000000000" pitchFamily="34" charset="-122"/>
                <a:ea typeface="思源黑体 CN Light" panose="020B0300000000000000" pitchFamily="34" charset="-122"/>
              </a:rPr>
              <a:t>01</a:t>
            </a:r>
            <a:endParaRPr lang="zh-CN" altLang="en-US" sz="4400" b="1" dirty="0">
              <a:solidFill>
                <a:schemeClr val="bg1"/>
              </a:solidFill>
              <a:latin typeface="思源黑体 CN Light" panose="020B0300000000000000" pitchFamily="34" charset="-122"/>
              <a:ea typeface="思源黑体 CN Light" panose="020B0300000000000000" pitchFamily="34" charset="-122"/>
            </a:endParaRPr>
          </a:p>
        </p:txBody>
      </p:sp>
      <p:sp>
        <p:nvSpPr>
          <p:cNvPr id="21" name="文本框 20"/>
          <p:cNvSpPr txBox="1"/>
          <p:nvPr/>
        </p:nvSpPr>
        <p:spPr>
          <a:xfrm>
            <a:off x="540025" y="1167297"/>
            <a:ext cx="4647534" cy="645160"/>
          </a:xfrm>
          <a:prstGeom prst="rect">
            <a:avLst/>
          </a:prstGeom>
          <a:noFill/>
        </p:spPr>
        <p:txBody>
          <a:bodyPr wrap="square" rtlCol="0">
            <a:spAutoFit/>
          </a:bodyPr>
          <a:lstStyle/>
          <a:p>
            <a:r>
              <a:rPr lang="zh-CN" altLang="en-US" sz="3600" b="1" dirty="0">
                <a:solidFill>
                  <a:srgbClr val="384A66"/>
                </a:solidFill>
                <a:latin typeface="思源黑体 CN Light" panose="020B0300000000000000" pitchFamily="34" charset="-122"/>
                <a:ea typeface="思源黑体 CN Light" panose="020B0300000000000000" pitchFamily="34" charset="-122"/>
              </a:rPr>
              <a:t>四、成功定律</a:t>
            </a:r>
            <a:endParaRPr lang="zh-CN" altLang="en-US" sz="3600" b="1" dirty="0">
              <a:solidFill>
                <a:srgbClr val="384A66"/>
              </a:solidFill>
              <a:latin typeface="思源黑体 CN Light" panose="020B0300000000000000" pitchFamily="34" charset="-122"/>
              <a:ea typeface="思源黑体 CN Light" panose="020B0300000000000000" pitchFamily="34" charset="-122"/>
            </a:endParaRPr>
          </a:p>
        </p:txBody>
      </p:sp>
      <p:sp>
        <p:nvSpPr>
          <p:cNvPr id="23" name="矩形 22"/>
          <p:cNvSpPr/>
          <p:nvPr/>
        </p:nvSpPr>
        <p:spPr>
          <a:xfrm>
            <a:off x="540025" y="1959132"/>
            <a:ext cx="2201430" cy="72008"/>
          </a:xfrm>
          <a:prstGeom prst="rect">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384A66"/>
              </a:solidFill>
            </a:endParaRPr>
          </a:p>
        </p:txBody>
      </p:sp>
      <p:grpSp>
        <p:nvGrpSpPr>
          <p:cNvPr id="8" name="组合 7"/>
          <p:cNvGrpSpPr/>
          <p:nvPr/>
        </p:nvGrpSpPr>
        <p:grpSpPr>
          <a:xfrm>
            <a:off x="539750" y="2204720"/>
            <a:ext cx="9865360" cy="627380"/>
            <a:chOff x="850" y="3472"/>
            <a:chExt cx="15536" cy="988"/>
          </a:xfrm>
        </p:grpSpPr>
        <p:sp>
          <p:nvSpPr>
            <p:cNvPr id="22" name="文本框 21"/>
            <p:cNvSpPr txBox="1"/>
            <p:nvPr/>
          </p:nvSpPr>
          <p:spPr>
            <a:xfrm>
              <a:off x="3817" y="3652"/>
              <a:ext cx="12569" cy="628"/>
            </a:xfrm>
            <a:prstGeom prst="rect">
              <a:avLst/>
            </a:prstGeom>
            <a:noFill/>
          </p:spPr>
          <p:txBody>
            <a:bodyPr wrap="square" rtlCol="0">
              <a:spAutoFit/>
            </a:bodyPr>
            <a:lstStyle/>
            <a:p>
              <a:pPr>
                <a:lnSpc>
                  <a:spcPct val="100000"/>
                </a:lnSpc>
              </a:pPr>
              <a:r>
                <a:rPr lang="en-US" altLang="zh-CN" sz="2000" dirty="0">
                  <a:solidFill>
                    <a:schemeClr val="tx1">
                      <a:lumMod val="50000"/>
                      <a:lumOff val="50000"/>
                    </a:schemeClr>
                  </a:solidFill>
                  <a:latin typeface="思源黑体 CN Light" panose="020B0300000000000000" pitchFamily="34" charset="-122"/>
                  <a:ea typeface="思源黑体 CN Light" panose="020B0300000000000000" pitchFamily="34" charset="-122"/>
                </a:rPr>
                <a:t>成功的机会永远属于“正向思维”的人。</a:t>
              </a:r>
              <a:endParaRPr lang="en-US" altLang="zh-CN" sz="2000" dirty="0">
                <a:solidFill>
                  <a:schemeClr val="tx1">
                    <a:lumMod val="50000"/>
                    <a:lumOff val="50000"/>
                  </a:schemeClr>
                </a:solidFill>
                <a:latin typeface="思源黑体 CN Light" panose="020B0300000000000000" pitchFamily="34" charset="-122"/>
                <a:ea typeface="思源黑体 CN Light" panose="020B0300000000000000" pitchFamily="34" charset="-122"/>
              </a:endParaRPr>
            </a:p>
          </p:txBody>
        </p:sp>
        <p:sp>
          <p:nvSpPr>
            <p:cNvPr id="7" name="矩形 6"/>
            <p:cNvSpPr/>
            <p:nvPr>
              <p:custDataLst>
                <p:tags r:id="rId1"/>
              </p:custDataLst>
            </p:nvPr>
          </p:nvSpPr>
          <p:spPr>
            <a:xfrm>
              <a:off x="850" y="3472"/>
              <a:ext cx="2730" cy="988"/>
            </a:xfrm>
            <a:prstGeom prst="rect">
              <a:avLst/>
            </a:prstGeom>
            <a:solidFill>
              <a:srgbClr val="485F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a:t>定律 1：</a:t>
              </a:r>
              <a:endParaRPr lang="zh-CN" altLang="en-US"/>
            </a:p>
          </p:txBody>
        </p:sp>
      </p:grpSp>
      <p:grpSp>
        <p:nvGrpSpPr>
          <p:cNvPr id="9" name="组合 8"/>
          <p:cNvGrpSpPr/>
          <p:nvPr/>
        </p:nvGrpSpPr>
        <p:grpSpPr>
          <a:xfrm>
            <a:off x="539750" y="3068955"/>
            <a:ext cx="9865360" cy="627380"/>
            <a:chOff x="850" y="3472"/>
            <a:chExt cx="15536" cy="988"/>
          </a:xfrm>
        </p:grpSpPr>
        <p:sp>
          <p:nvSpPr>
            <p:cNvPr id="10" name="文本框 9"/>
            <p:cNvSpPr txBox="1"/>
            <p:nvPr>
              <p:custDataLst>
                <p:tags r:id="rId2"/>
              </p:custDataLst>
            </p:nvPr>
          </p:nvSpPr>
          <p:spPr>
            <a:xfrm>
              <a:off x="3817" y="3652"/>
              <a:ext cx="12569" cy="628"/>
            </a:xfrm>
            <a:prstGeom prst="rect">
              <a:avLst/>
            </a:prstGeom>
            <a:noFill/>
          </p:spPr>
          <p:txBody>
            <a:bodyPr wrap="square" rtlCol="0">
              <a:spAutoFit/>
            </a:bodyPr>
            <a:p>
              <a:pPr>
                <a:lnSpc>
                  <a:spcPct val="100000"/>
                </a:lnSpc>
              </a:pPr>
              <a:r>
                <a:rPr lang="en-US" altLang="zh-CN" sz="2000" dirty="0">
                  <a:solidFill>
                    <a:schemeClr val="tx1">
                      <a:lumMod val="50000"/>
                      <a:lumOff val="50000"/>
                    </a:schemeClr>
                  </a:solidFill>
                  <a:latin typeface="思源黑体 CN Light" panose="020B0300000000000000" pitchFamily="34" charset="-122"/>
                  <a:ea typeface="思源黑体 CN Light" panose="020B0300000000000000" pitchFamily="34" charset="-122"/>
                </a:rPr>
                <a:t>如果你是个幸运的“倒霉蛋”，那么你可能“被迫成功”。</a:t>
              </a:r>
              <a:endParaRPr lang="en-US" altLang="zh-CN" sz="2000" dirty="0">
                <a:solidFill>
                  <a:schemeClr val="tx1">
                    <a:lumMod val="50000"/>
                    <a:lumOff val="50000"/>
                  </a:schemeClr>
                </a:solidFill>
                <a:latin typeface="思源黑体 CN Light" panose="020B0300000000000000" pitchFamily="34" charset="-122"/>
                <a:ea typeface="思源黑体 CN Light" panose="020B0300000000000000" pitchFamily="34" charset="-122"/>
              </a:endParaRPr>
            </a:p>
          </p:txBody>
        </p:sp>
        <p:sp>
          <p:nvSpPr>
            <p:cNvPr id="11" name="矩形 10"/>
            <p:cNvSpPr/>
            <p:nvPr>
              <p:custDataLst>
                <p:tags r:id="rId3"/>
              </p:custDataLst>
            </p:nvPr>
          </p:nvSpPr>
          <p:spPr>
            <a:xfrm>
              <a:off x="850" y="3472"/>
              <a:ext cx="2730" cy="988"/>
            </a:xfrm>
            <a:prstGeom prst="rect">
              <a:avLst/>
            </a:prstGeom>
            <a:solidFill>
              <a:srgbClr val="485F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a:t>定律 </a:t>
              </a:r>
              <a:r>
                <a:rPr lang="en-US" altLang="zh-CN"/>
                <a:t>2</a:t>
              </a:r>
              <a:r>
                <a:rPr lang="zh-CN" altLang="en-US"/>
                <a:t>：</a:t>
              </a:r>
              <a:endParaRPr lang="zh-CN" altLang="en-US"/>
            </a:p>
          </p:txBody>
        </p:sp>
      </p:grpSp>
      <p:grpSp>
        <p:nvGrpSpPr>
          <p:cNvPr id="12" name="组合 11"/>
          <p:cNvGrpSpPr/>
          <p:nvPr/>
        </p:nvGrpSpPr>
        <p:grpSpPr>
          <a:xfrm>
            <a:off x="539750" y="3860800"/>
            <a:ext cx="9865360" cy="627380"/>
            <a:chOff x="850" y="3472"/>
            <a:chExt cx="15536" cy="988"/>
          </a:xfrm>
        </p:grpSpPr>
        <p:sp>
          <p:nvSpPr>
            <p:cNvPr id="13" name="文本框 12"/>
            <p:cNvSpPr txBox="1"/>
            <p:nvPr>
              <p:custDataLst>
                <p:tags r:id="rId4"/>
              </p:custDataLst>
            </p:nvPr>
          </p:nvSpPr>
          <p:spPr>
            <a:xfrm>
              <a:off x="3817" y="3652"/>
              <a:ext cx="12569" cy="628"/>
            </a:xfrm>
            <a:prstGeom prst="rect">
              <a:avLst/>
            </a:prstGeom>
            <a:noFill/>
          </p:spPr>
          <p:txBody>
            <a:bodyPr wrap="square" rtlCol="0">
              <a:spAutoFit/>
            </a:bodyPr>
            <a:p>
              <a:pPr>
                <a:lnSpc>
                  <a:spcPct val="100000"/>
                </a:lnSpc>
              </a:pPr>
              <a:r>
                <a:rPr lang="en-US" altLang="zh-CN" sz="2000" dirty="0">
                  <a:solidFill>
                    <a:schemeClr val="tx1">
                      <a:lumMod val="50000"/>
                      <a:lumOff val="50000"/>
                    </a:schemeClr>
                  </a:solidFill>
                  <a:latin typeface="思源黑体 CN Light" panose="020B0300000000000000" pitchFamily="34" charset="-122"/>
                  <a:ea typeface="思源黑体 CN Light" panose="020B0300000000000000" pitchFamily="34" charset="-122"/>
                </a:rPr>
                <a:t>有效工作比勤奋工作更重要。</a:t>
              </a:r>
              <a:endParaRPr lang="en-US" altLang="zh-CN" sz="2000" dirty="0">
                <a:solidFill>
                  <a:schemeClr val="tx1">
                    <a:lumMod val="50000"/>
                    <a:lumOff val="50000"/>
                  </a:schemeClr>
                </a:solidFill>
                <a:latin typeface="思源黑体 CN Light" panose="020B0300000000000000" pitchFamily="34" charset="-122"/>
                <a:ea typeface="思源黑体 CN Light" panose="020B0300000000000000" pitchFamily="34" charset="-122"/>
              </a:endParaRPr>
            </a:p>
          </p:txBody>
        </p:sp>
        <p:sp>
          <p:nvSpPr>
            <p:cNvPr id="14" name="矩形 13"/>
            <p:cNvSpPr/>
            <p:nvPr>
              <p:custDataLst>
                <p:tags r:id="rId5"/>
              </p:custDataLst>
            </p:nvPr>
          </p:nvSpPr>
          <p:spPr>
            <a:xfrm>
              <a:off x="850" y="3472"/>
              <a:ext cx="2730" cy="988"/>
            </a:xfrm>
            <a:prstGeom prst="rect">
              <a:avLst/>
            </a:prstGeom>
            <a:solidFill>
              <a:srgbClr val="485F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a:t>定律 </a:t>
              </a:r>
              <a:r>
                <a:rPr lang="en-US" altLang="zh-CN"/>
                <a:t>3</a:t>
              </a:r>
              <a:r>
                <a:rPr lang="zh-CN" altLang="en-US"/>
                <a:t>：</a:t>
              </a:r>
              <a:endParaRPr lang="zh-CN" altLang="en-US"/>
            </a:p>
          </p:txBody>
        </p:sp>
      </p:grpSp>
      <p:grpSp>
        <p:nvGrpSpPr>
          <p:cNvPr id="15" name="组合 14"/>
          <p:cNvGrpSpPr/>
          <p:nvPr/>
        </p:nvGrpSpPr>
        <p:grpSpPr>
          <a:xfrm>
            <a:off x="539750" y="4725035"/>
            <a:ext cx="10525760" cy="627380"/>
            <a:chOff x="850" y="3472"/>
            <a:chExt cx="16576" cy="988"/>
          </a:xfrm>
        </p:grpSpPr>
        <p:sp>
          <p:nvSpPr>
            <p:cNvPr id="16" name="文本框 15"/>
            <p:cNvSpPr txBox="1"/>
            <p:nvPr>
              <p:custDataLst>
                <p:tags r:id="rId6"/>
              </p:custDataLst>
            </p:nvPr>
          </p:nvSpPr>
          <p:spPr>
            <a:xfrm>
              <a:off x="3817" y="3652"/>
              <a:ext cx="13609" cy="628"/>
            </a:xfrm>
            <a:prstGeom prst="rect">
              <a:avLst/>
            </a:prstGeom>
            <a:noFill/>
          </p:spPr>
          <p:txBody>
            <a:bodyPr wrap="square" rtlCol="0">
              <a:spAutoFit/>
            </a:bodyPr>
            <a:p>
              <a:pPr>
                <a:lnSpc>
                  <a:spcPct val="100000"/>
                </a:lnSpc>
              </a:pPr>
              <a:r>
                <a:rPr lang="en-US" altLang="zh-CN" sz="2000" dirty="0">
                  <a:solidFill>
                    <a:schemeClr val="tx1">
                      <a:lumMod val="50000"/>
                      <a:lumOff val="50000"/>
                    </a:schemeClr>
                  </a:solidFill>
                  <a:latin typeface="思源黑体 CN Light" panose="020B0300000000000000" pitchFamily="34" charset="-122"/>
                  <a:ea typeface="思源黑体 CN Light" panose="020B0300000000000000" pitchFamily="34" charset="-122"/>
                </a:rPr>
                <a:t>拥有“常理”而不只是“常识”，才能让你脱颖而出。</a:t>
              </a:r>
              <a:endParaRPr lang="en-US" altLang="zh-CN" sz="2000" dirty="0">
                <a:solidFill>
                  <a:schemeClr val="tx1">
                    <a:lumMod val="50000"/>
                    <a:lumOff val="50000"/>
                  </a:schemeClr>
                </a:solidFill>
                <a:latin typeface="思源黑体 CN Light" panose="020B0300000000000000" pitchFamily="34" charset="-122"/>
                <a:ea typeface="思源黑体 CN Light" panose="020B0300000000000000" pitchFamily="34" charset="-122"/>
              </a:endParaRPr>
            </a:p>
          </p:txBody>
        </p:sp>
        <p:sp>
          <p:nvSpPr>
            <p:cNvPr id="17" name="矩形 16"/>
            <p:cNvSpPr/>
            <p:nvPr>
              <p:custDataLst>
                <p:tags r:id="rId7"/>
              </p:custDataLst>
            </p:nvPr>
          </p:nvSpPr>
          <p:spPr>
            <a:xfrm>
              <a:off x="850" y="3472"/>
              <a:ext cx="2730" cy="988"/>
            </a:xfrm>
            <a:prstGeom prst="rect">
              <a:avLst/>
            </a:prstGeom>
            <a:solidFill>
              <a:srgbClr val="485F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a:t>定律 </a:t>
              </a:r>
              <a:r>
                <a:rPr lang="en-US" altLang="zh-CN"/>
                <a:t>4</a:t>
              </a:r>
              <a:r>
                <a:rPr lang="zh-CN" altLang="en-US"/>
                <a:t>：</a:t>
              </a:r>
              <a:endParaRPr lang="zh-CN" altLang="en-US"/>
            </a:p>
          </p:txBody>
        </p:sp>
      </p:gr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500"/>
                                        <p:tgtEl>
                                          <p:spTgt spid="21"/>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3"/>
                                        </p:tgtEl>
                                        <p:attrNameLst>
                                          <p:attrName>style.visibility</p:attrName>
                                        </p:attrNameLst>
                                      </p:cBhvr>
                                      <p:to>
                                        <p:strVal val="visible"/>
                                      </p:to>
                                    </p:set>
                                    <p:animEffect transition="in" filter="fade">
                                      <p:cBhvr>
                                        <p:cTn id="10"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3" grpId="0" bldLvl="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83432" y="220560"/>
            <a:ext cx="5613393" cy="761186"/>
            <a:chOff x="1828468" y="2747536"/>
            <a:chExt cx="4210044" cy="570889"/>
          </a:xfrm>
        </p:grpSpPr>
        <p:sp>
          <p:nvSpPr>
            <p:cNvPr id="3" name="文本框 2"/>
            <p:cNvSpPr txBox="1"/>
            <p:nvPr/>
          </p:nvSpPr>
          <p:spPr>
            <a:xfrm>
              <a:off x="1828468" y="2926948"/>
              <a:ext cx="2880320" cy="391477"/>
            </a:xfrm>
            <a:prstGeom prst="rect">
              <a:avLst/>
            </a:prstGeom>
            <a:noFill/>
          </p:spPr>
          <p:txBody>
            <a:bodyPr wrap="square" rtlCol="0">
              <a:spAutoFit/>
            </a:bodyPr>
            <a:lstStyle/>
            <a:p>
              <a:r>
                <a:rPr lang="zh-CN" altLang="en-US" sz="2800" dirty="0">
                  <a:solidFill>
                    <a:srgbClr val="384A66"/>
                  </a:solidFill>
                  <a:latin typeface="思源黑体 CN Light" panose="020B0300000000000000" pitchFamily="34" charset="-122"/>
                  <a:ea typeface="思源黑体 CN Light" panose="020B0300000000000000" pitchFamily="34" charset="-122"/>
                </a:rPr>
                <a:t>销售员靠什么开拓市场</a:t>
              </a:r>
              <a:endParaRPr lang="zh-CN" altLang="en-US" sz="2800" dirty="0">
                <a:solidFill>
                  <a:srgbClr val="384A66"/>
                </a:solidFill>
                <a:latin typeface="思源黑体 CN Light" panose="020B0300000000000000" pitchFamily="34" charset="-122"/>
                <a:ea typeface="思源黑体 CN Light" panose="020B0300000000000000" pitchFamily="34" charset="-122"/>
              </a:endParaRPr>
            </a:p>
          </p:txBody>
        </p:sp>
        <p:sp>
          <p:nvSpPr>
            <p:cNvPr id="4" name="文本框 3"/>
            <p:cNvSpPr txBox="1"/>
            <p:nvPr/>
          </p:nvSpPr>
          <p:spPr>
            <a:xfrm>
              <a:off x="1828468" y="2747536"/>
              <a:ext cx="4210044" cy="276225"/>
            </a:xfrm>
            <a:prstGeom prst="rect">
              <a:avLst/>
            </a:prstGeom>
            <a:noFill/>
          </p:spPr>
          <p:txBody>
            <a:bodyPr wrap="square" rtlCol="0">
              <a:spAutoFit/>
            </a:bodyPr>
            <a:lstStyle/>
            <a:p>
              <a:r>
                <a:rPr lang="en-US" altLang="zh-CN" sz="1800" dirty="0">
                  <a:solidFill>
                    <a:srgbClr val="384A66"/>
                  </a:solidFill>
                  <a:latin typeface="思源黑体 CN Light" panose="020B0300000000000000" pitchFamily="34" charset="-122"/>
                  <a:ea typeface="思源黑体 CN Light" panose="020B0300000000000000" pitchFamily="34" charset="-122"/>
                </a:rPr>
                <a:t>第一节</a:t>
              </a:r>
              <a:endParaRPr lang="en-US" altLang="zh-CN" sz="1800" dirty="0">
                <a:solidFill>
                  <a:srgbClr val="384A66"/>
                </a:solidFill>
                <a:latin typeface="思源黑体 CN Light" panose="020B0300000000000000" pitchFamily="34" charset="-122"/>
                <a:ea typeface="思源黑体 CN Light" panose="020B0300000000000000" pitchFamily="34" charset="-122"/>
              </a:endParaRPr>
            </a:p>
          </p:txBody>
        </p:sp>
      </p:grpSp>
      <p:sp>
        <p:nvSpPr>
          <p:cNvPr id="5" name="椭圆 4"/>
          <p:cNvSpPr/>
          <p:nvPr/>
        </p:nvSpPr>
        <p:spPr>
          <a:xfrm>
            <a:off x="-456728" y="-315417"/>
            <a:ext cx="1440160" cy="1410509"/>
          </a:xfrm>
          <a:prstGeom prst="ellipse">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47328" y="211287"/>
            <a:ext cx="1177490" cy="769441"/>
          </a:xfrm>
          <a:prstGeom prst="rect">
            <a:avLst/>
          </a:prstGeom>
          <a:noFill/>
        </p:spPr>
        <p:txBody>
          <a:bodyPr wrap="square" rtlCol="0">
            <a:spAutoFit/>
          </a:bodyPr>
          <a:lstStyle/>
          <a:p>
            <a:r>
              <a:rPr lang="en-US" altLang="zh-CN" sz="4400" b="1" dirty="0">
                <a:solidFill>
                  <a:schemeClr val="bg1"/>
                </a:solidFill>
                <a:latin typeface="思源黑体 CN Light" panose="020B0300000000000000" pitchFamily="34" charset="-122"/>
                <a:ea typeface="思源黑体 CN Light" panose="020B0300000000000000" pitchFamily="34" charset="-122"/>
              </a:rPr>
              <a:t>01</a:t>
            </a:r>
            <a:endParaRPr lang="zh-CN" altLang="en-US" sz="4400" b="1" dirty="0">
              <a:solidFill>
                <a:schemeClr val="bg1"/>
              </a:solidFill>
              <a:latin typeface="思源黑体 CN Light" panose="020B0300000000000000" pitchFamily="34" charset="-122"/>
              <a:ea typeface="思源黑体 CN Light" panose="020B0300000000000000" pitchFamily="34" charset="-122"/>
            </a:endParaRPr>
          </a:p>
        </p:txBody>
      </p:sp>
      <p:grpSp>
        <p:nvGrpSpPr>
          <p:cNvPr id="8" name="组合 7"/>
          <p:cNvGrpSpPr/>
          <p:nvPr/>
        </p:nvGrpSpPr>
        <p:grpSpPr>
          <a:xfrm>
            <a:off x="539750" y="1343660"/>
            <a:ext cx="9865360" cy="627380"/>
            <a:chOff x="850" y="3472"/>
            <a:chExt cx="15536" cy="988"/>
          </a:xfrm>
        </p:grpSpPr>
        <p:sp>
          <p:nvSpPr>
            <p:cNvPr id="22" name="文本框 21"/>
            <p:cNvSpPr txBox="1"/>
            <p:nvPr/>
          </p:nvSpPr>
          <p:spPr>
            <a:xfrm>
              <a:off x="3817" y="3652"/>
              <a:ext cx="12569" cy="628"/>
            </a:xfrm>
            <a:prstGeom prst="rect">
              <a:avLst/>
            </a:prstGeom>
            <a:noFill/>
          </p:spPr>
          <p:txBody>
            <a:bodyPr wrap="square" rtlCol="0">
              <a:spAutoFit/>
            </a:bodyPr>
            <a:lstStyle/>
            <a:p>
              <a:pPr>
                <a:lnSpc>
                  <a:spcPct val="100000"/>
                </a:lnSpc>
              </a:pPr>
              <a:r>
                <a:rPr lang="en-US" altLang="zh-CN" sz="2000" dirty="0">
                  <a:solidFill>
                    <a:schemeClr val="tx1">
                      <a:lumMod val="50000"/>
                      <a:lumOff val="50000"/>
                    </a:schemeClr>
                  </a:solidFill>
                  <a:latin typeface="思源黑体 CN Light" panose="020B0300000000000000" pitchFamily="34" charset="-122"/>
                  <a:ea typeface="思源黑体 CN Light" panose="020B0300000000000000" pitchFamily="34" charset="-122"/>
                </a:rPr>
                <a:t>如果你不能独立完成任务，一定要学会搬救兵。</a:t>
              </a:r>
              <a:endParaRPr lang="en-US" altLang="zh-CN" sz="2000" dirty="0">
                <a:solidFill>
                  <a:schemeClr val="tx1">
                    <a:lumMod val="50000"/>
                    <a:lumOff val="50000"/>
                  </a:schemeClr>
                </a:solidFill>
                <a:latin typeface="思源黑体 CN Light" panose="020B0300000000000000" pitchFamily="34" charset="-122"/>
                <a:ea typeface="思源黑体 CN Light" panose="020B0300000000000000" pitchFamily="34" charset="-122"/>
              </a:endParaRPr>
            </a:p>
          </p:txBody>
        </p:sp>
        <p:sp>
          <p:nvSpPr>
            <p:cNvPr id="7" name="矩形 6"/>
            <p:cNvSpPr/>
            <p:nvPr>
              <p:custDataLst>
                <p:tags r:id="rId1"/>
              </p:custDataLst>
            </p:nvPr>
          </p:nvSpPr>
          <p:spPr>
            <a:xfrm>
              <a:off x="850" y="3472"/>
              <a:ext cx="2730" cy="988"/>
            </a:xfrm>
            <a:prstGeom prst="rect">
              <a:avLst/>
            </a:prstGeom>
            <a:solidFill>
              <a:srgbClr val="485F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a:t>定律 </a:t>
              </a:r>
              <a:r>
                <a:rPr lang="en-US" altLang="zh-CN"/>
                <a:t>5</a:t>
              </a:r>
              <a:r>
                <a:rPr lang="zh-CN" altLang="en-US"/>
                <a:t>：</a:t>
              </a:r>
              <a:endParaRPr lang="zh-CN" altLang="en-US"/>
            </a:p>
          </p:txBody>
        </p:sp>
      </p:grpSp>
      <p:grpSp>
        <p:nvGrpSpPr>
          <p:cNvPr id="9" name="组合 8"/>
          <p:cNvGrpSpPr/>
          <p:nvPr/>
        </p:nvGrpSpPr>
        <p:grpSpPr>
          <a:xfrm>
            <a:off x="539750" y="2207895"/>
            <a:ext cx="9865360" cy="627380"/>
            <a:chOff x="850" y="3472"/>
            <a:chExt cx="15536" cy="988"/>
          </a:xfrm>
        </p:grpSpPr>
        <p:sp>
          <p:nvSpPr>
            <p:cNvPr id="10" name="文本框 9"/>
            <p:cNvSpPr txBox="1"/>
            <p:nvPr>
              <p:custDataLst>
                <p:tags r:id="rId2"/>
              </p:custDataLst>
            </p:nvPr>
          </p:nvSpPr>
          <p:spPr>
            <a:xfrm>
              <a:off x="3817" y="3652"/>
              <a:ext cx="12569" cy="628"/>
            </a:xfrm>
            <a:prstGeom prst="rect">
              <a:avLst/>
            </a:prstGeom>
            <a:noFill/>
          </p:spPr>
          <p:txBody>
            <a:bodyPr wrap="square" rtlCol="0">
              <a:spAutoFit/>
            </a:bodyPr>
            <a:p>
              <a:pPr>
                <a:lnSpc>
                  <a:spcPct val="100000"/>
                </a:lnSpc>
              </a:pPr>
              <a:r>
                <a:rPr lang="en-US" altLang="zh-CN" sz="2000" dirty="0">
                  <a:solidFill>
                    <a:schemeClr val="tx1">
                      <a:lumMod val="50000"/>
                      <a:lumOff val="50000"/>
                    </a:schemeClr>
                  </a:solidFill>
                  <a:latin typeface="思源黑体 CN Light" panose="020B0300000000000000" pitchFamily="34" charset="-122"/>
                  <a:ea typeface="思源黑体 CN Light" panose="020B0300000000000000" pitchFamily="34" charset="-122"/>
                </a:rPr>
                <a:t>如果你受过很多培训仍然进步缓慢，不妨试试培训别人。</a:t>
              </a:r>
              <a:endParaRPr lang="en-US" altLang="zh-CN" sz="2000" dirty="0">
                <a:solidFill>
                  <a:schemeClr val="tx1">
                    <a:lumMod val="50000"/>
                    <a:lumOff val="50000"/>
                  </a:schemeClr>
                </a:solidFill>
                <a:latin typeface="思源黑体 CN Light" panose="020B0300000000000000" pitchFamily="34" charset="-122"/>
                <a:ea typeface="思源黑体 CN Light" panose="020B0300000000000000" pitchFamily="34" charset="-122"/>
              </a:endParaRPr>
            </a:p>
          </p:txBody>
        </p:sp>
        <p:sp>
          <p:nvSpPr>
            <p:cNvPr id="11" name="矩形 10"/>
            <p:cNvSpPr/>
            <p:nvPr>
              <p:custDataLst>
                <p:tags r:id="rId3"/>
              </p:custDataLst>
            </p:nvPr>
          </p:nvSpPr>
          <p:spPr>
            <a:xfrm>
              <a:off x="850" y="3472"/>
              <a:ext cx="2730" cy="988"/>
            </a:xfrm>
            <a:prstGeom prst="rect">
              <a:avLst/>
            </a:prstGeom>
            <a:solidFill>
              <a:srgbClr val="485F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a:t>定律 </a:t>
              </a:r>
              <a:r>
                <a:rPr lang="en-US" altLang="zh-CN"/>
                <a:t>6</a:t>
              </a:r>
              <a:r>
                <a:rPr lang="zh-CN" altLang="en-US"/>
                <a:t>：</a:t>
              </a:r>
              <a:endParaRPr lang="zh-CN" altLang="en-US"/>
            </a:p>
          </p:txBody>
        </p:sp>
      </p:grpSp>
      <p:grpSp>
        <p:nvGrpSpPr>
          <p:cNvPr id="12" name="组合 11"/>
          <p:cNvGrpSpPr/>
          <p:nvPr/>
        </p:nvGrpSpPr>
        <p:grpSpPr>
          <a:xfrm>
            <a:off x="539750" y="2999740"/>
            <a:ext cx="9865360" cy="627380"/>
            <a:chOff x="850" y="3472"/>
            <a:chExt cx="15536" cy="988"/>
          </a:xfrm>
        </p:grpSpPr>
        <p:sp>
          <p:nvSpPr>
            <p:cNvPr id="13" name="文本框 12"/>
            <p:cNvSpPr txBox="1"/>
            <p:nvPr>
              <p:custDataLst>
                <p:tags r:id="rId4"/>
              </p:custDataLst>
            </p:nvPr>
          </p:nvSpPr>
          <p:spPr>
            <a:xfrm>
              <a:off x="3817" y="3652"/>
              <a:ext cx="12569" cy="628"/>
            </a:xfrm>
            <a:prstGeom prst="rect">
              <a:avLst/>
            </a:prstGeom>
            <a:noFill/>
          </p:spPr>
          <p:txBody>
            <a:bodyPr wrap="square" rtlCol="0">
              <a:spAutoFit/>
            </a:bodyPr>
            <a:p>
              <a:pPr>
                <a:lnSpc>
                  <a:spcPct val="100000"/>
                </a:lnSpc>
              </a:pPr>
              <a:r>
                <a:rPr lang="en-US" altLang="zh-CN" sz="2000" dirty="0">
                  <a:solidFill>
                    <a:schemeClr val="tx1">
                      <a:lumMod val="50000"/>
                      <a:lumOff val="50000"/>
                    </a:schemeClr>
                  </a:solidFill>
                  <a:latin typeface="思源黑体 CN Light" panose="020B0300000000000000" pitchFamily="34" charset="-122"/>
                  <a:ea typeface="思源黑体 CN Light" panose="020B0300000000000000" pitchFamily="34" charset="-122"/>
                </a:rPr>
                <a:t>每隔三年，全面升级知识结构。</a:t>
              </a:r>
              <a:endParaRPr lang="en-US" altLang="zh-CN" sz="2000" dirty="0">
                <a:solidFill>
                  <a:schemeClr val="tx1">
                    <a:lumMod val="50000"/>
                    <a:lumOff val="50000"/>
                  </a:schemeClr>
                </a:solidFill>
                <a:latin typeface="思源黑体 CN Light" panose="020B0300000000000000" pitchFamily="34" charset="-122"/>
                <a:ea typeface="思源黑体 CN Light" panose="020B0300000000000000" pitchFamily="34" charset="-122"/>
              </a:endParaRPr>
            </a:p>
          </p:txBody>
        </p:sp>
        <p:sp>
          <p:nvSpPr>
            <p:cNvPr id="14" name="矩形 13"/>
            <p:cNvSpPr/>
            <p:nvPr>
              <p:custDataLst>
                <p:tags r:id="rId5"/>
              </p:custDataLst>
            </p:nvPr>
          </p:nvSpPr>
          <p:spPr>
            <a:xfrm>
              <a:off x="850" y="3472"/>
              <a:ext cx="2730" cy="988"/>
            </a:xfrm>
            <a:prstGeom prst="rect">
              <a:avLst/>
            </a:prstGeom>
            <a:solidFill>
              <a:srgbClr val="485F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a:t>定律 </a:t>
              </a:r>
              <a:r>
                <a:rPr lang="en-US" altLang="zh-CN"/>
                <a:t>7</a:t>
              </a:r>
              <a:r>
                <a:rPr lang="zh-CN" altLang="en-US"/>
                <a:t>：</a:t>
              </a:r>
              <a:endParaRPr lang="zh-CN" altLang="en-US"/>
            </a:p>
          </p:txBody>
        </p:sp>
      </p:grpSp>
      <p:grpSp>
        <p:nvGrpSpPr>
          <p:cNvPr id="15" name="组合 14"/>
          <p:cNvGrpSpPr/>
          <p:nvPr/>
        </p:nvGrpSpPr>
        <p:grpSpPr>
          <a:xfrm>
            <a:off x="539750" y="3863975"/>
            <a:ext cx="10525760" cy="627380"/>
            <a:chOff x="850" y="3472"/>
            <a:chExt cx="16576" cy="988"/>
          </a:xfrm>
        </p:grpSpPr>
        <p:sp>
          <p:nvSpPr>
            <p:cNvPr id="16" name="文本框 15"/>
            <p:cNvSpPr txBox="1"/>
            <p:nvPr>
              <p:custDataLst>
                <p:tags r:id="rId6"/>
              </p:custDataLst>
            </p:nvPr>
          </p:nvSpPr>
          <p:spPr>
            <a:xfrm>
              <a:off x="3817" y="3652"/>
              <a:ext cx="13609" cy="628"/>
            </a:xfrm>
            <a:prstGeom prst="rect">
              <a:avLst/>
            </a:prstGeom>
            <a:noFill/>
          </p:spPr>
          <p:txBody>
            <a:bodyPr wrap="square" rtlCol="0">
              <a:spAutoFit/>
            </a:bodyPr>
            <a:p>
              <a:pPr>
                <a:lnSpc>
                  <a:spcPct val="100000"/>
                </a:lnSpc>
              </a:pPr>
              <a:r>
                <a:rPr lang="en-US" altLang="zh-CN" sz="2000" dirty="0">
                  <a:solidFill>
                    <a:schemeClr val="tx1">
                      <a:lumMod val="50000"/>
                      <a:lumOff val="50000"/>
                    </a:schemeClr>
                  </a:solidFill>
                  <a:latin typeface="思源黑体 CN Light" panose="020B0300000000000000" pitchFamily="34" charset="-122"/>
                  <a:ea typeface="思源黑体 CN Light" panose="020B0300000000000000" pitchFamily="34" charset="-122"/>
                </a:rPr>
                <a:t>规划职业生涯战略，就是要做未来不后悔的事。</a:t>
              </a:r>
              <a:endParaRPr lang="en-US" altLang="zh-CN" sz="2000" dirty="0">
                <a:solidFill>
                  <a:schemeClr val="tx1">
                    <a:lumMod val="50000"/>
                    <a:lumOff val="50000"/>
                  </a:schemeClr>
                </a:solidFill>
                <a:latin typeface="思源黑体 CN Light" panose="020B0300000000000000" pitchFamily="34" charset="-122"/>
                <a:ea typeface="思源黑体 CN Light" panose="020B0300000000000000" pitchFamily="34" charset="-122"/>
              </a:endParaRPr>
            </a:p>
          </p:txBody>
        </p:sp>
        <p:sp>
          <p:nvSpPr>
            <p:cNvPr id="17" name="矩形 16"/>
            <p:cNvSpPr/>
            <p:nvPr>
              <p:custDataLst>
                <p:tags r:id="rId7"/>
              </p:custDataLst>
            </p:nvPr>
          </p:nvSpPr>
          <p:spPr>
            <a:xfrm>
              <a:off x="850" y="3472"/>
              <a:ext cx="2730" cy="988"/>
            </a:xfrm>
            <a:prstGeom prst="rect">
              <a:avLst/>
            </a:prstGeom>
            <a:solidFill>
              <a:srgbClr val="485F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a:t>定律 </a:t>
              </a:r>
              <a:r>
                <a:rPr lang="en-US" altLang="zh-CN"/>
                <a:t>8</a:t>
              </a:r>
              <a:r>
                <a:rPr lang="zh-CN" altLang="en-US"/>
                <a:t>：</a:t>
              </a:r>
              <a:endParaRPr lang="zh-CN" altLang="en-US"/>
            </a:p>
          </p:txBody>
        </p:sp>
      </p:gr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tags/tag1.xml><?xml version="1.0" encoding="utf-8"?>
<p:tagLst xmlns:p="http://schemas.openxmlformats.org/presentationml/2006/main">
  <p:tag name="KSO_WM_BEAUTIFY_FLAG" val=""/>
</p:tagLst>
</file>

<file path=ppt/tags/tag10.xml><?xml version="1.0" encoding="utf-8"?>
<p:tagLst xmlns:p="http://schemas.openxmlformats.org/presentationml/2006/main">
  <p:tag name="KSO_WM_BEAUTIFY_FLAG" val=""/>
</p:tagLst>
</file>

<file path=ppt/tags/tag100.xml><?xml version="1.0" encoding="utf-8"?>
<p:tagLst xmlns:p="http://schemas.openxmlformats.org/presentationml/2006/main">
  <p:tag name="KSO_WM_BEAUTIFY_FLAG" val=""/>
</p:tagLst>
</file>

<file path=ppt/tags/tag101.xml><?xml version="1.0" encoding="utf-8"?>
<p:tagLst xmlns:p="http://schemas.openxmlformats.org/presentationml/2006/main">
  <p:tag name="KSO_WM_BEAUTIFY_FLAG" val=""/>
</p:tagLst>
</file>

<file path=ppt/tags/tag102.xml><?xml version="1.0" encoding="utf-8"?>
<p:tagLst xmlns:p="http://schemas.openxmlformats.org/presentationml/2006/main">
  <p:tag name="KSO_WM_BEAUTIFY_FLAG" val=""/>
</p:tagLst>
</file>

<file path=ppt/tags/tag103.xml><?xml version="1.0" encoding="utf-8"?>
<p:tagLst xmlns:p="http://schemas.openxmlformats.org/presentationml/2006/main">
  <p:tag name="KSO_WM_BEAUTIFY_FLAG" val=""/>
</p:tagLst>
</file>

<file path=ppt/tags/tag104.xml><?xml version="1.0" encoding="utf-8"?>
<p:tagLst xmlns:p="http://schemas.openxmlformats.org/presentationml/2006/main">
  <p:tag name="KSO_WM_BEAUTIFY_FLAG" val=""/>
</p:tagLst>
</file>

<file path=ppt/tags/tag105.xml><?xml version="1.0" encoding="utf-8"?>
<p:tagLst xmlns:p="http://schemas.openxmlformats.org/presentationml/2006/main">
  <p:tag name="KSO_WM_BEAUTIFY_FLAG" val=""/>
</p:tagLst>
</file>

<file path=ppt/tags/tag106.xml><?xml version="1.0" encoding="utf-8"?>
<p:tagLst xmlns:p="http://schemas.openxmlformats.org/presentationml/2006/main">
  <p:tag name="KSO_WM_BEAUTIFY_FLAG" val=""/>
</p:tagLst>
</file>

<file path=ppt/tags/tag107.xml><?xml version="1.0" encoding="utf-8"?>
<p:tagLst xmlns:p="http://schemas.openxmlformats.org/presentationml/2006/main">
  <p:tag name="KSO_WM_BEAUTIFY_FLAG" val=""/>
</p:tagLst>
</file>

<file path=ppt/tags/tag108.xml><?xml version="1.0" encoding="utf-8"?>
<p:tagLst xmlns:p="http://schemas.openxmlformats.org/presentationml/2006/main">
  <p:tag name="KSO_WM_BEAUTIFY_FLAG" val=""/>
</p:tagLst>
</file>

<file path=ppt/tags/tag109.xml><?xml version="1.0" encoding="utf-8"?>
<p:tagLst xmlns:p="http://schemas.openxmlformats.org/presentationml/2006/main">
  <p:tag name="KSO_WM_BEAUTIFY_FLAG" val=""/>
</p:tagLst>
</file>

<file path=ppt/tags/tag11.xml><?xml version="1.0" encoding="utf-8"?>
<p:tagLst xmlns:p="http://schemas.openxmlformats.org/presentationml/2006/main">
  <p:tag name="KSO_WM_BEAUTIFY_FLAG" val=""/>
</p:tagLst>
</file>

<file path=ppt/tags/tag110.xml><?xml version="1.0" encoding="utf-8"?>
<p:tagLst xmlns:p="http://schemas.openxmlformats.org/presentationml/2006/main">
  <p:tag name="KSO_WM_BEAUTIFY_FLAG" val=""/>
</p:tagLst>
</file>

<file path=ppt/tags/tag111.xml><?xml version="1.0" encoding="utf-8"?>
<p:tagLst xmlns:p="http://schemas.openxmlformats.org/presentationml/2006/main">
  <p:tag name="KSO_WM_BEAUTIFY_FLAG" val=""/>
</p:tagLst>
</file>

<file path=ppt/tags/tag112.xml><?xml version="1.0" encoding="utf-8"?>
<p:tagLst xmlns:p="http://schemas.openxmlformats.org/presentationml/2006/main">
  <p:tag name="KSO_WM_BEAUTIFY_FLAG" val=""/>
</p:tagLst>
</file>

<file path=ppt/tags/tag113.xml><?xml version="1.0" encoding="utf-8"?>
<p:tagLst xmlns:p="http://schemas.openxmlformats.org/presentationml/2006/main">
  <p:tag name="KSO_WM_BEAUTIFY_FLAG" val=""/>
</p:tagLst>
</file>

<file path=ppt/tags/tag114.xml><?xml version="1.0" encoding="utf-8"?>
<p:tagLst xmlns:p="http://schemas.openxmlformats.org/presentationml/2006/main">
  <p:tag name="KSO_WM_BEAUTIFY_FLAG" val=""/>
</p:tagLst>
</file>

<file path=ppt/tags/tag115.xml><?xml version="1.0" encoding="utf-8"?>
<p:tagLst xmlns:p="http://schemas.openxmlformats.org/presentationml/2006/main">
  <p:tag name="KSO_WM_BEAUTIFY_FLAG" val=""/>
</p:tagLst>
</file>

<file path=ppt/tags/tag116.xml><?xml version="1.0" encoding="utf-8"?>
<p:tagLst xmlns:p="http://schemas.openxmlformats.org/presentationml/2006/main">
  <p:tag name="KSO_WM_BEAUTIFY_FLAG" val=""/>
</p:tagLst>
</file>

<file path=ppt/tags/tag117.xml><?xml version="1.0" encoding="utf-8"?>
<p:tagLst xmlns:p="http://schemas.openxmlformats.org/presentationml/2006/main">
  <p:tag name="KSO_WM_BEAUTIFY_FLAG" val=""/>
</p:tagLst>
</file>

<file path=ppt/tags/tag118.xml><?xml version="1.0" encoding="utf-8"?>
<p:tagLst xmlns:p="http://schemas.openxmlformats.org/presentationml/2006/main">
  <p:tag name="KSO_WM_BEAUTIFY_FLAG" val=""/>
</p:tagLst>
</file>

<file path=ppt/tags/tag119.xml><?xml version="1.0" encoding="utf-8"?>
<p:tagLst xmlns:p="http://schemas.openxmlformats.org/presentationml/2006/main">
  <p:tag name="KSO_WM_BEAUTIFY_FLAG" val=""/>
</p:tagLst>
</file>

<file path=ppt/tags/tag12.xml><?xml version="1.0" encoding="utf-8"?>
<p:tagLst xmlns:p="http://schemas.openxmlformats.org/presentationml/2006/main">
  <p:tag name="KSO_WM_BEAUTIFY_FLAG" val=""/>
</p:tagLst>
</file>

<file path=ppt/tags/tag120.xml><?xml version="1.0" encoding="utf-8"?>
<p:tagLst xmlns:p="http://schemas.openxmlformats.org/presentationml/2006/main">
  <p:tag name="KSO_WM_BEAUTIFY_FLAG" val=""/>
</p:tagLst>
</file>

<file path=ppt/tags/tag121.xml><?xml version="1.0" encoding="utf-8"?>
<p:tagLst xmlns:p="http://schemas.openxmlformats.org/presentationml/2006/main">
  <p:tag name="KSO_WM_BEAUTIFY_FLAG" val=""/>
</p:tagLst>
</file>

<file path=ppt/tags/tag122.xml><?xml version="1.0" encoding="utf-8"?>
<p:tagLst xmlns:p="http://schemas.openxmlformats.org/presentationml/2006/main">
  <p:tag name="KSO_WM_BEAUTIFY_FLAG" val=""/>
</p:tagLst>
</file>

<file path=ppt/tags/tag123.xml><?xml version="1.0" encoding="utf-8"?>
<p:tagLst xmlns:p="http://schemas.openxmlformats.org/presentationml/2006/main">
  <p:tag name="KSO_WM_BEAUTIFY_FLAG" val=""/>
</p:tagLst>
</file>

<file path=ppt/tags/tag124.xml><?xml version="1.0" encoding="utf-8"?>
<p:tagLst xmlns:p="http://schemas.openxmlformats.org/presentationml/2006/main">
  <p:tag name="KSO_WM_BEAUTIFY_FLAG" val=""/>
</p:tagLst>
</file>

<file path=ppt/tags/tag125.xml><?xml version="1.0" encoding="utf-8"?>
<p:tagLst xmlns:p="http://schemas.openxmlformats.org/presentationml/2006/main">
  <p:tag name="KSO_WM_BEAUTIFY_FLAG" val=""/>
</p:tagLst>
</file>

<file path=ppt/tags/tag126.xml><?xml version="1.0" encoding="utf-8"?>
<p:tagLst xmlns:p="http://schemas.openxmlformats.org/presentationml/2006/main">
  <p:tag name="KSO_WM_BEAUTIFY_FLAG" val=""/>
</p:tagLst>
</file>

<file path=ppt/tags/tag127.xml><?xml version="1.0" encoding="utf-8"?>
<p:tagLst xmlns:p="http://schemas.openxmlformats.org/presentationml/2006/main">
  <p:tag name="KSO_WM_BEAUTIFY_FLAG" val=""/>
</p:tagLst>
</file>

<file path=ppt/tags/tag128.xml><?xml version="1.0" encoding="utf-8"?>
<p:tagLst xmlns:p="http://schemas.openxmlformats.org/presentationml/2006/main">
  <p:tag name="KSO_WM_BEAUTIFY_FLAG" val=""/>
</p:tagLst>
</file>

<file path=ppt/tags/tag129.xml><?xml version="1.0" encoding="utf-8"?>
<p:tagLst xmlns:p="http://schemas.openxmlformats.org/presentationml/2006/main">
  <p:tag name="KSO_WM_BEAUTIFY_FLAG" val=""/>
</p:tagLst>
</file>

<file path=ppt/tags/tag13.xml><?xml version="1.0" encoding="utf-8"?>
<p:tagLst xmlns:p="http://schemas.openxmlformats.org/presentationml/2006/main">
  <p:tag name="KSO_WM_BEAUTIFY_FLAG" val=""/>
</p:tagLst>
</file>

<file path=ppt/tags/tag130.xml><?xml version="1.0" encoding="utf-8"?>
<p:tagLst xmlns:p="http://schemas.openxmlformats.org/presentationml/2006/main">
  <p:tag name="KSO_WM_BEAUTIFY_FLAG" val=""/>
</p:tagLst>
</file>

<file path=ppt/tags/tag131.xml><?xml version="1.0" encoding="utf-8"?>
<p:tagLst xmlns:p="http://schemas.openxmlformats.org/presentationml/2006/main">
  <p:tag name="KSO_WM_BEAUTIFY_FLAG" val=""/>
</p:tagLst>
</file>

<file path=ppt/tags/tag132.xml><?xml version="1.0" encoding="utf-8"?>
<p:tagLst xmlns:p="http://schemas.openxmlformats.org/presentationml/2006/main">
  <p:tag name="KSO_WM_BEAUTIFY_FLAG" val=""/>
</p:tagLst>
</file>

<file path=ppt/tags/tag133.xml><?xml version="1.0" encoding="utf-8"?>
<p:tagLst xmlns:p="http://schemas.openxmlformats.org/presentationml/2006/main">
  <p:tag name="KSO_WM_BEAUTIFY_FLAG" val=""/>
</p:tagLst>
</file>

<file path=ppt/tags/tag134.xml><?xml version="1.0" encoding="utf-8"?>
<p:tagLst xmlns:p="http://schemas.openxmlformats.org/presentationml/2006/main">
  <p:tag name="KSO_WM_BEAUTIFY_FLAG" val=""/>
</p:tagLst>
</file>

<file path=ppt/tags/tag135.xml><?xml version="1.0" encoding="utf-8"?>
<p:tagLst xmlns:p="http://schemas.openxmlformats.org/presentationml/2006/main">
  <p:tag name="KSO_WM_BEAUTIFY_FLAG" val=""/>
</p:tagLst>
</file>

<file path=ppt/tags/tag136.xml><?xml version="1.0" encoding="utf-8"?>
<p:tagLst xmlns:p="http://schemas.openxmlformats.org/presentationml/2006/main">
  <p:tag name="KSO_WM_BEAUTIFY_FLAG" val=""/>
</p:tagLst>
</file>

<file path=ppt/tags/tag137.xml><?xml version="1.0" encoding="utf-8"?>
<p:tagLst xmlns:p="http://schemas.openxmlformats.org/presentationml/2006/main">
  <p:tag name="KSO_WM_BEAUTIFY_FLAG" val=""/>
</p:tagLst>
</file>

<file path=ppt/tags/tag138.xml><?xml version="1.0" encoding="utf-8"?>
<p:tagLst xmlns:p="http://schemas.openxmlformats.org/presentationml/2006/main">
  <p:tag name="KSO_WM_BEAUTIFY_FLAG" val=""/>
</p:tagLst>
</file>

<file path=ppt/tags/tag139.xml><?xml version="1.0" encoding="utf-8"?>
<p:tagLst xmlns:p="http://schemas.openxmlformats.org/presentationml/2006/main">
  <p:tag name="KSO_WM_BEAUTIFY_FLAG" val=""/>
</p:tagLst>
</file>

<file path=ppt/tags/tag14.xml><?xml version="1.0" encoding="utf-8"?>
<p:tagLst xmlns:p="http://schemas.openxmlformats.org/presentationml/2006/main">
  <p:tag name="KSO_WM_BEAUTIFY_FLAG" val=""/>
</p:tagLst>
</file>

<file path=ppt/tags/tag140.xml><?xml version="1.0" encoding="utf-8"?>
<p:tagLst xmlns:p="http://schemas.openxmlformats.org/presentationml/2006/main">
  <p:tag name="KSO_WM_BEAUTIFY_FLAG" val=""/>
</p:tagLst>
</file>

<file path=ppt/tags/tag141.xml><?xml version="1.0" encoding="utf-8"?>
<p:tagLst xmlns:p="http://schemas.openxmlformats.org/presentationml/2006/main">
  <p:tag name="KSO_WM_BEAUTIFY_FLAG" val=""/>
</p:tagLst>
</file>

<file path=ppt/tags/tag142.xml><?xml version="1.0" encoding="utf-8"?>
<p:tagLst xmlns:p="http://schemas.openxmlformats.org/presentationml/2006/main">
  <p:tag name="KSO_WM_BEAUTIFY_FLAG" val=""/>
</p:tagLst>
</file>

<file path=ppt/tags/tag143.xml><?xml version="1.0" encoding="utf-8"?>
<p:tagLst xmlns:p="http://schemas.openxmlformats.org/presentationml/2006/main">
  <p:tag name="KSO_WM_BEAUTIFY_FLAG" val=""/>
</p:tagLst>
</file>

<file path=ppt/tags/tag144.xml><?xml version="1.0" encoding="utf-8"?>
<p:tagLst xmlns:p="http://schemas.openxmlformats.org/presentationml/2006/main">
  <p:tag name="KSO_WM_BEAUTIFY_FLAG" val=""/>
</p:tagLst>
</file>

<file path=ppt/tags/tag145.xml><?xml version="1.0" encoding="utf-8"?>
<p:tagLst xmlns:p="http://schemas.openxmlformats.org/presentationml/2006/main">
  <p:tag name="KSO_WM_BEAUTIFY_FLAG" val=""/>
</p:tagLst>
</file>

<file path=ppt/tags/tag146.xml><?xml version="1.0" encoding="utf-8"?>
<p:tagLst xmlns:p="http://schemas.openxmlformats.org/presentationml/2006/main">
  <p:tag name="KSO_WM_BEAUTIFY_FLAG" val=""/>
</p:tagLst>
</file>

<file path=ppt/tags/tag147.xml><?xml version="1.0" encoding="utf-8"?>
<p:tagLst xmlns:p="http://schemas.openxmlformats.org/presentationml/2006/main">
  <p:tag name="KSO_WM_BEAUTIFY_FLAG" val=""/>
</p:tagLst>
</file>

<file path=ppt/tags/tag148.xml><?xml version="1.0" encoding="utf-8"?>
<p:tagLst xmlns:p="http://schemas.openxmlformats.org/presentationml/2006/main">
  <p:tag name="KSO_WM_BEAUTIFY_FLAG" val=""/>
</p:tagLst>
</file>

<file path=ppt/tags/tag149.xml><?xml version="1.0" encoding="utf-8"?>
<p:tagLst xmlns:p="http://schemas.openxmlformats.org/presentationml/2006/main">
  <p:tag name="KSO_WM_BEAUTIFY_FLAG" val=""/>
</p:tagLst>
</file>

<file path=ppt/tags/tag15.xml><?xml version="1.0" encoding="utf-8"?>
<p:tagLst xmlns:p="http://schemas.openxmlformats.org/presentationml/2006/main">
  <p:tag name="KSO_WM_BEAUTIFY_FLAG" val=""/>
</p:tagLst>
</file>

<file path=ppt/tags/tag150.xml><?xml version="1.0" encoding="utf-8"?>
<p:tagLst xmlns:p="http://schemas.openxmlformats.org/presentationml/2006/main">
  <p:tag name="KSO_WM_BEAUTIFY_FLAG" val=""/>
</p:tagLst>
</file>

<file path=ppt/tags/tag151.xml><?xml version="1.0" encoding="utf-8"?>
<p:tagLst xmlns:p="http://schemas.openxmlformats.org/presentationml/2006/main">
  <p:tag name="KSO_WM_BEAUTIFY_FLAG" val=""/>
</p:tagLst>
</file>

<file path=ppt/tags/tag152.xml><?xml version="1.0" encoding="utf-8"?>
<p:tagLst xmlns:p="http://schemas.openxmlformats.org/presentationml/2006/main">
  <p:tag name="KSO_WM_BEAUTIFY_FLAG" val=""/>
</p:tagLst>
</file>

<file path=ppt/tags/tag153.xml><?xml version="1.0" encoding="utf-8"?>
<p:tagLst xmlns:p="http://schemas.openxmlformats.org/presentationml/2006/main">
  <p:tag name="KSO_WM_BEAUTIFY_FLAG" val=""/>
</p:tagLst>
</file>

<file path=ppt/tags/tag154.xml><?xml version="1.0" encoding="utf-8"?>
<p:tagLst xmlns:p="http://schemas.openxmlformats.org/presentationml/2006/main">
  <p:tag name="KSO_WM_BEAUTIFY_FLAG" val=""/>
</p:tagLst>
</file>

<file path=ppt/tags/tag155.xml><?xml version="1.0" encoding="utf-8"?>
<p:tagLst xmlns:p="http://schemas.openxmlformats.org/presentationml/2006/main">
  <p:tag name="KSO_WM_BEAUTIFY_FLAG" val=""/>
</p:tagLst>
</file>

<file path=ppt/tags/tag156.xml><?xml version="1.0" encoding="utf-8"?>
<p:tagLst xmlns:p="http://schemas.openxmlformats.org/presentationml/2006/main">
  <p:tag name="KSO_WM_BEAUTIFY_FLAG" val=""/>
</p:tagLst>
</file>

<file path=ppt/tags/tag157.xml><?xml version="1.0" encoding="utf-8"?>
<p:tagLst xmlns:p="http://schemas.openxmlformats.org/presentationml/2006/main">
  <p:tag name="KSO_WM_BEAUTIFY_FLAG" val=""/>
</p:tagLst>
</file>

<file path=ppt/tags/tag158.xml><?xml version="1.0" encoding="utf-8"?>
<p:tagLst xmlns:p="http://schemas.openxmlformats.org/presentationml/2006/main">
  <p:tag name="KSO_WM_BEAUTIFY_FLAG" val=""/>
</p:tagLst>
</file>

<file path=ppt/tags/tag159.xml><?xml version="1.0" encoding="utf-8"?>
<p:tagLst xmlns:p="http://schemas.openxmlformats.org/presentationml/2006/main">
  <p:tag name="KSO_WM_BEAUTIFY_FLAG" val=""/>
</p:tagLst>
</file>

<file path=ppt/tags/tag16.xml><?xml version="1.0" encoding="utf-8"?>
<p:tagLst xmlns:p="http://schemas.openxmlformats.org/presentationml/2006/main">
  <p:tag name="KSO_WM_BEAUTIFY_FLAG" val=""/>
</p:tagLst>
</file>

<file path=ppt/tags/tag160.xml><?xml version="1.0" encoding="utf-8"?>
<p:tagLst xmlns:p="http://schemas.openxmlformats.org/presentationml/2006/main">
  <p:tag name="KSO_WM_BEAUTIFY_FLAG" val=""/>
</p:tagLst>
</file>

<file path=ppt/tags/tag161.xml><?xml version="1.0" encoding="utf-8"?>
<p:tagLst xmlns:p="http://schemas.openxmlformats.org/presentationml/2006/main">
  <p:tag name="KSO_WM_BEAUTIFY_FLAG" val=""/>
</p:tagLst>
</file>

<file path=ppt/tags/tag162.xml><?xml version="1.0" encoding="utf-8"?>
<p:tagLst xmlns:p="http://schemas.openxmlformats.org/presentationml/2006/main">
  <p:tag name="KSO_WM_BEAUTIFY_FLAG" val=""/>
</p:tagLst>
</file>

<file path=ppt/tags/tag163.xml><?xml version="1.0" encoding="utf-8"?>
<p:tagLst xmlns:p="http://schemas.openxmlformats.org/presentationml/2006/main">
  <p:tag name="KSO_WM_BEAUTIFY_FLAG" val=""/>
</p:tagLst>
</file>

<file path=ppt/tags/tag164.xml><?xml version="1.0" encoding="utf-8"?>
<p:tagLst xmlns:p="http://schemas.openxmlformats.org/presentationml/2006/main">
  <p:tag name="KSO_WM_BEAUTIFY_FLAG" val=""/>
</p:tagLst>
</file>

<file path=ppt/tags/tag165.xml><?xml version="1.0" encoding="utf-8"?>
<p:tagLst xmlns:p="http://schemas.openxmlformats.org/presentationml/2006/main">
  <p:tag name="KSO_WM_BEAUTIFY_FLAG" val=""/>
</p:tagLst>
</file>

<file path=ppt/tags/tag166.xml><?xml version="1.0" encoding="utf-8"?>
<p:tagLst xmlns:p="http://schemas.openxmlformats.org/presentationml/2006/main">
  <p:tag name="KSO_WM_BEAUTIFY_FLAG" val=""/>
</p:tagLst>
</file>

<file path=ppt/tags/tag167.xml><?xml version="1.0" encoding="utf-8"?>
<p:tagLst xmlns:p="http://schemas.openxmlformats.org/presentationml/2006/main">
  <p:tag name="KSO_WM_BEAUTIFY_FLAG" val=""/>
</p:tagLst>
</file>

<file path=ppt/tags/tag168.xml><?xml version="1.0" encoding="utf-8"?>
<p:tagLst xmlns:p="http://schemas.openxmlformats.org/presentationml/2006/main">
  <p:tag name="KSO_WM_BEAUTIFY_FLAG" val=""/>
</p:tagLst>
</file>

<file path=ppt/tags/tag169.xml><?xml version="1.0" encoding="utf-8"?>
<p:tagLst xmlns:p="http://schemas.openxmlformats.org/presentationml/2006/main">
  <p:tag name="KSO_WM_BEAUTIFY_FLAG" val=""/>
</p:tagLst>
</file>

<file path=ppt/tags/tag17.xml><?xml version="1.0" encoding="utf-8"?>
<p:tagLst xmlns:p="http://schemas.openxmlformats.org/presentationml/2006/main">
  <p:tag name="KSO_WM_BEAUTIFY_FLAG" val=""/>
</p:tagLst>
</file>

<file path=ppt/tags/tag170.xml><?xml version="1.0" encoding="utf-8"?>
<p:tagLst xmlns:p="http://schemas.openxmlformats.org/presentationml/2006/main">
  <p:tag name="KSO_WM_BEAUTIFY_FLAG" val=""/>
</p:tagLst>
</file>

<file path=ppt/tags/tag171.xml><?xml version="1.0" encoding="utf-8"?>
<p:tagLst xmlns:p="http://schemas.openxmlformats.org/presentationml/2006/main">
  <p:tag name="KSO_WM_BEAUTIFY_FLAG" val=""/>
</p:tagLst>
</file>

<file path=ppt/tags/tag172.xml><?xml version="1.0" encoding="utf-8"?>
<p:tagLst xmlns:p="http://schemas.openxmlformats.org/presentationml/2006/main">
  <p:tag name="KSO_WM_BEAUTIFY_FLAG" val=""/>
</p:tagLst>
</file>

<file path=ppt/tags/tag173.xml><?xml version="1.0" encoding="utf-8"?>
<p:tagLst xmlns:p="http://schemas.openxmlformats.org/presentationml/2006/main">
  <p:tag name="KSO_WM_BEAUTIFY_FLAG" val=""/>
</p:tagLst>
</file>

<file path=ppt/tags/tag174.xml><?xml version="1.0" encoding="utf-8"?>
<p:tagLst xmlns:p="http://schemas.openxmlformats.org/presentationml/2006/main">
  <p:tag name="KSO_WM_BEAUTIFY_FLAG" val=""/>
</p:tagLst>
</file>

<file path=ppt/tags/tag175.xml><?xml version="1.0" encoding="utf-8"?>
<p:tagLst xmlns:p="http://schemas.openxmlformats.org/presentationml/2006/main">
  <p:tag name="KSO_WM_BEAUTIFY_FLAG" val=""/>
</p:tagLst>
</file>

<file path=ppt/tags/tag176.xml><?xml version="1.0" encoding="utf-8"?>
<p:tagLst xmlns:p="http://schemas.openxmlformats.org/presentationml/2006/main">
  <p:tag name="KSO_WM_BEAUTIFY_FLAG" val=""/>
</p:tagLst>
</file>

<file path=ppt/tags/tag177.xml><?xml version="1.0" encoding="utf-8"?>
<p:tagLst xmlns:p="http://schemas.openxmlformats.org/presentationml/2006/main">
  <p:tag name="KSO_WM_BEAUTIFY_FLAG" val=""/>
</p:tagLst>
</file>

<file path=ppt/tags/tag178.xml><?xml version="1.0" encoding="utf-8"?>
<p:tagLst xmlns:p="http://schemas.openxmlformats.org/presentationml/2006/main">
  <p:tag name="KSO_WM_BEAUTIFY_FLAG" val=""/>
</p:tagLst>
</file>

<file path=ppt/tags/tag179.xml><?xml version="1.0" encoding="utf-8"?>
<p:tagLst xmlns:p="http://schemas.openxmlformats.org/presentationml/2006/main">
  <p:tag name="KSO_WM_BEAUTIFY_FLAG" val=""/>
</p:tagLst>
</file>

<file path=ppt/tags/tag18.xml><?xml version="1.0" encoding="utf-8"?>
<p:tagLst xmlns:p="http://schemas.openxmlformats.org/presentationml/2006/main">
  <p:tag name="KSO_WM_BEAUTIFY_FLAG" val=""/>
</p:tagLst>
</file>

<file path=ppt/tags/tag180.xml><?xml version="1.0" encoding="utf-8"?>
<p:tagLst xmlns:p="http://schemas.openxmlformats.org/presentationml/2006/main">
  <p:tag name="KSO_WM_BEAUTIFY_FLAG" val=""/>
</p:tagLst>
</file>

<file path=ppt/tags/tag181.xml><?xml version="1.0" encoding="utf-8"?>
<p:tagLst xmlns:p="http://schemas.openxmlformats.org/presentationml/2006/main">
  <p:tag name="KSO_WM_BEAUTIFY_FLAG" val=""/>
</p:tagLst>
</file>

<file path=ppt/tags/tag182.xml><?xml version="1.0" encoding="utf-8"?>
<p:tagLst xmlns:p="http://schemas.openxmlformats.org/presentationml/2006/main">
  <p:tag name="KSO_WM_BEAUTIFY_FLAG" val=""/>
</p:tagLst>
</file>

<file path=ppt/tags/tag183.xml><?xml version="1.0" encoding="utf-8"?>
<p:tagLst xmlns:p="http://schemas.openxmlformats.org/presentationml/2006/main">
  <p:tag name="KSO_WM_BEAUTIFY_FLAG" val=""/>
</p:tagLst>
</file>

<file path=ppt/tags/tag184.xml><?xml version="1.0" encoding="utf-8"?>
<p:tagLst xmlns:p="http://schemas.openxmlformats.org/presentationml/2006/main">
  <p:tag name="KSO_WM_BEAUTIFY_FLAG" val=""/>
</p:tagLst>
</file>

<file path=ppt/tags/tag185.xml><?xml version="1.0" encoding="utf-8"?>
<p:tagLst xmlns:p="http://schemas.openxmlformats.org/presentationml/2006/main">
  <p:tag name="KSO_WM_BEAUTIFY_FLAG" val=""/>
</p:tagLst>
</file>

<file path=ppt/tags/tag186.xml><?xml version="1.0" encoding="utf-8"?>
<p:tagLst xmlns:p="http://schemas.openxmlformats.org/presentationml/2006/main">
  <p:tag name="KSO_WM_BEAUTIFY_FLAG" val=""/>
</p:tagLst>
</file>

<file path=ppt/tags/tag187.xml><?xml version="1.0" encoding="utf-8"?>
<p:tagLst xmlns:p="http://schemas.openxmlformats.org/presentationml/2006/main">
  <p:tag name="KSO_WM_BEAUTIFY_FLAG" val=""/>
</p:tagLst>
</file>

<file path=ppt/tags/tag188.xml><?xml version="1.0" encoding="utf-8"?>
<p:tagLst xmlns:p="http://schemas.openxmlformats.org/presentationml/2006/main">
  <p:tag name="KSO_WM_BEAUTIFY_FLAG" val=""/>
</p:tagLst>
</file>

<file path=ppt/tags/tag189.xml><?xml version="1.0" encoding="utf-8"?>
<p:tagLst xmlns:p="http://schemas.openxmlformats.org/presentationml/2006/main">
  <p:tag name="KSO_WM_BEAUTIFY_FLAG" val=""/>
</p:tagLst>
</file>

<file path=ppt/tags/tag19.xml><?xml version="1.0" encoding="utf-8"?>
<p:tagLst xmlns:p="http://schemas.openxmlformats.org/presentationml/2006/main">
  <p:tag name="KSO_WM_BEAUTIFY_FLAG" val=""/>
</p:tagLst>
</file>

<file path=ppt/tags/tag190.xml><?xml version="1.0" encoding="utf-8"?>
<p:tagLst xmlns:p="http://schemas.openxmlformats.org/presentationml/2006/main">
  <p:tag name="KSO_WM_BEAUTIFY_FLAG" val=""/>
</p:tagLst>
</file>

<file path=ppt/tags/tag191.xml><?xml version="1.0" encoding="utf-8"?>
<p:tagLst xmlns:p="http://schemas.openxmlformats.org/presentationml/2006/main">
  <p:tag name="KSO_WM_BEAUTIFY_FLAG" val=""/>
</p:tagLst>
</file>

<file path=ppt/tags/tag192.xml><?xml version="1.0" encoding="utf-8"?>
<p:tagLst xmlns:p="http://schemas.openxmlformats.org/presentationml/2006/main">
  <p:tag name="KSO_WM_BEAUTIFY_FLAG" val=""/>
</p:tagLst>
</file>

<file path=ppt/tags/tag193.xml><?xml version="1.0" encoding="utf-8"?>
<p:tagLst xmlns:p="http://schemas.openxmlformats.org/presentationml/2006/main">
  <p:tag name="KSO_WM_BEAUTIFY_FLAG" val=""/>
</p:tagLst>
</file>

<file path=ppt/tags/tag194.xml><?xml version="1.0" encoding="utf-8"?>
<p:tagLst xmlns:p="http://schemas.openxmlformats.org/presentationml/2006/main">
  <p:tag name="KSO_WM_BEAUTIFY_FLAG" val=""/>
</p:tagLst>
</file>

<file path=ppt/tags/tag195.xml><?xml version="1.0" encoding="utf-8"?>
<p:tagLst xmlns:p="http://schemas.openxmlformats.org/presentationml/2006/main">
  <p:tag name="KSO_WM_BEAUTIFY_FLAG" val=""/>
</p:tagLst>
</file>

<file path=ppt/tags/tag196.xml><?xml version="1.0" encoding="utf-8"?>
<p:tagLst xmlns:p="http://schemas.openxmlformats.org/presentationml/2006/main">
  <p:tag name="KSO_WM_BEAUTIFY_FLAG" val=""/>
</p:tagLst>
</file>

<file path=ppt/tags/tag197.xml><?xml version="1.0" encoding="utf-8"?>
<p:tagLst xmlns:p="http://schemas.openxmlformats.org/presentationml/2006/main">
  <p:tag name="KSO_WM_BEAUTIFY_FLAG" val=""/>
</p:tagLst>
</file>

<file path=ppt/tags/tag198.xml><?xml version="1.0" encoding="utf-8"?>
<p:tagLst xmlns:p="http://schemas.openxmlformats.org/presentationml/2006/main">
  <p:tag name="KSO_WM_BEAUTIFY_FLAG" val=""/>
</p:tagLst>
</file>

<file path=ppt/tags/tag199.xml><?xml version="1.0" encoding="utf-8"?>
<p:tagLst xmlns:p="http://schemas.openxmlformats.org/presentationml/2006/main">
  <p:tag name="KSO_WM_BEAUTIFY_FLAG" val=""/>
</p:tagLst>
</file>

<file path=ppt/tags/tag2.xml><?xml version="1.0" encoding="utf-8"?>
<p:tagLst xmlns:p="http://schemas.openxmlformats.org/presentationml/2006/main">
  <p:tag name="KSO_WM_BEAUTIFY_FLAG" val=""/>
</p:tagLst>
</file>

<file path=ppt/tags/tag20.xml><?xml version="1.0" encoding="utf-8"?>
<p:tagLst xmlns:p="http://schemas.openxmlformats.org/presentationml/2006/main">
  <p:tag name="KSO_WM_BEAUTIFY_FLAG" val=""/>
</p:tagLst>
</file>

<file path=ppt/tags/tag200.xml><?xml version="1.0" encoding="utf-8"?>
<p:tagLst xmlns:p="http://schemas.openxmlformats.org/presentationml/2006/main">
  <p:tag name="KSO_WM_BEAUTIFY_FLAG" val=""/>
</p:tagLst>
</file>

<file path=ppt/tags/tag201.xml><?xml version="1.0" encoding="utf-8"?>
<p:tagLst xmlns:p="http://schemas.openxmlformats.org/presentationml/2006/main">
  <p:tag name="KSO_WM_BEAUTIFY_FLAG" val=""/>
</p:tagLst>
</file>

<file path=ppt/tags/tag202.xml><?xml version="1.0" encoding="utf-8"?>
<p:tagLst xmlns:p="http://schemas.openxmlformats.org/presentationml/2006/main">
  <p:tag name="KSO_WM_BEAUTIFY_FLAG" val=""/>
</p:tagLst>
</file>

<file path=ppt/tags/tag203.xml><?xml version="1.0" encoding="utf-8"?>
<p:tagLst xmlns:p="http://schemas.openxmlformats.org/presentationml/2006/main">
  <p:tag name="KSO_WM_BEAUTIFY_FLAG" val=""/>
</p:tagLst>
</file>

<file path=ppt/tags/tag204.xml><?xml version="1.0" encoding="utf-8"?>
<p:tagLst xmlns:p="http://schemas.openxmlformats.org/presentationml/2006/main">
  <p:tag name="KSO_WM_BEAUTIFY_FLAG" val=""/>
</p:tagLst>
</file>

<file path=ppt/tags/tag205.xml><?xml version="1.0" encoding="utf-8"?>
<p:tagLst xmlns:p="http://schemas.openxmlformats.org/presentationml/2006/main">
  <p:tag name="KSO_WM_BEAUTIFY_FLAG" val=""/>
</p:tagLst>
</file>

<file path=ppt/tags/tag206.xml><?xml version="1.0" encoding="utf-8"?>
<p:tagLst xmlns:p="http://schemas.openxmlformats.org/presentationml/2006/main">
  <p:tag name="KSO_WM_BEAUTIFY_FLAG" val=""/>
</p:tagLst>
</file>

<file path=ppt/tags/tag207.xml><?xml version="1.0" encoding="utf-8"?>
<p:tagLst xmlns:p="http://schemas.openxmlformats.org/presentationml/2006/main">
  <p:tag name="KSO_WM_BEAUTIFY_FLAG" val=""/>
</p:tagLst>
</file>

<file path=ppt/tags/tag208.xml><?xml version="1.0" encoding="utf-8"?>
<p:tagLst xmlns:p="http://schemas.openxmlformats.org/presentationml/2006/main">
  <p:tag name="KSO_WM_BEAUTIFY_FLAG" val=""/>
</p:tagLst>
</file>

<file path=ppt/tags/tag209.xml><?xml version="1.0" encoding="utf-8"?>
<p:tagLst xmlns:p="http://schemas.openxmlformats.org/presentationml/2006/main">
  <p:tag name="KSO_WM_BEAUTIFY_FLAG" val=""/>
</p:tagLst>
</file>

<file path=ppt/tags/tag21.xml><?xml version="1.0" encoding="utf-8"?>
<p:tagLst xmlns:p="http://schemas.openxmlformats.org/presentationml/2006/main">
  <p:tag name="KSO_WM_BEAUTIFY_FLAG" val=""/>
</p:tagLst>
</file>

<file path=ppt/tags/tag210.xml><?xml version="1.0" encoding="utf-8"?>
<p:tagLst xmlns:p="http://schemas.openxmlformats.org/presentationml/2006/main">
  <p:tag name="KSO_WM_BEAUTIFY_FLAG" val=""/>
</p:tagLst>
</file>

<file path=ppt/tags/tag211.xml><?xml version="1.0" encoding="utf-8"?>
<p:tagLst xmlns:p="http://schemas.openxmlformats.org/presentationml/2006/main">
  <p:tag name="KSO_WM_BEAUTIFY_FLAG" val=""/>
</p:tagLst>
</file>

<file path=ppt/tags/tag212.xml><?xml version="1.0" encoding="utf-8"?>
<p:tagLst xmlns:p="http://schemas.openxmlformats.org/presentationml/2006/main">
  <p:tag name="KSO_WM_BEAUTIFY_FLAG" val=""/>
</p:tagLst>
</file>

<file path=ppt/tags/tag213.xml><?xml version="1.0" encoding="utf-8"?>
<p:tagLst xmlns:p="http://schemas.openxmlformats.org/presentationml/2006/main">
  <p:tag name="KSO_WM_BEAUTIFY_FLAG" val=""/>
</p:tagLst>
</file>

<file path=ppt/tags/tag214.xml><?xml version="1.0" encoding="utf-8"?>
<p:tagLst xmlns:p="http://schemas.openxmlformats.org/presentationml/2006/main">
  <p:tag name="KSO_WM_BEAUTIFY_FLAG" val=""/>
</p:tagLst>
</file>

<file path=ppt/tags/tag215.xml><?xml version="1.0" encoding="utf-8"?>
<p:tagLst xmlns:p="http://schemas.openxmlformats.org/presentationml/2006/main">
  <p:tag name="KSO_WM_BEAUTIFY_FLAG" val=""/>
</p:tagLst>
</file>

<file path=ppt/tags/tag216.xml><?xml version="1.0" encoding="utf-8"?>
<p:tagLst xmlns:p="http://schemas.openxmlformats.org/presentationml/2006/main">
  <p:tag name="KSO_WM_BEAUTIFY_FLAG" val=""/>
</p:tagLst>
</file>

<file path=ppt/tags/tag217.xml><?xml version="1.0" encoding="utf-8"?>
<p:tagLst xmlns:p="http://schemas.openxmlformats.org/presentationml/2006/main">
  <p:tag name="KSO_WM_BEAUTIFY_FLAG" val=""/>
</p:tagLst>
</file>

<file path=ppt/tags/tag218.xml><?xml version="1.0" encoding="utf-8"?>
<p:tagLst xmlns:p="http://schemas.openxmlformats.org/presentationml/2006/main">
  <p:tag name="KSO_WM_BEAUTIFY_FLAG" val=""/>
</p:tagLst>
</file>

<file path=ppt/tags/tag219.xml><?xml version="1.0" encoding="utf-8"?>
<p:tagLst xmlns:p="http://schemas.openxmlformats.org/presentationml/2006/main">
  <p:tag name="KSO_WM_BEAUTIFY_FLAG" val=""/>
</p:tagLst>
</file>

<file path=ppt/tags/tag22.xml><?xml version="1.0" encoding="utf-8"?>
<p:tagLst xmlns:p="http://schemas.openxmlformats.org/presentationml/2006/main">
  <p:tag name="KSO_WM_BEAUTIFY_FLAG" val=""/>
</p:tagLst>
</file>

<file path=ppt/tags/tag220.xml><?xml version="1.0" encoding="utf-8"?>
<p:tagLst xmlns:p="http://schemas.openxmlformats.org/presentationml/2006/main">
  <p:tag name="KSO_WM_BEAUTIFY_FLAG" val=""/>
</p:tagLst>
</file>

<file path=ppt/tags/tag221.xml><?xml version="1.0" encoding="utf-8"?>
<p:tagLst xmlns:p="http://schemas.openxmlformats.org/presentationml/2006/main">
  <p:tag name="KSO_WM_BEAUTIFY_FLAG" val=""/>
</p:tagLst>
</file>

<file path=ppt/tags/tag222.xml><?xml version="1.0" encoding="utf-8"?>
<p:tagLst xmlns:p="http://schemas.openxmlformats.org/presentationml/2006/main">
  <p:tag name="KSO_WM_BEAUTIFY_FLAG" val=""/>
</p:tagLst>
</file>

<file path=ppt/tags/tag223.xml><?xml version="1.0" encoding="utf-8"?>
<p:tagLst xmlns:p="http://schemas.openxmlformats.org/presentationml/2006/main">
  <p:tag name="KSO_WM_BEAUTIFY_FLAG" val=""/>
</p:tagLst>
</file>

<file path=ppt/tags/tag224.xml><?xml version="1.0" encoding="utf-8"?>
<p:tagLst xmlns:p="http://schemas.openxmlformats.org/presentationml/2006/main">
  <p:tag name="KSO_WM_BEAUTIFY_FLAG" val=""/>
</p:tagLst>
</file>

<file path=ppt/tags/tag225.xml><?xml version="1.0" encoding="utf-8"?>
<p:tagLst xmlns:p="http://schemas.openxmlformats.org/presentationml/2006/main">
  <p:tag name="KSO_WM_BEAUTIFY_FLAG" val=""/>
</p:tagLst>
</file>

<file path=ppt/tags/tag226.xml><?xml version="1.0" encoding="utf-8"?>
<p:tagLst xmlns:p="http://schemas.openxmlformats.org/presentationml/2006/main">
  <p:tag name="KSO_WM_BEAUTIFY_FLAG" val=""/>
</p:tagLst>
</file>

<file path=ppt/tags/tag227.xml><?xml version="1.0" encoding="utf-8"?>
<p:tagLst xmlns:p="http://schemas.openxmlformats.org/presentationml/2006/main">
  <p:tag name="KSO_WM_BEAUTIFY_FLAG" val=""/>
</p:tagLst>
</file>

<file path=ppt/tags/tag228.xml><?xml version="1.0" encoding="utf-8"?>
<p:tagLst xmlns:p="http://schemas.openxmlformats.org/presentationml/2006/main">
  <p:tag name="KSO_WM_BEAUTIFY_FLAG" val=""/>
</p:tagLst>
</file>

<file path=ppt/tags/tag229.xml><?xml version="1.0" encoding="utf-8"?>
<p:tagLst xmlns:p="http://schemas.openxmlformats.org/presentationml/2006/main">
  <p:tag name="KSO_WM_BEAUTIFY_FLAG" val=""/>
</p:tagLst>
</file>

<file path=ppt/tags/tag23.xml><?xml version="1.0" encoding="utf-8"?>
<p:tagLst xmlns:p="http://schemas.openxmlformats.org/presentationml/2006/main">
  <p:tag name="KSO_WM_BEAUTIFY_FLAG" val=""/>
</p:tagLst>
</file>

<file path=ppt/tags/tag230.xml><?xml version="1.0" encoding="utf-8"?>
<p:tagLst xmlns:p="http://schemas.openxmlformats.org/presentationml/2006/main">
  <p:tag name="KSO_WM_BEAUTIFY_FLAG" val=""/>
</p:tagLst>
</file>

<file path=ppt/tags/tag231.xml><?xml version="1.0" encoding="utf-8"?>
<p:tagLst xmlns:p="http://schemas.openxmlformats.org/presentationml/2006/main">
  <p:tag name="KSO_WM_BEAUTIFY_FLAG" val=""/>
</p:tagLst>
</file>

<file path=ppt/tags/tag232.xml><?xml version="1.0" encoding="utf-8"?>
<p:tagLst xmlns:p="http://schemas.openxmlformats.org/presentationml/2006/main">
  <p:tag name="KSO_WM_BEAUTIFY_FLAG" val=""/>
</p:tagLst>
</file>

<file path=ppt/tags/tag233.xml><?xml version="1.0" encoding="utf-8"?>
<p:tagLst xmlns:p="http://schemas.openxmlformats.org/presentationml/2006/main">
  <p:tag name="KSO_WM_BEAUTIFY_FLAG" val=""/>
</p:tagLst>
</file>

<file path=ppt/tags/tag234.xml><?xml version="1.0" encoding="utf-8"?>
<p:tagLst xmlns:p="http://schemas.openxmlformats.org/presentationml/2006/main">
  <p:tag name="KSO_WM_BEAUTIFY_FLAG" val=""/>
</p:tagLst>
</file>

<file path=ppt/tags/tag235.xml><?xml version="1.0" encoding="utf-8"?>
<p:tagLst xmlns:p="http://schemas.openxmlformats.org/presentationml/2006/main">
  <p:tag name="KSO_WM_BEAUTIFY_FLAG" val=""/>
</p:tagLst>
</file>

<file path=ppt/tags/tag236.xml><?xml version="1.0" encoding="utf-8"?>
<p:tagLst xmlns:p="http://schemas.openxmlformats.org/presentationml/2006/main">
  <p:tag name="KSO_WM_BEAUTIFY_FLAG" val=""/>
</p:tagLst>
</file>

<file path=ppt/tags/tag237.xml><?xml version="1.0" encoding="utf-8"?>
<p:tagLst xmlns:p="http://schemas.openxmlformats.org/presentationml/2006/main">
  <p:tag name="KSO_WM_BEAUTIFY_FLAG" val=""/>
</p:tagLst>
</file>

<file path=ppt/tags/tag238.xml><?xml version="1.0" encoding="utf-8"?>
<p:tagLst xmlns:p="http://schemas.openxmlformats.org/presentationml/2006/main">
  <p:tag name="KSO_WM_BEAUTIFY_FLAG" val=""/>
</p:tagLst>
</file>

<file path=ppt/tags/tag239.xml><?xml version="1.0" encoding="utf-8"?>
<p:tagLst xmlns:p="http://schemas.openxmlformats.org/presentationml/2006/main">
  <p:tag name="KSO_WM_BEAUTIFY_FLAG" val=""/>
</p:tagLst>
</file>

<file path=ppt/tags/tag24.xml><?xml version="1.0" encoding="utf-8"?>
<p:tagLst xmlns:p="http://schemas.openxmlformats.org/presentationml/2006/main">
  <p:tag name="KSO_WM_BEAUTIFY_FLAG" val=""/>
</p:tagLst>
</file>

<file path=ppt/tags/tag240.xml><?xml version="1.0" encoding="utf-8"?>
<p:tagLst xmlns:p="http://schemas.openxmlformats.org/presentationml/2006/main">
  <p:tag name="KSO_WM_BEAUTIFY_FLAG" val=""/>
</p:tagLst>
</file>

<file path=ppt/tags/tag241.xml><?xml version="1.0" encoding="utf-8"?>
<p:tagLst xmlns:p="http://schemas.openxmlformats.org/presentationml/2006/main">
  <p:tag name="KSO_WM_BEAUTIFY_FLAG" val=""/>
</p:tagLst>
</file>

<file path=ppt/tags/tag242.xml><?xml version="1.0" encoding="utf-8"?>
<p:tagLst xmlns:p="http://schemas.openxmlformats.org/presentationml/2006/main">
  <p:tag name="KSO_WM_BEAUTIFY_FLAG" val=""/>
</p:tagLst>
</file>

<file path=ppt/tags/tag243.xml><?xml version="1.0" encoding="utf-8"?>
<p:tagLst xmlns:p="http://schemas.openxmlformats.org/presentationml/2006/main">
  <p:tag name="KSO_WM_BEAUTIFY_FLAG" val=""/>
</p:tagLst>
</file>

<file path=ppt/tags/tag244.xml><?xml version="1.0" encoding="utf-8"?>
<p:tagLst xmlns:p="http://schemas.openxmlformats.org/presentationml/2006/main">
  <p:tag name="KSO_WM_BEAUTIFY_FLAG" val=""/>
</p:tagLst>
</file>

<file path=ppt/tags/tag245.xml><?xml version="1.0" encoding="utf-8"?>
<p:tagLst xmlns:p="http://schemas.openxmlformats.org/presentationml/2006/main">
  <p:tag name="KSO_WM_BEAUTIFY_FLAG" val=""/>
</p:tagLst>
</file>

<file path=ppt/tags/tag246.xml><?xml version="1.0" encoding="utf-8"?>
<p:tagLst xmlns:p="http://schemas.openxmlformats.org/presentationml/2006/main">
  <p:tag name="KSO_WM_BEAUTIFY_FLAG" val=""/>
</p:tagLst>
</file>

<file path=ppt/tags/tag247.xml><?xml version="1.0" encoding="utf-8"?>
<p:tagLst xmlns:p="http://schemas.openxmlformats.org/presentationml/2006/main">
  <p:tag name="KSO_WM_BEAUTIFY_FLAG" val=""/>
</p:tagLst>
</file>

<file path=ppt/tags/tag248.xml><?xml version="1.0" encoding="utf-8"?>
<p:tagLst xmlns:p="http://schemas.openxmlformats.org/presentationml/2006/main">
  <p:tag name="KSO_WM_BEAUTIFY_FLAG" val=""/>
</p:tagLst>
</file>

<file path=ppt/tags/tag249.xml><?xml version="1.0" encoding="utf-8"?>
<p:tagLst xmlns:p="http://schemas.openxmlformats.org/presentationml/2006/main">
  <p:tag name="KSO_WM_BEAUTIFY_FLAG" val=""/>
</p:tagLst>
</file>

<file path=ppt/tags/tag25.xml><?xml version="1.0" encoding="utf-8"?>
<p:tagLst xmlns:p="http://schemas.openxmlformats.org/presentationml/2006/main">
  <p:tag name="KSO_WM_BEAUTIFY_FLAG" val=""/>
</p:tagLst>
</file>

<file path=ppt/tags/tag250.xml><?xml version="1.0" encoding="utf-8"?>
<p:tagLst xmlns:p="http://schemas.openxmlformats.org/presentationml/2006/main">
  <p:tag name="KSO_WM_BEAUTIFY_FLAG" val=""/>
</p:tagLst>
</file>

<file path=ppt/tags/tag251.xml><?xml version="1.0" encoding="utf-8"?>
<p:tagLst xmlns:p="http://schemas.openxmlformats.org/presentationml/2006/main">
  <p:tag name="KSO_WM_BEAUTIFY_FLAG" val=""/>
</p:tagLst>
</file>

<file path=ppt/tags/tag252.xml><?xml version="1.0" encoding="utf-8"?>
<p:tagLst xmlns:p="http://schemas.openxmlformats.org/presentationml/2006/main">
  <p:tag name="KSO_WM_BEAUTIFY_FLAG" val=""/>
</p:tagLst>
</file>

<file path=ppt/tags/tag253.xml><?xml version="1.0" encoding="utf-8"?>
<p:tagLst xmlns:p="http://schemas.openxmlformats.org/presentationml/2006/main">
  <p:tag name="KSO_WM_BEAUTIFY_FLAG" val=""/>
</p:tagLst>
</file>

<file path=ppt/tags/tag254.xml><?xml version="1.0" encoding="utf-8"?>
<p:tagLst xmlns:p="http://schemas.openxmlformats.org/presentationml/2006/main">
  <p:tag name="KSO_WM_BEAUTIFY_FLAG" val=""/>
</p:tagLst>
</file>

<file path=ppt/tags/tag255.xml><?xml version="1.0" encoding="utf-8"?>
<p:tagLst xmlns:p="http://schemas.openxmlformats.org/presentationml/2006/main">
  <p:tag name="KSO_WM_BEAUTIFY_FLAG" val=""/>
</p:tagLst>
</file>

<file path=ppt/tags/tag256.xml><?xml version="1.0" encoding="utf-8"?>
<p:tagLst xmlns:p="http://schemas.openxmlformats.org/presentationml/2006/main">
  <p:tag name="KSO_WM_BEAUTIFY_FLAG" val=""/>
</p:tagLst>
</file>

<file path=ppt/tags/tag257.xml><?xml version="1.0" encoding="utf-8"?>
<p:tagLst xmlns:p="http://schemas.openxmlformats.org/presentationml/2006/main">
  <p:tag name="KSO_WM_BEAUTIFY_FLAG" val=""/>
</p:tagLst>
</file>

<file path=ppt/tags/tag258.xml><?xml version="1.0" encoding="utf-8"?>
<p:tagLst xmlns:p="http://schemas.openxmlformats.org/presentationml/2006/main">
  <p:tag name="KSO_WM_BEAUTIFY_FLAG" val=""/>
</p:tagLst>
</file>

<file path=ppt/tags/tag259.xml><?xml version="1.0" encoding="utf-8"?>
<p:tagLst xmlns:p="http://schemas.openxmlformats.org/presentationml/2006/main">
  <p:tag name="KSO_WM_BEAUTIFY_FLAG" val=""/>
</p:tagLst>
</file>

<file path=ppt/tags/tag26.xml><?xml version="1.0" encoding="utf-8"?>
<p:tagLst xmlns:p="http://schemas.openxmlformats.org/presentationml/2006/main">
  <p:tag name="KSO_WM_BEAUTIFY_FLAG" val=""/>
</p:tagLst>
</file>

<file path=ppt/tags/tag260.xml><?xml version="1.0" encoding="utf-8"?>
<p:tagLst xmlns:p="http://schemas.openxmlformats.org/presentationml/2006/main">
  <p:tag name="KSO_WM_BEAUTIFY_FLAG" val=""/>
</p:tagLst>
</file>

<file path=ppt/tags/tag261.xml><?xml version="1.0" encoding="utf-8"?>
<p:tagLst xmlns:p="http://schemas.openxmlformats.org/presentationml/2006/main">
  <p:tag name="KSO_WM_BEAUTIFY_FLAG" val=""/>
</p:tagLst>
</file>

<file path=ppt/tags/tag262.xml><?xml version="1.0" encoding="utf-8"?>
<p:tagLst xmlns:p="http://schemas.openxmlformats.org/presentationml/2006/main">
  <p:tag name="KSO_WM_BEAUTIFY_FLAG" val=""/>
</p:tagLst>
</file>

<file path=ppt/tags/tag263.xml><?xml version="1.0" encoding="utf-8"?>
<p:tagLst xmlns:p="http://schemas.openxmlformats.org/presentationml/2006/main">
  <p:tag name="KSO_WM_BEAUTIFY_FLAG" val=""/>
</p:tagLst>
</file>

<file path=ppt/tags/tag264.xml><?xml version="1.0" encoding="utf-8"?>
<p:tagLst xmlns:p="http://schemas.openxmlformats.org/presentationml/2006/main">
  <p:tag name="KSO_WM_BEAUTIFY_FLAG" val=""/>
</p:tagLst>
</file>

<file path=ppt/tags/tag265.xml><?xml version="1.0" encoding="utf-8"?>
<p:tagLst xmlns:p="http://schemas.openxmlformats.org/presentationml/2006/main">
  <p:tag name="KSO_WM_BEAUTIFY_FLAG" val=""/>
</p:tagLst>
</file>

<file path=ppt/tags/tag266.xml><?xml version="1.0" encoding="utf-8"?>
<p:tagLst xmlns:p="http://schemas.openxmlformats.org/presentationml/2006/main">
  <p:tag name="KSO_WM_BEAUTIFY_FLAG" val=""/>
</p:tagLst>
</file>

<file path=ppt/tags/tag267.xml><?xml version="1.0" encoding="utf-8"?>
<p:tagLst xmlns:p="http://schemas.openxmlformats.org/presentationml/2006/main">
  <p:tag name="KSO_WM_BEAUTIFY_FLAG" val=""/>
</p:tagLst>
</file>

<file path=ppt/tags/tag268.xml><?xml version="1.0" encoding="utf-8"?>
<p:tagLst xmlns:p="http://schemas.openxmlformats.org/presentationml/2006/main">
  <p:tag name="KSO_WM_BEAUTIFY_FLAG" val=""/>
</p:tagLst>
</file>

<file path=ppt/tags/tag269.xml><?xml version="1.0" encoding="utf-8"?>
<p:tagLst xmlns:p="http://schemas.openxmlformats.org/presentationml/2006/main">
  <p:tag name="KSO_WM_BEAUTIFY_FLAG" val=""/>
</p:tagLst>
</file>

<file path=ppt/tags/tag27.xml><?xml version="1.0" encoding="utf-8"?>
<p:tagLst xmlns:p="http://schemas.openxmlformats.org/presentationml/2006/main">
  <p:tag name="KSO_WM_BEAUTIFY_FLAG" val=""/>
</p:tagLst>
</file>

<file path=ppt/tags/tag270.xml><?xml version="1.0" encoding="utf-8"?>
<p:tagLst xmlns:p="http://schemas.openxmlformats.org/presentationml/2006/main">
  <p:tag name="KSO_WM_BEAUTIFY_FLAG" val=""/>
</p:tagLst>
</file>

<file path=ppt/tags/tag271.xml><?xml version="1.0" encoding="utf-8"?>
<p:tagLst xmlns:p="http://schemas.openxmlformats.org/presentationml/2006/main">
  <p:tag name="KSO_WM_BEAUTIFY_FLAG" val=""/>
</p:tagLst>
</file>

<file path=ppt/tags/tag272.xml><?xml version="1.0" encoding="utf-8"?>
<p:tagLst xmlns:p="http://schemas.openxmlformats.org/presentationml/2006/main">
  <p:tag name="KSO_WM_BEAUTIFY_FLAG" val=""/>
</p:tagLst>
</file>

<file path=ppt/tags/tag273.xml><?xml version="1.0" encoding="utf-8"?>
<p:tagLst xmlns:p="http://schemas.openxmlformats.org/presentationml/2006/main">
  <p:tag name="KSO_WM_BEAUTIFY_FLAG" val=""/>
</p:tagLst>
</file>

<file path=ppt/tags/tag274.xml><?xml version="1.0" encoding="utf-8"?>
<p:tagLst xmlns:p="http://schemas.openxmlformats.org/presentationml/2006/main">
  <p:tag name="KSO_WM_BEAUTIFY_FLAG" val=""/>
</p:tagLst>
</file>

<file path=ppt/tags/tag275.xml><?xml version="1.0" encoding="utf-8"?>
<p:tagLst xmlns:p="http://schemas.openxmlformats.org/presentationml/2006/main">
  <p:tag name="KSO_WM_BEAUTIFY_FLAG" val=""/>
</p:tagLst>
</file>

<file path=ppt/tags/tag276.xml><?xml version="1.0" encoding="utf-8"?>
<p:tagLst xmlns:p="http://schemas.openxmlformats.org/presentationml/2006/main">
  <p:tag name="KSO_WM_BEAUTIFY_FLAG" val=""/>
</p:tagLst>
</file>

<file path=ppt/tags/tag277.xml><?xml version="1.0" encoding="utf-8"?>
<p:tagLst xmlns:p="http://schemas.openxmlformats.org/presentationml/2006/main">
  <p:tag name="KSO_WM_BEAUTIFY_FLAG" val=""/>
</p:tagLst>
</file>

<file path=ppt/tags/tag278.xml><?xml version="1.0" encoding="utf-8"?>
<p:tagLst xmlns:p="http://schemas.openxmlformats.org/presentationml/2006/main">
  <p:tag name="KSO_WM_BEAUTIFY_FLAG" val=""/>
</p:tagLst>
</file>

<file path=ppt/tags/tag279.xml><?xml version="1.0" encoding="utf-8"?>
<p:tagLst xmlns:p="http://schemas.openxmlformats.org/presentationml/2006/main">
  <p:tag name="KSO_WM_BEAUTIFY_FLAG" val=""/>
</p:tagLst>
</file>

<file path=ppt/tags/tag28.xml><?xml version="1.0" encoding="utf-8"?>
<p:tagLst xmlns:p="http://schemas.openxmlformats.org/presentationml/2006/main">
  <p:tag name="KSO_WM_BEAUTIFY_FLAG" val=""/>
</p:tagLst>
</file>

<file path=ppt/tags/tag280.xml><?xml version="1.0" encoding="utf-8"?>
<p:tagLst xmlns:p="http://schemas.openxmlformats.org/presentationml/2006/main">
  <p:tag name="KSO_WM_BEAUTIFY_FLAG" val=""/>
</p:tagLst>
</file>

<file path=ppt/tags/tag281.xml><?xml version="1.0" encoding="utf-8"?>
<p:tagLst xmlns:p="http://schemas.openxmlformats.org/presentationml/2006/main">
  <p:tag name="KSO_WM_BEAUTIFY_FLAG" val=""/>
</p:tagLst>
</file>

<file path=ppt/tags/tag282.xml><?xml version="1.0" encoding="utf-8"?>
<p:tagLst xmlns:p="http://schemas.openxmlformats.org/presentationml/2006/main">
  <p:tag name="KSO_WM_BEAUTIFY_FLAG" val=""/>
</p:tagLst>
</file>

<file path=ppt/tags/tag283.xml><?xml version="1.0" encoding="utf-8"?>
<p:tagLst xmlns:p="http://schemas.openxmlformats.org/presentationml/2006/main">
  <p:tag name="KSO_WM_BEAUTIFY_FLAG" val=""/>
</p:tagLst>
</file>

<file path=ppt/tags/tag284.xml><?xml version="1.0" encoding="utf-8"?>
<p:tagLst xmlns:p="http://schemas.openxmlformats.org/presentationml/2006/main">
  <p:tag name="KSO_WM_BEAUTIFY_FLAG" val=""/>
</p:tagLst>
</file>

<file path=ppt/tags/tag285.xml><?xml version="1.0" encoding="utf-8"?>
<p:tagLst xmlns:p="http://schemas.openxmlformats.org/presentationml/2006/main">
  <p:tag name="KSO_WM_BEAUTIFY_FLAG" val=""/>
</p:tagLst>
</file>

<file path=ppt/tags/tag286.xml><?xml version="1.0" encoding="utf-8"?>
<p:tagLst xmlns:p="http://schemas.openxmlformats.org/presentationml/2006/main">
  <p:tag name="KSO_WM_BEAUTIFY_FLAG" val=""/>
</p:tagLst>
</file>

<file path=ppt/tags/tag287.xml><?xml version="1.0" encoding="utf-8"?>
<p:tagLst xmlns:p="http://schemas.openxmlformats.org/presentationml/2006/main">
  <p:tag name="KSO_WM_BEAUTIFY_FLAG" val=""/>
</p:tagLst>
</file>

<file path=ppt/tags/tag288.xml><?xml version="1.0" encoding="utf-8"?>
<p:tagLst xmlns:p="http://schemas.openxmlformats.org/presentationml/2006/main">
  <p:tag name="KSO_WM_BEAUTIFY_FLAG" val=""/>
</p:tagLst>
</file>

<file path=ppt/tags/tag289.xml><?xml version="1.0" encoding="utf-8"?>
<p:tagLst xmlns:p="http://schemas.openxmlformats.org/presentationml/2006/main">
  <p:tag name="KSO_WM_BEAUTIFY_FLAG" val=""/>
</p:tagLst>
</file>

<file path=ppt/tags/tag29.xml><?xml version="1.0" encoding="utf-8"?>
<p:tagLst xmlns:p="http://schemas.openxmlformats.org/presentationml/2006/main">
  <p:tag name="KSO_WM_BEAUTIFY_FLAG" val=""/>
</p:tagLst>
</file>

<file path=ppt/tags/tag290.xml><?xml version="1.0" encoding="utf-8"?>
<p:tagLst xmlns:p="http://schemas.openxmlformats.org/presentationml/2006/main">
  <p:tag name="KSO_WM_BEAUTIFY_FLAG" val=""/>
</p:tagLst>
</file>

<file path=ppt/tags/tag291.xml><?xml version="1.0" encoding="utf-8"?>
<p:tagLst xmlns:p="http://schemas.openxmlformats.org/presentationml/2006/main">
  <p:tag name="KSO_WM_BEAUTIFY_FLAG" val=""/>
</p:tagLst>
</file>

<file path=ppt/tags/tag292.xml><?xml version="1.0" encoding="utf-8"?>
<p:tagLst xmlns:p="http://schemas.openxmlformats.org/presentationml/2006/main">
  <p:tag name="KSO_WM_BEAUTIFY_FLAG" val=""/>
</p:tagLst>
</file>

<file path=ppt/tags/tag293.xml><?xml version="1.0" encoding="utf-8"?>
<p:tagLst xmlns:p="http://schemas.openxmlformats.org/presentationml/2006/main">
  <p:tag name="KSO_WM_BEAUTIFY_FLAG" val=""/>
</p:tagLst>
</file>

<file path=ppt/tags/tag294.xml><?xml version="1.0" encoding="utf-8"?>
<p:tagLst xmlns:p="http://schemas.openxmlformats.org/presentationml/2006/main">
  <p:tag name="KSO_WM_BEAUTIFY_FLAG" val=""/>
</p:tagLst>
</file>

<file path=ppt/tags/tag295.xml><?xml version="1.0" encoding="utf-8"?>
<p:tagLst xmlns:p="http://schemas.openxmlformats.org/presentationml/2006/main">
  <p:tag name="KSO_WM_BEAUTIFY_FLAG" val=""/>
</p:tagLst>
</file>

<file path=ppt/tags/tag296.xml><?xml version="1.0" encoding="utf-8"?>
<p:tagLst xmlns:p="http://schemas.openxmlformats.org/presentationml/2006/main">
  <p:tag name="KSO_WM_BEAUTIFY_FLAG" val=""/>
</p:tagLst>
</file>

<file path=ppt/tags/tag297.xml><?xml version="1.0" encoding="utf-8"?>
<p:tagLst xmlns:p="http://schemas.openxmlformats.org/presentationml/2006/main">
  <p:tag name="KSO_WM_BEAUTIFY_FLAG" val=""/>
</p:tagLst>
</file>

<file path=ppt/tags/tag298.xml><?xml version="1.0" encoding="utf-8"?>
<p:tagLst xmlns:p="http://schemas.openxmlformats.org/presentationml/2006/main">
  <p:tag name="KSO_WM_BEAUTIFY_FLAG" val=""/>
</p:tagLst>
</file>

<file path=ppt/tags/tag299.xml><?xml version="1.0" encoding="utf-8"?>
<p:tagLst xmlns:p="http://schemas.openxmlformats.org/presentationml/2006/main">
  <p:tag name="KSO_WM_BEAUTIFY_FLAG" val=""/>
</p:tagLst>
</file>

<file path=ppt/tags/tag3.xml><?xml version="1.0" encoding="utf-8"?>
<p:tagLst xmlns:p="http://schemas.openxmlformats.org/presentationml/2006/main">
  <p:tag name="KSO_WM_BEAUTIFY_FLAG" val=""/>
</p:tagLst>
</file>

<file path=ppt/tags/tag30.xml><?xml version="1.0" encoding="utf-8"?>
<p:tagLst xmlns:p="http://schemas.openxmlformats.org/presentationml/2006/main">
  <p:tag name="KSO_WM_BEAUTIFY_FLAG" val=""/>
</p:tagLst>
</file>

<file path=ppt/tags/tag300.xml><?xml version="1.0" encoding="utf-8"?>
<p:tagLst xmlns:p="http://schemas.openxmlformats.org/presentationml/2006/main">
  <p:tag name="KSO_WM_BEAUTIFY_FLAG" val=""/>
</p:tagLst>
</file>

<file path=ppt/tags/tag301.xml><?xml version="1.0" encoding="utf-8"?>
<p:tagLst xmlns:p="http://schemas.openxmlformats.org/presentationml/2006/main">
  <p:tag name="KSO_WM_BEAUTIFY_FLAG" val=""/>
</p:tagLst>
</file>

<file path=ppt/tags/tag302.xml><?xml version="1.0" encoding="utf-8"?>
<p:tagLst xmlns:p="http://schemas.openxmlformats.org/presentationml/2006/main">
  <p:tag name="KSO_WM_BEAUTIFY_FLAG" val=""/>
</p:tagLst>
</file>

<file path=ppt/tags/tag303.xml><?xml version="1.0" encoding="utf-8"?>
<p:tagLst xmlns:p="http://schemas.openxmlformats.org/presentationml/2006/main">
  <p:tag name="KSO_WM_BEAUTIFY_FLAG" val=""/>
</p:tagLst>
</file>

<file path=ppt/tags/tag304.xml><?xml version="1.0" encoding="utf-8"?>
<p:tagLst xmlns:p="http://schemas.openxmlformats.org/presentationml/2006/main">
  <p:tag name="KSO_WM_BEAUTIFY_FLAG" val=""/>
</p:tagLst>
</file>

<file path=ppt/tags/tag305.xml><?xml version="1.0" encoding="utf-8"?>
<p:tagLst xmlns:p="http://schemas.openxmlformats.org/presentationml/2006/main">
  <p:tag name="KSO_WM_BEAUTIFY_FLAG" val=""/>
</p:tagLst>
</file>

<file path=ppt/tags/tag306.xml><?xml version="1.0" encoding="utf-8"?>
<p:tagLst xmlns:p="http://schemas.openxmlformats.org/presentationml/2006/main">
  <p:tag name="KSO_WM_BEAUTIFY_FLAG" val=""/>
</p:tagLst>
</file>

<file path=ppt/tags/tag307.xml><?xml version="1.0" encoding="utf-8"?>
<p:tagLst xmlns:p="http://schemas.openxmlformats.org/presentationml/2006/main">
  <p:tag name="KSO_WM_BEAUTIFY_FLAG" val=""/>
</p:tagLst>
</file>

<file path=ppt/tags/tag308.xml><?xml version="1.0" encoding="utf-8"?>
<p:tagLst xmlns:p="http://schemas.openxmlformats.org/presentationml/2006/main">
  <p:tag name="KSO_WM_BEAUTIFY_FLAG" val=""/>
</p:tagLst>
</file>

<file path=ppt/tags/tag309.xml><?xml version="1.0" encoding="utf-8"?>
<p:tagLst xmlns:p="http://schemas.openxmlformats.org/presentationml/2006/main">
  <p:tag name="KSO_WM_BEAUTIFY_FLAG" val=""/>
</p:tagLst>
</file>

<file path=ppt/tags/tag31.xml><?xml version="1.0" encoding="utf-8"?>
<p:tagLst xmlns:p="http://schemas.openxmlformats.org/presentationml/2006/main">
  <p:tag name="KSO_WM_BEAUTIFY_FLAG" val=""/>
</p:tagLst>
</file>

<file path=ppt/tags/tag310.xml><?xml version="1.0" encoding="utf-8"?>
<p:tagLst xmlns:p="http://schemas.openxmlformats.org/presentationml/2006/main">
  <p:tag name="KSO_WM_BEAUTIFY_FLAG" val=""/>
</p:tagLst>
</file>

<file path=ppt/tags/tag311.xml><?xml version="1.0" encoding="utf-8"?>
<p:tagLst xmlns:p="http://schemas.openxmlformats.org/presentationml/2006/main">
  <p:tag name="KSO_WM_BEAUTIFY_FLAG" val=""/>
</p:tagLst>
</file>

<file path=ppt/tags/tag312.xml><?xml version="1.0" encoding="utf-8"?>
<p:tagLst xmlns:p="http://schemas.openxmlformats.org/presentationml/2006/main">
  <p:tag name="KSO_WM_BEAUTIFY_FLAG" val=""/>
</p:tagLst>
</file>

<file path=ppt/tags/tag313.xml><?xml version="1.0" encoding="utf-8"?>
<p:tagLst xmlns:p="http://schemas.openxmlformats.org/presentationml/2006/main">
  <p:tag name="KSO_WM_BEAUTIFY_FLAG" val=""/>
</p:tagLst>
</file>

<file path=ppt/tags/tag314.xml><?xml version="1.0" encoding="utf-8"?>
<p:tagLst xmlns:p="http://schemas.openxmlformats.org/presentationml/2006/main">
  <p:tag name="KSO_WM_BEAUTIFY_FLAG" val=""/>
</p:tagLst>
</file>

<file path=ppt/tags/tag315.xml><?xml version="1.0" encoding="utf-8"?>
<p:tagLst xmlns:p="http://schemas.openxmlformats.org/presentationml/2006/main">
  <p:tag name="KSO_WM_BEAUTIFY_FLAG" val=""/>
</p:tagLst>
</file>

<file path=ppt/tags/tag316.xml><?xml version="1.0" encoding="utf-8"?>
<p:tagLst xmlns:p="http://schemas.openxmlformats.org/presentationml/2006/main">
  <p:tag name="KSO_WM_BEAUTIFY_FLAG" val=""/>
</p:tagLst>
</file>

<file path=ppt/tags/tag317.xml><?xml version="1.0" encoding="utf-8"?>
<p:tagLst xmlns:p="http://schemas.openxmlformats.org/presentationml/2006/main">
  <p:tag name="KSO_WM_BEAUTIFY_FLAG" val=""/>
</p:tagLst>
</file>

<file path=ppt/tags/tag318.xml><?xml version="1.0" encoding="utf-8"?>
<p:tagLst xmlns:p="http://schemas.openxmlformats.org/presentationml/2006/main">
  <p:tag name="KSO_WM_BEAUTIFY_FLAG" val=""/>
</p:tagLst>
</file>

<file path=ppt/tags/tag319.xml><?xml version="1.0" encoding="utf-8"?>
<p:tagLst xmlns:p="http://schemas.openxmlformats.org/presentationml/2006/main">
  <p:tag name="KSO_WM_BEAUTIFY_FLAG" val=""/>
</p:tagLst>
</file>

<file path=ppt/tags/tag32.xml><?xml version="1.0" encoding="utf-8"?>
<p:tagLst xmlns:p="http://schemas.openxmlformats.org/presentationml/2006/main">
  <p:tag name="KSO_WM_BEAUTIFY_FLAG" val=""/>
</p:tagLst>
</file>

<file path=ppt/tags/tag320.xml><?xml version="1.0" encoding="utf-8"?>
<p:tagLst xmlns:p="http://schemas.openxmlformats.org/presentationml/2006/main">
  <p:tag name="KSO_WM_BEAUTIFY_FLAG" val=""/>
</p:tagLst>
</file>

<file path=ppt/tags/tag321.xml><?xml version="1.0" encoding="utf-8"?>
<p:tagLst xmlns:p="http://schemas.openxmlformats.org/presentationml/2006/main">
  <p:tag name="KSO_WM_BEAUTIFY_FLAG" val=""/>
</p:tagLst>
</file>

<file path=ppt/tags/tag322.xml><?xml version="1.0" encoding="utf-8"?>
<p:tagLst xmlns:p="http://schemas.openxmlformats.org/presentationml/2006/main">
  <p:tag name="KSO_WM_BEAUTIFY_FLAG" val=""/>
</p:tagLst>
</file>

<file path=ppt/tags/tag323.xml><?xml version="1.0" encoding="utf-8"?>
<p:tagLst xmlns:p="http://schemas.openxmlformats.org/presentationml/2006/main">
  <p:tag name="KSO_WM_BEAUTIFY_FLAG" val=""/>
</p:tagLst>
</file>

<file path=ppt/tags/tag324.xml><?xml version="1.0" encoding="utf-8"?>
<p:tagLst xmlns:p="http://schemas.openxmlformats.org/presentationml/2006/main">
  <p:tag name="KSO_WM_BEAUTIFY_FLAG" val=""/>
</p:tagLst>
</file>

<file path=ppt/tags/tag325.xml><?xml version="1.0" encoding="utf-8"?>
<p:tagLst xmlns:p="http://schemas.openxmlformats.org/presentationml/2006/main">
  <p:tag name="KSO_WM_BEAUTIFY_FLAG" val=""/>
</p:tagLst>
</file>

<file path=ppt/tags/tag326.xml><?xml version="1.0" encoding="utf-8"?>
<p:tagLst xmlns:p="http://schemas.openxmlformats.org/presentationml/2006/main">
  <p:tag name="KSO_WM_BEAUTIFY_FLAG" val=""/>
</p:tagLst>
</file>

<file path=ppt/tags/tag327.xml><?xml version="1.0" encoding="utf-8"?>
<p:tagLst xmlns:p="http://schemas.openxmlformats.org/presentationml/2006/main">
  <p:tag name="KSO_WM_BEAUTIFY_FLAG" val=""/>
</p:tagLst>
</file>

<file path=ppt/tags/tag328.xml><?xml version="1.0" encoding="utf-8"?>
<p:tagLst xmlns:p="http://schemas.openxmlformats.org/presentationml/2006/main">
  <p:tag name="KSO_WM_BEAUTIFY_FLAG" val=""/>
</p:tagLst>
</file>

<file path=ppt/tags/tag329.xml><?xml version="1.0" encoding="utf-8"?>
<p:tagLst xmlns:p="http://schemas.openxmlformats.org/presentationml/2006/main">
  <p:tag name="KSO_WM_BEAUTIFY_FLAG" val=""/>
</p:tagLst>
</file>

<file path=ppt/tags/tag33.xml><?xml version="1.0" encoding="utf-8"?>
<p:tagLst xmlns:p="http://schemas.openxmlformats.org/presentationml/2006/main">
  <p:tag name="KSO_WM_BEAUTIFY_FLAG" val=""/>
</p:tagLst>
</file>

<file path=ppt/tags/tag330.xml><?xml version="1.0" encoding="utf-8"?>
<p:tagLst xmlns:p="http://schemas.openxmlformats.org/presentationml/2006/main">
  <p:tag name="KSO_WM_BEAUTIFY_FLAG" val=""/>
</p:tagLst>
</file>

<file path=ppt/tags/tag331.xml><?xml version="1.0" encoding="utf-8"?>
<p:tagLst xmlns:p="http://schemas.openxmlformats.org/presentationml/2006/main">
  <p:tag name="KSO_WM_BEAUTIFY_FLAG" val=""/>
</p:tagLst>
</file>

<file path=ppt/tags/tag332.xml><?xml version="1.0" encoding="utf-8"?>
<p:tagLst xmlns:p="http://schemas.openxmlformats.org/presentationml/2006/main">
  <p:tag name="KSO_WM_BEAUTIFY_FLAG" val=""/>
</p:tagLst>
</file>

<file path=ppt/tags/tag333.xml><?xml version="1.0" encoding="utf-8"?>
<p:tagLst xmlns:p="http://schemas.openxmlformats.org/presentationml/2006/main">
  <p:tag name="KSO_WM_BEAUTIFY_FLAG" val=""/>
</p:tagLst>
</file>

<file path=ppt/tags/tag334.xml><?xml version="1.0" encoding="utf-8"?>
<p:tagLst xmlns:p="http://schemas.openxmlformats.org/presentationml/2006/main">
  <p:tag name="KSO_WM_BEAUTIFY_FLAG" val=""/>
</p:tagLst>
</file>

<file path=ppt/tags/tag335.xml><?xml version="1.0" encoding="utf-8"?>
<p:tagLst xmlns:p="http://schemas.openxmlformats.org/presentationml/2006/main">
  <p:tag name="KSO_WM_BEAUTIFY_FLAG" val=""/>
</p:tagLst>
</file>

<file path=ppt/tags/tag336.xml><?xml version="1.0" encoding="utf-8"?>
<p:tagLst xmlns:p="http://schemas.openxmlformats.org/presentationml/2006/main">
  <p:tag name="KSO_WM_BEAUTIFY_FLAG" val=""/>
</p:tagLst>
</file>

<file path=ppt/tags/tag337.xml><?xml version="1.0" encoding="utf-8"?>
<p:tagLst xmlns:p="http://schemas.openxmlformats.org/presentationml/2006/main">
  <p:tag name="KSO_WM_BEAUTIFY_FLAG" val=""/>
</p:tagLst>
</file>

<file path=ppt/tags/tag338.xml><?xml version="1.0" encoding="utf-8"?>
<p:tagLst xmlns:p="http://schemas.openxmlformats.org/presentationml/2006/main">
  <p:tag name="KSO_WM_BEAUTIFY_FLAG" val=""/>
</p:tagLst>
</file>

<file path=ppt/tags/tag339.xml><?xml version="1.0" encoding="utf-8"?>
<p:tagLst xmlns:p="http://schemas.openxmlformats.org/presentationml/2006/main">
  <p:tag name="KSO_WM_BEAUTIFY_FLAG" val=""/>
</p:tagLst>
</file>

<file path=ppt/tags/tag34.xml><?xml version="1.0" encoding="utf-8"?>
<p:tagLst xmlns:p="http://schemas.openxmlformats.org/presentationml/2006/main">
  <p:tag name="KSO_WM_BEAUTIFY_FLAG" val=""/>
</p:tagLst>
</file>

<file path=ppt/tags/tag340.xml><?xml version="1.0" encoding="utf-8"?>
<p:tagLst xmlns:p="http://schemas.openxmlformats.org/presentationml/2006/main">
  <p:tag name="KSO_WM_BEAUTIFY_FLAG" val=""/>
</p:tagLst>
</file>

<file path=ppt/tags/tag341.xml><?xml version="1.0" encoding="utf-8"?>
<p:tagLst xmlns:p="http://schemas.openxmlformats.org/presentationml/2006/main">
  <p:tag name="KSO_WM_BEAUTIFY_FLAG" val=""/>
</p:tagLst>
</file>

<file path=ppt/tags/tag342.xml><?xml version="1.0" encoding="utf-8"?>
<p:tagLst xmlns:p="http://schemas.openxmlformats.org/presentationml/2006/main">
  <p:tag name="KSO_WM_BEAUTIFY_FLAG" val=""/>
</p:tagLst>
</file>

<file path=ppt/tags/tag343.xml><?xml version="1.0" encoding="utf-8"?>
<p:tagLst xmlns:p="http://schemas.openxmlformats.org/presentationml/2006/main">
  <p:tag name="KSO_WM_BEAUTIFY_FLAG" val=""/>
</p:tagLst>
</file>

<file path=ppt/tags/tag344.xml><?xml version="1.0" encoding="utf-8"?>
<p:tagLst xmlns:p="http://schemas.openxmlformats.org/presentationml/2006/main">
  <p:tag name="KSO_WM_BEAUTIFY_FLAG" val=""/>
</p:tagLst>
</file>

<file path=ppt/tags/tag345.xml><?xml version="1.0" encoding="utf-8"?>
<p:tagLst xmlns:p="http://schemas.openxmlformats.org/presentationml/2006/main">
  <p:tag name="KSO_WM_BEAUTIFY_FLAG" val=""/>
</p:tagLst>
</file>

<file path=ppt/tags/tag346.xml><?xml version="1.0" encoding="utf-8"?>
<p:tagLst xmlns:p="http://schemas.openxmlformats.org/presentationml/2006/main">
  <p:tag name="KSO_WM_BEAUTIFY_FLAG" val=""/>
</p:tagLst>
</file>

<file path=ppt/tags/tag347.xml><?xml version="1.0" encoding="utf-8"?>
<p:tagLst xmlns:p="http://schemas.openxmlformats.org/presentationml/2006/main">
  <p:tag name="KSO_WM_BEAUTIFY_FLAG" val=""/>
</p:tagLst>
</file>

<file path=ppt/tags/tag348.xml><?xml version="1.0" encoding="utf-8"?>
<p:tagLst xmlns:p="http://schemas.openxmlformats.org/presentationml/2006/main">
  <p:tag name="KSO_WM_BEAUTIFY_FLAG" val=""/>
</p:tagLst>
</file>

<file path=ppt/tags/tag349.xml><?xml version="1.0" encoding="utf-8"?>
<p:tagLst xmlns:p="http://schemas.openxmlformats.org/presentationml/2006/main">
  <p:tag name="KSO_WM_BEAUTIFY_FLAG" val=""/>
</p:tagLst>
</file>

<file path=ppt/tags/tag35.xml><?xml version="1.0" encoding="utf-8"?>
<p:tagLst xmlns:p="http://schemas.openxmlformats.org/presentationml/2006/main">
  <p:tag name="KSO_WM_BEAUTIFY_FLAG" val=""/>
</p:tagLst>
</file>

<file path=ppt/tags/tag350.xml><?xml version="1.0" encoding="utf-8"?>
<p:tagLst xmlns:p="http://schemas.openxmlformats.org/presentationml/2006/main">
  <p:tag name="KSO_WM_BEAUTIFY_FLAG" val=""/>
</p:tagLst>
</file>

<file path=ppt/tags/tag351.xml><?xml version="1.0" encoding="utf-8"?>
<p:tagLst xmlns:p="http://schemas.openxmlformats.org/presentationml/2006/main">
  <p:tag name="KSO_WM_BEAUTIFY_FLAG" val=""/>
</p:tagLst>
</file>

<file path=ppt/tags/tag352.xml><?xml version="1.0" encoding="utf-8"?>
<p:tagLst xmlns:p="http://schemas.openxmlformats.org/presentationml/2006/main">
  <p:tag name="KSO_WM_BEAUTIFY_FLAG" val=""/>
</p:tagLst>
</file>

<file path=ppt/tags/tag353.xml><?xml version="1.0" encoding="utf-8"?>
<p:tagLst xmlns:p="http://schemas.openxmlformats.org/presentationml/2006/main">
  <p:tag name="KSO_WM_BEAUTIFY_FLAG" val=""/>
</p:tagLst>
</file>

<file path=ppt/tags/tag354.xml><?xml version="1.0" encoding="utf-8"?>
<p:tagLst xmlns:p="http://schemas.openxmlformats.org/presentationml/2006/main">
  <p:tag name="KSO_WM_BEAUTIFY_FLAG" val=""/>
</p:tagLst>
</file>

<file path=ppt/tags/tag355.xml><?xml version="1.0" encoding="utf-8"?>
<p:tagLst xmlns:p="http://schemas.openxmlformats.org/presentationml/2006/main">
  <p:tag name="KSO_WM_BEAUTIFY_FLAG" val=""/>
</p:tagLst>
</file>

<file path=ppt/tags/tag356.xml><?xml version="1.0" encoding="utf-8"?>
<p:tagLst xmlns:p="http://schemas.openxmlformats.org/presentationml/2006/main">
  <p:tag name="KSO_WM_BEAUTIFY_FLAG" val=""/>
</p:tagLst>
</file>

<file path=ppt/tags/tag357.xml><?xml version="1.0" encoding="utf-8"?>
<p:tagLst xmlns:p="http://schemas.openxmlformats.org/presentationml/2006/main">
  <p:tag name="KSO_WM_BEAUTIFY_FLAG" val=""/>
</p:tagLst>
</file>

<file path=ppt/tags/tag358.xml><?xml version="1.0" encoding="utf-8"?>
<p:tagLst xmlns:p="http://schemas.openxmlformats.org/presentationml/2006/main">
  <p:tag name="KSO_WM_BEAUTIFY_FLAG" val=""/>
</p:tagLst>
</file>

<file path=ppt/tags/tag359.xml><?xml version="1.0" encoding="utf-8"?>
<p:tagLst xmlns:p="http://schemas.openxmlformats.org/presentationml/2006/main">
  <p:tag name="KSO_WM_BEAUTIFY_FLAG" val=""/>
</p:tagLst>
</file>

<file path=ppt/tags/tag36.xml><?xml version="1.0" encoding="utf-8"?>
<p:tagLst xmlns:p="http://schemas.openxmlformats.org/presentationml/2006/main">
  <p:tag name="KSO_WM_BEAUTIFY_FLAG" val=""/>
</p:tagLst>
</file>

<file path=ppt/tags/tag360.xml><?xml version="1.0" encoding="utf-8"?>
<p:tagLst xmlns:p="http://schemas.openxmlformats.org/presentationml/2006/main">
  <p:tag name="KSO_WM_BEAUTIFY_FLAG" val=""/>
</p:tagLst>
</file>

<file path=ppt/tags/tag361.xml><?xml version="1.0" encoding="utf-8"?>
<p:tagLst xmlns:p="http://schemas.openxmlformats.org/presentationml/2006/main">
  <p:tag name="KSO_WM_BEAUTIFY_FLAG" val=""/>
</p:tagLst>
</file>

<file path=ppt/tags/tag362.xml><?xml version="1.0" encoding="utf-8"?>
<p:tagLst xmlns:p="http://schemas.openxmlformats.org/presentationml/2006/main">
  <p:tag name="KSO_WM_BEAUTIFY_FLAG" val=""/>
</p:tagLst>
</file>

<file path=ppt/tags/tag363.xml><?xml version="1.0" encoding="utf-8"?>
<p:tagLst xmlns:p="http://schemas.openxmlformats.org/presentationml/2006/main">
  <p:tag name="KSO_WM_BEAUTIFY_FLAG" val=""/>
</p:tagLst>
</file>

<file path=ppt/tags/tag364.xml><?xml version="1.0" encoding="utf-8"?>
<p:tagLst xmlns:p="http://schemas.openxmlformats.org/presentationml/2006/main">
  <p:tag name="KSO_WM_BEAUTIFY_FLAG" val=""/>
</p:tagLst>
</file>

<file path=ppt/tags/tag365.xml><?xml version="1.0" encoding="utf-8"?>
<p:tagLst xmlns:p="http://schemas.openxmlformats.org/presentationml/2006/main">
  <p:tag name="KSO_WM_BEAUTIFY_FLAG" val=""/>
</p:tagLst>
</file>

<file path=ppt/tags/tag366.xml><?xml version="1.0" encoding="utf-8"?>
<p:tagLst xmlns:p="http://schemas.openxmlformats.org/presentationml/2006/main">
  <p:tag name="KSO_WM_BEAUTIFY_FLAG" val=""/>
</p:tagLst>
</file>

<file path=ppt/tags/tag367.xml><?xml version="1.0" encoding="utf-8"?>
<p:tagLst xmlns:p="http://schemas.openxmlformats.org/presentationml/2006/main">
  <p:tag name="KSO_WM_BEAUTIFY_FLAG" val=""/>
</p:tagLst>
</file>

<file path=ppt/tags/tag368.xml><?xml version="1.0" encoding="utf-8"?>
<p:tagLst xmlns:p="http://schemas.openxmlformats.org/presentationml/2006/main">
  <p:tag name="KSO_WM_BEAUTIFY_FLAG" val=""/>
</p:tagLst>
</file>

<file path=ppt/tags/tag369.xml><?xml version="1.0" encoding="utf-8"?>
<p:tagLst xmlns:p="http://schemas.openxmlformats.org/presentationml/2006/main">
  <p:tag name="KSO_WM_BEAUTIFY_FLAG" val=""/>
</p:tagLst>
</file>

<file path=ppt/tags/tag37.xml><?xml version="1.0" encoding="utf-8"?>
<p:tagLst xmlns:p="http://schemas.openxmlformats.org/presentationml/2006/main">
  <p:tag name="KSO_WM_BEAUTIFY_FLAG" val=""/>
</p:tagLst>
</file>

<file path=ppt/tags/tag370.xml><?xml version="1.0" encoding="utf-8"?>
<p:tagLst xmlns:p="http://schemas.openxmlformats.org/presentationml/2006/main">
  <p:tag name="KSO_WM_BEAUTIFY_FLAG" val=""/>
</p:tagLst>
</file>

<file path=ppt/tags/tag371.xml><?xml version="1.0" encoding="utf-8"?>
<p:tagLst xmlns:p="http://schemas.openxmlformats.org/presentationml/2006/main">
  <p:tag name="KSO_WM_BEAUTIFY_FLAG" val=""/>
</p:tagLst>
</file>

<file path=ppt/tags/tag372.xml><?xml version="1.0" encoding="utf-8"?>
<p:tagLst xmlns:p="http://schemas.openxmlformats.org/presentationml/2006/main">
  <p:tag name="KSO_WM_BEAUTIFY_FLAG" val=""/>
</p:tagLst>
</file>

<file path=ppt/tags/tag373.xml><?xml version="1.0" encoding="utf-8"?>
<p:tagLst xmlns:p="http://schemas.openxmlformats.org/presentationml/2006/main">
  <p:tag name="KSO_WM_BEAUTIFY_FLAG" val=""/>
</p:tagLst>
</file>

<file path=ppt/tags/tag374.xml><?xml version="1.0" encoding="utf-8"?>
<p:tagLst xmlns:p="http://schemas.openxmlformats.org/presentationml/2006/main">
  <p:tag name="KSO_WM_BEAUTIFY_FLAG" val=""/>
</p:tagLst>
</file>

<file path=ppt/tags/tag375.xml><?xml version="1.0" encoding="utf-8"?>
<p:tagLst xmlns:p="http://schemas.openxmlformats.org/presentationml/2006/main">
  <p:tag name="KSO_WM_BEAUTIFY_FLAG" val=""/>
</p:tagLst>
</file>

<file path=ppt/tags/tag376.xml><?xml version="1.0" encoding="utf-8"?>
<p:tagLst xmlns:p="http://schemas.openxmlformats.org/presentationml/2006/main">
  <p:tag name="KSO_WM_BEAUTIFY_FLAG" val=""/>
</p:tagLst>
</file>

<file path=ppt/tags/tag377.xml><?xml version="1.0" encoding="utf-8"?>
<p:tagLst xmlns:p="http://schemas.openxmlformats.org/presentationml/2006/main">
  <p:tag name="KSO_WM_BEAUTIFY_FLAG" val=""/>
</p:tagLst>
</file>

<file path=ppt/tags/tag378.xml><?xml version="1.0" encoding="utf-8"?>
<p:tagLst xmlns:p="http://schemas.openxmlformats.org/presentationml/2006/main">
  <p:tag name="KSO_WM_BEAUTIFY_FLAG" val=""/>
</p:tagLst>
</file>

<file path=ppt/tags/tag379.xml><?xml version="1.0" encoding="utf-8"?>
<p:tagLst xmlns:p="http://schemas.openxmlformats.org/presentationml/2006/main">
  <p:tag name="KSO_WM_BEAUTIFY_FLAG" val=""/>
</p:tagLst>
</file>

<file path=ppt/tags/tag38.xml><?xml version="1.0" encoding="utf-8"?>
<p:tagLst xmlns:p="http://schemas.openxmlformats.org/presentationml/2006/main">
  <p:tag name="KSO_WM_BEAUTIFY_FLAG" val=""/>
</p:tagLst>
</file>

<file path=ppt/tags/tag380.xml><?xml version="1.0" encoding="utf-8"?>
<p:tagLst xmlns:p="http://schemas.openxmlformats.org/presentationml/2006/main">
  <p:tag name="KSO_WM_BEAUTIFY_FLAG" val=""/>
</p:tagLst>
</file>

<file path=ppt/tags/tag381.xml><?xml version="1.0" encoding="utf-8"?>
<p:tagLst xmlns:p="http://schemas.openxmlformats.org/presentationml/2006/main">
  <p:tag name="KSO_WM_BEAUTIFY_FLAG" val=""/>
</p:tagLst>
</file>

<file path=ppt/tags/tag382.xml><?xml version="1.0" encoding="utf-8"?>
<p:tagLst xmlns:p="http://schemas.openxmlformats.org/presentationml/2006/main">
  <p:tag name="KSO_WM_BEAUTIFY_FLAG" val=""/>
</p:tagLst>
</file>

<file path=ppt/tags/tag383.xml><?xml version="1.0" encoding="utf-8"?>
<p:tagLst xmlns:p="http://schemas.openxmlformats.org/presentationml/2006/main">
  <p:tag name="KSO_WM_BEAUTIFY_FLAG" val=""/>
</p:tagLst>
</file>

<file path=ppt/tags/tag384.xml><?xml version="1.0" encoding="utf-8"?>
<p:tagLst xmlns:p="http://schemas.openxmlformats.org/presentationml/2006/main">
  <p:tag name="KSO_WM_BEAUTIFY_FLAG" val=""/>
</p:tagLst>
</file>

<file path=ppt/tags/tag385.xml><?xml version="1.0" encoding="utf-8"?>
<p:tagLst xmlns:p="http://schemas.openxmlformats.org/presentationml/2006/main">
  <p:tag name="KSO_WM_BEAUTIFY_FLAG" val=""/>
</p:tagLst>
</file>

<file path=ppt/tags/tag386.xml><?xml version="1.0" encoding="utf-8"?>
<p:tagLst xmlns:p="http://schemas.openxmlformats.org/presentationml/2006/main">
  <p:tag name="KSO_WM_BEAUTIFY_FLAG" val=""/>
</p:tagLst>
</file>

<file path=ppt/tags/tag387.xml><?xml version="1.0" encoding="utf-8"?>
<p:tagLst xmlns:p="http://schemas.openxmlformats.org/presentationml/2006/main">
  <p:tag name="KSO_WM_BEAUTIFY_FLAG" val=""/>
</p:tagLst>
</file>

<file path=ppt/tags/tag388.xml><?xml version="1.0" encoding="utf-8"?>
<p:tagLst xmlns:p="http://schemas.openxmlformats.org/presentationml/2006/main">
  <p:tag name="KSO_WM_BEAUTIFY_FLAG" val=""/>
</p:tagLst>
</file>

<file path=ppt/tags/tag389.xml><?xml version="1.0" encoding="utf-8"?>
<p:tagLst xmlns:p="http://schemas.openxmlformats.org/presentationml/2006/main">
  <p:tag name="KSO_WM_BEAUTIFY_FLAG" val=""/>
</p:tagLst>
</file>

<file path=ppt/tags/tag39.xml><?xml version="1.0" encoding="utf-8"?>
<p:tagLst xmlns:p="http://schemas.openxmlformats.org/presentationml/2006/main">
  <p:tag name="KSO_WM_BEAUTIFY_FLAG" val=""/>
</p:tagLst>
</file>

<file path=ppt/tags/tag390.xml><?xml version="1.0" encoding="utf-8"?>
<p:tagLst xmlns:p="http://schemas.openxmlformats.org/presentationml/2006/main">
  <p:tag name="KSO_WM_BEAUTIFY_FLAG" val=""/>
</p:tagLst>
</file>

<file path=ppt/tags/tag391.xml><?xml version="1.0" encoding="utf-8"?>
<p:tagLst xmlns:p="http://schemas.openxmlformats.org/presentationml/2006/main">
  <p:tag name="KSO_WM_BEAUTIFY_FLAG" val=""/>
</p:tagLst>
</file>

<file path=ppt/tags/tag392.xml><?xml version="1.0" encoding="utf-8"?>
<p:tagLst xmlns:p="http://schemas.openxmlformats.org/presentationml/2006/main">
  <p:tag name="KSO_WM_BEAUTIFY_FLAG" val=""/>
</p:tagLst>
</file>

<file path=ppt/tags/tag393.xml><?xml version="1.0" encoding="utf-8"?>
<p:tagLst xmlns:p="http://schemas.openxmlformats.org/presentationml/2006/main">
  <p:tag name="KSO_WM_BEAUTIFY_FLAG" val=""/>
</p:tagLst>
</file>

<file path=ppt/tags/tag394.xml><?xml version="1.0" encoding="utf-8"?>
<p:tagLst xmlns:p="http://schemas.openxmlformats.org/presentationml/2006/main">
  <p:tag name="KSO_WM_BEAUTIFY_FLAG" val=""/>
</p:tagLst>
</file>

<file path=ppt/tags/tag395.xml><?xml version="1.0" encoding="utf-8"?>
<p:tagLst xmlns:p="http://schemas.openxmlformats.org/presentationml/2006/main">
  <p:tag name="KSO_WM_BEAUTIFY_FLAG" val=""/>
</p:tagLst>
</file>

<file path=ppt/tags/tag396.xml><?xml version="1.0" encoding="utf-8"?>
<p:tagLst xmlns:p="http://schemas.openxmlformats.org/presentationml/2006/main">
  <p:tag name="KSO_WM_BEAUTIFY_FLAG" val=""/>
</p:tagLst>
</file>

<file path=ppt/tags/tag397.xml><?xml version="1.0" encoding="utf-8"?>
<p:tagLst xmlns:p="http://schemas.openxmlformats.org/presentationml/2006/main">
  <p:tag name="KSO_WM_BEAUTIFY_FLAG" val=""/>
</p:tagLst>
</file>

<file path=ppt/tags/tag398.xml><?xml version="1.0" encoding="utf-8"?>
<p:tagLst xmlns:p="http://schemas.openxmlformats.org/presentationml/2006/main">
  <p:tag name="KSO_WM_BEAUTIFY_FLAG" val=""/>
</p:tagLst>
</file>

<file path=ppt/tags/tag399.xml><?xml version="1.0" encoding="utf-8"?>
<p:tagLst xmlns:p="http://schemas.openxmlformats.org/presentationml/2006/main">
  <p:tag name="KSO_WM_BEAUTIFY_FLAG" val=""/>
</p:tagLst>
</file>

<file path=ppt/tags/tag4.xml><?xml version="1.0" encoding="utf-8"?>
<p:tagLst xmlns:p="http://schemas.openxmlformats.org/presentationml/2006/main">
  <p:tag name="KSO_WM_BEAUTIFY_FLAG" val=""/>
</p:tagLst>
</file>

<file path=ppt/tags/tag40.xml><?xml version="1.0" encoding="utf-8"?>
<p:tagLst xmlns:p="http://schemas.openxmlformats.org/presentationml/2006/main">
  <p:tag name="KSO_WM_BEAUTIFY_FLAG" val=""/>
</p:tagLst>
</file>

<file path=ppt/tags/tag400.xml><?xml version="1.0" encoding="utf-8"?>
<p:tagLst xmlns:p="http://schemas.openxmlformats.org/presentationml/2006/main">
  <p:tag name="KSO_WM_BEAUTIFY_FLAG" val=""/>
</p:tagLst>
</file>

<file path=ppt/tags/tag401.xml><?xml version="1.0" encoding="utf-8"?>
<p:tagLst xmlns:p="http://schemas.openxmlformats.org/presentationml/2006/main">
  <p:tag name="KSO_WM_BEAUTIFY_FLAG" val=""/>
</p:tagLst>
</file>

<file path=ppt/tags/tag402.xml><?xml version="1.0" encoding="utf-8"?>
<p:tagLst xmlns:p="http://schemas.openxmlformats.org/presentationml/2006/main">
  <p:tag name="KSO_WM_BEAUTIFY_FLAG" val=""/>
</p:tagLst>
</file>

<file path=ppt/tags/tag403.xml><?xml version="1.0" encoding="utf-8"?>
<p:tagLst xmlns:p="http://schemas.openxmlformats.org/presentationml/2006/main">
  <p:tag name="KSO_WM_BEAUTIFY_FLAG" val=""/>
</p:tagLst>
</file>

<file path=ppt/tags/tag404.xml><?xml version="1.0" encoding="utf-8"?>
<p:tagLst xmlns:p="http://schemas.openxmlformats.org/presentationml/2006/main">
  <p:tag name="KSO_WM_BEAUTIFY_FLAG" val=""/>
</p:tagLst>
</file>

<file path=ppt/tags/tag405.xml><?xml version="1.0" encoding="utf-8"?>
<p:tagLst xmlns:p="http://schemas.openxmlformats.org/presentationml/2006/main">
  <p:tag name="KSO_WM_BEAUTIFY_FLAG" val=""/>
</p:tagLst>
</file>

<file path=ppt/tags/tag406.xml><?xml version="1.0" encoding="utf-8"?>
<p:tagLst xmlns:p="http://schemas.openxmlformats.org/presentationml/2006/main">
  <p:tag name="KSO_WM_BEAUTIFY_FLAG" val=""/>
</p:tagLst>
</file>

<file path=ppt/tags/tag407.xml><?xml version="1.0" encoding="utf-8"?>
<p:tagLst xmlns:p="http://schemas.openxmlformats.org/presentationml/2006/main">
  <p:tag name="KSO_WM_BEAUTIFY_FLAG" val=""/>
</p:tagLst>
</file>

<file path=ppt/tags/tag408.xml><?xml version="1.0" encoding="utf-8"?>
<p:tagLst xmlns:p="http://schemas.openxmlformats.org/presentationml/2006/main">
  <p:tag name="KSO_WM_BEAUTIFY_FLAG" val=""/>
</p:tagLst>
</file>

<file path=ppt/tags/tag409.xml><?xml version="1.0" encoding="utf-8"?>
<p:tagLst xmlns:p="http://schemas.openxmlformats.org/presentationml/2006/main">
  <p:tag name="KSO_WM_BEAUTIFY_FLAG" val=""/>
</p:tagLst>
</file>

<file path=ppt/tags/tag41.xml><?xml version="1.0" encoding="utf-8"?>
<p:tagLst xmlns:p="http://schemas.openxmlformats.org/presentationml/2006/main">
  <p:tag name="KSO_WM_BEAUTIFY_FLAG" val=""/>
</p:tagLst>
</file>

<file path=ppt/tags/tag410.xml><?xml version="1.0" encoding="utf-8"?>
<p:tagLst xmlns:p="http://schemas.openxmlformats.org/presentationml/2006/main">
  <p:tag name="KSO_WM_BEAUTIFY_FLAG" val=""/>
</p:tagLst>
</file>

<file path=ppt/tags/tag411.xml><?xml version="1.0" encoding="utf-8"?>
<p:tagLst xmlns:p="http://schemas.openxmlformats.org/presentationml/2006/main">
  <p:tag name="KSO_WM_BEAUTIFY_FLAG" val=""/>
</p:tagLst>
</file>

<file path=ppt/tags/tag412.xml><?xml version="1.0" encoding="utf-8"?>
<p:tagLst xmlns:p="http://schemas.openxmlformats.org/presentationml/2006/main">
  <p:tag name="ISPRING_PRESENTATION_TITLE" val="简洁2018运营总结报告ppt模板"/>
  <p:tag name="ISPRING_FIRST_PUBLISH" val="1"/>
  <p:tag name="COMMONDATA" val="eyJoZGlkIjoiZWNhYzc5NThlMmQ4YTlhZTI0ZTMyYWFhZWUyMTMxNjcifQ=="/>
</p:tagLst>
</file>

<file path=ppt/tags/tag42.xml><?xml version="1.0" encoding="utf-8"?>
<p:tagLst xmlns:p="http://schemas.openxmlformats.org/presentationml/2006/main">
  <p:tag name="KSO_WM_BEAUTIFY_FLAG" val=""/>
</p:tagLst>
</file>

<file path=ppt/tags/tag43.xml><?xml version="1.0" encoding="utf-8"?>
<p:tagLst xmlns:p="http://schemas.openxmlformats.org/presentationml/2006/main">
  <p:tag name="KSO_WM_BEAUTIFY_FLAG" val=""/>
</p:tagLst>
</file>

<file path=ppt/tags/tag44.xml><?xml version="1.0" encoding="utf-8"?>
<p:tagLst xmlns:p="http://schemas.openxmlformats.org/presentationml/2006/main">
  <p:tag name="KSO_WM_BEAUTIFY_FLAG" val=""/>
</p:tagLst>
</file>

<file path=ppt/tags/tag45.xml><?xml version="1.0" encoding="utf-8"?>
<p:tagLst xmlns:p="http://schemas.openxmlformats.org/presentationml/2006/main">
  <p:tag name="KSO_WM_BEAUTIFY_FLAG" val=""/>
</p:tagLst>
</file>

<file path=ppt/tags/tag46.xml><?xml version="1.0" encoding="utf-8"?>
<p:tagLst xmlns:p="http://schemas.openxmlformats.org/presentationml/2006/main">
  <p:tag name="KSO_WM_BEAUTIFY_FLAG" val=""/>
</p:tagLst>
</file>

<file path=ppt/tags/tag47.xml><?xml version="1.0" encoding="utf-8"?>
<p:tagLst xmlns:p="http://schemas.openxmlformats.org/presentationml/2006/main">
  <p:tag name="KSO_WM_BEAUTIFY_FLAG" val=""/>
</p:tagLst>
</file>

<file path=ppt/tags/tag48.xml><?xml version="1.0" encoding="utf-8"?>
<p:tagLst xmlns:p="http://schemas.openxmlformats.org/presentationml/2006/main">
  <p:tag name="KSO_WM_BEAUTIFY_FLAG" val=""/>
</p:tagLst>
</file>

<file path=ppt/tags/tag49.xml><?xml version="1.0" encoding="utf-8"?>
<p:tagLst xmlns:p="http://schemas.openxmlformats.org/presentationml/2006/main">
  <p:tag name="KSO_WM_BEAUTIFY_FLAG" val=""/>
</p:tagLst>
</file>

<file path=ppt/tags/tag5.xml><?xml version="1.0" encoding="utf-8"?>
<p:tagLst xmlns:p="http://schemas.openxmlformats.org/presentationml/2006/main">
  <p:tag name="KSO_WM_BEAUTIFY_FLAG" val=""/>
</p:tagLst>
</file>

<file path=ppt/tags/tag50.xml><?xml version="1.0" encoding="utf-8"?>
<p:tagLst xmlns:p="http://schemas.openxmlformats.org/presentationml/2006/main">
  <p:tag name="KSO_WM_BEAUTIFY_FLAG" val=""/>
</p:tagLst>
</file>

<file path=ppt/tags/tag51.xml><?xml version="1.0" encoding="utf-8"?>
<p:tagLst xmlns:p="http://schemas.openxmlformats.org/presentationml/2006/main">
  <p:tag name="KSO_WM_BEAUTIFY_FLAG" val=""/>
</p:tagLst>
</file>

<file path=ppt/tags/tag52.xml><?xml version="1.0" encoding="utf-8"?>
<p:tagLst xmlns:p="http://schemas.openxmlformats.org/presentationml/2006/main">
  <p:tag name="KSO_WM_BEAUTIFY_FLAG" val=""/>
</p:tagLst>
</file>

<file path=ppt/tags/tag53.xml><?xml version="1.0" encoding="utf-8"?>
<p:tagLst xmlns:p="http://schemas.openxmlformats.org/presentationml/2006/main">
  <p:tag name="KSO_WM_BEAUTIFY_FLAG" val=""/>
</p:tagLst>
</file>

<file path=ppt/tags/tag54.xml><?xml version="1.0" encoding="utf-8"?>
<p:tagLst xmlns:p="http://schemas.openxmlformats.org/presentationml/2006/main">
  <p:tag name="KSO_WM_BEAUTIFY_FLAG" val=""/>
</p:tagLst>
</file>

<file path=ppt/tags/tag55.xml><?xml version="1.0" encoding="utf-8"?>
<p:tagLst xmlns:p="http://schemas.openxmlformats.org/presentationml/2006/main">
  <p:tag name="KSO_WM_BEAUTIFY_FLAG" val=""/>
</p:tagLst>
</file>

<file path=ppt/tags/tag56.xml><?xml version="1.0" encoding="utf-8"?>
<p:tagLst xmlns:p="http://schemas.openxmlformats.org/presentationml/2006/main">
  <p:tag name="KSO_WM_BEAUTIFY_FLAG" val=""/>
</p:tagLst>
</file>

<file path=ppt/tags/tag57.xml><?xml version="1.0" encoding="utf-8"?>
<p:tagLst xmlns:p="http://schemas.openxmlformats.org/presentationml/2006/main">
  <p:tag name="KSO_WM_BEAUTIFY_FLAG" val=""/>
</p:tagLst>
</file>

<file path=ppt/tags/tag58.xml><?xml version="1.0" encoding="utf-8"?>
<p:tagLst xmlns:p="http://schemas.openxmlformats.org/presentationml/2006/main">
  <p:tag name="KSO_WM_BEAUTIFY_FLAG" val=""/>
</p:tagLst>
</file>

<file path=ppt/tags/tag59.xml><?xml version="1.0" encoding="utf-8"?>
<p:tagLst xmlns:p="http://schemas.openxmlformats.org/presentationml/2006/main">
  <p:tag name="KSO_WM_BEAUTIFY_FLAG" val=""/>
</p:tagLst>
</file>

<file path=ppt/tags/tag6.xml><?xml version="1.0" encoding="utf-8"?>
<p:tagLst xmlns:p="http://schemas.openxmlformats.org/presentationml/2006/main">
  <p:tag name="KSO_WM_BEAUTIFY_FLAG" val=""/>
</p:tagLst>
</file>

<file path=ppt/tags/tag60.xml><?xml version="1.0" encoding="utf-8"?>
<p:tagLst xmlns:p="http://schemas.openxmlformats.org/presentationml/2006/main">
  <p:tag name="KSO_WM_BEAUTIFY_FLAG" val=""/>
</p:tagLst>
</file>

<file path=ppt/tags/tag61.xml><?xml version="1.0" encoding="utf-8"?>
<p:tagLst xmlns:p="http://schemas.openxmlformats.org/presentationml/2006/main">
  <p:tag name="KSO_WM_BEAUTIFY_FLAG" val=""/>
</p:tagLst>
</file>

<file path=ppt/tags/tag62.xml><?xml version="1.0" encoding="utf-8"?>
<p:tagLst xmlns:p="http://schemas.openxmlformats.org/presentationml/2006/main">
  <p:tag name="KSO_WM_BEAUTIFY_FLAG" val=""/>
</p:tagLst>
</file>

<file path=ppt/tags/tag63.xml><?xml version="1.0" encoding="utf-8"?>
<p:tagLst xmlns:p="http://schemas.openxmlformats.org/presentationml/2006/main">
  <p:tag name="KSO_WM_BEAUTIFY_FLAG" val=""/>
</p:tagLst>
</file>

<file path=ppt/tags/tag64.xml><?xml version="1.0" encoding="utf-8"?>
<p:tagLst xmlns:p="http://schemas.openxmlformats.org/presentationml/2006/main">
  <p:tag name="KSO_WM_BEAUTIFY_FLAG" val=""/>
</p:tagLst>
</file>

<file path=ppt/tags/tag65.xml><?xml version="1.0" encoding="utf-8"?>
<p:tagLst xmlns:p="http://schemas.openxmlformats.org/presentationml/2006/main">
  <p:tag name="KSO_WM_BEAUTIFY_FLAG" val=""/>
</p:tagLst>
</file>

<file path=ppt/tags/tag66.xml><?xml version="1.0" encoding="utf-8"?>
<p:tagLst xmlns:p="http://schemas.openxmlformats.org/presentationml/2006/main">
  <p:tag name="KSO_WM_BEAUTIFY_FLAG" val=""/>
</p:tagLst>
</file>

<file path=ppt/tags/tag67.xml><?xml version="1.0" encoding="utf-8"?>
<p:tagLst xmlns:p="http://schemas.openxmlformats.org/presentationml/2006/main">
  <p:tag name="KSO_WM_BEAUTIFY_FLAG" val=""/>
</p:tagLst>
</file>

<file path=ppt/tags/tag68.xml><?xml version="1.0" encoding="utf-8"?>
<p:tagLst xmlns:p="http://schemas.openxmlformats.org/presentationml/2006/main">
  <p:tag name="KSO_WM_BEAUTIFY_FLAG" val=""/>
</p:tagLst>
</file>

<file path=ppt/tags/tag69.xml><?xml version="1.0" encoding="utf-8"?>
<p:tagLst xmlns:p="http://schemas.openxmlformats.org/presentationml/2006/main">
  <p:tag name="KSO_WM_BEAUTIFY_FLAG" val=""/>
</p:tagLst>
</file>

<file path=ppt/tags/tag7.xml><?xml version="1.0" encoding="utf-8"?>
<p:tagLst xmlns:p="http://schemas.openxmlformats.org/presentationml/2006/main">
  <p:tag name="KSO_WM_BEAUTIFY_FLAG" val=""/>
</p:tagLst>
</file>

<file path=ppt/tags/tag70.xml><?xml version="1.0" encoding="utf-8"?>
<p:tagLst xmlns:p="http://schemas.openxmlformats.org/presentationml/2006/main">
  <p:tag name="KSO_WM_BEAUTIFY_FLAG" val=""/>
</p:tagLst>
</file>

<file path=ppt/tags/tag71.xml><?xml version="1.0" encoding="utf-8"?>
<p:tagLst xmlns:p="http://schemas.openxmlformats.org/presentationml/2006/main">
  <p:tag name="KSO_WM_BEAUTIFY_FLAG" val=""/>
</p:tagLst>
</file>

<file path=ppt/tags/tag72.xml><?xml version="1.0" encoding="utf-8"?>
<p:tagLst xmlns:p="http://schemas.openxmlformats.org/presentationml/2006/main">
  <p:tag name="KSO_WM_BEAUTIFY_FLAG" val=""/>
</p:tagLst>
</file>

<file path=ppt/tags/tag73.xml><?xml version="1.0" encoding="utf-8"?>
<p:tagLst xmlns:p="http://schemas.openxmlformats.org/presentationml/2006/main">
  <p:tag name="KSO_WM_BEAUTIFY_FLAG" val=""/>
</p:tagLst>
</file>

<file path=ppt/tags/tag74.xml><?xml version="1.0" encoding="utf-8"?>
<p:tagLst xmlns:p="http://schemas.openxmlformats.org/presentationml/2006/main">
  <p:tag name="KSO_WM_BEAUTIFY_FLAG" val=""/>
</p:tagLst>
</file>

<file path=ppt/tags/tag75.xml><?xml version="1.0" encoding="utf-8"?>
<p:tagLst xmlns:p="http://schemas.openxmlformats.org/presentationml/2006/main">
  <p:tag name="KSO_WM_BEAUTIFY_FLAG" val=""/>
</p:tagLst>
</file>

<file path=ppt/tags/tag76.xml><?xml version="1.0" encoding="utf-8"?>
<p:tagLst xmlns:p="http://schemas.openxmlformats.org/presentationml/2006/main">
  <p:tag name="KSO_WM_BEAUTIFY_FLAG" val=""/>
</p:tagLst>
</file>

<file path=ppt/tags/tag77.xml><?xml version="1.0" encoding="utf-8"?>
<p:tagLst xmlns:p="http://schemas.openxmlformats.org/presentationml/2006/main">
  <p:tag name="KSO_WM_BEAUTIFY_FLAG" val=""/>
</p:tagLst>
</file>

<file path=ppt/tags/tag78.xml><?xml version="1.0" encoding="utf-8"?>
<p:tagLst xmlns:p="http://schemas.openxmlformats.org/presentationml/2006/main">
  <p:tag name="KSO_WM_BEAUTIFY_FLAG" val=""/>
</p:tagLst>
</file>

<file path=ppt/tags/tag79.xml><?xml version="1.0" encoding="utf-8"?>
<p:tagLst xmlns:p="http://schemas.openxmlformats.org/presentationml/2006/main">
  <p:tag name="KSO_WM_BEAUTIFY_FLAG" val=""/>
</p:tagLst>
</file>

<file path=ppt/tags/tag8.xml><?xml version="1.0" encoding="utf-8"?>
<p:tagLst xmlns:p="http://schemas.openxmlformats.org/presentationml/2006/main">
  <p:tag name="KSO_WM_BEAUTIFY_FLAG" val=""/>
</p:tagLst>
</file>

<file path=ppt/tags/tag80.xml><?xml version="1.0" encoding="utf-8"?>
<p:tagLst xmlns:p="http://schemas.openxmlformats.org/presentationml/2006/main">
  <p:tag name="KSO_WM_BEAUTIFY_FLAG" val=""/>
</p:tagLst>
</file>

<file path=ppt/tags/tag81.xml><?xml version="1.0" encoding="utf-8"?>
<p:tagLst xmlns:p="http://schemas.openxmlformats.org/presentationml/2006/main">
  <p:tag name="KSO_WM_BEAUTIFY_FLAG" val=""/>
</p:tagLst>
</file>

<file path=ppt/tags/tag82.xml><?xml version="1.0" encoding="utf-8"?>
<p:tagLst xmlns:p="http://schemas.openxmlformats.org/presentationml/2006/main">
  <p:tag name="KSO_WM_BEAUTIFY_FLAG" val=""/>
</p:tagLst>
</file>

<file path=ppt/tags/tag83.xml><?xml version="1.0" encoding="utf-8"?>
<p:tagLst xmlns:p="http://schemas.openxmlformats.org/presentationml/2006/main">
  <p:tag name="KSO_WM_BEAUTIFY_FLAG" val=""/>
</p:tagLst>
</file>

<file path=ppt/tags/tag84.xml><?xml version="1.0" encoding="utf-8"?>
<p:tagLst xmlns:p="http://schemas.openxmlformats.org/presentationml/2006/main">
  <p:tag name="KSO_WM_BEAUTIFY_FLAG" val=""/>
</p:tagLst>
</file>

<file path=ppt/tags/tag85.xml><?xml version="1.0" encoding="utf-8"?>
<p:tagLst xmlns:p="http://schemas.openxmlformats.org/presentationml/2006/main">
  <p:tag name="KSO_WM_BEAUTIFY_FLAG" val=""/>
</p:tagLst>
</file>

<file path=ppt/tags/tag86.xml><?xml version="1.0" encoding="utf-8"?>
<p:tagLst xmlns:p="http://schemas.openxmlformats.org/presentationml/2006/main">
  <p:tag name="KSO_WM_BEAUTIFY_FLAG" val=""/>
</p:tagLst>
</file>

<file path=ppt/tags/tag87.xml><?xml version="1.0" encoding="utf-8"?>
<p:tagLst xmlns:p="http://schemas.openxmlformats.org/presentationml/2006/main">
  <p:tag name="KSO_WM_BEAUTIFY_FLAG" val=""/>
</p:tagLst>
</file>

<file path=ppt/tags/tag88.xml><?xml version="1.0" encoding="utf-8"?>
<p:tagLst xmlns:p="http://schemas.openxmlformats.org/presentationml/2006/main">
  <p:tag name="KSO_WM_BEAUTIFY_FLAG" val=""/>
</p:tagLst>
</file>

<file path=ppt/tags/tag89.xml><?xml version="1.0" encoding="utf-8"?>
<p:tagLst xmlns:p="http://schemas.openxmlformats.org/presentationml/2006/main">
  <p:tag name="KSO_WM_BEAUTIFY_FLAG" val=""/>
</p:tagLst>
</file>

<file path=ppt/tags/tag9.xml><?xml version="1.0" encoding="utf-8"?>
<p:tagLst xmlns:p="http://schemas.openxmlformats.org/presentationml/2006/main">
  <p:tag name="KSO_WM_BEAUTIFY_FLAG" val=""/>
</p:tagLst>
</file>

<file path=ppt/tags/tag90.xml><?xml version="1.0" encoding="utf-8"?>
<p:tagLst xmlns:p="http://schemas.openxmlformats.org/presentationml/2006/main">
  <p:tag name="KSO_WM_BEAUTIFY_FLAG" val=""/>
</p:tagLst>
</file>

<file path=ppt/tags/tag91.xml><?xml version="1.0" encoding="utf-8"?>
<p:tagLst xmlns:p="http://schemas.openxmlformats.org/presentationml/2006/main">
  <p:tag name="KSO_WM_BEAUTIFY_FLAG" val=""/>
</p:tagLst>
</file>

<file path=ppt/tags/tag92.xml><?xml version="1.0" encoding="utf-8"?>
<p:tagLst xmlns:p="http://schemas.openxmlformats.org/presentationml/2006/main">
  <p:tag name="KSO_WM_BEAUTIFY_FLAG" val=""/>
</p:tagLst>
</file>

<file path=ppt/tags/tag93.xml><?xml version="1.0" encoding="utf-8"?>
<p:tagLst xmlns:p="http://schemas.openxmlformats.org/presentationml/2006/main">
  <p:tag name="KSO_WM_BEAUTIFY_FLAG" val=""/>
</p:tagLst>
</file>

<file path=ppt/tags/tag94.xml><?xml version="1.0" encoding="utf-8"?>
<p:tagLst xmlns:p="http://schemas.openxmlformats.org/presentationml/2006/main">
  <p:tag name="KSO_WM_BEAUTIFY_FLAG" val=""/>
</p:tagLst>
</file>

<file path=ppt/tags/tag95.xml><?xml version="1.0" encoding="utf-8"?>
<p:tagLst xmlns:p="http://schemas.openxmlformats.org/presentationml/2006/main">
  <p:tag name="KSO_WM_BEAUTIFY_FLAG" val=""/>
</p:tagLst>
</file>

<file path=ppt/tags/tag96.xml><?xml version="1.0" encoding="utf-8"?>
<p:tagLst xmlns:p="http://schemas.openxmlformats.org/presentationml/2006/main">
  <p:tag name="KSO_WM_BEAUTIFY_FLAG" val=""/>
</p:tagLst>
</file>

<file path=ppt/tags/tag97.xml><?xml version="1.0" encoding="utf-8"?>
<p:tagLst xmlns:p="http://schemas.openxmlformats.org/presentationml/2006/main">
  <p:tag name="KSO_WM_BEAUTIFY_FLAG" val=""/>
</p:tagLst>
</file>

<file path=ppt/tags/tag98.xml><?xml version="1.0" encoding="utf-8"?>
<p:tagLst xmlns:p="http://schemas.openxmlformats.org/presentationml/2006/main">
  <p:tag name="KSO_WM_BEAUTIFY_FLAG" val=""/>
</p:tagLst>
</file>

<file path=ppt/tags/tag99.xml><?xml version="1.0" encoding="utf-8"?>
<p:tagLst xmlns:p="http://schemas.openxmlformats.org/presentationml/2006/main">
  <p:tag name="KSO_WM_BEAUTIFY_FLAG" val=""/>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8990</Words>
  <Application>WPS 演示</Application>
  <PresentationFormat>宽屏</PresentationFormat>
  <Paragraphs>1260</Paragraphs>
  <Slides>65</Slides>
  <Notes>24</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65</vt:i4>
      </vt:variant>
    </vt:vector>
  </HeadingPairs>
  <TitlesOfParts>
    <vt:vector size="75" baseType="lpstr">
      <vt:lpstr>Arial</vt:lpstr>
      <vt:lpstr>宋体</vt:lpstr>
      <vt:lpstr>Wingdings</vt:lpstr>
      <vt:lpstr>思源黑体 CN Light</vt:lpstr>
      <vt:lpstr>Calibri</vt:lpstr>
      <vt:lpstr>微软雅黑</vt:lpstr>
      <vt:lpstr>Arial Unicode MS</vt:lpstr>
      <vt:lpstr>Calibri</vt:lpstr>
      <vt:lpstr>思源黑体 CN Bold</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莫兰迪蓝大气室内设计PPT模板</dc:title>
  <dc:creator>gkl</dc:creator>
  <cp:lastModifiedBy>薛东西</cp:lastModifiedBy>
  <cp:revision>101</cp:revision>
  <dcterms:created xsi:type="dcterms:W3CDTF">2018-11-28T05:41:00Z</dcterms:created>
  <dcterms:modified xsi:type="dcterms:W3CDTF">2023-12-26T09:00:58Z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C919B95CEF5C43AB8A3E39C2D4D6C184_13</vt:lpwstr>
  </property>
  <property fmtid="{D5CDD505-2E9C-101B-9397-08002B2CF9AE}" pid="3" name="KSOProductBuildVer">
    <vt:lpwstr>2052-12.1.0.16120</vt:lpwstr>
  </property>
</Properties>
</file>