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35"/>
  </p:handoutMasterIdLst>
  <p:sldIdLst>
    <p:sldId id="260" r:id="rId4"/>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89"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7103745" cy="10234295"/>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357.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12.xml"/><Relationship Id="rId19" Type="http://schemas.openxmlformats.org/officeDocument/2006/relationships/tags" Target="../tags/tag123.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97.xml"/><Relationship Id="rId7" Type="http://schemas.openxmlformats.org/officeDocument/2006/relationships/image" Target="../media/image1.png"/><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10.xml"/><Relationship Id="rId7" Type="http://schemas.openxmlformats.org/officeDocument/2006/relationships/image" Target="../media/image2.png"/><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16.xml"/><Relationship Id="rId6" Type="http://schemas.openxmlformats.org/officeDocument/2006/relationships/image" Target="../media/image3.png"/><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218.xml"/><Relationship Id="rId1" Type="http://schemas.openxmlformats.org/officeDocument/2006/relationships/tags" Target="../tags/tag217.xml"/></Relationships>
</file>

<file path=ppt/slides/_rels/slide15.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2" Type="http://schemas.openxmlformats.org/officeDocument/2006/relationships/slideLayout" Target="../slideLayouts/slideLayout17.xml"/><Relationship Id="rId21" Type="http://schemas.openxmlformats.org/officeDocument/2006/relationships/tags" Target="../tags/tag239.xml"/><Relationship Id="rId20" Type="http://schemas.openxmlformats.org/officeDocument/2006/relationships/tags" Target="../tags/tag238.xml"/><Relationship Id="rId2" Type="http://schemas.openxmlformats.org/officeDocument/2006/relationships/tags" Target="../tags/tag220.xml"/><Relationship Id="rId19" Type="http://schemas.openxmlformats.org/officeDocument/2006/relationships/tags" Target="../tags/tag237.xml"/><Relationship Id="rId18" Type="http://schemas.openxmlformats.org/officeDocument/2006/relationships/tags" Target="../tags/tag236.xml"/><Relationship Id="rId17" Type="http://schemas.openxmlformats.org/officeDocument/2006/relationships/tags" Target="../tags/tag235.xml"/><Relationship Id="rId16" Type="http://schemas.openxmlformats.org/officeDocument/2006/relationships/tags" Target="../tags/tag234.xml"/><Relationship Id="rId15" Type="http://schemas.openxmlformats.org/officeDocument/2006/relationships/tags" Target="../tags/tag23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19.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0.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2" Type="http://schemas.openxmlformats.org/officeDocument/2006/relationships/slideLayout" Target="../slideLayouts/slideLayout17.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2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slideLayout" Target="../slideLayouts/slideLayout17.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2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0" Type="http://schemas.openxmlformats.org/officeDocument/2006/relationships/slideLayout" Target="../slideLayouts/slideLayout17.xml"/><Relationship Id="rId3" Type="http://schemas.openxmlformats.org/officeDocument/2006/relationships/tags" Target="../tags/tag291.xml"/><Relationship Id="rId29" Type="http://schemas.openxmlformats.org/officeDocument/2006/relationships/tags" Target="../tags/tag317.xml"/><Relationship Id="rId28" Type="http://schemas.openxmlformats.org/officeDocument/2006/relationships/tags" Target="../tags/tag316.xml"/><Relationship Id="rId27" Type="http://schemas.openxmlformats.org/officeDocument/2006/relationships/tags" Target="../tags/tag315.xml"/><Relationship Id="rId26" Type="http://schemas.openxmlformats.org/officeDocument/2006/relationships/tags" Target="../tags/tag314.xml"/><Relationship Id="rId25" Type="http://schemas.openxmlformats.org/officeDocument/2006/relationships/tags" Target="../tags/tag313.xml"/><Relationship Id="rId24" Type="http://schemas.openxmlformats.org/officeDocument/2006/relationships/tags" Target="../tags/tag312.xml"/><Relationship Id="rId23" Type="http://schemas.openxmlformats.org/officeDocument/2006/relationships/tags" Target="../tags/tag311.xml"/><Relationship Id="rId22" Type="http://schemas.openxmlformats.org/officeDocument/2006/relationships/tags" Target="../tags/tag310.xml"/><Relationship Id="rId21" Type="http://schemas.openxmlformats.org/officeDocument/2006/relationships/tags" Target="../tags/tag309.xml"/><Relationship Id="rId20" Type="http://schemas.openxmlformats.org/officeDocument/2006/relationships/tags" Target="../tags/tag308.xml"/><Relationship Id="rId2" Type="http://schemas.openxmlformats.org/officeDocument/2006/relationships/tags" Target="../tags/tag290.xml"/><Relationship Id="rId19" Type="http://schemas.openxmlformats.org/officeDocument/2006/relationships/tags" Target="../tags/tag307.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5.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2" Type="http://schemas.openxmlformats.org/officeDocument/2006/relationships/slideLayout" Target="../slideLayouts/slideLayout17.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s>
</file>

<file path=ppt/slides/_rels/slide27.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2" Type="http://schemas.openxmlformats.org/officeDocument/2006/relationships/slideLayout" Target="../slideLayouts/slideLayout17.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5.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3.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56.xml"/><Relationship Id="rId1" Type="http://schemas.openxmlformats.org/officeDocument/2006/relationships/tags" Target="../tags/tag355.xml"/></Relationships>
</file>

<file path=ppt/slides/_rels/slide4.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2" Type="http://schemas.openxmlformats.org/officeDocument/2006/relationships/slideLayout" Target="../slideLayouts/slideLayout17.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6.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2" Type="http://schemas.openxmlformats.org/officeDocument/2006/relationships/slideLayout" Target="../slideLayouts/slideLayout17.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8.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2" Type="http://schemas.openxmlformats.org/officeDocument/2006/relationships/slideLayout" Target="../slideLayouts/slideLayout17.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190.xml"/><Relationship Id="rId1" Type="http://schemas.openxmlformats.org/officeDocument/2006/relationships/tags" Target="../tags/tag18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07</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841240" y="4744537"/>
            <a:ext cx="6243774" cy="922021"/>
          </a:xfrm>
        </p:spPr>
        <p:txBody>
          <a:bodyPr>
            <a:normAutofit fontScale="90000"/>
          </a:bodyPr>
          <a:lstStyle/>
          <a:p>
            <a:r>
              <a:rPr lang="zh-CN" altLang="en-US" sz="5445"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第七章 决胜全面建成小康社会和开启全面建成社会主义现代化强国新征程
（2017—2021）</a:t>
            </a:r>
            <a:endParaRPr lang="zh-CN" altLang="en-US" sz="5445">
              <a:solidFill>
                <a:schemeClr val="accent1"/>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实施案例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817380" y="1079488"/>
            <a:ext cx="821155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（一）课堂讨论——庆祝中华人民共和国成立70周年大会阅兵式与开国大典阅兵式的对比
庆祝中华人民共和国成立 70 周年大会阅兵式与开国大典阅兵式的对比。</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2593975" y="3258185"/>
            <a:ext cx="6229350" cy="3248025"/>
          </a:xfrm>
          <a:prstGeom prst="rect">
            <a:avLst/>
          </a:prstGeom>
        </p:spPr>
      </p:pic>
    </p:spTree>
    <p:custDataLst>
      <p:tags r:id="rId8"/>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党自我革命的武器：批评与自我批评</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61" y="1433570"/>
            <a:ext cx="11277678" cy="490526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党的自我革命。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习近平总书记在中共十九届一中全会后会见中外记者时指出：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实践充分证明，中国共产党能够带领人民进行伟大的社会革命，也能够进行伟大的自我革命。”勇于自我革命，是我们党最鲜明的品格，是中国共产党区别于其他政党的显著标志。而传承好自我革命精神，就要用好批评与自我批评的武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观看纪录片《同心战“疫”》</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028700" y="342900"/>
            <a:ext cx="8983980" cy="385064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弘扬伟大抗疫精神。2020 年暴发的新冠肺炎疫情，是百年来全球发生的最严重的传染病大流行，也是新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中国遭遇的传播速度最快、感染范围最广、防控难度最大的重大突发公共卫生事件。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2632710" y="3138170"/>
            <a:ext cx="5762625" cy="3305175"/>
          </a:xfrm>
          <a:prstGeom prst="rect">
            <a:avLst/>
          </a:prstGeom>
        </p:spPr>
      </p:pic>
    </p:spTree>
    <p:custDataLst>
      <p:tags r:id="rId8"/>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2400" dirty="0" err="1">
                <a:solidFill>
                  <a:schemeClr val="dk1"/>
                </a:solidFill>
                <a:latin typeface="微软雅黑" panose="020B0503020204020204" charset="-122"/>
                <a:ea typeface="微软雅黑" panose="020B0503020204020204" charset="-122"/>
                <a:sym typeface="微软雅黑" panose="020B0503020204020204" charset="-122"/>
              </a:rPr>
              <a:t>从《中华人民共和国国民经济和社会发展第十四个五年规划和2035年远景目标纲要》看新征程</a:t>
            </a:r>
            <a:endParaRPr lang="zh-CN" sz="2400"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1412875" y="1163320"/>
            <a:ext cx="8857615" cy="1753235"/>
          </a:xfrm>
          <a:prstGeom prst="rect">
            <a:avLst/>
          </a:prstGeom>
          <a:noFill/>
        </p:spPr>
        <p:txBody>
          <a:bodyPr wrap="square" rtlCol="0" anchor="t">
            <a:spAutoFit/>
          </a:bodyPr>
          <a:p>
            <a:r>
              <a:rPr lang="zh-CN" altLang="en-US"/>
              <a:t>习近平总书记在经济社会领域专家座谈会上提出：用中长期规划指导经济社会发展，</a:t>
            </a:r>
            <a:endParaRPr lang="zh-CN" altLang="en-US"/>
          </a:p>
          <a:p>
            <a:r>
              <a:rPr lang="zh-CN" altLang="en-US"/>
              <a:t>是我们党治国理政的一种重要方式。实践证明，中长期发展规划既能充分发挥市场在资源</a:t>
            </a:r>
            <a:endParaRPr lang="zh-CN" altLang="en-US"/>
          </a:p>
          <a:p>
            <a:r>
              <a:rPr lang="zh-CN" altLang="en-US"/>
              <a:t>配置中的决定性作用，又能更好发挥政府作用。编制和实施国民经济和社会发展五年规</a:t>
            </a:r>
            <a:endParaRPr lang="zh-CN" altLang="en-US"/>
          </a:p>
          <a:p>
            <a:r>
              <a:rPr lang="zh-CN" altLang="en-US"/>
              <a:t>划，是党治国理政的重要方式，是中国之治的重要“密码”。</a:t>
            </a:r>
            <a:endParaRPr lang="zh-CN" altLang="en-US"/>
          </a:p>
        </p:txBody>
      </p:sp>
      <p:pic>
        <p:nvPicPr>
          <p:cNvPr id="13" name="图片 12"/>
          <p:cNvPicPr>
            <a:picLocks noChangeAspect="1"/>
          </p:cNvPicPr>
          <p:nvPr>
            <p:custDataLst>
              <p:tags r:id="rId5"/>
            </p:custDataLst>
          </p:nvPr>
        </p:nvPicPr>
        <p:blipFill>
          <a:blip r:embed="rId6"/>
          <a:stretch>
            <a:fillRect/>
          </a:stretch>
        </p:blipFill>
        <p:spPr>
          <a:xfrm>
            <a:off x="3409950" y="3064510"/>
            <a:ext cx="5372100" cy="3267075"/>
          </a:xfrm>
          <a:prstGeom prst="rect">
            <a:avLst/>
          </a:prstGeom>
        </p:spPr>
      </p:pic>
    </p:spTree>
    <p:custDataLst>
      <p:tags r:id="rId7"/>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拓展思考</a:t>
            </a:r>
            <a:endParaRPr lang="zh-CN" altLang="en-US" sz="5445">
              <a:solidFill>
                <a:schemeClr val="accent1"/>
              </a:solidFill>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7" name="任意形状 26"/>
          <p:cNvSpPr/>
          <p:nvPr>
            <p:custDataLst>
              <p:tags r:id="rId5"/>
            </p:custDataLst>
          </p:nvPr>
        </p:nvSpPr>
        <p:spPr>
          <a:xfrm>
            <a:off x="5759748" y="3669856"/>
            <a:ext cx="739471" cy="739608"/>
          </a:xfrm>
          <a:custGeom>
            <a:avLst/>
            <a:gdLst>
              <a:gd name="connsiteX0" fmla="*/ 168972 w 1082750"/>
              <a:gd name="connsiteY0" fmla="*/ 897389 h 1082951"/>
              <a:gd name="connsiteX1" fmla="*/ 270481 w 1082750"/>
              <a:gd name="connsiteY1" fmla="*/ 897389 h 1082951"/>
              <a:gd name="connsiteX2" fmla="*/ 270481 w 1082750"/>
              <a:gd name="connsiteY2" fmla="*/ 931220 h 1082951"/>
              <a:gd name="connsiteX3" fmla="*/ 225127 w 1082750"/>
              <a:gd name="connsiteY3" fmla="*/ 931220 h 1082951"/>
              <a:gd name="connsiteX4" fmla="*/ 338126 w 1082750"/>
              <a:gd name="connsiteY4" fmla="*/ 981950 h 1082951"/>
              <a:gd name="connsiteX5" fmla="*/ 338126 w 1082750"/>
              <a:gd name="connsiteY5" fmla="*/ 1015781 h 1082951"/>
              <a:gd name="connsiteX6" fmla="*/ 202803 w 1082750"/>
              <a:gd name="connsiteY6" fmla="*/ 956899 h 1082951"/>
              <a:gd name="connsiteX7" fmla="*/ 202803 w 1082750"/>
              <a:gd name="connsiteY7" fmla="*/ 998898 h 1082951"/>
              <a:gd name="connsiteX8" fmla="*/ 168972 w 1082750"/>
              <a:gd name="connsiteY8" fmla="*/ 998898 h 1082951"/>
              <a:gd name="connsiteX9" fmla="*/ 913579 w 1082750"/>
              <a:gd name="connsiteY9" fmla="*/ 879962 h 1082951"/>
              <a:gd name="connsiteX10" fmla="*/ 947411 w 1082750"/>
              <a:gd name="connsiteY10" fmla="*/ 879962 h 1082951"/>
              <a:gd name="connsiteX11" fmla="*/ 947411 w 1082750"/>
              <a:gd name="connsiteY11" fmla="*/ 913794 h 1082951"/>
              <a:gd name="connsiteX12" fmla="*/ 913579 w 1082750"/>
              <a:gd name="connsiteY12" fmla="*/ 913794 h 1082951"/>
              <a:gd name="connsiteX13" fmla="*/ 845917 w 1082750"/>
              <a:gd name="connsiteY13" fmla="*/ 879962 h 1082951"/>
              <a:gd name="connsiteX14" fmla="*/ 879749 w 1082750"/>
              <a:gd name="connsiteY14" fmla="*/ 879962 h 1082951"/>
              <a:gd name="connsiteX15" fmla="*/ 879749 w 1082750"/>
              <a:gd name="connsiteY15" fmla="*/ 913794 h 1082951"/>
              <a:gd name="connsiteX16" fmla="*/ 845917 w 1082750"/>
              <a:gd name="connsiteY16" fmla="*/ 913794 h 1082951"/>
              <a:gd name="connsiteX17" fmla="*/ 558372 w 1082750"/>
              <a:gd name="connsiteY17" fmla="*/ 879962 h 1082951"/>
              <a:gd name="connsiteX18" fmla="*/ 812086 w 1082750"/>
              <a:gd name="connsiteY18" fmla="*/ 879962 h 1082951"/>
              <a:gd name="connsiteX19" fmla="*/ 812086 w 1082750"/>
              <a:gd name="connsiteY19" fmla="*/ 913794 h 1082951"/>
              <a:gd name="connsiteX20" fmla="*/ 558372 w 1082750"/>
              <a:gd name="connsiteY20" fmla="*/ 913794 h 1082951"/>
              <a:gd name="connsiteX21" fmla="*/ 389070 w 1082750"/>
              <a:gd name="connsiteY21" fmla="*/ 693728 h 1082951"/>
              <a:gd name="connsiteX22" fmla="*/ 558225 w 1082750"/>
              <a:gd name="connsiteY22" fmla="*/ 693728 h 1082951"/>
              <a:gd name="connsiteX23" fmla="*/ 558225 w 1082750"/>
              <a:gd name="connsiteY23" fmla="*/ 727560 h 1082951"/>
              <a:gd name="connsiteX24" fmla="*/ 389070 w 1082750"/>
              <a:gd name="connsiteY24" fmla="*/ 727560 h 1082951"/>
              <a:gd name="connsiteX25" fmla="*/ 186086 w 1082750"/>
              <a:gd name="connsiteY25" fmla="*/ 693728 h 1082951"/>
              <a:gd name="connsiteX26" fmla="*/ 355240 w 1082750"/>
              <a:gd name="connsiteY26" fmla="*/ 693728 h 1082951"/>
              <a:gd name="connsiteX27" fmla="*/ 355240 w 1082750"/>
              <a:gd name="connsiteY27" fmla="*/ 727560 h 1082951"/>
              <a:gd name="connsiteX28" fmla="*/ 186086 w 1082750"/>
              <a:gd name="connsiteY28" fmla="*/ 727560 h 1082951"/>
              <a:gd name="connsiteX29" fmla="*/ 727529 w 1082750"/>
              <a:gd name="connsiteY29" fmla="*/ 676982 h 1082951"/>
              <a:gd name="connsiteX30" fmla="*/ 1015091 w 1082750"/>
              <a:gd name="connsiteY30" fmla="*/ 676982 h 1082951"/>
              <a:gd name="connsiteX31" fmla="*/ 1015091 w 1082750"/>
              <a:gd name="connsiteY31" fmla="*/ 981458 h 1082951"/>
              <a:gd name="connsiteX32" fmla="*/ 473798 w 1082750"/>
              <a:gd name="connsiteY32" fmla="*/ 981458 h 1082951"/>
              <a:gd name="connsiteX33" fmla="*/ 473798 w 1082750"/>
              <a:gd name="connsiteY33" fmla="*/ 863051 h 1082951"/>
              <a:gd name="connsiteX34" fmla="*/ 507629 w 1082750"/>
              <a:gd name="connsiteY34" fmla="*/ 863051 h 1082951"/>
              <a:gd name="connsiteX35" fmla="*/ 507629 w 1082750"/>
              <a:gd name="connsiteY35" fmla="*/ 947628 h 1082951"/>
              <a:gd name="connsiteX36" fmla="*/ 981260 w 1082750"/>
              <a:gd name="connsiteY36" fmla="*/ 947628 h 1082951"/>
              <a:gd name="connsiteX37" fmla="*/ 981260 w 1082750"/>
              <a:gd name="connsiteY37" fmla="*/ 710813 h 1082951"/>
              <a:gd name="connsiteX38" fmla="*/ 727529 w 1082750"/>
              <a:gd name="connsiteY38" fmla="*/ 710813 h 1082951"/>
              <a:gd name="connsiteX39" fmla="*/ 490562 w 1082750"/>
              <a:gd name="connsiteY39" fmla="*/ 626067 h 1082951"/>
              <a:gd name="connsiteX40" fmla="*/ 558223 w 1082750"/>
              <a:gd name="connsiteY40" fmla="*/ 626067 h 1082951"/>
              <a:gd name="connsiteX41" fmla="*/ 558223 w 1082750"/>
              <a:gd name="connsiteY41" fmla="*/ 659899 h 1082951"/>
              <a:gd name="connsiteX42" fmla="*/ 490562 w 1082750"/>
              <a:gd name="connsiteY42" fmla="*/ 659899 h 1082951"/>
              <a:gd name="connsiteX43" fmla="*/ 253747 w 1082750"/>
              <a:gd name="connsiteY43" fmla="*/ 626067 h 1082951"/>
              <a:gd name="connsiteX44" fmla="*/ 422901 w 1082750"/>
              <a:gd name="connsiteY44" fmla="*/ 626067 h 1082951"/>
              <a:gd name="connsiteX45" fmla="*/ 422901 w 1082750"/>
              <a:gd name="connsiteY45" fmla="*/ 659899 h 1082951"/>
              <a:gd name="connsiteX46" fmla="*/ 253747 w 1082750"/>
              <a:gd name="connsiteY46" fmla="*/ 659899 h 1082951"/>
              <a:gd name="connsiteX47" fmla="*/ 118424 w 1082750"/>
              <a:gd name="connsiteY47" fmla="*/ 626067 h 1082951"/>
              <a:gd name="connsiteX48" fmla="*/ 186085 w 1082750"/>
              <a:gd name="connsiteY48" fmla="*/ 626067 h 1082951"/>
              <a:gd name="connsiteX49" fmla="*/ 186085 w 1082750"/>
              <a:gd name="connsiteY49" fmla="*/ 659899 h 1082951"/>
              <a:gd name="connsiteX50" fmla="*/ 118424 w 1082750"/>
              <a:gd name="connsiteY50" fmla="*/ 659899 h 1082951"/>
              <a:gd name="connsiteX51" fmla="*/ 456732 w 1082750"/>
              <a:gd name="connsiteY51" fmla="*/ 541358 h 1082951"/>
              <a:gd name="connsiteX52" fmla="*/ 558224 w 1082750"/>
              <a:gd name="connsiteY52" fmla="*/ 541358 h 1082951"/>
              <a:gd name="connsiteX53" fmla="*/ 558224 w 1082750"/>
              <a:gd name="connsiteY53" fmla="*/ 575190 h 1082951"/>
              <a:gd name="connsiteX54" fmla="*/ 456732 w 1082750"/>
              <a:gd name="connsiteY54" fmla="*/ 575190 h 1082951"/>
              <a:gd name="connsiteX55" fmla="*/ 287578 w 1082750"/>
              <a:gd name="connsiteY55" fmla="*/ 541358 h 1082951"/>
              <a:gd name="connsiteX56" fmla="*/ 422902 w 1082750"/>
              <a:gd name="connsiteY56" fmla="*/ 541358 h 1082951"/>
              <a:gd name="connsiteX57" fmla="*/ 422902 w 1082750"/>
              <a:gd name="connsiteY57" fmla="*/ 575190 h 1082951"/>
              <a:gd name="connsiteX58" fmla="*/ 287578 w 1082750"/>
              <a:gd name="connsiteY58" fmla="*/ 575190 h 1082951"/>
              <a:gd name="connsiteX59" fmla="*/ 186086 w 1082750"/>
              <a:gd name="connsiteY59" fmla="*/ 541358 h 1082951"/>
              <a:gd name="connsiteX60" fmla="*/ 253747 w 1082750"/>
              <a:gd name="connsiteY60" fmla="*/ 541358 h 1082951"/>
              <a:gd name="connsiteX61" fmla="*/ 253747 w 1082750"/>
              <a:gd name="connsiteY61" fmla="*/ 575190 h 1082951"/>
              <a:gd name="connsiteX62" fmla="*/ 186086 w 1082750"/>
              <a:gd name="connsiteY62" fmla="*/ 575190 h 1082951"/>
              <a:gd name="connsiteX63" fmla="*/ 879765 w 1082750"/>
              <a:gd name="connsiteY63" fmla="*/ 507825 h 1082951"/>
              <a:gd name="connsiteX64" fmla="*/ 879765 w 1082750"/>
              <a:gd name="connsiteY64" fmla="*/ 609317 h 1082951"/>
              <a:gd name="connsiteX65" fmla="*/ 981258 w 1082750"/>
              <a:gd name="connsiteY65" fmla="*/ 609317 h 1082951"/>
              <a:gd name="connsiteX66" fmla="*/ 981258 w 1082750"/>
              <a:gd name="connsiteY66" fmla="*/ 507825 h 1082951"/>
              <a:gd name="connsiteX67" fmla="*/ 710596 w 1082750"/>
              <a:gd name="connsiteY67" fmla="*/ 473998 h 1082951"/>
              <a:gd name="connsiteX68" fmla="*/ 812105 w 1082750"/>
              <a:gd name="connsiteY68" fmla="*/ 473998 h 1082951"/>
              <a:gd name="connsiteX69" fmla="*/ 812105 w 1082750"/>
              <a:gd name="connsiteY69" fmla="*/ 643153 h 1082951"/>
              <a:gd name="connsiteX70" fmla="*/ 710596 w 1082750"/>
              <a:gd name="connsiteY70" fmla="*/ 643153 h 1082951"/>
              <a:gd name="connsiteX71" fmla="*/ 710596 w 1082750"/>
              <a:gd name="connsiteY71" fmla="*/ 609322 h 1082951"/>
              <a:gd name="connsiteX72" fmla="*/ 778274 w 1082750"/>
              <a:gd name="connsiteY72" fmla="*/ 609322 h 1082951"/>
              <a:gd name="connsiteX73" fmla="*/ 778274 w 1082750"/>
              <a:gd name="connsiteY73" fmla="*/ 507829 h 1082951"/>
              <a:gd name="connsiteX74" fmla="*/ 710596 w 1082750"/>
              <a:gd name="connsiteY74" fmla="*/ 507829 h 1082951"/>
              <a:gd name="connsiteX75" fmla="*/ 845934 w 1082750"/>
              <a:gd name="connsiteY75" fmla="*/ 473994 h 1082951"/>
              <a:gd name="connsiteX76" fmla="*/ 1015089 w 1082750"/>
              <a:gd name="connsiteY76" fmla="*/ 473994 h 1082951"/>
              <a:gd name="connsiteX77" fmla="*/ 1015089 w 1082750"/>
              <a:gd name="connsiteY77" fmla="*/ 643148 h 1082951"/>
              <a:gd name="connsiteX78" fmla="*/ 845934 w 1082750"/>
              <a:gd name="connsiteY78" fmla="*/ 643148 h 1082951"/>
              <a:gd name="connsiteX79" fmla="*/ 389070 w 1082750"/>
              <a:gd name="connsiteY79" fmla="*/ 473696 h 1082951"/>
              <a:gd name="connsiteX80" fmla="*/ 558225 w 1082750"/>
              <a:gd name="connsiteY80" fmla="*/ 473696 h 1082951"/>
              <a:gd name="connsiteX81" fmla="*/ 558225 w 1082750"/>
              <a:gd name="connsiteY81" fmla="*/ 507528 h 1082951"/>
              <a:gd name="connsiteX82" fmla="*/ 389070 w 1082750"/>
              <a:gd name="connsiteY82" fmla="*/ 507528 h 1082951"/>
              <a:gd name="connsiteX83" fmla="*/ 186086 w 1082750"/>
              <a:gd name="connsiteY83" fmla="*/ 473696 h 1082951"/>
              <a:gd name="connsiteX84" fmla="*/ 355240 w 1082750"/>
              <a:gd name="connsiteY84" fmla="*/ 473696 h 1082951"/>
              <a:gd name="connsiteX85" fmla="*/ 355240 w 1082750"/>
              <a:gd name="connsiteY85" fmla="*/ 507528 h 1082951"/>
              <a:gd name="connsiteX86" fmla="*/ 186086 w 1082750"/>
              <a:gd name="connsiteY86" fmla="*/ 507528 h 1082951"/>
              <a:gd name="connsiteX87" fmla="*/ 490562 w 1082750"/>
              <a:gd name="connsiteY87" fmla="*/ 406035 h 1082951"/>
              <a:gd name="connsiteX88" fmla="*/ 558223 w 1082750"/>
              <a:gd name="connsiteY88" fmla="*/ 406035 h 1082951"/>
              <a:gd name="connsiteX89" fmla="*/ 558223 w 1082750"/>
              <a:gd name="connsiteY89" fmla="*/ 439867 h 1082951"/>
              <a:gd name="connsiteX90" fmla="*/ 490562 w 1082750"/>
              <a:gd name="connsiteY90" fmla="*/ 439867 h 1082951"/>
              <a:gd name="connsiteX91" fmla="*/ 253747 w 1082750"/>
              <a:gd name="connsiteY91" fmla="*/ 406035 h 1082951"/>
              <a:gd name="connsiteX92" fmla="*/ 422901 w 1082750"/>
              <a:gd name="connsiteY92" fmla="*/ 406035 h 1082951"/>
              <a:gd name="connsiteX93" fmla="*/ 422901 w 1082750"/>
              <a:gd name="connsiteY93" fmla="*/ 439867 h 1082951"/>
              <a:gd name="connsiteX94" fmla="*/ 253747 w 1082750"/>
              <a:gd name="connsiteY94" fmla="*/ 439867 h 1082951"/>
              <a:gd name="connsiteX95" fmla="*/ 118424 w 1082750"/>
              <a:gd name="connsiteY95" fmla="*/ 406035 h 1082951"/>
              <a:gd name="connsiteX96" fmla="*/ 186085 w 1082750"/>
              <a:gd name="connsiteY96" fmla="*/ 406035 h 1082951"/>
              <a:gd name="connsiteX97" fmla="*/ 186085 w 1082750"/>
              <a:gd name="connsiteY97" fmla="*/ 439867 h 1082951"/>
              <a:gd name="connsiteX98" fmla="*/ 118424 w 1082750"/>
              <a:gd name="connsiteY98" fmla="*/ 439867 h 1082951"/>
              <a:gd name="connsiteX99" fmla="*/ 981273 w 1082750"/>
              <a:gd name="connsiteY99" fmla="*/ 321772 h 1082951"/>
              <a:gd name="connsiteX100" fmla="*/ 1015105 w 1082750"/>
              <a:gd name="connsiteY100" fmla="*/ 321772 h 1082951"/>
              <a:gd name="connsiteX101" fmla="*/ 1015105 w 1082750"/>
              <a:gd name="connsiteY101" fmla="*/ 355604 h 1082951"/>
              <a:gd name="connsiteX102" fmla="*/ 981273 w 1082750"/>
              <a:gd name="connsiteY102" fmla="*/ 355604 h 1082951"/>
              <a:gd name="connsiteX103" fmla="*/ 913612 w 1082750"/>
              <a:gd name="connsiteY103" fmla="*/ 321772 h 1082951"/>
              <a:gd name="connsiteX104" fmla="*/ 947444 w 1082750"/>
              <a:gd name="connsiteY104" fmla="*/ 321772 h 1082951"/>
              <a:gd name="connsiteX105" fmla="*/ 947444 w 1082750"/>
              <a:gd name="connsiteY105" fmla="*/ 355604 h 1082951"/>
              <a:gd name="connsiteX106" fmla="*/ 913612 w 1082750"/>
              <a:gd name="connsiteY106" fmla="*/ 355604 h 1082951"/>
              <a:gd name="connsiteX107" fmla="*/ 845950 w 1082750"/>
              <a:gd name="connsiteY107" fmla="*/ 321772 h 1082951"/>
              <a:gd name="connsiteX108" fmla="*/ 879782 w 1082750"/>
              <a:gd name="connsiteY108" fmla="*/ 321772 h 1082951"/>
              <a:gd name="connsiteX109" fmla="*/ 879782 w 1082750"/>
              <a:gd name="connsiteY109" fmla="*/ 355604 h 1082951"/>
              <a:gd name="connsiteX110" fmla="*/ 845950 w 1082750"/>
              <a:gd name="connsiteY110" fmla="*/ 355604 h 1082951"/>
              <a:gd name="connsiteX111" fmla="*/ 456732 w 1082750"/>
              <a:gd name="connsiteY111" fmla="*/ 321458 h 1082951"/>
              <a:gd name="connsiteX112" fmla="*/ 558224 w 1082750"/>
              <a:gd name="connsiteY112" fmla="*/ 321458 h 1082951"/>
              <a:gd name="connsiteX113" fmla="*/ 558224 w 1082750"/>
              <a:gd name="connsiteY113" fmla="*/ 355290 h 1082951"/>
              <a:gd name="connsiteX114" fmla="*/ 456732 w 1082750"/>
              <a:gd name="connsiteY114" fmla="*/ 355290 h 1082951"/>
              <a:gd name="connsiteX115" fmla="*/ 287578 w 1082750"/>
              <a:gd name="connsiteY115" fmla="*/ 321458 h 1082951"/>
              <a:gd name="connsiteX116" fmla="*/ 422902 w 1082750"/>
              <a:gd name="connsiteY116" fmla="*/ 321458 h 1082951"/>
              <a:gd name="connsiteX117" fmla="*/ 422902 w 1082750"/>
              <a:gd name="connsiteY117" fmla="*/ 355290 h 1082951"/>
              <a:gd name="connsiteX118" fmla="*/ 287578 w 1082750"/>
              <a:gd name="connsiteY118" fmla="*/ 355290 h 1082951"/>
              <a:gd name="connsiteX119" fmla="*/ 186086 w 1082750"/>
              <a:gd name="connsiteY119" fmla="*/ 321458 h 1082951"/>
              <a:gd name="connsiteX120" fmla="*/ 253747 w 1082750"/>
              <a:gd name="connsiteY120" fmla="*/ 321458 h 1082951"/>
              <a:gd name="connsiteX121" fmla="*/ 253747 w 1082750"/>
              <a:gd name="connsiteY121" fmla="*/ 355290 h 1082951"/>
              <a:gd name="connsiteX122" fmla="*/ 186086 w 1082750"/>
              <a:gd name="connsiteY122" fmla="*/ 355290 h 1082951"/>
              <a:gd name="connsiteX123" fmla="*/ 713420 w 1082750"/>
              <a:gd name="connsiteY123" fmla="*/ 254115 h 1082951"/>
              <a:gd name="connsiteX124" fmla="*/ 1082750 w 1082750"/>
              <a:gd name="connsiteY124" fmla="*/ 254115 h 1082951"/>
              <a:gd name="connsiteX125" fmla="*/ 1082750 w 1082750"/>
              <a:gd name="connsiteY125" fmla="*/ 1082951 h 1082951"/>
              <a:gd name="connsiteX126" fmla="*/ 406136 w 1082750"/>
              <a:gd name="connsiteY126" fmla="*/ 1082951 h 1082951"/>
              <a:gd name="connsiteX127" fmla="*/ 406136 w 1082750"/>
              <a:gd name="connsiteY127" fmla="*/ 861630 h 1082951"/>
              <a:gd name="connsiteX128" fmla="*/ 439967 w 1082750"/>
              <a:gd name="connsiteY128" fmla="*/ 861630 h 1082951"/>
              <a:gd name="connsiteX129" fmla="*/ 439967 w 1082750"/>
              <a:gd name="connsiteY129" fmla="*/ 1049120 h 1082951"/>
              <a:gd name="connsiteX130" fmla="*/ 1048920 w 1082750"/>
              <a:gd name="connsiteY130" fmla="*/ 1049120 h 1082951"/>
              <a:gd name="connsiteX131" fmla="*/ 1048920 w 1082750"/>
              <a:gd name="connsiteY131" fmla="*/ 423269 h 1082951"/>
              <a:gd name="connsiteX132" fmla="*/ 710629 w 1082750"/>
              <a:gd name="connsiteY132" fmla="*/ 423269 h 1082951"/>
              <a:gd name="connsiteX133" fmla="*/ 710629 w 1082750"/>
              <a:gd name="connsiteY133" fmla="*/ 389438 h 1082951"/>
              <a:gd name="connsiteX134" fmla="*/ 1048920 w 1082750"/>
              <a:gd name="connsiteY134" fmla="*/ 389438 h 1082951"/>
              <a:gd name="connsiteX135" fmla="*/ 1048920 w 1082750"/>
              <a:gd name="connsiteY135" fmla="*/ 287946 h 1082951"/>
              <a:gd name="connsiteX136" fmla="*/ 713420 w 1082750"/>
              <a:gd name="connsiteY136" fmla="*/ 287946 h 1082951"/>
              <a:gd name="connsiteX137" fmla="*/ 389070 w 1082750"/>
              <a:gd name="connsiteY137" fmla="*/ 253796 h 1082951"/>
              <a:gd name="connsiteX138" fmla="*/ 558225 w 1082750"/>
              <a:gd name="connsiteY138" fmla="*/ 253796 h 1082951"/>
              <a:gd name="connsiteX139" fmla="*/ 558225 w 1082750"/>
              <a:gd name="connsiteY139" fmla="*/ 287627 h 1082951"/>
              <a:gd name="connsiteX140" fmla="*/ 389070 w 1082750"/>
              <a:gd name="connsiteY140" fmla="*/ 287627 h 1082951"/>
              <a:gd name="connsiteX141" fmla="*/ 186086 w 1082750"/>
              <a:gd name="connsiteY141" fmla="*/ 253796 h 1082951"/>
              <a:gd name="connsiteX142" fmla="*/ 355240 w 1082750"/>
              <a:gd name="connsiteY142" fmla="*/ 253796 h 1082951"/>
              <a:gd name="connsiteX143" fmla="*/ 355240 w 1082750"/>
              <a:gd name="connsiteY143" fmla="*/ 287627 h 1082951"/>
              <a:gd name="connsiteX144" fmla="*/ 186086 w 1082750"/>
              <a:gd name="connsiteY144" fmla="*/ 287627 h 1082951"/>
              <a:gd name="connsiteX145" fmla="*/ 490562 w 1082750"/>
              <a:gd name="connsiteY145" fmla="*/ 186135 h 1082951"/>
              <a:gd name="connsiteX146" fmla="*/ 558223 w 1082750"/>
              <a:gd name="connsiteY146" fmla="*/ 186135 h 1082951"/>
              <a:gd name="connsiteX147" fmla="*/ 558223 w 1082750"/>
              <a:gd name="connsiteY147" fmla="*/ 219967 h 1082951"/>
              <a:gd name="connsiteX148" fmla="*/ 490562 w 1082750"/>
              <a:gd name="connsiteY148" fmla="*/ 219967 h 1082951"/>
              <a:gd name="connsiteX149" fmla="*/ 253747 w 1082750"/>
              <a:gd name="connsiteY149" fmla="*/ 186135 h 1082951"/>
              <a:gd name="connsiteX150" fmla="*/ 422901 w 1082750"/>
              <a:gd name="connsiteY150" fmla="*/ 186135 h 1082951"/>
              <a:gd name="connsiteX151" fmla="*/ 422901 w 1082750"/>
              <a:gd name="connsiteY151" fmla="*/ 219967 h 1082951"/>
              <a:gd name="connsiteX152" fmla="*/ 253747 w 1082750"/>
              <a:gd name="connsiteY152" fmla="*/ 219967 h 1082951"/>
              <a:gd name="connsiteX153" fmla="*/ 118424 w 1082750"/>
              <a:gd name="connsiteY153" fmla="*/ 186135 h 1082951"/>
              <a:gd name="connsiteX154" fmla="*/ 186085 w 1082750"/>
              <a:gd name="connsiteY154" fmla="*/ 186135 h 1082951"/>
              <a:gd name="connsiteX155" fmla="*/ 186085 w 1082750"/>
              <a:gd name="connsiteY155" fmla="*/ 219967 h 1082951"/>
              <a:gd name="connsiteX156" fmla="*/ 118424 w 1082750"/>
              <a:gd name="connsiteY156" fmla="*/ 219967 h 1082951"/>
              <a:gd name="connsiteX157" fmla="*/ 744425 w 1082750"/>
              <a:gd name="connsiteY157" fmla="*/ 68040 h 1082951"/>
              <a:gd name="connsiteX158" fmla="*/ 879749 w 1082750"/>
              <a:gd name="connsiteY158" fmla="*/ 126923 h 1082951"/>
              <a:gd name="connsiteX159" fmla="*/ 879749 w 1082750"/>
              <a:gd name="connsiteY159" fmla="*/ 84940 h 1082951"/>
              <a:gd name="connsiteX160" fmla="*/ 913580 w 1082750"/>
              <a:gd name="connsiteY160" fmla="*/ 84940 h 1082951"/>
              <a:gd name="connsiteX161" fmla="*/ 913580 w 1082750"/>
              <a:gd name="connsiteY161" fmla="*/ 186450 h 1082951"/>
              <a:gd name="connsiteX162" fmla="*/ 812071 w 1082750"/>
              <a:gd name="connsiteY162" fmla="*/ 186450 h 1082951"/>
              <a:gd name="connsiteX163" fmla="*/ 812071 w 1082750"/>
              <a:gd name="connsiteY163" fmla="*/ 152618 h 1082951"/>
              <a:gd name="connsiteX164" fmla="*/ 857440 w 1082750"/>
              <a:gd name="connsiteY164" fmla="*/ 152618 h 1082951"/>
              <a:gd name="connsiteX165" fmla="*/ 744425 w 1082750"/>
              <a:gd name="connsiteY165" fmla="*/ 101871 h 1082951"/>
              <a:gd name="connsiteX166" fmla="*/ 558389 w 1082750"/>
              <a:gd name="connsiteY166" fmla="*/ 58306 h 1082951"/>
              <a:gd name="connsiteX167" fmla="*/ 558389 w 1082750"/>
              <a:gd name="connsiteY167" fmla="*/ 118787 h 1082951"/>
              <a:gd name="connsiteX168" fmla="*/ 617745 w 1082750"/>
              <a:gd name="connsiteY168" fmla="*/ 118787 h 1082951"/>
              <a:gd name="connsiteX169" fmla="*/ 33831 w 1082750"/>
              <a:gd name="connsiteY169" fmla="*/ 33831 h 1082951"/>
              <a:gd name="connsiteX170" fmla="*/ 33831 w 1082750"/>
              <a:gd name="connsiteY170" fmla="*/ 795155 h 1082951"/>
              <a:gd name="connsiteX171" fmla="*/ 643164 w 1082750"/>
              <a:gd name="connsiteY171" fmla="*/ 795155 h 1082951"/>
              <a:gd name="connsiteX172" fmla="*/ 643164 w 1082750"/>
              <a:gd name="connsiteY172" fmla="*/ 152618 h 1082951"/>
              <a:gd name="connsiteX173" fmla="*/ 524558 w 1082750"/>
              <a:gd name="connsiteY173" fmla="*/ 152618 h 1082951"/>
              <a:gd name="connsiteX174" fmla="*/ 524558 w 1082750"/>
              <a:gd name="connsiteY174" fmla="*/ 33831 h 1082951"/>
              <a:gd name="connsiteX175" fmla="*/ 0 w 1082750"/>
              <a:gd name="connsiteY175" fmla="*/ 0 h 1082951"/>
              <a:gd name="connsiteX176" fmla="*/ 548576 w 1082750"/>
              <a:gd name="connsiteY176" fmla="*/ 0 h 1082951"/>
              <a:gd name="connsiteX177" fmla="*/ 676994 w 1082750"/>
              <a:gd name="connsiteY177" fmla="*/ 130863 h 1082951"/>
              <a:gd name="connsiteX178" fmla="*/ 676994 w 1082750"/>
              <a:gd name="connsiteY178" fmla="*/ 828986 h 1082951"/>
              <a:gd name="connsiteX179" fmla="*/ 0 w 1082750"/>
              <a:gd name="connsiteY179" fmla="*/ 828986 h 108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1082750" h="1082951">
                <a:moveTo>
                  <a:pt x="168972" y="897389"/>
                </a:moveTo>
                <a:lnTo>
                  <a:pt x="270481" y="897389"/>
                </a:lnTo>
                <a:lnTo>
                  <a:pt x="270481" y="931220"/>
                </a:lnTo>
                <a:lnTo>
                  <a:pt x="225127" y="931220"/>
                </a:lnTo>
                <a:cubicBezTo>
                  <a:pt x="253935" y="963334"/>
                  <a:pt x="294984" y="981763"/>
                  <a:pt x="338126" y="981950"/>
                </a:cubicBezTo>
                <a:lnTo>
                  <a:pt x="338126" y="1015781"/>
                </a:lnTo>
                <a:cubicBezTo>
                  <a:pt x="286843" y="1015582"/>
                  <a:pt x="237903" y="994287"/>
                  <a:pt x="202803" y="956899"/>
                </a:cubicBezTo>
                <a:lnTo>
                  <a:pt x="202803" y="998898"/>
                </a:lnTo>
                <a:lnTo>
                  <a:pt x="168972" y="998898"/>
                </a:lnTo>
                <a:close/>
                <a:moveTo>
                  <a:pt x="913579" y="879962"/>
                </a:moveTo>
                <a:lnTo>
                  <a:pt x="947411" y="879962"/>
                </a:lnTo>
                <a:lnTo>
                  <a:pt x="947411" y="913794"/>
                </a:lnTo>
                <a:lnTo>
                  <a:pt x="913579" y="913794"/>
                </a:lnTo>
                <a:close/>
                <a:moveTo>
                  <a:pt x="845917" y="879962"/>
                </a:moveTo>
                <a:lnTo>
                  <a:pt x="879749" y="879962"/>
                </a:lnTo>
                <a:lnTo>
                  <a:pt x="879749" y="913794"/>
                </a:lnTo>
                <a:lnTo>
                  <a:pt x="845917" y="913794"/>
                </a:lnTo>
                <a:close/>
                <a:moveTo>
                  <a:pt x="558372" y="879962"/>
                </a:moveTo>
                <a:lnTo>
                  <a:pt x="812086" y="879962"/>
                </a:lnTo>
                <a:lnTo>
                  <a:pt x="812086" y="913794"/>
                </a:lnTo>
                <a:lnTo>
                  <a:pt x="558372" y="913794"/>
                </a:lnTo>
                <a:close/>
                <a:moveTo>
                  <a:pt x="389070" y="693728"/>
                </a:moveTo>
                <a:lnTo>
                  <a:pt x="558225" y="693728"/>
                </a:lnTo>
                <a:lnTo>
                  <a:pt x="558225" y="727560"/>
                </a:lnTo>
                <a:lnTo>
                  <a:pt x="389070" y="727560"/>
                </a:lnTo>
                <a:close/>
                <a:moveTo>
                  <a:pt x="186086" y="693728"/>
                </a:moveTo>
                <a:lnTo>
                  <a:pt x="355240" y="693728"/>
                </a:lnTo>
                <a:lnTo>
                  <a:pt x="355240" y="727560"/>
                </a:lnTo>
                <a:lnTo>
                  <a:pt x="186086" y="727560"/>
                </a:lnTo>
                <a:close/>
                <a:moveTo>
                  <a:pt x="727529" y="676982"/>
                </a:moveTo>
                <a:lnTo>
                  <a:pt x="1015091" y="676982"/>
                </a:lnTo>
                <a:lnTo>
                  <a:pt x="1015091" y="981458"/>
                </a:lnTo>
                <a:lnTo>
                  <a:pt x="473798" y="981458"/>
                </a:lnTo>
                <a:lnTo>
                  <a:pt x="473798" y="863051"/>
                </a:lnTo>
                <a:lnTo>
                  <a:pt x="507629" y="863051"/>
                </a:lnTo>
                <a:lnTo>
                  <a:pt x="507629" y="947628"/>
                </a:lnTo>
                <a:lnTo>
                  <a:pt x="981260" y="947628"/>
                </a:lnTo>
                <a:lnTo>
                  <a:pt x="981260" y="710813"/>
                </a:lnTo>
                <a:lnTo>
                  <a:pt x="727529" y="710813"/>
                </a:lnTo>
                <a:close/>
                <a:moveTo>
                  <a:pt x="490562" y="626067"/>
                </a:moveTo>
                <a:lnTo>
                  <a:pt x="558223" y="626067"/>
                </a:lnTo>
                <a:lnTo>
                  <a:pt x="558223" y="659899"/>
                </a:lnTo>
                <a:lnTo>
                  <a:pt x="490562" y="659899"/>
                </a:lnTo>
                <a:close/>
                <a:moveTo>
                  <a:pt x="253747" y="626067"/>
                </a:moveTo>
                <a:lnTo>
                  <a:pt x="422901" y="626067"/>
                </a:lnTo>
                <a:lnTo>
                  <a:pt x="422901" y="659899"/>
                </a:lnTo>
                <a:lnTo>
                  <a:pt x="253747" y="659899"/>
                </a:lnTo>
                <a:close/>
                <a:moveTo>
                  <a:pt x="118424" y="626067"/>
                </a:moveTo>
                <a:lnTo>
                  <a:pt x="186085" y="626067"/>
                </a:lnTo>
                <a:lnTo>
                  <a:pt x="186085" y="659899"/>
                </a:lnTo>
                <a:lnTo>
                  <a:pt x="118424" y="659899"/>
                </a:lnTo>
                <a:close/>
                <a:moveTo>
                  <a:pt x="456732" y="541358"/>
                </a:moveTo>
                <a:lnTo>
                  <a:pt x="558224" y="541358"/>
                </a:lnTo>
                <a:lnTo>
                  <a:pt x="558224" y="575190"/>
                </a:lnTo>
                <a:lnTo>
                  <a:pt x="456732" y="575190"/>
                </a:lnTo>
                <a:close/>
                <a:moveTo>
                  <a:pt x="287578" y="541358"/>
                </a:moveTo>
                <a:lnTo>
                  <a:pt x="422902" y="541358"/>
                </a:lnTo>
                <a:lnTo>
                  <a:pt x="422902" y="575190"/>
                </a:lnTo>
                <a:lnTo>
                  <a:pt x="287578" y="575190"/>
                </a:lnTo>
                <a:close/>
                <a:moveTo>
                  <a:pt x="186086" y="541358"/>
                </a:moveTo>
                <a:lnTo>
                  <a:pt x="253747" y="541358"/>
                </a:lnTo>
                <a:lnTo>
                  <a:pt x="253747" y="575190"/>
                </a:lnTo>
                <a:lnTo>
                  <a:pt x="186086" y="575190"/>
                </a:lnTo>
                <a:close/>
                <a:moveTo>
                  <a:pt x="879765" y="507825"/>
                </a:moveTo>
                <a:lnTo>
                  <a:pt x="879765" y="609317"/>
                </a:lnTo>
                <a:lnTo>
                  <a:pt x="981258" y="609317"/>
                </a:lnTo>
                <a:lnTo>
                  <a:pt x="981258" y="507825"/>
                </a:lnTo>
                <a:close/>
                <a:moveTo>
                  <a:pt x="710596" y="473998"/>
                </a:moveTo>
                <a:lnTo>
                  <a:pt x="812105" y="473998"/>
                </a:lnTo>
                <a:lnTo>
                  <a:pt x="812105" y="643153"/>
                </a:lnTo>
                <a:lnTo>
                  <a:pt x="710596" y="643153"/>
                </a:lnTo>
                <a:lnTo>
                  <a:pt x="710596" y="609322"/>
                </a:lnTo>
                <a:lnTo>
                  <a:pt x="778274" y="609322"/>
                </a:lnTo>
                <a:lnTo>
                  <a:pt x="778274" y="507829"/>
                </a:lnTo>
                <a:lnTo>
                  <a:pt x="710596" y="507829"/>
                </a:lnTo>
                <a:close/>
                <a:moveTo>
                  <a:pt x="845934" y="473994"/>
                </a:moveTo>
                <a:lnTo>
                  <a:pt x="1015089" y="473994"/>
                </a:lnTo>
                <a:lnTo>
                  <a:pt x="1015089" y="643148"/>
                </a:lnTo>
                <a:lnTo>
                  <a:pt x="845934" y="643148"/>
                </a:lnTo>
                <a:close/>
                <a:moveTo>
                  <a:pt x="389070" y="473696"/>
                </a:moveTo>
                <a:lnTo>
                  <a:pt x="558225" y="473696"/>
                </a:lnTo>
                <a:lnTo>
                  <a:pt x="558225" y="507528"/>
                </a:lnTo>
                <a:lnTo>
                  <a:pt x="389070" y="507528"/>
                </a:lnTo>
                <a:close/>
                <a:moveTo>
                  <a:pt x="186086" y="473696"/>
                </a:moveTo>
                <a:lnTo>
                  <a:pt x="355240" y="473696"/>
                </a:lnTo>
                <a:lnTo>
                  <a:pt x="355240" y="507528"/>
                </a:lnTo>
                <a:lnTo>
                  <a:pt x="186086" y="507528"/>
                </a:lnTo>
                <a:close/>
                <a:moveTo>
                  <a:pt x="490562" y="406035"/>
                </a:moveTo>
                <a:lnTo>
                  <a:pt x="558223" y="406035"/>
                </a:lnTo>
                <a:lnTo>
                  <a:pt x="558223" y="439867"/>
                </a:lnTo>
                <a:lnTo>
                  <a:pt x="490562" y="439867"/>
                </a:lnTo>
                <a:close/>
                <a:moveTo>
                  <a:pt x="253747" y="406035"/>
                </a:moveTo>
                <a:lnTo>
                  <a:pt x="422901" y="406035"/>
                </a:lnTo>
                <a:lnTo>
                  <a:pt x="422901" y="439867"/>
                </a:lnTo>
                <a:lnTo>
                  <a:pt x="253747" y="439867"/>
                </a:lnTo>
                <a:close/>
                <a:moveTo>
                  <a:pt x="118424" y="406035"/>
                </a:moveTo>
                <a:lnTo>
                  <a:pt x="186085" y="406035"/>
                </a:lnTo>
                <a:lnTo>
                  <a:pt x="186085" y="439867"/>
                </a:lnTo>
                <a:lnTo>
                  <a:pt x="118424" y="439867"/>
                </a:lnTo>
                <a:close/>
                <a:moveTo>
                  <a:pt x="981273" y="321772"/>
                </a:moveTo>
                <a:lnTo>
                  <a:pt x="1015105" y="321772"/>
                </a:lnTo>
                <a:lnTo>
                  <a:pt x="1015105" y="355604"/>
                </a:lnTo>
                <a:lnTo>
                  <a:pt x="981273" y="355604"/>
                </a:lnTo>
                <a:close/>
                <a:moveTo>
                  <a:pt x="913612" y="321772"/>
                </a:moveTo>
                <a:lnTo>
                  <a:pt x="947444" y="321772"/>
                </a:lnTo>
                <a:lnTo>
                  <a:pt x="947444" y="355604"/>
                </a:lnTo>
                <a:lnTo>
                  <a:pt x="913612" y="355604"/>
                </a:lnTo>
                <a:close/>
                <a:moveTo>
                  <a:pt x="845950" y="321772"/>
                </a:moveTo>
                <a:lnTo>
                  <a:pt x="879782" y="321772"/>
                </a:lnTo>
                <a:lnTo>
                  <a:pt x="879782" y="355604"/>
                </a:lnTo>
                <a:lnTo>
                  <a:pt x="845950" y="355604"/>
                </a:lnTo>
                <a:close/>
                <a:moveTo>
                  <a:pt x="456732" y="321458"/>
                </a:moveTo>
                <a:lnTo>
                  <a:pt x="558224" y="321458"/>
                </a:lnTo>
                <a:lnTo>
                  <a:pt x="558224" y="355290"/>
                </a:lnTo>
                <a:lnTo>
                  <a:pt x="456732" y="355290"/>
                </a:lnTo>
                <a:close/>
                <a:moveTo>
                  <a:pt x="287578" y="321458"/>
                </a:moveTo>
                <a:lnTo>
                  <a:pt x="422902" y="321458"/>
                </a:lnTo>
                <a:lnTo>
                  <a:pt x="422902" y="355290"/>
                </a:lnTo>
                <a:lnTo>
                  <a:pt x="287578" y="355290"/>
                </a:lnTo>
                <a:close/>
                <a:moveTo>
                  <a:pt x="186086" y="321458"/>
                </a:moveTo>
                <a:lnTo>
                  <a:pt x="253747" y="321458"/>
                </a:lnTo>
                <a:lnTo>
                  <a:pt x="253747" y="355290"/>
                </a:lnTo>
                <a:lnTo>
                  <a:pt x="186086" y="355290"/>
                </a:lnTo>
                <a:close/>
                <a:moveTo>
                  <a:pt x="713420" y="254115"/>
                </a:moveTo>
                <a:lnTo>
                  <a:pt x="1082750" y="254115"/>
                </a:lnTo>
                <a:lnTo>
                  <a:pt x="1082750" y="1082951"/>
                </a:lnTo>
                <a:lnTo>
                  <a:pt x="406136" y="1082951"/>
                </a:lnTo>
                <a:lnTo>
                  <a:pt x="406136" y="861630"/>
                </a:lnTo>
                <a:lnTo>
                  <a:pt x="439967" y="861630"/>
                </a:lnTo>
                <a:lnTo>
                  <a:pt x="439967" y="1049120"/>
                </a:lnTo>
                <a:lnTo>
                  <a:pt x="1048920" y="1049120"/>
                </a:lnTo>
                <a:lnTo>
                  <a:pt x="1048920" y="423269"/>
                </a:lnTo>
                <a:lnTo>
                  <a:pt x="710629" y="423269"/>
                </a:lnTo>
                <a:lnTo>
                  <a:pt x="710629" y="389438"/>
                </a:lnTo>
                <a:lnTo>
                  <a:pt x="1048920" y="389438"/>
                </a:lnTo>
                <a:lnTo>
                  <a:pt x="1048920" y="287946"/>
                </a:lnTo>
                <a:lnTo>
                  <a:pt x="713420" y="287946"/>
                </a:lnTo>
                <a:close/>
                <a:moveTo>
                  <a:pt x="389070" y="253796"/>
                </a:moveTo>
                <a:lnTo>
                  <a:pt x="558225" y="253796"/>
                </a:lnTo>
                <a:lnTo>
                  <a:pt x="558225" y="287627"/>
                </a:lnTo>
                <a:lnTo>
                  <a:pt x="389070" y="287627"/>
                </a:lnTo>
                <a:close/>
                <a:moveTo>
                  <a:pt x="186086" y="253796"/>
                </a:moveTo>
                <a:lnTo>
                  <a:pt x="355240" y="253796"/>
                </a:lnTo>
                <a:lnTo>
                  <a:pt x="355240" y="287627"/>
                </a:lnTo>
                <a:lnTo>
                  <a:pt x="186086" y="287627"/>
                </a:lnTo>
                <a:close/>
                <a:moveTo>
                  <a:pt x="490562" y="186135"/>
                </a:moveTo>
                <a:lnTo>
                  <a:pt x="558223" y="186135"/>
                </a:lnTo>
                <a:lnTo>
                  <a:pt x="558223" y="219967"/>
                </a:lnTo>
                <a:lnTo>
                  <a:pt x="490562" y="219967"/>
                </a:lnTo>
                <a:close/>
                <a:moveTo>
                  <a:pt x="253747" y="186135"/>
                </a:moveTo>
                <a:lnTo>
                  <a:pt x="422901" y="186135"/>
                </a:lnTo>
                <a:lnTo>
                  <a:pt x="422901" y="219967"/>
                </a:lnTo>
                <a:lnTo>
                  <a:pt x="253747" y="219967"/>
                </a:lnTo>
                <a:close/>
                <a:moveTo>
                  <a:pt x="118424" y="186135"/>
                </a:moveTo>
                <a:lnTo>
                  <a:pt x="186085" y="186135"/>
                </a:lnTo>
                <a:lnTo>
                  <a:pt x="186085" y="219967"/>
                </a:lnTo>
                <a:lnTo>
                  <a:pt x="118424" y="219967"/>
                </a:lnTo>
                <a:close/>
                <a:moveTo>
                  <a:pt x="744425" y="68040"/>
                </a:moveTo>
                <a:cubicBezTo>
                  <a:pt x="795708" y="68239"/>
                  <a:pt x="844649" y="89534"/>
                  <a:pt x="879749" y="126923"/>
                </a:cubicBezTo>
                <a:lnTo>
                  <a:pt x="879749" y="84940"/>
                </a:lnTo>
                <a:lnTo>
                  <a:pt x="913580" y="84940"/>
                </a:lnTo>
                <a:lnTo>
                  <a:pt x="913580" y="186450"/>
                </a:lnTo>
                <a:lnTo>
                  <a:pt x="812071" y="186450"/>
                </a:lnTo>
                <a:lnTo>
                  <a:pt x="812071" y="152618"/>
                </a:lnTo>
                <a:lnTo>
                  <a:pt x="857440" y="152618"/>
                </a:lnTo>
                <a:cubicBezTo>
                  <a:pt x="828631" y="120495"/>
                  <a:pt x="787575" y="102059"/>
                  <a:pt x="744425" y="101871"/>
                </a:cubicBezTo>
                <a:close/>
                <a:moveTo>
                  <a:pt x="558389" y="58306"/>
                </a:moveTo>
                <a:lnTo>
                  <a:pt x="558389" y="118787"/>
                </a:lnTo>
                <a:lnTo>
                  <a:pt x="617745" y="118787"/>
                </a:lnTo>
                <a:close/>
                <a:moveTo>
                  <a:pt x="33831" y="33831"/>
                </a:moveTo>
                <a:lnTo>
                  <a:pt x="33831" y="795155"/>
                </a:lnTo>
                <a:lnTo>
                  <a:pt x="643164" y="795155"/>
                </a:lnTo>
                <a:lnTo>
                  <a:pt x="643164" y="152618"/>
                </a:lnTo>
                <a:lnTo>
                  <a:pt x="524558" y="152618"/>
                </a:lnTo>
                <a:lnTo>
                  <a:pt x="524558" y="33831"/>
                </a:lnTo>
                <a:close/>
                <a:moveTo>
                  <a:pt x="0" y="0"/>
                </a:moveTo>
                <a:lnTo>
                  <a:pt x="548576" y="0"/>
                </a:lnTo>
                <a:lnTo>
                  <a:pt x="676994" y="130863"/>
                </a:lnTo>
                <a:lnTo>
                  <a:pt x="676994" y="828986"/>
                </a:lnTo>
                <a:lnTo>
                  <a:pt x="0" y="828986"/>
                </a:lnTo>
                <a:close/>
              </a:path>
            </a:pathLst>
          </a:custGeom>
          <a:solidFill>
            <a:schemeClr val="accent1"/>
          </a:solidFill>
          <a:ln w="16818" cap="flat">
            <a:noFill/>
            <a:prstDash val="solid"/>
            <a:miter/>
          </a:ln>
        </p:spPr>
        <p:txBody>
          <a:bodyPr rtlCol="0" anchor="ctr">
            <a:normAutofit/>
          </a:bodyPr>
          <a:p>
            <a:pPr defTabSz="457200"/>
            <a:endParaRPr lang="zh-CN" altLang="en-US">
              <a:solidFill>
                <a:srgbClr val="222222"/>
              </a:solidFill>
              <a:latin typeface="微软雅黑" panose="020B0503020204020204" charset="-122"/>
              <a:ea typeface="微软雅黑" panose="020B0503020204020204" charset="-122"/>
            </a:endParaRPr>
          </a:p>
        </p:txBody>
      </p:sp>
      <p:sp>
        <p:nvSpPr>
          <p:cNvPr id="14" name="任意形状 13"/>
          <p:cNvSpPr/>
          <p:nvPr>
            <p:custDataLst>
              <p:tags r:id="rId6"/>
            </p:custDataLst>
          </p:nvPr>
        </p:nvSpPr>
        <p:spPr>
          <a:xfrm>
            <a:off x="5673957" y="2146762"/>
            <a:ext cx="911056" cy="911055"/>
          </a:xfrm>
          <a:custGeom>
            <a:avLst/>
            <a:gdLst>
              <a:gd name="connsiteX0" fmla="*/ 0 w 899998"/>
              <a:gd name="connsiteY0" fmla="*/ 449999 h 899998"/>
              <a:gd name="connsiteX1" fmla="*/ 449999 w 899998"/>
              <a:gd name="connsiteY1" fmla="*/ 0 h 899998"/>
              <a:gd name="connsiteX2" fmla="*/ 899998 w 899998"/>
              <a:gd name="connsiteY2" fmla="*/ 449999 h 899998"/>
              <a:gd name="connsiteX3" fmla="*/ 449999 w 899998"/>
              <a:gd name="connsiteY3" fmla="*/ 899998 h 899998"/>
              <a:gd name="connsiteX4" fmla="*/ 0 w 899998"/>
              <a:gd name="connsiteY4" fmla="*/ 449999 h 899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8" h="899998">
                <a:moveTo>
                  <a:pt x="0" y="449999"/>
                </a:moveTo>
                <a:cubicBezTo>
                  <a:pt x="0" y="201471"/>
                  <a:pt x="201471" y="0"/>
                  <a:pt x="449999" y="0"/>
                </a:cubicBezTo>
                <a:cubicBezTo>
                  <a:pt x="698527" y="0"/>
                  <a:pt x="899998" y="201471"/>
                  <a:pt x="899998" y="449999"/>
                </a:cubicBezTo>
                <a:cubicBezTo>
                  <a:pt x="899998" y="698527"/>
                  <a:pt x="698527" y="899998"/>
                  <a:pt x="449999" y="899998"/>
                </a:cubicBezTo>
                <a:cubicBezTo>
                  <a:pt x="201471" y="899998"/>
                  <a:pt x="0" y="698527"/>
                  <a:pt x="0" y="449999"/>
                </a:cubicBezTo>
                <a:close/>
              </a:path>
            </a:pathLst>
          </a:custGeom>
          <a:solidFill>
            <a:schemeClr val="accent1">
              <a:hueOff val="0"/>
              <a:satOff val="0"/>
              <a:alphaOff val="0"/>
            </a:schemeClr>
          </a:solidFill>
          <a:ln>
            <a:solidFill>
              <a:schemeClr val="lt1">
                <a:hueOff val="0"/>
                <a:satOff val="0"/>
                <a:alpha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277" tIns="198277" rIns="198277" bIns="198277" numCol="1" spcCol="1270" anchor="ctr" anchorCtr="0">
            <a:normAutofit/>
          </a:bodyPr>
          <a:p>
            <a:pPr algn="ctr" defTabSz="1111250">
              <a:lnSpc>
                <a:spcPct val="90000"/>
              </a:lnSpc>
              <a:spcBef>
                <a:spcPct val="0"/>
              </a:spcBef>
              <a:spcAft>
                <a:spcPct val="35000"/>
              </a:spcAft>
            </a:pPr>
            <a:r>
              <a:rPr lang="en-US" altLang="zh-CN" sz="2400" b="1" dirty="0">
                <a:solidFill>
                  <a:srgbClr val="FFFFFF"/>
                </a:solidFill>
                <a:latin typeface="微软雅黑" panose="020B0503020204020204" charset="-122"/>
                <a:ea typeface="微软雅黑" panose="020B0503020204020204" charset="-122"/>
              </a:rPr>
              <a:t>01</a:t>
            </a:r>
            <a:endParaRPr lang="en-US" altLang="zh-CN" sz="2400" b="1" dirty="0">
              <a:solidFill>
                <a:srgbClr val="FFFFFF"/>
              </a:solidFill>
              <a:latin typeface="微软雅黑" panose="020B0503020204020204" charset="-122"/>
              <a:ea typeface="微软雅黑" panose="020B0503020204020204" charset="-122"/>
            </a:endParaRPr>
          </a:p>
        </p:txBody>
      </p:sp>
      <p:sp>
        <p:nvSpPr>
          <p:cNvPr id="16" name="任意形状 15"/>
          <p:cNvSpPr/>
          <p:nvPr>
            <p:custDataLst>
              <p:tags r:id="rId7"/>
            </p:custDataLst>
          </p:nvPr>
        </p:nvSpPr>
        <p:spPr>
          <a:xfrm>
            <a:off x="7124882" y="3200920"/>
            <a:ext cx="911056" cy="911055"/>
          </a:xfrm>
          <a:custGeom>
            <a:avLst/>
            <a:gdLst>
              <a:gd name="connsiteX0" fmla="*/ 0 w 899998"/>
              <a:gd name="connsiteY0" fmla="*/ 449999 h 899998"/>
              <a:gd name="connsiteX1" fmla="*/ 449999 w 899998"/>
              <a:gd name="connsiteY1" fmla="*/ 0 h 899998"/>
              <a:gd name="connsiteX2" fmla="*/ 899998 w 899998"/>
              <a:gd name="connsiteY2" fmla="*/ 449999 h 899998"/>
              <a:gd name="connsiteX3" fmla="*/ 449999 w 899998"/>
              <a:gd name="connsiteY3" fmla="*/ 899998 h 899998"/>
              <a:gd name="connsiteX4" fmla="*/ 0 w 899998"/>
              <a:gd name="connsiteY4" fmla="*/ 449999 h 899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8" h="899998">
                <a:moveTo>
                  <a:pt x="0" y="449999"/>
                </a:moveTo>
                <a:cubicBezTo>
                  <a:pt x="0" y="201471"/>
                  <a:pt x="201471" y="0"/>
                  <a:pt x="449999" y="0"/>
                </a:cubicBezTo>
                <a:cubicBezTo>
                  <a:pt x="698527" y="0"/>
                  <a:pt x="899998" y="201471"/>
                  <a:pt x="899998" y="449999"/>
                </a:cubicBezTo>
                <a:cubicBezTo>
                  <a:pt x="899998" y="698527"/>
                  <a:pt x="698527" y="899998"/>
                  <a:pt x="449999" y="899998"/>
                </a:cubicBezTo>
                <a:cubicBezTo>
                  <a:pt x="201471" y="899998"/>
                  <a:pt x="0" y="698527"/>
                  <a:pt x="0" y="449999"/>
                </a:cubicBezTo>
                <a:close/>
              </a:path>
            </a:pathLst>
          </a:custGeom>
          <a:solidFill>
            <a:schemeClr val="accent1">
              <a:hueOff val="0"/>
              <a:satOff val="0"/>
              <a:alphaOff val="0"/>
            </a:schemeClr>
          </a:solidFill>
          <a:ln>
            <a:solidFill>
              <a:schemeClr val="lt1">
                <a:hueOff val="0"/>
                <a:satOff val="0"/>
                <a:alpha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277" tIns="198277" rIns="198277" bIns="198277" numCol="1" spcCol="1270" anchor="ctr" anchorCtr="0">
            <a:normAutofit/>
          </a:bodyPr>
          <a:p>
            <a:pPr algn="ctr" defTabSz="1111250">
              <a:lnSpc>
                <a:spcPct val="90000"/>
              </a:lnSpc>
              <a:spcBef>
                <a:spcPct val="0"/>
              </a:spcBef>
              <a:spcAft>
                <a:spcPct val="35000"/>
              </a:spcAft>
            </a:pPr>
            <a:r>
              <a:rPr lang="en-US" altLang="zh-CN" sz="2400" b="1" dirty="0">
                <a:solidFill>
                  <a:srgbClr val="FFFFFF"/>
                </a:solidFill>
                <a:latin typeface="微软雅黑" panose="020B0503020204020204" charset="-122"/>
                <a:ea typeface="微软雅黑" panose="020B0503020204020204" charset="-122"/>
              </a:rPr>
              <a:t>02</a:t>
            </a:r>
            <a:endParaRPr lang="en-US" altLang="zh-CN" sz="2400" b="1" dirty="0">
              <a:solidFill>
                <a:srgbClr val="FFFFFF"/>
              </a:solidFill>
              <a:latin typeface="微软雅黑" panose="020B0503020204020204" charset="-122"/>
              <a:ea typeface="微软雅黑" panose="020B0503020204020204" charset="-122"/>
            </a:endParaRPr>
          </a:p>
        </p:txBody>
      </p:sp>
      <p:sp>
        <p:nvSpPr>
          <p:cNvPr id="18" name="任意形状 17"/>
          <p:cNvSpPr/>
          <p:nvPr>
            <p:custDataLst>
              <p:tags r:id="rId8"/>
            </p:custDataLst>
          </p:nvPr>
        </p:nvSpPr>
        <p:spPr>
          <a:xfrm>
            <a:off x="6570677" y="4906585"/>
            <a:ext cx="911056" cy="911055"/>
          </a:xfrm>
          <a:custGeom>
            <a:avLst/>
            <a:gdLst>
              <a:gd name="connsiteX0" fmla="*/ 0 w 899998"/>
              <a:gd name="connsiteY0" fmla="*/ 449999 h 899998"/>
              <a:gd name="connsiteX1" fmla="*/ 449999 w 899998"/>
              <a:gd name="connsiteY1" fmla="*/ 0 h 899998"/>
              <a:gd name="connsiteX2" fmla="*/ 899998 w 899998"/>
              <a:gd name="connsiteY2" fmla="*/ 449999 h 899998"/>
              <a:gd name="connsiteX3" fmla="*/ 449999 w 899998"/>
              <a:gd name="connsiteY3" fmla="*/ 899998 h 899998"/>
              <a:gd name="connsiteX4" fmla="*/ 0 w 899998"/>
              <a:gd name="connsiteY4" fmla="*/ 449999 h 899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8" h="899998">
                <a:moveTo>
                  <a:pt x="0" y="449999"/>
                </a:moveTo>
                <a:cubicBezTo>
                  <a:pt x="0" y="201471"/>
                  <a:pt x="201471" y="0"/>
                  <a:pt x="449999" y="0"/>
                </a:cubicBezTo>
                <a:cubicBezTo>
                  <a:pt x="698527" y="0"/>
                  <a:pt x="899998" y="201471"/>
                  <a:pt x="899998" y="449999"/>
                </a:cubicBezTo>
                <a:cubicBezTo>
                  <a:pt x="899998" y="698527"/>
                  <a:pt x="698527" y="899998"/>
                  <a:pt x="449999" y="899998"/>
                </a:cubicBezTo>
                <a:cubicBezTo>
                  <a:pt x="201471" y="899998"/>
                  <a:pt x="0" y="698527"/>
                  <a:pt x="0" y="449999"/>
                </a:cubicBezTo>
                <a:close/>
              </a:path>
            </a:pathLst>
          </a:custGeom>
          <a:solidFill>
            <a:schemeClr val="accent1">
              <a:hueOff val="0"/>
              <a:satOff val="0"/>
              <a:alphaOff val="0"/>
            </a:schemeClr>
          </a:solidFill>
          <a:ln>
            <a:solidFill>
              <a:schemeClr val="lt1">
                <a:hueOff val="0"/>
                <a:satOff val="0"/>
                <a:alpha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277" tIns="198277" rIns="198277" bIns="198277" numCol="1" spcCol="1270" anchor="ctr" anchorCtr="0">
            <a:normAutofit/>
          </a:bodyPr>
          <a:p>
            <a:pPr algn="ctr" defTabSz="1111250">
              <a:lnSpc>
                <a:spcPct val="90000"/>
              </a:lnSpc>
              <a:spcBef>
                <a:spcPct val="0"/>
              </a:spcBef>
              <a:spcAft>
                <a:spcPct val="35000"/>
              </a:spcAft>
            </a:pPr>
            <a:r>
              <a:rPr lang="en-US" altLang="zh-CN" sz="2400" b="1" dirty="0">
                <a:solidFill>
                  <a:srgbClr val="FFFFFF"/>
                </a:solidFill>
                <a:latin typeface="微软雅黑" panose="020B0503020204020204" charset="-122"/>
                <a:ea typeface="微软雅黑" panose="020B0503020204020204" charset="-122"/>
              </a:rPr>
              <a:t>03</a:t>
            </a:r>
            <a:endParaRPr lang="en-US" altLang="zh-CN" sz="2400" b="1" dirty="0">
              <a:solidFill>
                <a:srgbClr val="FFFFFF"/>
              </a:solidFill>
              <a:latin typeface="微软雅黑" panose="020B0503020204020204" charset="-122"/>
              <a:ea typeface="微软雅黑" panose="020B0503020204020204" charset="-122"/>
            </a:endParaRPr>
          </a:p>
        </p:txBody>
      </p:sp>
      <p:sp>
        <p:nvSpPr>
          <p:cNvPr id="20" name="任意形状 19"/>
          <p:cNvSpPr/>
          <p:nvPr>
            <p:custDataLst>
              <p:tags r:id="rId9"/>
            </p:custDataLst>
          </p:nvPr>
        </p:nvSpPr>
        <p:spPr>
          <a:xfrm>
            <a:off x="4777236" y="4906585"/>
            <a:ext cx="911056" cy="911055"/>
          </a:xfrm>
          <a:custGeom>
            <a:avLst/>
            <a:gdLst>
              <a:gd name="connsiteX0" fmla="*/ 0 w 899998"/>
              <a:gd name="connsiteY0" fmla="*/ 449999 h 899998"/>
              <a:gd name="connsiteX1" fmla="*/ 449999 w 899998"/>
              <a:gd name="connsiteY1" fmla="*/ 0 h 899998"/>
              <a:gd name="connsiteX2" fmla="*/ 899998 w 899998"/>
              <a:gd name="connsiteY2" fmla="*/ 449999 h 899998"/>
              <a:gd name="connsiteX3" fmla="*/ 449999 w 899998"/>
              <a:gd name="connsiteY3" fmla="*/ 899998 h 899998"/>
              <a:gd name="connsiteX4" fmla="*/ 0 w 899998"/>
              <a:gd name="connsiteY4" fmla="*/ 449999 h 899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8" h="899998">
                <a:moveTo>
                  <a:pt x="0" y="449999"/>
                </a:moveTo>
                <a:cubicBezTo>
                  <a:pt x="0" y="201471"/>
                  <a:pt x="201471" y="0"/>
                  <a:pt x="449999" y="0"/>
                </a:cubicBezTo>
                <a:cubicBezTo>
                  <a:pt x="698527" y="0"/>
                  <a:pt x="899998" y="201471"/>
                  <a:pt x="899998" y="449999"/>
                </a:cubicBezTo>
                <a:cubicBezTo>
                  <a:pt x="899998" y="698527"/>
                  <a:pt x="698527" y="899998"/>
                  <a:pt x="449999" y="899998"/>
                </a:cubicBezTo>
                <a:cubicBezTo>
                  <a:pt x="201471" y="899998"/>
                  <a:pt x="0" y="698527"/>
                  <a:pt x="0" y="449999"/>
                </a:cubicBezTo>
                <a:close/>
              </a:path>
            </a:pathLst>
          </a:custGeom>
          <a:solidFill>
            <a:schemeClr val="accent1">
              <a:hueOff val="0"/>
              <a:satOff val="0"/>
              <a:alphaOff val="0"/>
            </a:schemeClr>
          </a:solidFill>
          <a:ln>
            <a:solidFill>
              <a:schemeClr val="lt1">
                <a:hueOff val="0"/>
                <a:satOff val="0"/>
                <a:alpha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277" tIns="198277" rIns="198277" bIns="198277" numCol="1" spcCol="1270" anchor="ctr" anchorCtr="0">
            <a:normAutofit/>
          </a:bodyPr>
          <a:p>
            <a:pPr algn="ctr" defTabSz="1111250">
              <a:lnSpc>
                <a:spcPct val="90000"/>
              </a:lnSpc>
              <a:spcBef>
                <a:spcPct val="0"/>
              </a:spcBef>
              <a:spcAft>
                <a:spcPct val="35000"/>
              </a:spcAft>
            </a:pPr>
            <a:r>
              <a:rPr lang="en-US" altLang="zh-CN" sz="2400" b="1" dirty="0">
                <a:solidFill>
                  <a:srgbClr val="FFFFFF"/>
                </a:solidFill>
                <a:latin typeface="微软雅黑" panose="020B0503020204020204" charset="-122"/>
                <a:ea typeface="微软雅黑" panose="020B0503020204020204" charset="-122"/>
              </a:rPr>
              <a:t>04</a:t>
            </a:r>
            <a:endParaRPr lang="en-US" altLang="zh-CN" sz="2400" b="1" dirty="0">
              <a:solidFill>
                <a:srgbClr val="FFFFFF"/>
              </a:solidFill>
              <a:latin typeface="微软雅黑" panose="020B0503020204020204" charset="-122"/>
              <a:ea typeface="微软雅黑" panose="020B0503020204020204" charset="-122"/>
            </a:endParaRPr>
          </a:p>
        </p:txBody>
      </p:sp>
      <p:sp>
        <p:nvSpPr>
          <p:cNvPr id="22" name="任意形状 21"/>
          <p:cNvSpPr/>
          <p:nvPr>
            <p:custDataLst>
              <p:tags r:id="rId10"/>
            </p:custDataLst>
          </p:nvPr>
        </p:nvSpPr>
        <p:spPr>
          <a:xfrm>
            <a:off x="4223031" y="3200920"/>
            <a:ext cx="911056" cy="911055"/>
          </a:xfrm>
          <a:custGeom>
            <a:avLst/>
            <a:gdLst>
              <a:gd name="connsiteX0" fmla="*/ 0 w 899998"/>
              <a:gd name="connsiteY0" fmla="*/ 449999 h 899998"/>
              <a:gd name="connsiteX1" fmla="*/ 449999 w 899998"/>
              <a:gd name="connsiteY1" fmla="*/ 0 h 899998"/>
              <a:gd name="connsiteX2" fmla="*/ 899998 w 899998"/>
              <a:gd name="connsiteY2" fmla="*/ 449999 h 899998"/>
              <a:gd name="connsiteX3" fmla="*/ 449999 w 899998"/>
              <a:gd name="connsiteY3" fmla="*/ 899998 h 899998"/>
              <a:gd name="connsiteX4" fmla="*/ 0 w 899998"/>
              <a:gd name="connsiteY4" fmla="*/ 449999 h 899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8" h="899998">
                <a:moveTo>
                  <a:pt x="0" y="449999"/>
                </a:moveTo>
                <a:cubicBezTo>
                  <a:pt x="0" y="201471"/>
                  <a:pt x="201471" y="0"/>
                  <a:pt x="449999" y="0"/>
                </a:cubicBezTo>
                <a:cubicBezTo>
                  <a:pt x="698527" y="0"/>
                  <a:pt x="899998" y="201471"/>
                  <a:pt x="899998" y="449999"/>
                </a:cubicBezTo>
                <a:cubicBezTo>
                  <a:pt x="899998" y="698527"/>
                  <a:pt x="698527" y="899998"/>
                  <a:pt x="449999" y="899998"/>
                </a:cubicBezTo>
                <a:cubicBezTo>
                  <a:pt x="201471" y="899998"/>
                  <a:pt x="0" y="698527"/>
                  <a:pt x="0" y="449999"/>
                </a:cubicBezTo>
                <a:close/>
              </a:path>
            </a:pathLst>
          </a:custGeom>
          <a:solidFill>
            <a:schemeClr val="accent1">
              <a:hueOff val="0"/>
              <a:satOff val="0"/>
              <a:alphaOff val="0"/>
            </a:schemeClr>
          </a:solidFill>
          <a:ln>
            <a:solidFill>
              <a:schemeClr val="lt1">
                <a:hueOff val="0"/>
                <a:satOff val="0"/>
                <a:alpha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277" tIns="198277" rIns="198277" bIns="198277" numCol="1" spcCol="1270" anchor="ctr" anchorCtr="0">
            <a:normAutofit/>
          </a:bodyPr>
          <a:p>
            <a:pPr algn="ctr" defTabSz="1111250">
              <a:lnSpc>
                <a:spcPct val="90000"/>
              </a:lnSpc>
              <a:spcBef>
                <a:spcPct val="0"/>
              </a:spcBef>
              <a:spcAft>
                <a:spcPct val="35000"/>
              </a:spcAft>
            </a:pPr>
            <a:r>
              <a:rPr lang="en-US" altLang="zh-CN" sz="2400" b="1" dirty="0">
                <a:solidFill>
                  <a:srgbClr val="FFFFFF"/>
                </a:solidFill>
                <a:latin typeface="微软雅黑" panose="020B0503020204020204" charset="-122"/>
                <a:ea typeface="微软雅黑" panose="020B0503020204020204" charset="-122"/>
              </a:rPr>
              <a:t>05</a:t>
            </a:r>
            <a:endParaRPr lang="en-US" altLang="zh-CN" sz="2400" b="1" dirty="0">
              <a:solidFill>
                <a:srgbClr val="FFFFFF"/>
              </a:solidFill>
              <a:latin typeface="微软雅黑" panose="020B0503020204020204" charset="-122"/>
              <a:ea typeface="微软雅黑" panose="020B0503020204020204" charset="-122"/>
            </a:endParaRPr>
          </a:p>
        </p:txBody>
      </p:sp>
      <p:sp>
        <p:nvSpPr>
          <p:cNvPr id="29" name="Shape 1305"/>
          <p:cNvSpPr/>
          <p:nvPr>
            <p:custDataLst>
              <p:tags r:id="rId11"/>
            </p:custDataLst>
          </p:nvPr>
        </p:nvSpPr>
        <p:spPr>
          <a:xfrm rot="2428234">
            <a:off x="6859528" y="2796061"/>
            <a:ext cx="540068" cy="2396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lt1">
                <a:lumMod val="65000"/>
              </a:schemeClr>
            </a:solidFill>
            <a:prstDash val="solid"/>
            <a:miter lim="400000"/>
            <a:tailEnd type="triangle" w="med" len="med"/>
          </a:ln>
          <a:effectLst/>
        </p:spPr>
        <p:txBody>
          <a:bodyPr wrap="square" lIns="0" tIns="0" rIns="0" bIns="0" numCol="1" anchor="ctr">
            <a:normAutofit fontScale="25000"/>
          </a:bodyPr>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rgbClr val="4C4C4C"/>
              </a:solidFill>
              <a:latin typeface="微软雅黑" panose="020B0503020204020204" charset="-122"/>
              <a:ea typeface="微软雅黑" panose="020B0503020204020204" charset="-122"/>
              <a:cs typeface="Lato Light"/>
              <a:sym typeface="Helvetica Neue Light"/>
            </a:endParaRPr>
          </a:p>
        </p:txBody>
      </p:sp>
      <p:sp>
        <p:nvSpPr>
          <p:cNvPr id="30" name="Shape 1306"/>
          <p:cNvSpPr/>
          <p:nvPr>
            <p:custDataLst>
              <p:tags r:id="rId12"/>
            </p:custDataLst>
          </p:nvPr>
        </p:nvSpPr>
        <p:spPr>
          <a:xfrm rot="6829258">
            <a:off x="7270657" y="4594513"/>
            <a:ext cx="540069" cy="2396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lt1">
                <a:lumMod val="65000"/>
              </a:schemeClr>
            </a:solidFill>
            <a:prstDash val="solid"/>
            <a:miter lim="400000"/>
            <a:tailEnd type="triangle" w="med" len="med"/>
          </a:ln>
          <a:effectLst/>
        </p:spPr>
        <p:txBody>
          <a:bodyPr wrap="square" lIns="0" tIns="0" rIns="0" bIns="0" numCol="1" anchor="ctr">
            <a:normAutofit fontScale="25000"/>
          </a:bodyPr>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rgbClr val="4C4C4C"/>
              </a:solidFill>
              <a:latin typeface="微软雅黑" panose="020B0503020204020204" charset="-122"/>
              <a:ea typeface="微软雅黑" panose="020B0503020204020204" charset="-122"/>
              <a:cs typeface="Lato Light"/>
              <a:sym typeface="Helvetica Neue Light"/>
            </a:endParaRPr>
          </a:p>
        </p:txBody>
      </p:sp>
      <p:sp>
        <p:nvSpPr>
          <p:cNvPr id="34" name="Shape 1308"/>
          <p:cNvSpPr/>
          <p:nvPr>
            <p:custDataLst>
              <p:tags r:id="rId13"/>
            </p:custDataLst>
          </p:nvPr>
        </p:nvSpPr>
        <p:spPr>
          <a:xfrm rot="10800000">
            <a:off x="5863714" y="5515895"/>
            <a:ext cx="540069" cy="2396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lt1">
                <a:lumMod val="65000"/>
              </a:schemeClr>
            </a:solidFill>
            <a:prstDash val="solid"/>
            <a:miter lim="400000"/>
            <a:tailEnd type="triangle" w="med" len="med"/>
          </a:ln>
          <a:effectLst/>
        </p:spPr>
        <p:txBody>
          <a:bodyPr wrap="square" lIns="0" tIns="0" rIns="0" bIns="0" numCol="1" anchor="ctr">
            <a:normAutofit fontScale="25000"/>
          </a:bodyPr>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rgbClr val="4C4C4C"/>
              </a:solidFill>
              <a:latin typeface="微软雅黑" panose="020B0503020204020204" charset="-122"/>
              <a:ea typeface="微软雅黑" panose="020B0503020204020204" charset="-122"/>
              <a:cs typeface="Lato Light"/>
              <a:sym typeface="Helvetica Neue Light"/>
            </a:endParaRPr>
          </a:p>
        </p:txBody>
      </p:sp>
      <p:sp>
        <p:nvSpPr>
          <p:cNvPr id="35" name="Shape 1309"/>
          <p:cNvSpPr/>
          <p:nvPr>
            <p:custDataLst>
              <p:tags r:id="rId14"/>
            </p:custDataLst>
          </p:nvPr>
        </p:nvSpPr>
        <p:spPr>
          <a:xfrm rot="19083897">
            <a:off x="4833209" y="2806816"/>
            <a:ext cx="540069" cy="2396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lt1">
                <a:lumMod val="65000"/>
              </a:schemeClr>
            </a:solidFill>
            <a:prstDash val="solid"/>
            <a:miter lim="400000"/>
            <a:tailEnd type="triangle" w="med" len="med"/>
          </a:ln>
          <a:effectLst/>
        </p:spPr>
        <p:txBody>
          <a:bodyPr wrap="square" lIns="0" tIns="0" rIns="0" bIns="0" numCol="1" anchor="ctr">
            <a:normAutofit fontScale="25000"/>
          </a:bodyPr>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rgbClr val="4C4C4C"/>
              </a:solidFill>
              <a:latin typeface="微软雅黑" panose="020B0503020204020204" charset="-122"/>
              <a:ea typeface="微软雅黑" panose="020B0503020204020204" charset="-122"/>
              <a:cs typeface="Lato Light"/>
              <a:sym typeface="Helvetica Neue Light"/>
            </a:endParaRPr>
          </a:p>
        </p:txBody>
      </p:sp>
      <p:sp>
        <p:nvSpPr>
          <p:cNvPr id="36" name="Shape 1310"/>
          <p:cNvSpPr/>
          <p:nvPr>
            <p:custDataLst>
              <p:tags r:id="rId15"/>
            </p:custDataLst>
          </p:nvPr>
        </p:nvSpPr>
        <p:spPr>
          <a:xfrm rot="14680375">
            <a:off x="4460217" y="4602887"/>
            <a:ext cx="540069" cy="2396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lt1">
                <a:lumMod val="65000"/>
              </a:schemeClr>
            </a:solidFill>
            <a:prstDash val="solid"/>
            <a:miter lim="400000"/>
            <a:tailEnd type="triangle" w="med" len="med"/>
          </a:ln>
          <a:effectLst/>
        </p:spPr>
        <p:txBody>
          <a:bodyPr wrap="square" lIns="0" tIns="0" rIns="0" bIns="0" numCol="1" anchor="ctr">
            <a:normAutofit fontScale="25000"/>
          </a:bodyPr>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1000">
              <a:solidFill>
                <a:srgbClr val="4C4C4C"/>
              </a:solidFill>
              <a:latin typeface="微软雅黑" panose="020B0503020204020204" charset="-122"/>
              <a:ea typeface="微软雅黑" panose="020B0503020204020204" charset="-122"/>
              <a:cs typeface="Lato Light"/>
              <a:sym typeface="Helvetica Neue Light"/>
            </a:endParaRPr>
          </a:p>
        </p:txBody>
      </p:sp>
      <p:sp>
        <p:nvSpPr>
          <p:cNvPr id="17" name="文本框 16"/>
          <p:cNvSpPr txBox="1"/>
          <p:nvPr>
            <p:custDataLst>
              <p:tags r:id="rId16"/>
            </p:custDataLst>
          </p:nvPr>
        </p:nvSpPr>
        <p:spPr>
          <a:xfrm>
            <a:off x="6674640" y="1955100"/>
            <a:ext cx="2797169" cy="701798"/>
          </a:xfrm>
          <a:prstGeom prst="rect">
            <a:avLst/>
          </a:prstGeom>
          <a:noFill/>
        </p:spPr>
        <p:txBody>
          <a:bodyPr wrap="square" rtlCol="0" anchor="ctr">
            <a:normAutofit lnSpcReduction="10000"/>
          </a:bodyPr>
          <a:p>
            <a:pPr>
              <a:lnSpc>
                <a:spcPct val="120000"/>
              </a:lnSpc>
            </a:pPr>
            <a:r>
              <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rPr>
              <a:t>（1）为什么说习近平新时代中国特色社会主义思想是党和国家必须长期坚持的指导思想？</a:t>
            </a:r>
            <a:endPar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custDataLst>
              <p:tags r:id="rId17"/>
            </p:custDataLst>
          </p:nvPr>
        </p:nvSpPr>
        <p:spPr>
          <a:xfrm>
            <a:off x="8125565" y="3305548"/>
            <a:ext cx="2762859" cy="701798"/>
          </a:xfrm>
          <a:prstGeom prst="rect">
            <a:avLst/>
          </a:prstGeom>
          <a:noFill/>
        </p:spPr>
        <p:txBody>
          <a:bodyPr wrap="square" rtlCol="0" anchor="ctr">
            <a:normAutofit/>
          </a:bodyPr>
          <a:p>
            <a:pPr>
              <a:lnSpc>
                <a:spcPct val="120000"/>
              </a:lnSpc>
            </a:pPr>
            <a:r>
              <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rPr>
              <a:t>（2）如何认识“两个大局”互相激荡带来的新挑战？</a:t>
            </a:r>
            <a:endPar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custDataLst>
              <p:tags r:id="rId18"/>
            </p:custDataLst>
          </p:nvPr>
        </p:nvSpPr>
        <p:spPr>
          <a:xfrm flipH="1">
            <a:off x="1303019" y="3305548"/>
            <a:ext cx="2830384" cy="701798"/>
          </a:xfrm>
          <a:prstGeom prst="rect">
            <a:avLst/>
          </a:prstGeom>
          <a:noFill/>
        </p:spPr>
        <p:txBody>
          <a:bodyPr wrap="square" rtlCol="0" anchor="ctr">
            <a:normAutofit/>
          </a:bodyPr>
          <a:p>
            <a:pPr algn="r">
              <a:lnSpc>
                <a:spcPct val="120000"/>
              </a:lnSpc>
            </a:pPr>
            <a:r>
              <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rPr>
              <a:t>（5）习近平外交思想的核心要义是什么？</a:t>
            </a:r>
            <a:endPar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19"/>
            </p:custDataLst>
          </p:nvPr>
        </p:nvSpPr>
        <p:spPr>
          <a:xfrm>
            <a:off x="7571361" y="5011213"/>
            <a:ext cx="2762859" cy="701798"/>
          </a:xfrm>
          <a:prstGeom prst="rect">
            <a:avLst/>
          </a:prstGeom>
          <a:noFill/>
        </p:spPr>
        <p:txBody>
          <a:bodyPr wrap="square" rtlCol="0" anchor="ctr">
            <a:normAutofit/>
          </a:bodyPr>
          <a:p>
            <a:pPr>
              <a:lnSpc>
                <a:spcPct val="120000"/>
              </a:lnSpc>
            </a:pPr>
            <a:r>
              <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rPr>
              <a:t>（3）如何深入把握新发展阶段、新发展理念、新发展格局的联系？</a:t>
            </a:r>
            <a:endPar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custDataLst>
              <p:tags r:id="rId20"/>
            </p:custDataLst>
          </p:nvPr>
        </p:nvSpPr>
        <p:spPr>
          <a:xfrm flipH="1">
            <a:off x="1858062" y="5011213"/>
            <a:ext cx="2829545" cy="701798"/>
          </a:xfrm>
          <a:prstGeom prst="rect">
            <a:avLst/>
          </a:prstGeom>
          <a:noFill/>
        </p:spPr>
        <p:txBody>
          <a:bodyPr wrap="square" rtlCol="0" anchor="ctr">
            <a:normAutofit/>
          </a:bodyPr>
          <a:p>
            <a:pPr algn="r">
              <a:lnSpc>
                <a:spcPct val="120000"/>
              </a:lnSpc>
            </a:pPr>
            <a:r>
              <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rPr>
              <a:t>（4）如何理解统筹发展和安全的重要意义？</a:t>
            </a:r>
            <a:endParaRPr lang="zh-CN" altLang="en-US" sz="1200" kern="0" spc="15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本章结语</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国的昨天已经写在人类的史册上，中国的今天正在亿万人民手中创造，中国的明天必将更加美好。”中华民族正处于一个超过以往任何时候的伟大时代，一个不断创造出令世人惊叹的伟大奇迹的时代，一个将对人类社会作出更大贡献的时代。2022 年 10 月，中国共产党第二十次全国代表大会胜利召开。大会强调，新时代新征程中国共产党的中心任务就是团结带领各全国各族人民全面建成社会主义现代化强国、实现第二个百年奋斗目标，以中国式现代化全面推进中华民族伟大复兴。回首过去，展望未来，党用伟大奋斗创造了历史伟业，也一定能用新的伟大奋斗在全面建设社会主义现代化国家、全面推进中华民族伟大复兴的伟大实践中创造新的伟业。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50000"/>
          </a:bodyPr>
          <a:lstStyle/>
          <a:p>
            <a:pPr algn="ctr"/>
            <a:r>
              <a:rPr lang="zh-CN" altLang="en-US"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附录</a:t>
            </a:r>
            <a:endParaRPr lang="zh-CN" altLang="en-US"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686300" y="2506797"/>
            <a:ext cx="6243774" cy="922021"/>
          </a:xfrm>
        </p:spPr>
        <p:txBody>
          <a:bodyPr>
            <a:normAutofit fontScale="90000"/>
          </a:bodyPr>
          <a:lstStyle/>
          <a:p>
            <a:r>
              <a:rPr lang="zh-CN" altLang="en-US" sz="5445">
                <a:solidFill>
                  <a:schemeClr val="accent1"/>
                </a:solidFill>
              </a:rPr>
              <a:t>访谈教学操作规范</a:t>
            </a:r>
            <a:endParaRPr lang="zh-CN" altLang="en-US" sz="5445">
              <a:solidFill>
                <a:schemeClr val="accent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01</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fontScale="90000"/>
          </a:bodyPr>
          <a:lstStyle/>
          <a:p>
            <a:r>
              <a:rPr lang="zh-CN" altLang="en-US" sz="5445">
                <a:solidFill>
                  <a:schemeClr val="accent1"/>
                </a:solidFill>
              </a:rPr>
              <a:t>访谈准备</a:t>
            </a:r>
            <a:endParaRPr lang="zh-CN" altLang="en-US" sz="5445">
              <a:solidFill>
                <a:schemeClr val="accent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访谈准备</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172210" y="2265045"/>
            <a:ext cx="847153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一、访谈准备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1.小组分工
2.资料收集
搜集与整理拟受访人名单。收集查阅与受访人经历相关的背景史料。为了更有效地获取口述史料，保证采访效果，采访人需事先查阅口述访谈相关的背景史料，了解受访人所处的大环境，明晰相关事件的来龙去脉，熟悉与此相关的专业词汇、重要人物名称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内容聚焦</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883035" y="2265033"/>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本章内容主要概述了中共十九大以来，党和国家团结带领全国各族人民为决胜全面建成小康社会，实现第一个百年奋斗目标，夺取新时代中国特色社会主义伟大胜利所作的努力和取得的伟大成就。为实现中华民族的伟大复兴，中国共产党团结带领全国人民在立足新发展阶段、贯彻新发展理念、构建新发展格局中，又开启了全面建成社会主义现代化强国的新征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预访谈</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工作团队确定后，组长和采访人首先拜访受访人，向其详细说明口述的目的、内容、
用途、工作流程及隐私保护等情况，同时了解受访人基本信息、经历线索及其他相关实物文献的种类、数量、保存地等。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访谈提纲的拟定</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采访人根据预访谈所获信息及相关资料，拟定访谈提纲。访谈提纲包含以下主要内容：
（1）受访人的基本信息，包括受访人的姓名、曾用名、出生年月、籍贯、学历、现居地等。
（2）受访人亲历的口述资料，其中包括具体细节以及记忆最深的人、事、物等。
（3）根据受访人的具体情况，可询问受访人对当时具体情况、重大历史事件的认识和评价。
访谈提纲中设计的问题，要具有开放性、启发性、具体化的特点。由于口述史访谈是基于受访人的个人生活和经历，建议以其年表为访谈脉络，将其中重大事件、关键人物设为时间节点，围绕具体分化的阶段性主题，有针对地设计具体问题。如果条件允许，可将访谈提纲事先提供给受访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访谈计划</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访谈计划主要包括访谈时间、地点的选择以及访谈频次的控制等。根据可行性，确定寻访对象及访谈的整体时间。访谈时间的选择应尊重受访人意愿，访谈地点应选择受访人熟悉的环境。</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访谈实施</a:t>
            </a:r>
            <a:endParaRPr lang="zh-CN" altLang="en-US" sz="5445">
              <a:solidFill>
                <a:schemeClr val="accent1"/>
              </a:solidFill>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访谈过程中应注意的事项</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3" name="任意多边形 12"/>
          <p:cNvSpPr/>
          <p:nvPr>
            <p:custDataLst>
              <p:tags r:id="rId5"/>
            </p:custDataLst>
          </p:nvPr>
        </p:nvSpPr>
        <p:spPr>
          <a:xfrm>
            <a:off x="1465933" y="2117656"/>
            <a:ext cx="2617231" cy="2745192"/>
          </a:xfrm>
          <a:custGeom>
            <a:avLst/>
            <a:gdLst>
              <a:gd name="adj" fmla="val 444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20" h="6629">
                <a:moveTo>
                  <a:pt x="277" y="0"/>
                </a:moveTo>
                <a:lnTo>
                  <a:pt x="6043" y="0"/>
                </a:lnTo>
                <a:cubicBezTo>
                  <a:pt x="6196" y="0"/>
                  <a:pt x="6320" y="124"/>
                  <a:pt x="6320" y="277"/>
                </a:cubicBezTo>
                <a:lnTo>
                  <a:pt x="6320" y="5963"/>
                </a:lnTo>
                <a:cubicBezTo>
                  <a:pt x="6320" y="6116"/>
                  <a:pt x="6196" y="6240"/>
                  <a:pt x="6043" y="6240"/>
                </a:cubicBezTo>
                <a:lnTo>
                  <a:pt x="1062" y="6240"/>
                </a:lnTo>
                <a:lnTo>
                  <a:pt x="673" y="6629"/>
                </a:lnTo>
                <a:lnTo>
                  <a:pt x="673" y="6240"/>
                </a:lnTo>
                <a:lnTo>
                  <a:pt x="277" y="6240"/>
                </a:lnTo>
                <a:cubicBezTo>
                  <a:pt x="124" y="6240"/>
                  <a:pt x="0" y="6116"/>
                  <a:pt x="0" y="5963"/>
                </a:cubicBezTo>
                <a:lnTo>
                  <a:pt x="0" y="277"/>
                </a:lnTo>
                <a:cubicBezTo>
                  <a:pt x="0" y="124"/>
                  <a:pt x="124" y="0"/>
                  <a:pt x="277" y="0"/>
                </a:cubicBezTo>
                <a:close/>
              </a:path>
            </a:pathLst>
          </a:custGeom>
          <a:solidFill>
            <a:schemeClr val="accent1">
              <a:alpha val="10000"/>
            </a:schemeClr>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1506808" y="2323982"/>
            <a:ext cx="2616736" cy="2211679"/>
          </a:xfrm>
          <a:prstGeom prst="rect">
            <a:avLst/>
          </a:prstGeom>
          <a:noFill/>
        </p:spPr>
        <p:txBody>
          <a:bodyPr wrap="square" rtlCol="0" anchor="ctr" anchorCtr="0">
            <a:normAutofit/>
          </a:bodyPr>
          <a:p>
            <a:pPr>
              <a:lnSpc>
                <a:spcPct val="130000"/>
              </a:lnSpc>
            </a:pPr>
            <a:r>
              <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1）预热。进入访谈，热身问题可以是寒暄式的，甚至即兴的，但要避免轻率。这些问题不仅是情绪、情感上的预热，也是头脑或思维的预热。此阶段切忌提复杂问题、敏感问题。这些问题把握着整个访谈的方向，是整个访谈顺利进行的保障。</a:t>
            </a:r>
            <a:endPar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21"/>
          <p:cNvSpPr/>
          <p:nvPr>
            <p:custDataLst>
              <p:tags r:id="rId7"/>
            </p:custDataLst>
          </p:nvPr>
        </p:nvSpPr>
        <p:spPr>
          <a:xfrm>
            <a:off x="4771216" y="2117656"/>
            <a:ext cx="2617231" cy="2745192"/>
          </a:xfrm>
          <a:custGeom>
            <a:avLst/>
            <a:gdLst>
              <a:gd name="adj" fmla="val 444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20" h="6629">
                <a:moveTo>
                  <a:pt x="277" y="0"/>
                </a:moveTo>
                <a:lnTo>
                  <a:pt x="6043" y="0"/>
                </a:lnTo>
                <a:cubicBezTo>
                  <a:pt x="6196" y="0"/>
                  <a:pt x="6320" y="124"/>
                  <a:pt x="6320" y="277"/>
                </a:cubicBezTo>
                <a:lnTo>
                  <a:pt x="6320" y="5963"/>
                </a:lnTo>
                <a:cubicBezTo>
                  <a:pt x="6320" y="6116"/>
                  <a:pt x="6196" y="6240"/>
                  <a:pt x="6043" y="6240"/>
                </a:cubicBezTo>
                <a:lnTo>
                  <a:pt x="1062" y="6240"/>
                </a:lnTo>
                <a:lnTo>
                  <a:pt x="673" y="6629"/>
                </a:lnTo>
                <a:lnTo>
                  <a:pt x="673" y="6240"/>
                </a:lnTo>
                <a:lnTo>
                  <a:pt x="277" y="6240"/>
                </a:lnTo>
                <a:cubicBezTo>
                  <a:pt x="124" y="6240"/>
                  <a:pt x="0" y="6116"/>
                  <a:pt x="0" y="5963"/>
                </a:cubicBezTo>
                <a:lnTo>
                  <a:pt x="0" y="277"/>
                </a:lnTo>
                <a:cubicBezTo>
                  <a:pt x="0" y="124"/>
                  <a:pt x="124" y="0"/>
                  <a:pt x="277" y="0"/>
                </a:cubicBezTo>
                <a:close/>
              </a:path>
            </a:pathLst>
          </a:custGeom>
          <a:solidFill>
            <a:schemeClr val="accent1">
              <a:alpha val="10000"/>
            </a:schemeClr>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5" name="空心弧 24"/>
          <p:cNvSpPr/>
          <p:nvPr>
            <p:custDataLst>
              <p:tags r:id="rId8"/>
            </p:custDataLst>
          </p:nvPr>
        </p:nvSpPr>
        <p:spPr>
          <a:xfrm rot="5400000">
            <a:off x="1483986" y="5041832"/>
            <a:ext cx="604052" cy="604052"/>
          </a:xfrm>
          <a:prstGeom prst="blockArc">
            <a:avLst>
              <a:gd name="adj1" fmla="val 10800000"/>
              <a:gd name="adj2" fmla="val 0"/>
              <a:gd name="adj3" fmla="val 13278"/>
            </a:avLst>
          </a:prstGeom>
          <a:solidFill>
            <a:schemeClr val="accen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27" name="空心弧 26"/>
          <p:cNvSpPr/>
          <p:nvPr>
            <p:custDataLst>
              <p:tags r:id="rId9"/>
            </p:custDataLst>
          </p:nvPr>
        </p:nvSpPr>
        <p:spPr>
          <a:xfrm rot="16200000">
            <a:off x="1369118" y="5041832"/>
            <a:ext cx="604052" cy="604052"/>
          </a:xfrm>
          <a:prstGeom prst="blockArc">
            <a:avLst>
              <a:gd name="adj1" fmla="val 10800000"/>
              <a:gd name="adj2" fmla="val 0"/>
              <a:gd name="adj3" fmla="val 13278"/>
            </a:avLst>
          </a:prstGeom>
          <a:solidFill>
            <a:schemeClr val="accen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28" name="文本框 27"/>
          <p:cNvSpPr txBox="1"/>
          <p:nvPr>
            <p:custDataLst>
              <p:tags r:id="rId10"/>
            </p:custDataLst>
          </p:nvPr>
        </p:nvSpPr>
        <p:spPr>
          <a:xfrm>
            <a:off x="1541691" y="5123955"/>
            <a:ext cx="387489" cy="502235"/>
          </a:xfrm>
          <a:prstGeom prst="rect">
            <a:avLst/>
          </a:prstGeom>
          <a:noFill/>
        </p:spPr>
        <p:txBody>
          <a:bodyPr wrap="square" rtlCol="0" anchor="ctr" anchorCtr="0">
            <a:normAutofit/>
          </a:bodyPr>
          <a:p>
            <a:r>
              <a:rPr lang="en-US" altLang="zh-CN" sz="2400" dirty="0">
                <a:solidFill>
                  <a:schemeClr val="dk1">
                    <a:lumMod val="75000"/>
                    <a:lumOff val="25000"/>
                  </a:schemeClr>
                </a:solidFill>
                <a:latin typeface="微软雅黑" panose="020B0503020204020204" charset="-122"/>
                <a:ea typeface="微软雅黑" panose="020B0503020204020204" charset="-122"/>
              </a:rPr>
              <a:t>1</a:t>
            </a:r>
            <a:endParaRPr lang="en-US" altLang="zh-CN" sz="2400" dirty="0">
              <a:solidFill>
                <a:schemeClr val="dk1">
                  <a:lumMod val="75000"/>
                  <a:lumOff val="25000"/>
                </a:schemeClr>
              </a:solidFill>
              <a:latin typeface="微软雅黑" panose="020B0503020204020204" charset="-122"/>
              <a:ea typeface="微软雅黑" panose="020B0503020204020204" charset="-122"/>
            </a:endParaRPr>
          </a:p>
        </p:txBody>
      </p:sp>
      <p:sp>
        <p:nvSpPr>
          <p:cNvPr id="30" name="椭圆 29"/>
          <p:cNvSpPr/>
          <p:nvPr>
            <p:custDataLst>
              <p:tags r:id="rId11"/>
            </p:custDataLst>
          </p:nvPr>
        </p:nvSpPr>
        <p:spPr>
          <a:xfrm>
            <a:off x="1303266" y="5241863"/>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椭圆 30"/>
          <p:cNvSpPr/>
          <p:nvPr>
            <p:custDataLst>
              <p:tags r:id="rId12"/>
            </p:custDataLst>
          </p:nvPr>
        </p:nvSpPr>
        <p:spPr>
          <a:xfrm>
            <a:off x="1941977" y="5241863"/>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8" name="空心弧 37"/>
          <p:cNvSpPr/>
          <p:nvPr>
            <p:custDataLst>
              <p:tags r:id="rId13"/>
            </p:custDataLst>
          </p:nvPr>
        </p:nvSpPr>
        <p:spPr>
          <a:xfrm rot="5400000">
            <a:off x="4848360" y="5041832"/>
            <a:ext cx="604052" cy="604052"/>
          </a:xfrm>
          <a:prstGeom prst="blockArc">
            <a:avLst>
              <a:gd name="adj1" fmla="val 10800000"/>
              <a:gd name="adj2" fmla="val 0"/>
              <a:gd name="adj3" fmla="val 13278"/>
            </a:avLst>
          </a:prstGeom>
          <a:solidFill>
            <a:schemeClr val="accent2"/>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39" name="空心弧 38"/>
          <p:cNvSpPr/>
          <p:nvPr>
            <p:custDataLst>
              <p:tags r:id="rId14"/>
            </p:custDataLst>
          </p:nvPr>
        </p:nvSpPr>
        <p:spPr>
          <a:xfrm rot="16200000">
            <a:off x="4733491" y="5041832"/>
            <a:ext cx="604052" cy="604052"/>
          </a:xfrm>
          <a:prstGeom prst="blockArc">
            <a:avLst>
              <a:gd name="adj1" fmla="val 10800000"/>
              <a:gd name="adj2" fmla="val 0"/>
              <a:gd name="adj3" fmla="val 13278"/>
            </a:avLst>
          </a:prstGeom>
          <a:solidFill>
            <a:schemeClr val="accent2"/>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40" name="文本框 39"/>
          <p:cNvSpPr txBox="1"/>
          <p:nvPr>
            <p:custDataLst>
              <p:tags r:id="rId15"/>
            </p:custDataLst>
          </p:nvPr>
        </p:nvSpPr>
        <p:spPr>
          <a:xfrm>
            <a:off x="4906064" y="5123955"/>
            <a:ext cx="387489" cy="502235"/>
          </a:xfrm>
          <a:prstGeom prst="rect">
            <a:avLst/>
          </a:prstGeom>
          <a:noFill/>
        </p:spPr>
        <p:txBody>
          <a:bodyPr wrap="square" rtlCol="0" anchor="ctr" anchorCtr="0">
            <a:normAutofit/>
          </a:bodyPr>
          <a:p>
            <a:r>
              <a:rPr lang="en-US" altLang="zh-CN" sz="2400" dirty="0">
                <a:solidFill>
                  <a:schemeClr val="dk1">
                    <a:lumMod val="75000"/>
                    <a:lumOff val="25000"/>
                  </a:schemeClr>
                </a:solidFill>
                <a:latin typeface="微软雅黑" panose="020B0503020204020204" charset="-122"/>
                <a:ea typeface="微软雅黑" panose="020B0503020204020204" charset="-122"/>
              </a:rPr>
              <a:t>2</a:t>
            </a:r>
            <a:endParaRPr lang="en-US" altLang="zh-CN" sz="2400" dirty="0">
              <a:solidFill>
                <a:schemeClr val="dk1">
                  <a:lumMod val="75000"/>
                  <a:lumOff val="25000"/>
                </a:schemeClr>
              </a:solidFill>
              <a:latin typeface="微软雅黑" panose="020B0503020204020204" charset="-122"/>
              <a:ea typeface="微软雅黑" panose="020B0503020204020204" charset="-122"/>
            </a:endParaRPr>
          </a:p>
        </p:txBody>
      </p:sp>
      <p:sp>
        <p:nvSpPr>
          <p:cNvPr id="41" name="椭圆 40"/>
          <p:cNvSpPr/>
          <p:nvPr>
            <p:custDataLst>
              <p:tags r:id="rId16"/>
            </p:custDataLst>
          </p:nvPr>
        </p:nvSpPr>
        <p:spPr>
          <a:xfrm>
            <a:off x="4667639" y="5241863"/>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8" name="椭圆 47"/>
          <p:cNvSpPr/>
          <p:nvPr>
            <p:custDataLst>
              <p:tags r:id="rId17"/>
            </p:custDataLst>
          </p:nvPr>
        </p:nvSpPr>
        <p:spPr>
          <a:xfrm>
            <a:off x="5306350" y="5241863"/>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49" name="直接连接符 48"/>
          <p:cNvCxnSpPr>
            <a:stCxn id="31" idx="6"/>
            <a:endCxn id="41" idx="2"/>
          </p:cNvCxnSpPr>
          <p:nvPr>
            <p:custDataLst>
              <p:tags r:id="rId18"/>
            </p:custDataLst>
          </p:nvPr>
        </p:nvCxnSpPr>
        <p:spPr>
          <a:xfrm>
            <a:off x="2145968" y="5343859"/>
            <a:ext cx="2522220" cy="0"/>
          </a:xfrm>
          <a:prstGeom prst="line">
            <a:avLst/>
          </a:prstGeom>
          <a:ln w="12700">
            <a:solidFill>
              <a:schemeClr val="dk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6"/>
            <a:endCxn id="44" idx="2"/>
          </p:cNvCxnSpPr>
          <p:nvPr>
            <p:custDataLst>
              <p:tags r:id="rId19"/>
            </p:custDataLst>
          </p:nvPr>
        </p:nvCxnSpPr>
        <p:spPr>
          <a:xfrm>
            <a:off x="5509707" y="5344207"/>
            <a:ext cx="2414905" cy="8255"/>
          </a:xfrm>
          <a:prstGeom prst="line">
            <a:avLst/>
          </a:prstGeom>
          <a:ln w="12700">
            <a:solidFill>
              <a:schemeClr val="dk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任意多边形 21"/>
          <p:cNvSpPr/>
          <p:nvPr>
            <p:custDataLst>
              <p:tags r:id="rId20"/>
            </p:custDataLst>
          </p:nvPr>
        </p:nvSpPr>
        <p:spPr>
          <a:xfrm>
            <a:off x="8076501" y="2126258"/>
            <a:ext cx="2617231" cy="2745192"/>
          </a:xfrm>
          <a:custGeom>
            <a:avLst/>
            <a:gdLst>
              <a:gd name="adj" fmla="val 444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20" h="6629">
                <a:moveTo>
                  <a:pt x="277" y="0"/>
                </a:moveTo>
                <a:lnTo>
                  <a:pt x="6043" y="0"/>
                </a:lnTo>
                <a:cubicBezTo>
                  <a:pt x="6196" y="0"/>
                  <a:pt x="6320" y="124"/>
                  <a:pt x="6320" y="277"/>
                </a:cubicBezTo>
                <a:lnTo>
                  <a:pt x="6320" y="5963"/>
                </a:lnTo>
                <a:cubicBezTo>
                  <a:pt x="6320" y="6116"/>
                  <a:pt x="6196" y="6240"/>
                  <a:pt x="6043" y="6240"/>
                </a:cubicBezTo>
                <a:lnTo>
                  <a:pt x="1062" y="6240"/>
                </a:lnTo>
                <a:lnTo>
                  <a:pt x="673" y="6629"/>
                </a:lnTo>
                <a:lnTo>
                  <a:pt x="673" y="6240"/>
                </a:lnTo>
                <a:lnTo>
                  <a:pt x="277" y="6240"/>
                </a:lnTo>
                <a:cubicBezTo>
                  <a:pt x="124" y="6240"/>
                  <a:pt x="0" y="6116"/>
                  <a:pt x="0" y="5963"/>
                </a:cubicBezTo>
                <a:lnTo>
                  <a:pt x="0" y="277"/>
                </a:lnTo>
                <a:cubicBezTo>
                  <a:pt x="0" y="124"/>
                  <a:pt x="124" y="0"/>
                  <a:pt x="277" y="0"/>
                </a:cubicBezTo>
                <a:close/>
              </a:path>
            </a:pathLst>
          </a:custGeom>
          <a:solidFill>
            <a:schemeClr val="accent1">
              <a:alpha val="10000"/>
            </a:schemeClr>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4" name="文本框 33"/>
          <p:cNvSpPr txBox="1"/>
          <p:nvPr>
            <p:custDataLst>
              <p:tags r:id="rId21"/>
            </p:custDataLst>
          </p:nvPr>
        </p:nvSpPr>
        <p:spPr>
          <a:xfrm>
            <a:off x="8117376" y="2323982"/>
            <a:ext cx="2616736" cy="2211679"/>
          </a:xfrm>
          <a:prstGeom prst="rect">
            <a:avLst/>
          </a:prstGeom>
          <a:noFill/>
        </p:spPr>
        <p:txBody>
          <a:bodyPr wrap="square" rtlCol="0" anchor="ctr" anchorCtr="0">
            <a:normAutofit lnSpcReduction="10000"/>
          </a:bodyPr>
          <a:p>
            <a:pPr>
              <a:lnSpc>
                <a:spcPct val="130000"/>
              </a:lnSpc>
            </a:pPr>
            <a:r>
              <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3）倾听。要求采访人尽量将注意力集中到受访人回答的内容上。可以根据受访人的回答随时调整问题，及时补充之前忽略或遗漏的重要信息点。根据具体情况采用回避、修正或追问等不同处理办法。在此过程中，采访人应使用合适的表情、语言或肢体语言， 给受访人以认可和鼓励。</a:t>
            </a:r>
            <a:endPar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6" name="空心弧 35"/>
          <p:cNvSpPr/>
          <p:nvPr>
            <p:custDataLst>
              <p:tags r:id="rId22"/>
            </p:custDataLst>
          </p:nvPr>
        </p:nvSpPr>
        <p:spPr>
          <a:xfrm rot="5400000">
            <a:off x="8105786" y="5050435"/>
            <a:ext cx="604052" cy="604052"/>
          </a:xfrm>
          <a:prstGeom prst="blockArc">
            <a:avLst>
              <a:gd name="adj1" fmla="val 10800000"/>
              <a:gd name="adj2" fmla="val 0"/>
              <a:gd name="adj3" fmla="val 13278"/>
            </a:avLst>
          </a:prstGeom>
          <a:solidFill>
            <a:schemeClr val="accent3"/>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42" name="空心弧 41"/>
          <p:cNvSpPr/>
          <p:nvPr>
            <p:custDataLst>
              <p:tags r:id="rId23"/>
            </p:custDataLst>
          </p:nvPr>
        </p:nvSpPr>
        <p:spPr>
          <a:xfrm rot="16200000">
            <a:off x="7990917" y="5050435"/>
            <a:ext cx="604052" cy="604052"/>
          </a:xfrm>
          <a:prstGeom prst="blockArc">
            <a:avLst>
              <a:gd name="adj1" fmla="val 10800000"/>
              <a:gd name="adj2" fmla="val 0"/>
              <a:gd name="adj3" fmla="val 13278"/>
            </a:avLst>
          </a:prstGeom>
          <a:solidFill>
            <a:schemeClr val="accent3"/>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dk1"/>
              </a:solidFill>
              <a:latin typeface="微软雅黑" panose="020B0503020204020204" charset="-122"/>
              <a:ea typeface="微软雅黑" panose="020B0503020204020204" charset="-122"/>
            </a:endParaRPr>
          </a:p>
        </p:txBody>
      </p:sp>
      <p:sp>
        <p:nvSpPr>
          <p:cNvPr id="43" name="文本框 42"/>
          <p:cNvSpPr txBox="1"/>
          <p:nvPr>
            <p:custDataLst>
              <p:tags r:id="rId24"/>
            </p:custDataLst>
          </p:nvPr>
        </p:nvSpPr>
        <p:spPr>
          <a:xfrm>
            <a:off x="8163490" y="5123955"/>
            <a:ext cx="387489" cy="502235"/>
          </a:xfrm>
          <a:prstGeom prst="rect">
            <a:avLst/>
          </a:prstGeom>
          <a:noFill/>
        </p:spPr>
        <p:txBody>
          <a:bodyPr wrap="square" rtlCol="0" anchor="ctr" anchorCtr="0">
            <a:normAutofit/>
          </a:bodyPr>
          <a:p>
            <a:r>
              <a:rPr lang="en-US" altLang="zh-CN" sz="2400" dirty="0">
                <a:solidFill>
                  <a:schemeClr val="dk1">
                    <a:lumMod val="75000"/>
                    <a:lumOff val="25000"/>
                  </a:schemeClr>
                </a:solidFill>
                <a:latin typeface="微软雅黑" panose="020B0503020204020204" charset="-122"/>
                <a:ea typeface="微软雅黑" panose="020B0503020204020204" charset="-122"/>
              </a:rPr>
              <a:t>3</a:t>
            </a:r>
            <a:endParaRPr lang="en-US" altLang="zh-CN" sz="2400" dirty="0">
              <a:solidFill>
                <a:schemeClr val="dk1">
                  <a:lumMod val="75000"/>
                  <a:lumOff val="25000"/>
                </a:schemeClr>
              </a:solidFill>
              <a:latin typeface="微软雅黑" panose="020B0503020204020204" charset="-122"/>
              <a:ea typeface="微软雅黑" panose="020B0503020204020204" charset="-122"/>
            </a:endParaRPr>
          </a:p>
        </p:txBody>
      </p:sp>
      <p:sp>
        <p:nvSpPr>
          <p:cNvPr id="44" name="椭圆 43"/>
          <p:cNvSpPr/>
          <p:nvPr>
            <p:custDataLst>
              <p:tags r:id="rId25"/>
            </p:custDataLst>
          </p:nvPr>
        </p:nvSpPr>
        <p:spPr>
          <a:xfrm>
            <a:off x="7925065" y="5250466"/>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5" name="椭圆 44"/>
          <p:cNvSpPr/>
          <p:nvPr>
            <p:custDataLst>
              <p:tags r:id="rId26"/>
            </p:custDataLst>
          </p:nvPr>
        </p:nvSpPr>
        <p:spPr>
          <a:xfrm>
            <a:off x="8563776" y="5250466"/>
            <a:ext cx="203991" cy="203991"/>
          </a:xfrm>
          <a:prstGeom prst="ellipse">
            <a:avLst/>
          </a:prstGeom>
          <a:solidFill>
            <a:schemeClr val="lt1"/>
          </a:solidFill>
          <a:ln>
            <a:solidFill>
              <a:schemeClr val="dk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7" name="文本框 46"/>
          <p:cNvSpPr txBox="1"/>
          <p:nvPr>
            <p:custDataLst>
              <p:tags r:id="rId27"/>
            </p:custDataLst>
          </p:nvPr>
        </p:nvSpPr>
        <p:spPr>
          <a:xfrm>
            <a:off x="4760275" y="2323982"/>
            <a:ext cx="2616736" cy="2211679"/>
          </a:xfrm>
          <a:prstGeom prst="rect">
            <a:avLst/>
          </a:prstGeom>
          <a:noFill/>
        </p:spPr>
        <p:txBody>
          <a:bodyPr wrap="square" rtlCol="0" anchor="ctr" anchorCtr="0">
            <a:normAutofit/>
          </a:bodyPr>
          <a:p>
            <a:pPr>
              <a:lnSpc>
                <a:spcPct val="130000"/>
              </a:lnSpc>
            </a:pPr>
            <a:r>
              <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（2）提问。把握主题和方向，尽量按照时间顺序或事件发展的脉络提问，使用简单明确的语言。避免使用“先进”“落后”等带有倾向性的词语，避免用生硬或不相干的问题影响或干扰受访人的思路。</a:t>
            </a:r>
            <a:endParaRPr lang="zh-CN" altLang="en-US" sz="12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32" name="直接连接符 31"/>
          <p:cNvCxnSpPr>
            <a:stCxn id="45" idx="6"/>
          </p:cNvCxnSpPr>
          <p:nvPr>
            <p:custDataLst>
              <p:tags r:id="rId28"/>
            </p:custDataLst>
          </p:nvPr>
        </p:nvCxnSpPr>
        <p:spPr>
          <a:xfrm>
            <a:off x="8767767" y="5352462"/>
            <a:ext cx="2121610" cy="0"/>
          </a:xfrm>
          <a:prstGeom prst="line">
            <a:avLst/>
          </a:prstGeom>
          <a:ln w="12700">
            <a:solidFill>
              <a:schemeClr val="dk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29"/>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访谈过程中应注意的事项</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（4）追问。在不破坏受访人情绪或干扰其思路的前提下，发现新的信息点，遇到不懂、模糊或者不清楚的问题（如事件、关键人物、年代、人名、地名或其他专有名词），要及时追问。
（5）尊重。访谈中尊重对方隐私。在搜集一些关于受访人较为敏感的话题时，若受访人不愿多提及，一定要尊重对方隐私，不能执意寻根问底。
（6）控制。一方面是采访人的自我控制，一方面是对访谈局面和节奏的控制。我们既可以用提问来控制，也可以用表情与动作来控制。无论哪种方式，都要避免过度。避免用生硬的方式打断或干扰受访人，引起不悦或其他不必要的情绪波动，导致整个访谈中断或失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访谈流程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990225" y="1837436"/>
            <a:ext cx="8211550"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（1）准备好拍摄和录音设备。
（2）访谈开始。采访人首先报出以下信息：本次访谈的时间、地点、采访人姓名、受访人姓名、第几次访谈。
（3）倾听追问。访谈过程中，采访人本着“倾听与追问”的原则，掌握访谈的节奏、话题的走向与整体访谈时间。同时，尊重受访人的意愿，保护隐私。
（4）合影留念。受访人与寻访小组合影留念。
（5）文献征集。寻访团队向受访人及家人征集相关图片、文章、实物等史料文献。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采访要求</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（1）时间安排。访谈时间的选择应尊重受访人意愿，考虑其生活习惯及环境等因素， 并考虑受访人的年龄及身体状况，合理安排访谈时间。若受访人年事已高，整个口述史访谈分多次进行，每次访谈时间不宜过长，一般控制在 2 小时以内。
（2）地点选择。访谈地点应选择受访人熟悉的环境，如受访人的家中、惯常所处场所等，以保证其在较为放松、舒适的状态下进行讲述。采用实地拍摄、现场录制。
（3）录音要求。全程录音（条件允许也可为受访人佩戴领夹式麦克风或设置适合的外置麦克风收音），录音设备近距离贴身放置。
（4）照片拍摄。拍照要求保证三种类型的照片：受访人正面照、侧面照以及采访场景照。</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p:txBody>
          <a:bodyPr>
            <a:normAutofit/>
          </a:bodyPr>
          <a:lstStyle/>
          <a:p>
            <a:r>
              <a:rPr lang="zh-CN" altLang="en-US" sz="5445">
                <a:solidFill>
                  <a:schemeClr val="accent1"/>
                </a:solidFill>
              </a:rPr>
              <a:t>访谈作业要求</a:t>
            </a:r>
            <a:endParaRPr lang="zh-CN" altLang="en-US" sz="5445">
              <a:solidFill>
                <a:schemeClr val="accent1"/>
              </a:solidFill>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访谈作业要求</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101826" y="2265033"/>
            <a:ext cx="798834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保留原始采访记录，同时小组成员需对原始采访记录进行加工整理，形成文稿。</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中共十九大和习近平新时代中国特色社会主义思想</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994636" y="2265032"/>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2017 年 10 月 18 日至 24 日，中国共产党第十九次全国代表大会在北京举行。习近平同志代表第十八届中央委员会向大会作题为《决胜全面建成小康社会 夺取新时代中国特色社会主义伟大胜利》的报告。大会的主题是：不忘初心，牢记使命，高举中国特色社会主义伟大旗帜，决胜全面建成小康社会，夺取新时代中国特色社会主义伟大胜利，为实现中华民族伟大复兴的中国梦不懈奋斗。</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en-US" altLang="zh-CN">
                <a:solidFill>
                  <a:schemeClr val="accent1"/>
                </a:solidFill>
              </a:rPr>
              <a:t>谢谢</a:t>
            </a:r>
            <a:endParaRPr lang="en-US" altLang="zh-CN">
              <a:solidFill>
                <a:schemeClr val="accent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坚持和加强中国共产党的全面领导</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党的政治建设决定党的建设的方向和效果，是党的建设的“灵魂”和“根基”。党的十九大提出了党的政治建设重大命题，并把党的政治建设摆在党的建设总体布局的首位。
《中共中央关于加强党的政治建设的意见》明确指出，加强党的政治建设，目的是坚定政治信仰，强化政治领导，提高政治能力，净化政治生态，实现全党团结统一、行动一致。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推进国家制度和治理体系建设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深化党和国家机构改革。2018 年 2 月，中共十九届三中全会通过了《中共中央关于深化党和国家机构改革的决定》和《深化党和国家机构改革方案》，从完善党的全面领导的制度、优化政府机制设置和职能配置、统筹党政军
坚持和完善中国特色社会主义制度。2019 年 10 月，中共十九届四中全会审议通过
《中共中央关于坚持和完善中国特色社会主义制度、推进国家治理体系和治理能力现代化 若干重大问题的决定》，系统总结了我国国家制度和国家治理体系的巨大成就和显著优势， 深入回答在我国国家制度和国家治理体系上应该“坚持和巩固什么，完善和发展什么”这个重大政治问题，深入阐释了支撑中国特色社会主义制度的根本制度、基本制度、重要制度，对新时代坚持和完善中国特色社会主义制度，推进国家治理体系和治理能力现代化作出顶层设计和全面部署。</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推进国家制度和治理体系建设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949127" y="1977452"/>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推动各领域改革向纵深发展。中共十九大以后，中国共产党对新时代全面深化改革勾勒出更加清晰的顶层设计，前期的重点是夯基垒台，中期是全面推进，后期是系统集成。2017 年 11 月，十九届中央全面深化改革领导小组第一次会议指出，无论改什么、改到哪一步，坚持党对改革的集中统一领导不能变，完善和发展中国特色社会主义制度、推进国家治理体系和治理能力现代化的总目标不能变，坚持以人民为中心的改革价值取向不能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决胜全面建成小康社会</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659832" y="2265033"/>
            <a:ext cx="6872335"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消除贫困、改善民生、逐步实现共同富裕，是中国特色社会主义的本质要求，也是中国共产党的重要历史使命。以习近平同志为核心的党中央，坚持以人民为中心的发展思想，把脱贫攻坚摆到治国理政的重要位置，提升到事关全面建成小康社会、实现第一个百年奋斗目标的政治高度，充分发挥党的领导和我国社会主义制度的政治优势，采取了许多具有原创性、独特性的重大举措，组织实施了人类历史上规模最大、力度最强的脱贫攻坚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开启全面建成社会主义现代化强国新征程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建设社会主义现代化国家，一直是党和国家的奋斗目标。实现社会主义现代化和中华民族伟大复兴，在全面建成小康社会的基础上，分两步走在本世纪中叶建成富强民主文明和谐美丽的社会主义现代化强国。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实施案例</a:t>
            </a:r>
            <a:endParaRPr lang="zh-CN" altLang="en-US" sz="5445">
              <a:solidFill>
                <a:schemeClr val="accent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31.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4&quot;,&quot;maxSize&quot;:{&quot;size1&quot;:20},&quot;minSize&quot;:{&quot;size1&quot;:11.2},&quot;normalSize&quot;:{&quot;size1&quot;:11.2},&quot;subLayout&quot;:[{&quot;id&quot;:&quot;2023-10-08T15:23:44&quot;,&quot;margin&quot;:{&quot;bottom&quot;:0.025999998673796654,&quot;left&quot;:1.2699999809265137,&quot;right&quot;:1.2699999809265137,&quot;top&quot;:0.4230000376701355},&quot;type&quot;:0},{&quot;id&quot;:&quot;2023-10-08T15:23:44&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4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5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5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5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6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6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6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6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6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7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4&quot;,&quot;maxSize&quot;:{&quot;size1&quot;:20},&quot;minSize&quot;:{&quot;size1&quot;:11.2},&quot;normalSize&quot;:{&quot;size1&quot;:11.2},&quot;subLayout&quot;:[{&quot;id&quot;:&quot;2023-10-08T15:23:44&quot;,&quot;margin&quot;:{&quot;bottom&quot;:0.025999998673796654,&quot;left&quot;:1.2699999809265137,&quot;right&quot;:1.2699999809265137,&quot;top&quot;:0.4230000376701355},&quot;type&quot;:0},{&quot;id&quot;:&quot;2023-10-08T15:23:44&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7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8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8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0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1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1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2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i*1_1"/>
  <p:tag name="KSO_WM_TEMPLATE_CATEGORY" val="diagram"/>
  <p:tag name="KSO_WM_TEMPLATE_INDEX" val="20210769"/>
  <p:tag name="KSO_WM_UNIT_LAYERLEVEL" val="1_1"/>
  <p:tag name="KSO_WM_TAG_VERSION" val="1.0"/>
  <p:tag name="KSO_WM_BEAUTIFY_FLAG" val="#wm#"/>
  <p:tag name="KSO_WM_DIAGRAM_GROUP_CODE" val="q1-1"/>
  <p:tag name="KSO_WM_UNIT_TYPE" val="q_i"/>
  <p:tag name="KSO_WM_UNIT_INDEX" val="1_1"/>
  <p:tag name="KSO_WM_UNIT_FILL_FORE_SCHEMECOLOR_INDEX_BRIGHTNESS" val="0"/>
  <p:tag name="KSO_WM_UNIT_FILL_FORE_SCHEMECOLOR_INDEX" val="5"/>
  <p:tag name="KSO_WM_UNI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1_1"/>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1_1"/>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2_1"/>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2_1"/>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3_1"/>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3_1"/>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4_1"/>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4_1"/>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5_1"/>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5_1"/>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2_2"/>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2_2"/>
  <p:tag name="KSO_WM_UNIT_LINE_FORE_SCHEMECOLOR_INDEX_BRIGHTNESS" val="-0.35"/>
  <p:tag name="KSO_WM_UNIT_LINE_FORE_SCHEMECOLOR_INDEX" val="14"/>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3_2"/>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3_2"/>
  <p:tag name="KSO_WM_UNIT_LINE_FORE_SCHEMECOLOR_INDEX_BRIGHTNESS" val="-0.35"/>
  <p:tag name="KSO_WM_UNIT_LINE_FORE_SCHEMECOLOR_INDEX" val="14"/>
  <p:tag name="KSO_WM_UNIT_LINE_FILL_TYPE"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4_2"/>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4_2"/>
  <p:tag name="KSO_WM_UNIT_LINE_FORE_SCHEMECOLOR_INDEX_BRIGHTNESS" val="-0.35"/>
  <p:tag name="KSO_WM_UNIT_LINE_FORE_SCHEMECOLOR_INDEX" val="14"/>
  <p:tag name="KSO_WM_UNIT_LINE_FILL_TYPE"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1_2"/>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1_2"/>
  <p:tag name="KSO_WM_UNIT_LINE_FORE_SCHEMECOLOR_INDEX_BRIGHTNESS" val="-0.35"/>
  <p:tag name="KSO_WM_UNIT_LINE_FORE_SCHEMECOLOR_INDEX" val="14"/>
  <p:tag name="KSO_WM_UNIT_LINE_FILL_TYPE"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i*1_5_2"/>
  <p:tag name="KSO_WM_TEMPLATE_CATEGORY" val="diagram"/>
  <p:tag name="KSO_WM_TEMPLATE_INDEX" val="20210769"/>
  <p:tag name="KSO_WM_UNIT_LAYERLEVEL" val="1_1_1"/>
  <p:tag name="KSO_WM_TAG_VERSION" val="1.0"/>
  <p:tag name="KSO_WM_BEAUTIFY_FLAG" val="#wm#"/>
  <p:tag name="KSO_WM_DIAGRAM_GROUP_CODE" val="q1-1"/>
  <p:tag name="KSO_WM_UNIT_TYPE" val="q_h_i"/>
  <p:tag name="KSO_WM_UNIT_INDEX" val="1_5_2"/>
  <p:tag name="KSO_WM_UNIT_LINE_FORE_SCHEMECOLOR_INDEX_BRIGHTNESS" val="-0.35"/>
  <p:tag name="KSO_WM_UNIT_LINE_FORE_SCHEMECOLOR_INDEX" val="14"/>
  <p:tag name="KSO_WM_UNIT_LINE_FILL_TYPE"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f*1_1_1"/>
  <p:tag name="KSO_WM_TEMPLATE_CATEGORY" val="diagram"/>
  <p:tag name="KSO_WM_TEMPLATE_INDEX" val="20210769"/>
  <p:tag name="KSO_WM_UNIT_LAYERLEVEL" val="1_1_1"/>
  <p:tag name="KSO_WM_TAG_VERSION" val="1.0"/>
  <p:tag name="KSO_WM_BEAUTIFY_FLAG" val="#wm#"/>
  <p:tag name="KSO_WM_UNIT_NOCLEAR" val="0"/>
  <p:tag name="KSO_WM_UNIT_VALUE" val="54"/>
  <p:tag name="KSO_WM_DIAGRAM_GROUP_CODE" val="q1-1"/>
  <p:tag name="KSO_WM_UNIT_TYPE" val="q_h_f"/>
  <p:tag name="KSO_WM_UNIT_INDEX" val="1_1_1"/>
  <p:tag name="KSO_WM_UNIT_PRESET_TEXT" val="单击此处添加文本具体内容，简明扼要的阐述您的观点。"/>
  <p:tag name="KSO_WM_UNIT_SUBTYPE" val="a"/>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f*1_2_1"/>
  <p:tag name="KSO_WM_TEMPLATE_CATEGORY" val="diagram"/>
  <p:tag name="KSO_WM_TEMPLATE_INDEX" val="20210769"/>
  <p:tag name="KSO_WM_UNIT_LAYERLEVEL" val="1_1_1"/>
  <p:tag name="KSO_WM_TAG_VERSION" val="1.0"/>
  <p:tag name="KSO_WM_BEAUTIFY_FLAG" val="#wm#"/>
  <p:tag name="KSO_WM_UNIT_NOCLEAR" val="0"/>
  <p:tag name="KSO_WM_UNIT_VALUE" val="51"/>
  <p:tag name="KSO_WM_DIAGRAM_GROUP_CODE" val="q1-1"/>
  <p:tag name="KSO_WM_UNIT_TYPE" val="q_h_f"/>
  <p:tag name="KSO_WM_UNIT_INDEX" val="1_2_1"/>
  <p:tag name="KSO_WM_UNIT_PRESET_TEXT" val="单击此处添加文本具体内容，简明扼要的阐述您的观点。"/>
  <p:tag name="KSO_WM_UNIT_SUBTYPE" val="a"/>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f*1_5_1"/>
  <p:tag name="KSO_WM_TEMPLATE_CATEGORY" val="diagram"/>
  <p:tag name="KSO_WM_TEMPLATE_INDEX" val="20210769"/>
  <p:tag name="KSO_WM_UNIT_LAYERLEVEL" val="1_1_1"/>
  <p:tag name="KSO_WM_TAG_VERSION" val="1.0"/>
  <p:tag name="KSO_WM_BEAUTIFY_FLAG" val="#wm#"/>
  <p:tag name="KSO_WM_UNIT_NOCLEAR" val="0"/>
  <p:tag name="KSO_WM_UNIT_VALUE" val="54"/>
  <p:tag name="KSO_WM_DIAGRAM_GROUP_CODE" val="q1-1"/>
  <p:tag name="KSO_WM_UNIT_TYPE" val="q_h_f"/>
  <p:tag name="KSO_WM_UNIT_INDEX" val="1_5_1"/>
  <p:tag name="KSO_WM_UNIT_PRESET_TEXT" val="单击此处添加文本具体内容，简明扼要的阐述您的观点。"/>
  <p:tag name="KSO_WM_UNIT_SUBTYPE" val="a"/>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f*1_3_1"/>
  <p:tag name="KSO_WM_TEMPLATE_CATEGORY" val="diagram"/>
  <p:tag name="KSO_WM_TEMPLATE_INDEX" val="20210769"/>
  <p:tag name="KSO_WM_UNIT_LAYERLEVEL" val="1_1_1"/>
  <p:tag name="KSO_WM_TAG_VERSION" val="1.0"/>
  <p:tag name="KSO_WM_BEAUTIFY_FLAG" val="#wm#"/>
  <p:tag name="KSO_WM_UNIT_NOCLEAR" val="0"/>
  <p:tag name="KSO_WM_UNIT_VALUE" val="51"/>
  <p:tag name="KSO_WM_DIAGRAM_GROUP_CODE" val="q1-1"/>
  <p:tag name="KSO_WM_UNIT_TYPE" val="q_h_f"/>
  <p:tag name="KSO_WM_UNIT_INDEX" val="1_3_1"/>
  <p:tag name="KSO_WM_UNIT_PRESET_TEXT" val="单击此处添加文本具体内容，简明扼要的阐述您的观点。"/>
  <p:tag name="KSO_WM_UNIT_SUBTYPE" val="a"/>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769_3*q_h_f*1_4_1"/>
  <p:tag name="KSO_WM_TEMPLATE_CATEGORY" val="diagram"/>
  <p:tag name="KSO_WM_TEMPLATE_INDEX" val="20210769"/>
  <p:tag name="KSO_WM_UNIT_LAYERLEVEL" val="1_1_1"/>
  <p:tag name="KSO_WM_TAG_VERSION" val="1.0"/>
  <p:tag name="KSO_WM_BEAUTIFY_FLAG" val="#wm#"/>
  <p:tag name="KSO_WM_UNIT_NOCLEAR" val="0"/>
  <p:tag name="KSO_WM_UNIT_VALUE" val="54"/>
  <p:tag name="KSO_WM_DIAGRAM_GROUP_CODE" val="q1-1"/>
  <p:tag name="KSO_WM_UNIT_TYPE" val="q_h_f"/>
  <p:tag name="KSO_WM_UNIT_INDEX" val="1_4_1"/>
  <p:tag name="KSO_WM_UNIT_PRESET_TEXT" val="单击此处添加文本具体内容，简明扼要的阐述您的观点。"/>
  <p:tag name="KSO_WM_UNIT_SUBTYPE" val="a"/>
</p:tagLst>
</file>

<file path=ppt/tags/tag23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4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24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4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4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51.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5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6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6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6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6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7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8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8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5&quot;,&quot;maxSize&quot;:{&quot;size1&quot;:20},&quot;minSize&quot;:{&quot;size1&quot;:11.2},&quot;normalSize&quot;:{&quot;size1&quot;:11.2},&quot;subLayout&quot;:[{&quot;id&quot;:&quot;2023-10-08T15:23:45&quot;,&quot;margin&quot;:{&quot;bottom&quot;:0.025999998673796654,&quot;left&quot;:1.2699999809265137,&quot;right&quot;:1.2699999809265137,&quot;top&quot;:0.4230000376701355},&quot;type&quot;:0},{&quot;id&quot;:&quot;2023-10-08T15:23: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8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28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8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0_2*m_h_i*1_1_2"/>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0_2*m_h_f*1_1_1"/>
  <p:tag name="KSO_WM_TEMPLATE_CATEGORY" val="diagram"/>
  <p:tag name="KSO_WM_TEMPLATE_INDEX" val="20205830"/>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0_2*m_h_i*1_2_2"/>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30_2*m_h_i*1_1_3"/>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830_2*m_h_i*1_1_4"/>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830_2*m_h_i*1_1_1"/>
  <p:tag name="KSO_WM_TEMPLATE_CATEGORY" val="diagram"/>
  <p:tag name="KSO_WM_TEMPLATE_INDEX" val="2020583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830_2*m_h_i*1_1_5"/>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5830_2*m_h_i*1_1_6"/>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30_2*m_h_i*1_2_3"/>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830_2*m_h_i*1_2_4"/>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830_2*m_h_i*1_2_1"/>
  <p:tag name="KSO_WM_TEMPLATE_CATEGORY" val="diagram"/>
  <p:tag name="KSO_WM_TEMPLATE_INDEX" val="2020583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830_2*m_h_i*1_2_5"/>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5830_2*m_h_i*1_2_6"/>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5830_2*m_h_i*1_1_7"/>
  <p:tag name="KSO_WM_TEMPLATE_CATEGORY" val="diagram"/>
  <p:tag name="KSO_WM_TEMPLATE_INDEX" val="20205830"/>
  <p:tag name="KSO_WM_UNIT_LAYERLEVEL" val="1_1_1"/>
  <p:tag name="KSO_WM_TAG_VERSION" val="1.0"/>
  <p:tag name="KSO_WM_BEAUTIFY_FLAG" val="#wm#"/>
  <p:tag name="KSO_WM_UNIT_LINE_FORE_SCHEMECOLOR_INDEX_BRIGHTNESS" val="0.5"/>
  <p:tag name="KSO_WM_UNIT_LINE_FORE_SCHEMECOLOR_INDEX" val="13"/>
  <p:tag name="KSO_WM_UNIT_LINE_FILL_TYPE"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5830_2*m_h_i*1_2_7"/>
  <p:tag name="KSO_WM_TEMPLATE_CATEGORY" val="diagram"/>
  <p:tag name="KSO_WM_TEMPLATE_INDEX" val="20205830"/>
  <p:tag name="KSO_WM_UNIT_LAYERLEVEL" val="1_1_1"/>
  <p:tag name="KSO_WM_TAG_VERSION" val="1.0"/>
  <p:tag name="KSO_WM_BEAUTIFY_FLAG" val="#wm#"/>
  <p:tag name="KSO_WM_UNIT_LINE_FORE_SCHEMECOLOR_INDEX_BRIGHTNESS" val="0.5"/>
  <p:tag name="KSO_WM_UNIT_LINE_FORE_SCHEMECOLOR_INDEX" val="13"/>
  <p:tag name="KSO_WM_UNIT_LINE_FILL_TYPE"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830_2*m_h_i*1_3_2"/>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830_2*m_h_f*1_3_1"/>
  <p:tag name="KSO_WM_TEMPLATE_CATEGORY" val="diagram"/>
  <p:tag name="KSO_WM_TEMPLATE_INDEX" val="20205830"/>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830_2*m_h_i*1_3_3"/>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5830_2*m_h_i*1_3_4"/>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5830_2*m_h_i*1_3_1"/>
  <p:tag name="KSO_WM_TEMPLATE_CATEGORY" val="diagram"/>
  <p:tag name="KSO_WM_TEMPLATE_INDEX" val="2020583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5830_2*m_h_i*1_3_5"/>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5830_2*m_h_i*1_3_6"/>
  <p:tag name="KSO_WM_TEMPLATE_CATEGORY" val="diagram"/>
  <p:tag name="KSO_WM_TEMPLATE_INDEX" val="20205830"/>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5.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0_2*m_h_f*1_2_1"/>
  <p:tag name="KSO_WM_TEMPLATE_CATEGORY" val="diagram"/>
  <p:tag name="KSO_WM_TEMPLATE_INDEX" val="20205830"/>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5830_2*m_h_i*1_3_7"/>
  <p:tag name="KSO_WM_TEMPLATE_CATEGORY" val="diagram"/>
  <p:tag name="KSO_WM_TEMPLATE_INDEX" val="20205830"/>
  <p:tag name="KSO_WM_UNIT_LAYERLEVEL" val="1_1_1"/>
  <p:tag name="KSO_WM_TAG_VERSION" val="1.0"/>
  <p:tag name="KSO_WM_BEAUTIFY_FLAG" val="#wm#"/>
  <p:tag name="KSO_WM_UNIT_LINE_FORE_SCHEMECOLOR_INDEX_BRIGHTNESS" val="0.5"/>
  <p:tag name="KSO_WM_UNIT_LINE_FORE_SCHEMECOLOR_INDEX" val="13"/>
  <p:tag name="KSO_WM_UNIT_LINE_FILL_TYPE" val="2"/>
</p:tagLst>
</file>

<file path=ppt/tags/tag31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2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2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2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2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2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3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4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4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4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4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4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4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5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5:23:46&quot;,&quot;maxSize&quot;:{&quot;size1&quot;:20},&quot;minSize&quot;:{&quot;size1&quot;:11.2},&quot;normalSize&quot;:{&quot;size1&quot;:11.2},&quot;subLayout&quot;:[{&quot;id&quot;:&quot;2023-10-08T15:23:46&quot;,&quot;margin&quot;:{&quot;bottom&quot;:0.025999998673796654,&quot;left&quot;:1.2699999809265137,&quot;right&quot;:1.2699999809265137,&quot;top&quot;:0.4230000376701355},&quot;type&quot;:0},{&quot;id&quot;:&quot;2023-10-08T15:23: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5_15*a*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 name="KSO_WM_UNIT_TEXT_FILL_FORE_SCHEMECOLOR_INDEX_BRIGHTNESS" val="0"/>
  <p:tag name="KSO_WM_UNIT_TEXT_FILL_FORE_SCHEMECOLOR_INDEX" val="5"/>
  <p:tag name="KSO_WM_UNIT_TEXT_FILL_TYPE" val="1"/>
</p:tagLst>
</file>

<file path=ppt/tags/tag356.xml><?xml version="1.0" encoding="utf-8"?>
<p:tagLst xmlns:p="http://schemas.openxmlformats.org/presentationml/2006/main">
  <p:tag name="KSO_WM_SLIDE_ID" val="custom20206915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5"/>
  <p:tag name="KSO_WM_SLIDE_TYPE" val="endPage"/>
  <p:tag name="KSO_WM_SLIDE_SUBTYPE" val="pureTxt"/>
  <p:tag name="KSO_WM_SLIDE_LAYOUT" val="a"/>
  <p:tag name="KSO_WM_SLIDE_LAYOUT_CNT" val="1"/>
</p:tagLst>
</file>

<file path=ppt/tags/tag357.xml><?xml version="1.0" encoding="utf-8"?>
<p:tagLst xmlns:p="http://schemas.openxmlformats.org/presentationml/2006/main">
  <p:tag name="commondata" val="eyJoZGlkIjoiYjY2ZDU5Y2RmZjUwNDc4ZjMyMWNiMGVmZDZiZWQwM2EifQ=="/>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4235</Words>
  <Application>WPS 演示</Application>
  <PresentationFormat>宽屏</PresentationFormat>
  <Paragraphs>149</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Arial</vt:lpstr>
      <vt:lpstr>宋体</vt:lpstr>
      <vt:lpstr>Wingdings</vt:lpstr>
      <vt:lpstr>微软雅黑</vt:lpstr>
      <vt:lpstr>Segoe UI</vt:lpstr>
      <vt:lpstr>Arial Unicode MS</vt:lpstr>
      <vt:lpstr>Helvetica Neue Light</vt:lpstr>
      <vt:lpstr>Lato Light</vt:lpstr>
      <vt:lpstr>Arial Black</vt:lpstr>
      <vt:lpstr>Calibri</vt:lpstr>
      <vt:lpstr>Segoe Print</vt:lpstr>
      <vt:lpstr>Office 主题​​</vt:lpstr>
      <vt:lpstr>1_Office 主题​​</vt:lpstr>
      <vt:lpstr>内容聚焦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实施案例</vt:lpstr>
      <vt:lpstr>PowerPoint 演示文稿</vt:lpstr>
      <vt:lpstr>PowerPoint 演示文稿</vt:lpstr>
      <vt:lpstr>PowerPoint 演示文稿</vt:lpstr>
      <vt:lpstr>PowerPoint 演示文稿</vt:lpstr>
      <vt:lpstr>拓展思考</vt:lpstr>
      <vt:lpstr>PowerPoint 演示文稿</vt:lpstr>
      <vt:lpstr>PowerPoint 演示文稿</vt:lpstr>
      <vt:lpstr>访谈准备</vt:lpstr>
      <vt:lpstr>访谈实施</vt:lpstr>
      <vt:lpstr>PowerPoint 演示文稿</vt:lpstr>
      <vt:lpstr>PowerPoint 演示文稿</vt:lpstr>
      <vt:lpstr>PowerPoint 演示文稿</vt:lpstr>
      <vt:lpstr>PowerPoint 演示文稿</vt:lpstr>
      <vt:lpstr>访谈实施</vt:lpstr>
      <vt:lpstr>PowerPoint 演示文稿</vt:lpstr>
      <vt:lpstr>PowerPoint 演示文稿</vt:lpstr>
      <vt:lpstr>PowerPoint 演示文稿</vt:lpstr>
      <vt:lpstr>PowerPoint 演示文稿</vt:lpstr>
      <vt:lpstr>访谈作业要求</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孟海江</cp:lastModifiedBy>
  <cp:revision>3</cp:revision>
  <dcterms:created xsi:type="dcterms:W3CDTF">2023-10-08T07:23:00Z</dcterms:created>
  <dcterms:modified xsi:type="dcterms:W3CDTF">2023-10-08T08:13:07Z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
  </property>
</Properties>
</file>