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handoutMasterIdLst>
    <p:handoutMasterId r:id="rId60"/>
  </p:handoutMasterIdLst>
  <p:sldIdLst>
    <p:sldId id="257" r:id="rId4"/>
    <p:sldId id="258" r:id="rId6"/>
    <p:sldId id="259" r:id="rId7"/>
    <p:sldId id="260" r:id="rId8"/>
    <p:sldId id="261" r:id="rId9"/>
    <p:sldId id="262" r:id="rId10"/>
    <p:sldId id="263" r:id="rId11"/>
    <p:sldId id="264" r:id="rId12"/>
    <p:sldId id="265" r:id="rId13"/>
    <p:sldId id="267" r:id="rId14"/>
    <p:sldId id="269" r:id="rId15"/>
    <p:sldId id="270" r:id="rId16"/>
    <p:sldId id="271" r:id="rId17"/>
    <p:sldId id="272" r:id="rId18"/>
    <p:sldId id="273" r:id="rId19"/>
    <p:sldId id="274" r:id="rId20"/>
    <p:sldId id="275" r:id="rId21"/>
    <p:sldId id="276" r:id="rId22"/>
    <p:sldId id="277" r:id="rId23"/>
    <p:sldId id="278" r:id="rId24"/>
    <p:sldId id="280" r:id="rId25"/>
    <p:sldId id="315"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316"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10" r:id="rId55"/>
    <p:sldId id="311" r:id="rId56"/>
    <p:sldId id="312" r:id="rId57"/>
    <p:sldId id="313" r:id="rId58"/>
    <p:sldId id="314" r:id="rId59"/>
  </p:sldIdLst>
  <p:sldSz cx="12192000" cy="6858000"/>
  <p:notesSz cx="7103745" cy="10234295"/>
  <p:custDataLst>
    <p:tags r:id="rId6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3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59"/>
        <p:guide pos="3833"/>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5" Type="http://schemas.openxmlformats.org/officeDocument/2006/relationships/tags" Target="tags/tag686.xml"/><Relationship Id="rId64" Type="http://schemas.openxmlformats.org/officeDocument/2006/relationships/commentAuthors" Target="commentAuthors.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handoutMaster" Target="handoutMasters/handoutMaster1.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0" Type="http://schemas.openxmlformats.org/officeDocument/2006/relationships/tags" Target="../tags/tag9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0" Type="http://schemas.openxmlformats.org/officeDocument/2006/relationships/tags" Target="../tags/tag9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0" Type="http://schemas.openxmlformats.org/officeDocument/2006/relationships/tags" Target="../tags/tag116.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274320" y="321260"/>
            <a:ext cx="11683455" cy="39305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8" name="任意形状 8"/>
          <p:cNvSpPr/>
          <p:nvPr userDrawn="1">
            <p:custDataLst>
              <p:tags r:id="rId3"/>
            </p:custDataLst>
          </p:nvPr>
        </p:nvSpPr>
        <p:spPr>
          <a:xfrm>
            <a:off x="9490237" y="321259"/>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99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9" name="任意形状 9"/>
          <p:cNvSpPr/>
          <p:nvPr userDrawn="1">
            <p:custDataLst>
              <p:tags r:id="rId4"/>
            </p:custDataLst>
          </p:nvPr>
        </p:nvSpPr>
        <p:spPr>
          <a:xfrm rot="10800000">
            <a:off x="261015" y="2411670"/>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矩形 9"/>
          <p:cNvSpPr/>
          <p:nvPr userDrawn="1">
            <p:custDataLst>
              <p:tags r:id="rId5"/>
            </p:custDataLst>
          </p:nvPr>
        </p:nvSpPr>
        <p:spPr>
          <a:xfrm>
            <a:off x="9471025" y="6254750"/>
            <a:ext cx="180022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6"/>
            </p:custDataLst>
          </p:nvPr>
        </p:nvSpPr>
        <p:spPr>
          <a:xfrm flipV="1">
            <a:off x="750570" y="6305550"/>
            <a:ext cx="71564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7"/>
            </p:custDataLst>
          </p:nvPr>
        </p:nvSpPr>
        <p:spPr>
          <a:xfrm>
            <a:off x="1555115" y="6306820"/>
            <a:ext cx="88900"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8"/>
            </p:custDataLst>
          </p:nvPr>
        </p:nvSpPr>
        <p:spPr>
          <a:xfrm>
            <a:off x="1731010" y="6306820"/>
            <a:ext cx="25336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日期占位符 15"/>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0"/>
            </p:custDataLst>
          </p:nvPr>
        </p:nvSpPr>
        <p:spPr/>
        <p:txBody>
          <a:body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12"/>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3"/>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75000"/>
                    <a:lumOff val="2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5" name="文本占位符 4"/>
          <p:cNvSpPr>
            <a:spLocks noGrp="1"/>
          </p:cNvSpPr>
          <p:nvPr>
            <p:ph type="body" sz="quarter" idx="13" hasCustomPrompt="1"/>
            <p:custDataLst>
              <p:tags r:id="rId14"/>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dirty="0"/>
              <a:t>编辑文本</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6474460"/>
            <a:ext cx="12249150" cy="3835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2" name="标题 1"/>
          <p:cNvSpPr>
            <a:spLocks noGrp="1"/>
          </p:cNvSpPr>
          <p:nvPr>
            <p:ph type="title" hasCustomPrompt="1"/>
            <p:custDataLst>
              <p:tags r:id="rId3"/>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4"/>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7628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45227" y="952508"/>
            <a:ext cx="5283242" cy="5388907"/>
          </a:xfrm>
        </p:spPr>
        <p:txBody>
          <a:bodyPr>
            <a:noAutofit/>
          </a:bodyPr>
          <a:lstStyle>
            <a:lvl1pPr>
              <a:defRPr sz="1600" baseline="0">
                <a:solidFill>
                  <a:schemeClr val="tx1">
                    <a:lumMod val="75000"/>
                    <a:lumOff val="25000"/>
                  </a:schemeClr>
                </a:solidFill>
                <a:latin typeface="Arial" panose="020B0604020202020204" pitchFamily="34" charset="0"/>
                <a:ea typeface="微软雅黑" panose="020B0503020204020204" charset="-122"/>
              </a:defRPr>
            </a:lvl1pPr>
            <a:lvl2pPr>
              <a:defRPr sz="1600" baseline="0">
                <a:solidFill>
                  <a:schemeClr val="tx1">
                    <a:lumMod val="75000"/>
                    <a:lumOff val="25000"/>
                  </a:schemeClr>
                </a:solidFill>
                <a:latin typeface="Arial" panose="020B0604020202020204" pitchFamily="34" charset="0"/>
                <a:ea typeface="微软雅黑" panose="020B0503020204020204" charset="-122"/>
              </a:defRPr>
            </a:lvl2pPr>
            <a:lvl3pPr>
              <a:defRPr sz="1600" baseline="0">
                <a:solidFill>
                  <a:schemeClr val="tx1">
                    <a:lumMod val="75000"/>
                    <a:lumOff val="25000"/>
                  </a:schemeClr>
                </a:solidFill>
                <a:latin typeface="Arial" panose="020B0604020202020204" pitchFamily="34" charset="0"/>
                <a:ea typeface="微软雅黑" panose="020B0503020204020204" charset="-122"/>
              </a:defRPr>
            </a:lvl3pPr>
            <a:lvl4pPr>
              <a:defRPr sz="1600" baseline="0">
                <a:solidFill>
                  <a:schemeClr val="tx1">
                    <a:lumMod val="75000"/>
                    <a:lumOff val="25000"/>
                  </a:schemeClr>
                </a:solidFill>
                <a:latin typeface="Arial" panose="020B0604020202020204" pitchFamily="34" charset="0"/>
                <a:ea typeface="微软雅黑" panose="020B0503020204020204" charset="-122"/>
              </a:defRPr>
            </a:lvl4pPr>
            <a:lvl5pPr>
              <a:defRPr sz="1600"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75000"/>
                    <a:lumOff val="25000"/>
                  </a:schemeClr>
                </a:solidFill>
                <a:latin typeface="Arial" panose="020B0604020202020204" pitchFamily="34" charset="0"/>
              </a:defRPr>
            </a:lvl1pPr>
            <a:lvl2pPr>
              <a:defRPr baseline="0">
                <a:solidFill>
                  <a:schemeClr val="tx1">
                    <a:lumMod val="75000"/>
                    <a:lumOff val="25000"/>
                  </a:schemeClr>
                </a:solidFill>
                <a:latin typeface="Arial" panose="020B0604020202020204" pitchFamily="34" charset="0"/>
              </a:defRPr>
            </a:lvl2pPr>
            <a:lvl3pPr>
              <a:defRPr baseline="0">
                <a:solidFill>
                  <a:schemeClr val="tx1">
                    <a:lumMod val="75000"/>
                    <a:lumOff val="25000"/>
                  </a:schemeClr>
                </a:solidFill>
                <a:latin typeface="Arial" panose="020B0604020202020204" pitchFamily="34" charset="0"/>
              </a:defRPr>
            </a:lvl3pPr>
            <a:lvl4pPr>
              <a:defRPr baseline="0">
                <a:solidFill>
                  <a:schemeClr val="tx1">
                    <a:lumMod val="75000"/>
                    <a:lumOff val="25000"/>
                  </a:schemeClr>
                </a:solidFill>
                <a:latin typeface="Arial" panose="020B0604020202020204" pitchFamily="34" charset="0"/>
              </a:defRPr>
            </a:lvl4pPr>
            <a:lvl5pPr>
              <a:defRPr baseline="0">
                <a:solidFill>
                  <a:schemeClr val="tx1">
                    <a:lumMod val="75000"/>
                    <a:lumOff val="2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266065" y="313690"/>
            <a:ext cx="11683365" cy="5634990"/>
          </a:xfrm>
          <a:prstGeom prst="rect">
            <a:avLst/>
          </a:prstGeom>
          <a:solidFill>
            <a:schemeClr val="tx2"/>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9" name="矩形 8"/>
          <p:cNvSpPr/>
          <p:nvPr userDrawn="1">
            <p:custDataLst>
              <p:tags r:id="rId3"/>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4"/>
            </p:custDataLst>
          </p:nvPr>
        </p:nvSpPr>
        <p:spPr>
          <a:xfrm>
            <a:off x="9480712" y="313004"/>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8" name="任意形状 9"/>
          <p:cNvSpPr/>
          <p:nvPr userDrawn="1">
            <p:custDataLst>
              <p:tags r:id="rId5"/>
            </p:custDataLst>
          </p:nvPr>
        </p:nvSpPr>
        <p:spPr>
          <a:xfrm rot="10800000">
            <a:off x="261015" y="4113028"/>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99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6"/>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p:txBody>
          <a:bodyPr>
            <a:normAutofit/>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63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6" name="任意形状 8"/>
          <p:cNvSpPr/>
          <p:nvPr userDrawn="1">
            <p:custDataLst>
              <p:tags r:id="rId3"/>
            </p:custDataLst>
          </p:nvPr>
        </p:nvSpPr>
        <p:spPr>
          <a:xfrm rot="16200000">
            <a:off x="-21591" y="25773"/>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任意形状 9"/>
          <p:cNvSpPr/>
          <p:nvPr userDrawn="1">
            <p:custDataLst>
              <p:tags r:id="rId4"/>
            </p:custDataLst>
          </p:nvPr>
        </p:nvSpPr>
        <p:spPr>
          <a:xfrm rot="10800000">
            <a:off x="0" y="5913755"/>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382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3"/>
            </p:custDataLst>
          </p:nvPr>
        </p:nvSpPr>
        <p:spPr>
          <a:xfrm rot="16200000">
            <a:off x="-18383" y="1524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4"/>
            </p:custDataLst>
          </p:nvPr>
        </p:nvSpPr>
        <p:spPr>
          <a:xfrm>
            <a:off x="10344785" y="0"/>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3810" y="5029201"/>
            <a:ext cx="12192000" cy="1828799"/>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3"/>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3492"/>
            <a:ext cx="12192000" cy="914400"/>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755" y="193040"/>
            <a:ext cx="11037570" cy="521335"/>
          </a:xfrm>
        </p:spPr>
        <p:txBody>
          <a:bodyPr>
            <a:noAutofit/>
          </a:bodyPr>
          <a:lstStyle>
            <a:lvl1pPr>
              <a:defRPr sz="28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5" Type="http://schemas.openxmlformats.org/officeDocument/2006/relationships/theme" Target="../theme/theme2.xml"/><Relationship Id="rId24" Type="http://schemas.openxmlformats.org/officeDocument/2006/relationships/tags" Target="../tags/tag128.xml"/><Relationship Id="rId23" Type="http://schemas.openxmlformats.org/officeDocument/2006/relationships/tags" Target="../tags/tag127.xml"/><Relationship Id="rId22" Type="http://schemas.openxmlformats.org/officeDocument/2006/relationships/tags" Target="../tags/tag126.xml"/><Relationship Id="rId21" Type="http://schemas.openxmlformats.org/officeDocument/2006/relationships/tags" Target="../tags/tag125.xml"/><Relationship Id="rId20" Type="http://schemas.openxmlformats.org/officeDocument/2006/relationships/tags" Target="../tags/tag124.xml"/><Relationship Id="rId2" Type="http://schemas.openxmlformats.org/officeDocument/2006/relationships/slideLayout" Target="../slideLayouts/slideLayout12.xml"/><Relationship Id="rId19" Type="http://schemas.openxmlformats.org/officeDocument/2006/relationships/tags" Target="../tags/tag123.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1.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3.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tags" Target="../tags/tag195.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213.xml"/><Relationship Id="rId7" Type="http://schemas.openxmlformats.org/officeDocument/2006/relationships/image" Target="../media/image2.png"/><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tags" Target="../tags/tag207.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226.xml"/><Relationship Id="rId7" Type="http://schemas.openxmlformats.org/officeDocument/2006/relationships/image" Target="../media/image3.png"/><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tags" Target="../tags/tag220.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233.xml"/><Relationship Id="rId7" Type="http://schemas.openxmlformats.org/officeDocument/2006/relationships/image" Target="../media/image4.png"/><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tags" Target="../tags/tag230.xml"/><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s>
</file>

<file path=ppt/slides/_rels/slide17.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tags" Target="../tags/tag241.xml"/><Relationship Id="rId7" Type="http://schemas.openxmlformats.org/officeDocument/2006/relationships/tags" Target="../tags/tag240.xml"/><Relationship Id="rId6" Type="http://schemas.openxmlformats.org/officeDocument/2006/relationships/tags" Target="../tags/tag239.xml"/><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tags" Target="../tags/tag236.xml"/><Relationship Id="rId2" Type="http://schemas.openxmlformats.org/officeDocument/2006/relationships/tags" Target="../tags/tag235.xml"/><Relationship Id="rId12" Type="http://schemas.openxmlformats.org/officeDocument/2006/relationships/slideLayout" Target="../slideLayouts/slideLayout17.xml"/><Relationship Id="rId11" Type="http://schemas.openxmlformats.org/officeDocument/2006/relationships/tags" Target="../tags/tag244.xml"/><Relationship Id="rId10" Type="http://schemas.openxmlformats.org/officeDocument/2006/relationships/tags" Target="../tags/tag243.xml"/><Relationship Id="rId1" Type="http://schemas.openxmlformats.org/officeDocument/2006/relationships/tags" Target="../tags/tag234.xml"/></Relationships>
</file>

<file path=ppt/slides/_rels/slide18.xml.rels><?xml version="1.0" encoding="UTF-8" standalone="yes"?>
<Relationships xmlns="http://schemas.openxmlformats.org/package/2006/relationships"><Relationship Id="rId9" Type="http://schemas.openxmlformats.org/officeDocument/2006/relationships/tags" Target="../tags/tag253.xml"/><Relationship Id="rId8" Type="http://schemas.openxmlformats.org/officeDocument/2006/relationships/tags" Target="../tags/tag252.xml"/><Relationship Id="rId7" Type="http://schemas.openxmlformats.org/officeDocument/2006/relationships/tags" Target="../tags/tag251.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2" Type="http://schemas.openxmlformats.org/officeDocument/2006/relationships/slideLayout" Target="../slideLayouts/slideLayout17.xml"/><Relationship Id="rId21" Type="http://schemas.openxmlformats.org/officeDocument/2006/relationships/tags" Target="../tags/tag265.xml"/><Relationship Id="rId20" Type="http://schemas.openxmlformats.org/officeDocument/2006/relationships/tags" Target="../tags/tag264.xml"/><Relationship Id="rId2" Type="http://schemas.openxmlformats.org/officeDocument/2006/relationships/tags" Target="../tags/tag246.xml"/><Relationship Id="rId19" Type="http://schemas.openxmlformats.org/officeDocument/2006/relationships/tags" Target="../tags/tag263.xml"/><Relationship Id="rId18" Type="http://schemas.openxmlformats.org/officeDocument/2006/relationships/tags" Target="../tags/tag262.xml"/><Relationship Id="rId17" Type="http://schemas.openxmlformats.org/officeDocument/2006/relationships/tags" Target="../tags/tag261.xml"/><Relationship Id="rId16" Type="http://schemas.openxmlformats.org/officeDocument/2006/relationships/tags" Target="../tags/tag260.xml"/><Relationship Id="rId15" Type="http://schemas.openxmlformats.org/officeDocument/2006/relationships/tags" Target="../tags/tag259.xml"/><Relationship Id="rId14" Type="http://schemas.openxmlformats.org/officeDocument/2006/relationships/tags" Target="../tags/tag258.xml"/><Relationship Id="rId13" Type="http://schemas.openxmlformats.org/officeDocument/2006/relationships/tags" Target="../tags/tag257.xml"/><Relationship Id="rId12" Type="http://schemas.openxmlformats.org/officeDocument/2006/relationships/tags" Target="../tags/tag256.xml"/><Relationship Id="rId11" Type="http://schemas.openxmlformats.org/officeDocument/2006/relationships/tags" Target="../tags/tag255.xml"/><Relationship Id="rId10" Type="http://schemas.openxmlformats.org/officeDocument/2006/relationships/tags" Target="../tags/tag254.xml"/><Relationship Id="rId1" Type="http://schemas.openxmlformats.org/officeDocument/2006/relationships/tags" Target="../tags/tag245.xml"/></Relationships>
</file>

<file path=ppt/slides/_rels/slide19.xml.rels><?xml version="1.0" encoding="UTF-8" standalone="yes"?>
<Relationships xmlns="http://schemas.openxmlformats.org/package/2006/relationships"><Relationship Id="rId9" Type="http://schemas.openxmlformats.org/officeDocument/2006/relationships/tags" Target="../tags/tag274.xml"/><Relationship Id="rId8" Type="http://schemas.openxmlformats.org/officeDocument/2006/relationships/tags" Target="../tags/tag273.xml"/><Relationship Id="rId7" Type="http://schemas.openxmlformats.org/officeDocument/2006/relationships/tags" Target="../tags/tag272.xml"/><Relationship Id="rId6" Type="http://schemas.openxmlformats.org/officeDocument/2006/relationships/tags" Target="../tags/tag271.xml"/><Relationship Id="rId5" Type="http://schemas.openxmlformats.org/officeDocument/2006/relationships/tags" Target="../tags/tag270.xml"/><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tags" Target="../tags/tag267.xml"/><Relationship Id="rId12" Type="http://schemas.openxmlformats.org/officeDocument/2006/relationships/slideLayout" Target="../slideLayouts/slideLayout17.xml"/><Relationship Id="rId11" Type="http://schemas.openxmlformats.org/officeDocument/2006/relationships/tags" Target="../tags/tag276.xml"/><Relationship Id="rId10" Type="http://schemas.openxmlformats.org/officeDocument/2006/relationships/tags" Target="../tags/tag275.xml"/><Relationship Id="rId1" Type="http://schemas.openxmlformats.org/officeDocument/2006/relationships/tags" Target="../tags/tag266.xml"/></Relationships>
</file>

<file path=ppt/slides/_rels/slide2.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tags" Target="../tags/tag133.xml"/><Relationship Id="rId14" Type="http://schemas.openxmlformats.org/officeDocument/2006/relationships/notesSlide" Target="../notesSlides/notesSlide2.xml"/><Relationship Id="rId13" Type="http://schemas.openxmlformats.org/officeDocument/2006/relationships/slideLayout" Target="../slideLayouts/slideLayout17.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tags" Target="../tags/tag132.xml"/></Relationships>
</file>

<file path=ppt/slides/_rels/slide20.xml.rels><?xml version="1.0" encoding="UTF-8" standalone="yes"?>
<Relationships xmlns="http://schemas.openxmlformats.org/package/2006/relationships"><Relationship Id="rId9" Type="http://schemas.openxmlformats.org/officeDocument/2006/relationships/tags" Target="../tags/tag285.xml"/><Relationship Id="rId8" Type="http://schemas.openxmlformats.org/officeDocument/2006/relationships/tags" Target="../tags/tag284.xml"/><Relationship Id="rId7" Type="http://schemas.openxmlformats.org/officeDocument/2006/relationships/tags" Target="../tags/tag283.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8" Type="http://schemas.openxmlformats.org/officeDocument/2006/relationships/slideLayout" Target="../slideLayouts/slideLayout17.xml"/><Relationship Id="rId27" Type="http://schemas.openxmlformats.org/officeDocument/2006/relationships/tags" Target="../tags/tag303.xml"/><Relationship Id="rId26" Type="http://schemas.openxmlformats.org/officeDocument/2006/relationships/tags" Target="../tags/tag302.xml"/><Relationship Id="rId25" Type="http://schemas.openxmlformats.org/officeDocument/2006/relationships/tags" Target="../tags/tag301.xml"/><Relationship Id="rId24" Type="http://schemas.openxmlformats.org/officeDocument/2006/relationships/tags" Target="../tags/tag300.xml"/><Relationship Id="rId23" Type="http://schemas.openxmlformats.org/officeDocument/2006/relationships/tags" Target="../tags/tag299.xml"/><Relationship Id="rId22" Type="http://schemas.openxmlformats.org/officeDocument/2006/relationships/tags" Target="../tags/tag298.xml"/><Relationship Id="rId21" Type="http://schemas.openxmlformats.org/officeDocument/2006/relationships/tags" Target="../tags/tag297.xml"/><Relationship Id="rId20" Type="http://schemas.openxmlformats.org/officeDocument/2006/relationships/tags" Target="../tags/tag296.xml"/><Relationship Id="rId2" Type="http://schemas.openxmlformats.org/officeDocument/2006/relationships/tags" Target="../tags/tag278.xml"/><Relationship Id="rId19" Type="http://schemas.openxmlformats.org/officeDocument/2006/relationships/tags" Target="../tags/tag295.xml"/><Relationship Id="rId18" Type="http://schemas.openxmlformats.org/officeDocument/2006/relationships/tags" Target="../tags/tag294.xml"/><Relationship Id="rId17" Type="http://schemas.openxmlformats.org/officeDocument/2006/relationships/tags" Target="../tags/tag293.xml"/><Relationship Id="rId16" Type="http://schemas.openxmlformats.org/officeDocument/2006/relationships/tags" Target="../tags/tag292.xml"/><Relationship Id="rId15" Type="http://schemas.openxmlformats.org/officeDocument/2006/relationships/tags" Target="../tags/tag291.xml"/><Relationship Id="rId14" Type="http://schemas.openxmlformats.org/officeDocument/2006/relationships/tags" Target="../tags/tag290.xml"/><Relationship Id="rId13" Type="http://schemas.openxmlformats.org/officeDocument/2006/relationships/tags" Target="../tags/tag289.xml"/><Relationship Id="rId12" Type="http://schemas.openxmlformats.org/officeDocument/2006/relationships/tags" Target="../tags/tag288.xml"/><Relationship Id="rId11" Type="http://schemas.openxmlformats.org/officeDocument/2006/relationships/tags" Target="../tags/tag287.xml"/><Relationship Id="rId10" Type="http://schemas.openxmlformats.org/officeDocument/2006/relationships/tags" Target="../tags/tag286.xml"/><Relationship Id="rId1" Type="http://schemas.openxmlformats.org/officeDocument/2006/relationships/tags" Target="../tags/tag277.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 Id="rId3" Type="http://schemas.openxmlformats.org/officeDocument/2006/relationships/tags" Target="../tags/tag306.xml"/><Relationship Id="rId2" Type="http://schemas.openxmlformats.org/officeDocument/2006/relationships/tags" Target="../tags/tag305.xml"/><Relationship Id="rId1" Type="http://schemas.openxmlformats.org/officeDocument/2006/relationships/tags" Target="../tags/tag304.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3.xml"/><Relationship Id="rId3" Type="http://schemas.openxmlformats.org/officeDocument/2006/relationships/tags" Target="../tags/tag312.xml"/><Relationship Id="rId2" Type="http://schemas.openxmlformats.org/officeDocument/2006/relationships/tags" Target="../tags/tag311.xml"/><Relationship Id="rId1" Type="http://schemas.openxmlformats.org/officeDocument/2006/relationships/tags" Target="../tags/tag310.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318.xml"/><Relationship Id="rId5" Type="http://schemas.openxmlformats.org/officeDocument/2006/relationships/tags" Target="../tags/tag317.xml"/><Relationship Id="rId4" Type="http://schemas.openxmlformats.org/officeDocument/2006/relationships/tags" Target="../tags/tag316.xml"/><Relationship Id="rId3" Type="http://schemas.openxmlformats.org/officeDocument/2006/relationships/tags" Target="../tags/tag315.xml"/><Relationship Id="rId2" Type="http://schemas.openxmlformats.org/officeDocument/2006/relationships/tags" Target="../tags/tag314.xml"/><Relationship Id="rId1" Type="http://schemas.openxmlformats.org/officeDocument/2006/relationships/tags" Target="../tags/tag313.xml"/></Relationships>
</file>

<file path=ppt/slides/_rels/slide24.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tags" Target="../tags/tag325.xml"/><Relationship Id="rId6" Type="http://schemas.openxmlformats.org/officeDocument/2006/relationships/tags" Target="../tags/tag324.xml"/><Relationship Id="rId5" Type="http://schemas.openxmlformats.org/officeDocument/2006/relationships/tags" Target="../tags/tag323.xml"/><Relationship Id="rId4" Type="http://schemas.openxmlformats.org/officeDocument/2006/relationships/tags" Target="../tags/tag322.xml"/><Relationship Id="rId3" Type="http://schemas.openxmlformats.org/officeDocument/2006/relationships/tags" Target="../tags/tag321.xml"/><Relationship Id="rId2" Type="http://schemas.openxmlformats.org/officeDocument/2006/relationships/tags" Target="../tags/tag320.xml"/><Relationship Id="rId12" Type="http://schemas.openxmlformats.org/officeDocument/2006/relationships/slideLayout" Target="../slideLayouts/slideLayout17.xml"/><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tags" Target="../tags/tag319.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335.xml"/><Relationship Id="rId5" Type="http://schemas.openxmlformats.org/officeDocument/2006/relationships/tags" Target="../tags/tag334.xml"/><Relationship Id="rId4" Type="http://schemas.openxmlformats.org/officeDocument/2006/relationships/tags" Target="../tags/tag333.xml"/><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tags" Target="../tags/tag330.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341.xml"/><Relationship Id="rId5" Type="http://schemas.openxmlformats.org/officeDocument/2006/relationships/tags" Target="../tags/tag340.xml"/><Relationship Id="rId4" Type="http://schemas.openxmlformats.org/officeDocument/2006/relationships/tags" Target="../tags/tag339.xml"/><Relationship Id="rId3" Type="http://schemas.openxmlformats.org/officeDocument/2006/relationships/tags" Target="../tags/tag338.xml"/><Relationship Id="rId2" Type="http://schemas.openxmlformats.org/officeDocument/2006/relationships/tags" Target="../tags/tag337.xml"/><Relationship Id="rId1" Type="http://schemas.openxmlformats.org/officeDocument/2006/relationships/tags" Target="../tags/tag336.xml"/></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347.xml"/><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tags" Target="../tags/tag342.xml"/></Relationships>
</file>

<file path=ppt/slides/_rels/slide28.xml.rels><?xml version="1.0" encoding="UTF-8" standalone="yes"?>
<Relationships xmlns="http://schemas.openxmlformats.org/package/2006/relationships"><Relationship Id="rId9" Type="http://schemas.openxmlformats.org/officeDocument/2006/relationships/tags" Target="../tags/tag356.xml"/><Relationship Id="rId8" Type="http://schemas.openxmlformats.org/officeDocument/2006/relationships/tags" Target="../tags/tag355.xml"/><Relationship Id="rId7" Type="http://schemas.openxmlformats.org/officeDocument/2006/relationships/tags" Target="../tags/tag354.xml"/><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5" Type="http://schemas.openxmlformats.org/officeDocument/2006/relationships/slideLayout" Target="../slideLayouts/slideLayout17.xml"/><Relationship Id="rId14" Type="http://schemas.openxmlformats.org/officeDocument/2006/relationships/tags" Target="../tags/tag360.xml"/><Relationship Id="rId13" Type="http://schemas.openxmlformats.org/officeDocument/2006/relationships/image" Target="../media/image5.png"/><Relationship Id="rId12" Type="http://schemas.openxmlformats.org/officeDocument/2006/relationships/tags" Target="../tags/tag359.xml"/><Relationship Id="rId11" Type="http://schemas.openxmlformats.org/officeDocument/2006/relationships/tags" Target="../tags/tag358.xml"/><Relationship Id="rId10" Type="http://schemas.openxmlformats.org/officeDocument/2006/relationships/tags" Target="../tags/tag357.xml"/><Relationship Id="rId1" Type="http://schemas.openxmlformats.org/officeDocument/2006/relationships/tags" Target="../tags/tag348.xml"/></Relationships>
</file>

<file path=ppt/slides/_rels/slide29.xml.rels><?xml version="1.0" encoding="UTF-8" standalone="yes"?>
<Relationships xmlns="http://schemas.openxmlformats.org/package/2006/relationships"><Relationship Id="rId9" Type="http://schemas.openxmlformats.org/officeDocument/2006/relationships/tags" Target="../tags/tag369.xml"/><Relationship Id="rId8" Type="http://schemas.openxmlformats.org/officeDocument/2006/relationships/tags" Target="../tags/tag368.xml"/><Relationship Id="rId7" Type="http://schemas.openxmlformats.org/officeDocument/2006/relationships/tags" Target="../tags/tag367.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34" Type="http://schemas.openxmlformats.org/officeDocument/2006/relationships/slideLayout" Target="../slideLayouts/slideLayout17.xml"/><Relationship Id="rId33" Type="http://schemas.openxmlformats.org/officeDocument/2006/relationships/tags" Target="../tags/tag393.xml"/><Relationship Id="rId32" Type="http://schemas.openxmlformats.org/officeDocument/2006/relationships/tags" Target="../tags/tag392.xml"/><Relationship Id="rId31" Type="http://schemas.openxmlformats.org/officeDocument/2006/relationships/tags" Target="../tags/tag391.xml"/><Relationship Id="rId30" Type="http://schemas.openxmlformats.org/officeDocument/2006/relationships/tags" Target="../tags/tag390.xml"/><Relationship Id="rId3" Type="http://schemas.openxmlformats.org/officeDocument/2006/relationships/tags" Target="../tags/tag363.xml"/><Relationship Id="rId29" Type="http://schemas.openxmlformats.org/officeDocument/2006/relationships/tags" Target="../tags/tag389.xml"/><Relationship Id="rId28" Type="http://schemas.openxmlformats.org/officeDocument/2006/relationships/tags" Target="../tags/tag388.xml"/><Relationship Id="rId27" Type="http://schemas.openxmlformats.org/officeDocument/2006/relationships/tags" Target="../tags/tag387.xml"/><Relationship Id="rId26" Type="http://schemas.openxmlformats.org/officeDocument/2006/relationships/tags" Target="../tags/tag386.xml"/><Relationship Id="rId25" Type="http://schemas.openxmlformats.org/officeDocument/2006/relationships/tags" Target="../tags/tag385.xml"/><Relationship Id="rId24" Type="http://schemas.openxmlformats.org/officeDocument/2006/relationships/tags" Target="../tags/tag384.xml"/><Relationship Id="rId23" Type="http://schemas.openxmlformats.org/officeDocument/2006/relationships/tags" Target="../tags/tag383.xml"/><Relationship Id="rId22" Type="http://schemas.openxmlformats.org/officeDocument/2006/relationships/tags" Target="../tags/tag382.xml"/><Relationship Id="rId21" Type="http://schemas.openxmlformats.org/officeDocument/2006/relationships/tags" Target="../tags/tag381.xml"/><Relationship Id="rId20" Type="http://schemas.openxmlformats.org/officeDocument/2006/relationships/tags" Target="../tags/tag380.xml"/><Relationship Id="rId2" Type="http://schemas.openxmlformats.org/officeDocument/2006/relationships/tags" Target="../tags/tag362.xml"/><Relationship Id="rId19" Type="http://schemas.openxmlformats.org/officeDocument/2006/relationships/tags" Target="../tags/tag379.xml"/><Relationship Id="rId18" Type="http://schemas.openxmlformats.org/officeDocument/2006/relationships/tags" Target="../tags/tag378.xml"/><Relationship Id="rId17" Type="http://schemas.openxmlformats.org/officeDocument/2006/relationships/tags" Target="../tags/tag377.xml"/><Relationship Id="rId16" Type="http://schemas.openxmlformats.org/officeDocument/2006/relationships/tags" Target="../tags/tag376.xml"/><Relationship Id="rId15" Type="http://schemas.openxmlformats.org/officeDocument/2006/relationships/tags" Target="../tags/tag375.xml"/><Relationship Id="rId14" Type="http://schemas.openxmlformats.org/officeDocument/2006/relationships/tags" Target="../tags/tag374.xml"/><Relationship Id="rId13" Type="http://schemas.openxmlformats.org/officeDocument/2006/relationships/tags" Target="../tags/tag373.xml"/><Relationship Id="rId12" Type="http://schemas.openxmlformats.org/officeDocument/2006/relationships/tags" Target="../tags/tag372.xml"/><Relationship Id="rId11" Type="http://schemas.openxmlformats.org/officeDocument/2006/relationships/tags" Target="../tags/tag371.xml"/><Relationship Id="rId10" Type="http://schemas.openxmlformats.org/officeDocument/2006/relationships/tags" Target="../tags/tag370.xml"/><Relationship Id="rId1" Type="http://schemas.openxmlformats.org/officeDocument/2006/relationships/tags" Target="../tags/tag36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3.xml"/><Relationship Id="rId2" Type="http://schemas.openxmlformats.org/officeDocument/2006/relationships/tags" Target="../tags/tag145.xml"/><Relationship Id="rId1" Type="http://schemas.openxmlformats.org/officeDocument/2006/relationships/tags" Target="../tags/tag144.xml"/></Relationships>
</file>

<file path=ppt/slides/_rels/slide30.xml.rels><?xml version="1.0" encoding="UTF-8" standalone="yes"?>
<Relationships xmlns="http://schemas.openxmlformats.org/package/2006/relationships"><Relationship Id="rId9" Type="http://schemas.openxmlformats.org/officeDocument/2006/relationships/tags" Target="../tags/tag402.xml"/><Relationship Id="rId8" Type="http://schemas.openxmlformats.org/officeDocument/2006/relationships/tags" Target="../tags/tag401.xml"/><Relationship Id="rId7" Type="http://schemas.openxmlformats.org/officeDocument/2006/relationships/tags" Target="../tags/tag400.xml"/><Relationship Id="rId6" Type="http://schemas.openxmlformats.org/officeDocument/2006/relationships/tags" Target="../tags/tag399.xml"/><Relationship Id="rId5" Type="http://schemas.openxmlformats.org/officeDocument/2006/relationships/tags" Target="../tags/tag398.xml"/><Relationship Id="rId4" Type="http://schemas.openxmlformats.org/officeDocument/2006/relationships/tags" Target="../tags/tag397.xml"/><Relationship Id="rId3" Type="http://schemas.openxmlformats.org/officeDocument/2006/relationships/tags" Target="../tags/tag396.xml"/><Relationship Id="rId2" Type="http://schemas.openxmlformats.org/officeDocument/2006/relationships/tags" Target="../tags/tag395.xml"/><Relationship Id="rId12" Type="http://schemas.openxmlformats.org/officeDocument/2006/relationships/slideLayout" Target="../slideLayouts/slideLayout17.xml"/><Relationship Id="rId11" Type="http://schemas.openxmlformats.org/officeDocument/2006/relationships/tags" Target="../tags/tag404.xml"/><Relationship Id="rId10" Type="http://schemas.openxmlformats.org/officeDocument/2006/relationships/tags" Target="../tags/tag403.xml"/><Relationship Id="rId1" Type="http://schemas.openxmlformats.org/officeDocument/2006/relationships/tags" Target="../tags/tag394.xml"/></Relationships>
</file>

<file path=ppt/slides/_rels/slide31.xml.rels><?xml version="1.0" encoding="UTF-8" standalone="yes"?>
<Relationships xmlns="http://schemas.openxmlformats.org/package/2006/relationships"><Relationship Id="rId9" Type="http://schemas.openxmlformats.org/officeDocument/2006/relationships/tags" Target="../tags/tag413.xml"/><Relationship Id="rId8" Type="http://schemas.openxmlformats.org/officeDocument/2006/relationships/tags" Target="../tags/tag412.xml"/><Relationship Id="rId7" Type="http://schemas.openxmlformats.org/officeDocument/2006/relationships/tags" Target="../tags/tag411.xml"/><Relationship Id="rId6" Type="http://schemas.openxmlformats.org/officeDocument/2006/relationships/tags" Target="../tags/tag410.xml"/><Relationship Id="rId5" Type="http://schemas.openxmlformats.org/officeDocument/2006/relationships/tags" Target="../tags/tag409.xml"/><Relationship Id="rId47" Type="http://schemas.openxmlformats.org/officeDocument/2006/relationships/slideLayout" Target="../slideLayouts/slideLayout17.xml"/><Relationship Id="rId46" Type="http://schemas.openxmlformats.org/officeDocument/2006/relationships/tags" Target="../tags/tag450.xml"/><Relationship Id="rId45" Type="http://schemas.openxmlformats.org/officeDocument/2006/relationships/tags" Target="../tags/tag449.xml"/><Relationship Id="rId44" Type="http://schemas.openxmlformats.org/officeDocument/2006/relationships/tags" Target="../tags/tag448.xml"/><Relationship Id="rId43" Type="http://schemas.openxmlformats.org/officeDocument/2006/relationships/tags" Target="../tags/tag447.xml"/><Relationship Id="rId42" Type="http://schemas.openxmlformats.org/officeDocument/2006/relationships/tags" Target="../tags/tag446.xml"/><Relationship Id="rId41" Type="http://schemas.openxmlformats.org/officeDocument/2006/relationships/tags" Target="../tags/tag445.xml"/><Relationship Id="rId40" Type="http://schemas.openxmlformats.org/officeDocument/2006/relationships/tags" Target="../tags/tag444.xml"/><Relationship Id="rId4" Type="http://schemas.openxmlformats.org/officeDocument/2006/relationships/tags" Target="../tags/tag408.xml"/><Relationship Id="rId39" Type="http://schemas.openxmlformats.org/officeDocument/2006/relationships/tags" Target="../tags/tag443.xml"/><Relationship Id="rId38" Type="http://schemas.openxmlformats.org/officeDocument/2006/relationships/tags" Target="../tags/tag442.xml"/><Relationship Id="rId37" Type="http://schemas.openxmlformats.org/officeDocument/2006/relationships/tags" Target="../tags/tag441.xml"/><Relationship Id="rId36" Type="http://schemas.openxmlformats.org/officeDocument/2006/relationships/tags" Target="../tags/tag440.xml"/><Relationship Id="rId35" Type="http://schemas.openxmlformats.org/officeDocument/2006/relationships/tags" Target="../tags/tag439.xml"/><Relationship Id="rId34" Type="http://schemas.openxmlformats.org/officeDocument/2006/relationships/tags" Target="../tags/tag438.xml"/><Relationship Id="rId33" Type="http://schemas.openxmlformats.org/officeDocument/2006/relationships/tags" Target="../tags/tag437.xml"/><Relationship Id="rId32" Type="http://schemas.openxmlformats.org/officeDocument/2006/relationships/tags" Target="../tags/tag436.xml"/><Relationship Id="rId31" Type="http://schemas.openxmlformats.org/officeDocument/2006/relationships/tags" Target="../tags/tag435.xml"/><Relationship Id="rId30" Type="http://schemas.openxmlformats.org/officeDocument/2006/relationships/tags" Target="../tags/tag434.xml"/><Relationship Id="rId3" Type="http://schemas.openxmlformats.org/officeDocument/2006/relationships/tags" Target="../tags/tag407.xml"/><Relationship Id="rId29" Type="http://schemas.openxmlformats.org/officeDocument/2006/relationships/tags" Target="../tags/tag433.xml"/><Relationship Id="rId28" Type="http://schemas.openxmlformats.org/officeDocument/2006/relationships/tags" Target="../tags/tag432.xml"/><Relationship Id="rId27" Type="http://schemas.openxmlformats.org/officeDocument/2006/relationships/tags" Target="../tags/tag431.xml"/><Relationship Id="rId26" Type="http://schemas.openxmlformats.org/officeDocument/2006/relationships/tags" Target="../tags/tag430.xml"/><Relationship Id="rId25" Type="http://schemas.openxmlformats.org/officeDocument/2006/relationships/tags" Target="../tags/tag429.xml"/><Relationship Id="rId24" Type="http://schemas.openxmlformats.org/officeDocument/2006/relationships/tags" Target="../tags/tag428.xml"/><Relationship Id="rId23" Type="http://schemas.openxmlformats.org/officeDocument/2006/relationships/tags" Target="../tags/tag427.xml"/><Relationship Id="rId22" Type="http://schemas.openxmlformats.org/officeDocument/2006/relationships/tags" Target="../tags/tag426.xml"/><Relationship Id="rId21" Type="http://schemas.openxmlformats.org/officeDocument/2006/relationships/tags" Target="../tags/tag425.xml"/><Relationship Id="rId20" Type="http://schemas.openxmlformats.org/officeDocument/2006/relationships/tags" Target="../tags/tag424.xml"/><Relationship Id="rId2" Type="http://schemas.openxmlformats.org/officeDocument/2006/relationships/tags" Target="../tags/tag406.xml"/><Relationship Id="rId19" Type="http://schemas.openxmlformats.org/officeDocument/2006/relationships/tags" Target="../tags/tag423.xml"/><Relationship Id="rId18" Type="http://schemas.openxmlformats.org/officeDocument/2006/relationships/tags" Target="../tags/tag422.xml"/><Relationship Id="rId17" Type="http://schemas.openxmlformats.org/officeDocument/2006/relationships/tags" Target="../tags/tag421.xml"/><Relationship Id="rId16" Type="http://schemas.openxmlformats.org/officeDocument/2006/relationships/tags" Target="../tags/tag420.xml"/><Relationship Id="rId15" Type="http://schemas.openxmlformats.org/officeDocument/2006/relationships/tags" Target="../tags/tag419.xml"/><Relationship Id="rId14" Type="http://schemas.openxmlformats.org/officeDocument/2006/relationships/tags" Target="../tags/tag418.xml"/><Relationship Id="rId13" Type="http://schemas.openxmlformats.org/officeDocument/2006/relationships/tags" Target="../tags/tag417.xml"/><Relationship Id="rId12" Type="http://schemas.openxmlformats.org/officeDocument/2006/relationships/tags" Target="../tags/tag416.xml"/><Relationship Id="rId11" Type="http://schemas.openxmlformats.org/officeDocument/2006/relationships/tags" Target="../tags/tag415.xml"/><Relationship Id="rId10" Type="http://schemas.openxmlformats.org/officeDocument/2006/relationships/tags" Target="../tags/tag414.xml"/><Relationship Id="rId1" Type="http://schemas.openxmlformats.org/officeDocument/2006/relationships/tags" Target="../tags/tag405.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456.xml"/><Relationship Id="rId5" Type="http://schemas.openxmlformats.org/officeDocument/2006/relationships/tags" Target="../tags/tag455.xml"/><Relationship Id="rId4" Type="http://schemas.openxmlformats.org/officeDocument/2006/relationships/tags" Target="../tags/tag454.xml"/><Relationship Id="rId3" Type="http://schemas.openxmlformats.org/officeDocument/2006/relationships/tags" Target="../tags/tag453.xml"/><Relationship Id="rId2" Type="http://schemas.openxmlformats.org/officeDocument/2006/relationships/tags" Target="../tags/tag452.xml"/><Relationship Id="rId1" Type="http://schemas.openxmlformats.org/officeDocument/2006/relationships/tags" Target="../tags/tag451.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462.xml"/><Relationship Id="rId5" Type="http://schemas.openxmlformats.org/officeDocument/2006/relationships/tags" Target="../tags/tag461.xml"/><Relationship Id="rId4" Type="http://schemas.openxmlformats.org/officeDocument/2006/relationships/tags" Target="../tags/tag460.xml"/><Relationship Id="rId3" Type="http://schemas.openxmlformats.org/officeDocument/2006/relationships/tags" Target="../tags/tag459.xml"/><Relationship Id="rId2" Type="http://schemas.openxmlformats.org/officeDocument/2006/relationships/tags" Target="../tags/tag458.xml"/><Relationship Id="rId1" Type="http://schemas.openxmlformats.org/officeDocument/2006/relationships/tags" Target="../tags/tag457.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17.xml"/><Relationship Id="rId5" Type="http://schemas.openxmlformats.org/officeDocument/2006/relationships/tags" Target="../tags/tag467.xml"/><Relationship Id="rId4" Type="http://schemas.openxmlformats.org/officeDocument/2006/relationships/tags" Target="../tags/tag466.xml"/><Relationship Id="rId3" Type="http://schemas.openxmlformats.org/officeDocument/2006/relationships/tags" Target="../tags/tag465.xml"/><Relationship Id="rId2" Type="http://schemas.openxmlformats.org/officeDocument/2006/relationships/tags" Target="../tags/tag464.xml"/><Relationship Id="rId1" Type="http://schemas.openxmlformats.org/officeDocument/2006/relationships/tags" Target="../tags/tag463.xml"/></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473.xml"/><Relationship Id="rId5" Type="http://schemas.openxmlformats.org/officeDocument/2006/relationships/tags" Target="../tags/tag472.xml"/><Relationship Id="rId4" Type="http://schemas.openxmlformats.org/officeDocument/2006/relationships/tags" Target="../tags/tag471.xml"/><Relationship Id="rId3" Type="http://schemas.openxmlformats.org/officeDocument/2006/relationships/tags" Target="../tags/tag470.xml"/><Relationship Id="rId2" Type="http://schemas.openxmlformats.org/officeDocument/2006/relationships/tags" Target="../tags/tag469.xml"/><Relationship Id="rId1" Type="http://schemas.openxmlformats.org/officeDocument/2006/relationships/tags" Target="../tags/tag468.xml"/></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 Type="http://schemas.openxmlformats.org/officeDocument/2006/relationships/tags" Target="../tags/tag475.xml"/><Relationship Id="rId1" Type="http://schemas.openxmlformats.org/officeDocument/2006/relationships/tags" Target="../tags/tag474.xml"/></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3.xml"/><Relationship Id="rId3" Type="http://schemas.openxmlformats.org/officeDocument/2006/relationships/tags" Target="../tags/tag482.xml"/><Relationship Id="rId2" Type="http://schemas.openxmlformats.org/officeDocument/2006/relationships/tags" Target="../tags/tag481.xml"/><Relationship Id="rId1" Type="http://schemas.openxmlformats.org/officeDocument/2006/relationships/tags" Target="../tags/tag480.xml"/></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488.xml"/><Relationship Id="rId5" Type="http://schemas.openxmlformats.org/officeDocument/2006/relationships/tags" Target="../tags/tag487.xml"/><Relationship Id="rId4" Type="http://schemas.openxmlformats.org/officeDocument/2006/relationships/tags" Target="../tags/tag486.xml"/><Relationship Id="rId3" Type="http://schemas.openxmlformats.org/officeDocument/2006/relationships/tags" Target="../tags/tag485.xml"/><Relationship Id="rId2" Type="http://schemas.openxmlformats.org/officeDocument/2006/relationships/tags" Target="../tags/tag484.xml"/><Relationship Id="rId1" Type="http://schemas.openxmlformats.org/officeDocument/2006/relationships/tags" Target="../tags/tag483.xml"/></Relationships>
</file>

<file path=ppt/slides/_rels/slide39.xml.rels><?xml version="1.0" encoding="UTF-8" standalone="yes"?>
<Relationships xmlns="http://schemas.openxmlformats.org/package/2006/relationships"><Relationship Id="rId9" Type="http://schemas.openxmlformats.org/officeDocument/2006/relationships/tags" Target="../tags/tag497.xml"/><Relationship Id="rId8" Type="http://schemas.openxmlformats.org/officeDocument/2006/relationships/tags" Target="../tags/tag496.xml"/><Relationship Id="rId7" Type="http://schemas.openxmlformats.org/officeDocument/2006/relationships/tags" Target="../tags/tag495.xml"/><Relationship Id="rId6" Type="http://schemas.openxmlformats.org/officeDocument/2006/relationships/tags" Target="../tags/tag494.xml"/><Relationship Id="rId5" Type="http://schemas.openxmlformats.org/officeDocument/2006/relationships/tags" Target="../tags/tag493.xml"/><Relationship Id="rId4" Type="http://schemas.openxmlformats.org/officeDocument/2006/relationships/tags" Target="../tags/tag492.xml"/><Relationship Id="rId30" Type="http://schemas.openxmlformats.org/officeDocument/2006/relationships/slideLayout" Target="../slideLayouts/slideLayout17.xml"/><Relationship Id="rId3" Type="http://schemas.openxmlformats.org/officeDocument/2006/relationships/tags" Target="../tags/tag491.xml"/><Relationship Id="rId29" Type="http://schemas.openxmlformats.org/officeDocument/2006/relationships/tags" Target="../tags/tag517.xml"/><Relationship Id="rId28" Type="http://schemas.openxmlformats.org/officeDocument/2006/relationships/tags" Target="../tags/tag516.xml"/><Relationship Id="rId27" Type="http://schemas.openxmlformats.org/officeDocument/2006/relationships/tags" Target="../tags/tag515.xml"/><Relationship Id="rId26" Type="http://schemas.openxmlformats.org/officeDocument/2006/relationships/tags" Target="../tags/tag514.xml"/><Relationship Id="rId25" Type="http://schemas.openxmlformats.org/officeDocument/2006/relationships/tags" Target="../tags/tag513.xml"/><Relationship Id="rId24" Type="http://schemas.openxmlformats.org/officeDocument/2006/relationships/tags" Target="../tags/tag512.xml"/><Relationship Id="rId23" Type="http://schemas.openxmlformats.org/officeDocument/2006/relationships/tags" Target="../tags/tag511.xml"/><Relationship Id="rId22" Type="http://schemas.openxmlformats.org/officeDocument/2006/relationships/tags" Target="../tags/tag510.xml"/><Relationship Id="rId21" Type="http://schemas.openxmlformats.org/officeDocument/2006/relationships/tags" Target="../tags/tag509.xml"/><Relationship Id="rId20" Type="http://schemas.openxmlformats.org/officeDocument/2006/relationships/tags" Target="../tags/tag508.xml"/><Relationship Id="rId2" Type="http://schemas.openxmlformats.org/officeDocument/2006/relationships/tags" Target="../tags/tag490.xml"/><Relationship Id="rId19" Type="http://schemas.openxmlformats.org/officeDocument/2006/relationships/tags" Target="../tags/tag507.xml"/><Relationship Id="rId18" Type="http://schemas.openxmlformats.org/officeDocument/2006/relationships/tags" Target="../tags/tag506.xml"/><Relationship Id="rId17" Type="http://schemas.openxmlformats.org/officeDocument/2006/relationships/tags" Target="../tags/tag505.xml"/><Relationship Id="rId16" Type="http://schemas.openxmlformats.org/officeDocument/2006/relationships/tags" Target="../tags/tag504.xml"/><Relationship Id="rId15" Type="http://schemas.openxmlformats.org/officeDocument/2006/relationships/tags" Target="../tags/tag503.xml"/><Relationship Id="rId14" Type="http://schemas.openxmlformats.org/officeDocument/2006/relationships/tags" Target="../tags/tag502.xml"/><Relationship Id="rId13" Type="http://schemas.openxmlformats.org/officeDocument/2006/relationships/tags" Target="../tags/tag501.xml"/><Relationship Id="rId12" Type="http://schemas.openxmlformats.org/officeDocument/2006/relationships/tags" Target="../tags/tag500.xml"/><Relationship Id="rId11" Type="http://schemas.openxmlformats.org/officeDocument/2006/relationships/tags" Target="../tags/tag499.xml"/><Relationship Id="rId10" Type="http://schemas.openxmlformats.org/officeDocument/2006/relationships/tags" Target="../tags/tag498.xml"/><Relationship Id="rId1" Type="http://schemas.openxmlformats.org/officeDocument/2006/relationships/tags" Target="../tags/tag489.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s>
</file>

<file path=ppt/slides/_rels/slide40.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523.xml"/><Relationship Id="rId5" Type="http://schemas.openxmlformats.org/officeDocument/2006/relationships/tags" Target="../tags/tag522.xml"/><Relationship Id="rId4" Type="http://schemas.openxmlformats.org/officeDocument/2006/relationships/tags" Target="../tags/tag521.xml"/><Relationship Id="rId3" Type="http://schemas.openxmlformats.org/officeDocument/2006/relationships/tags" Target="../tags/tag520.xml"/><Relationship Id="rId2" Type="http://schemas.openxmlformats.org/officeDocument/2006/relationships/tags" Target="../tags/tag519.xml"/><Relationship Id="rId1" Type="http://schemas.openxmlformats.org/officeDocument/2006/relationships/tags" Target="../tags/tag518.xml"/></Relationships>
</file>

<file path=ppt/slides/_rels/slide41.xml.rels><?xml version="1.0" encoding="UTF-8" standalone="yes"?>
<Relationships xmlns="http://schemas.openxmlformats.org/package/2006/relationships"><Relationship Id="rId9" Type="http://schemas.openxmlformats.org/officeDocument/2006/relationships/tags" Target="../tags/tag532.xml"/><Relationship Id="rId8" Type="http://schemas.openxmlformats.org/officeDocument/2006/relationships/tags" Target="../tags/tag531.xml"/><Relationship Id="rId7" Type="http://schemas.openxmlformats.org/officeDocument/2006/relationships/tags" Target="../tags/tag530.xml"/><Relationship Id="rId6" Type="http://schemas.openxmlformats.org/officeDocument/2006/relationships/tags" Target="../tags/tag529.xml"/><Relationship Id="rId5" Type="http://schemas.openxmlformats.org/officeDocument/2006/relationships/tags" Target="../tags/tag528.xml"/><Relationship Id="rId4" Type="http://schemas.openxmlformats.org/officeDocument/2006/relationships/tags" Target="../tags/tag527.xml"/><Relationship Id="rId3" Type="http://schemas.openxmlformats.org/officeDocument/2006/relationships/tags" Target="../tags/tag526.xml"/><Relationship Id="rId22" Type="http://schemas.openxmlformats.org/officeDocument/2006/relationships/slideLayout" Target="../slideLayouts/slideLayout17.xml"/><Relationship Id="rId21" Type="http://schemas.openxmlformats.org/officeDocument/2006/relationships/tags" Target="../tags/tag544.xml"/><Relationship Id="rId20" Type="http://schemas.openxmlformats.org/officeDocument/2006/relationships/tags" Target="../tags/tag543.xml"/><Relationship Id="rId2" Type="http://schemas.openxmlformats.org/officeDocument/2006/relationships/tags" Target="../tags/tag525.xml"/><Relationship Id="rId19" Type="http://schemas.openxmlformats.org/officeDocument/2006/relationships/tags" Target="../tags/tag542.xml"/><Relationship Id="rId18" Type="http://schemas.openxmlformats.org/officeDocument/2006/relationships/tags" Target="../tags/tag541.xml"/><Relationship Id="rId17" Type="http://schemas.openxmlformats.org/officeDocument/2006/relationships/tags" Target="../tags/tag540.xml"/><Relationship Id="rId16" Type="http://schemas.openxmlformats.org/officeDocument/2006/relationships/tags" Target="../tags/tag539.xml"/><Relationship Id="rId15" Type="http://schemas.openxmlformats.org/officeDocument/2006/relationships/tags" Target="../tags/tag538.xml"/><Relationship Id="rId14" Type="http://schemas.openxmlformats.org/officeDocument/2006/relationships/tags" Target="../tags/tag537.xml"/><Relationship Id="rId13" Type="http://schemas.openxmlformats.org/officeDocument/2006/relationships/tags" Target="../tags/tag536.xml"/><Relationship Id="rId12" Type="http://schemas.openxmlformats.org/officeDocument/2006/relationships/tags" Target="../tags/tag535.xml"/><Relationship Id="rId11" Type="http://schemas.openxmlformats.org/officeDocument/2006/relationships/tags" Target="../tags/tag534.xml"/><Relationship Id="rId10" Type="http://schemas.openxmlformats.org/officeDocument/2006/relationships/tags" Target="../tags/tag533.xml"/><Relationship Id="rId1" Type="http://schemas.openxmlformats.org/officeDocument/2006/relationships/tags" Target="../tags/tag524.xml"/></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550.xml"/><Relationship Id="rId5" Type="http://schemas.openxmlformats.org/officeDocument/2006/relationships/tags" Target="../tags/tag549.xml"/><Relationship Id="rId4" Type="http://schemas.openxmlformats.org/officeDocument/2006/relationships/tags" Target="../tags/tag548.xml"/><Relationship Id="rId3" Type="http://schemas.openxmlformats.org/officeDocument/2006/relationships/tags" Target="../tags/tag547.xml"/><Relationship Id="rId2" Type="http://schemas.openxmlformats.org/officeDocument/2006/relationships/tags" Target="../tags/tag546.xml"/><Relationship Id="rId1" Type="http://schemas.openxmlformats.org/officeDocument/2006/relationships/tags" Target="../tags/tag545.xml"/></Relationships>
</file>

<file path=ppt/slides/_rels/slide43.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556.xml"/><Relationship Id="rId5" Type="http://schemas.openxmlformats.org/officeDocument/2006/relationships/tags" Target="../tags/tag555.xml"/><Relationship Id="rId4" Type="http://schemas.openxmlformats.org/officeDocument/2006/relationships/tags" Target="../tags/tag554.xml"/><Relationship Id="rId3" Type="http://schemas.openxmlformats.org/officeDocument/2006/relationships/tags" Target="../tags/tag553.xml"/><Relationship Id="rId2" Type="http://schemas.openxmlformats.org/officeDocument/2006/relationships/tags" Target="../tags/tag552.xml"/><Relationship Id="rId1" Type="http://schemas.openxmlformats.org/officeDocument/2006/relationships/tags" Target="../tags/tag551.xml"/></Relationships>
</file>

<file path=ppt/slides/_rels/slide44.xml.rels><?xml version="1.0" encoding="UTF-8" standalone="yes"?>
<Relationships xmlns="http://schemas.openxmlformats.org/package/2006/relationships"><Relationship Id="rId9" Type="http://schemas.openxmlformats.org/officeDocument/2006/relationships/tags" Target="../tags/tag565.xml"/><Relationship Id="rId8" Type="http://schemas.openxmlformats.org/officeDocument/2006/relationships/tags" Target="../tags/tag564.xml"/><Relationship Id="rId7" Type="http://schemas.openxmlformats.org/officeDocument/2006/relationships/tags" Target="../tags/tag563.xml"/><Relationship Id="rId6" Type="http://schemas.openxmlformats.org/officeDocument/2006/relationships/tags" Target="../tags/tag562.xml"/><Relationship Id="rId5" Type="http://schemas.openxmlformats.org/officeDocument/2006/relationships/tags" Target="../tags/tag561.xml"/><Relationship Id="rId4" Type="http://schemas.openxmlformats.org/officeDocument/2006/relationships/tags" Target="../tags/tag560.xml"/><Relationship Id="rId3" Type="http://schemas.openxmlformats.org/officeDocument/2006/relationships/tags" Target="../tags/tag559.xml"/><Relationship Id="rId2" Type="http://schemas.openxmlformats.org/officeDocument/2006/relationships/tags" Target="../tags/tag558.xml"/><Relationship Id="rId12" Type="http://schemas.openxmlformats.org/officeDocument/2006/relationships/slideLayout" Target="../slideLayouts/slideLayout17.xml"/><Relationship Id="rId11" Type="http://schemas.openxmlformats.org/officeDocument/2006/relationships/tags" Target="../tags/tag567.xml"/><Relationship Id="rId10" Type="http://schemas.openxmlformats.org/officeDocument/2006/relationships/tags" Target="../tags/tag566.xml"/><Relationship Id="rId1" Type="http://schemas.openxmlformats.org/officeDocument/2006/relationships/tags" Target="../tags/tag557.xml"/></Relationships>
</file>

<file path=ppt/slides/_rels/slide45.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573.xml"/><Relationship Id="rId5" Type="http://schemas.openxmlformats.org/officeDocument/2006/relationships/tags" Target="../tags/tag572.xml"/><Relationship Id="rId4" Type="http://schemas.openxmlformats.org/officeDocument/2006/relationships/tags" Target="../tags/tag571.xml"/><Relationship Id="rId3" Type="http://schemas.openxmlformats.org/officeDocument/2006/relationships/tags" Target="../tags/tag570.xml"/><Relationship Id="rId2" Type="http://schemas.openxmlformats.org/officeDocument/2006/relationships/tags" Target="../tags/tag569.xml"/><Relationship Id="rId1" Type="http://schemas.openxmlformats.org/officeDocument/2006/relationships/tags" Target="../tags/tag568.xml"/></Relationships>
</file>

<file path=ppt/slides/_rels/slide46.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579.xml"/><Relationship Id="rId5" Type="http://schemas.openxmlformats.org/officeDocument/2006/relationships/tags" Target="../tags/tag578.xml"/><Relationship Id="rId4" Type="http://schemas.openxmlformats.org/officeDocument/2006/relationships/tags" Target="../tags/tag577.xml"/><Relationship Id="rId3" Type="http://schemas.openxmlformats.org/officeDocument/2006/relationships/tags" Target="../tags/tag576.xml"/><Relationship Id="rId2" Type="http://schemas.openxmlformats.org/officeDocument/2006/relationships/tags" Target="../tags/tag575.xml"/><Relationship Id="rId1" Type="http://schemas.openxmlformats.org/officeDocument/2006/relationships/tags" Target="../tags/tag574.xml"/></Relationships>
</file>

<file path=ppt/slides/_rels/slide47.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585.xml"/><Relationship Id="rId5" Type="http://schemas.openxmlformats.org/officeDocument/2006/relationships/tags" Target="../tags/tag584.xml"/><Relationship Id="rId4" Type="http://schemas.openxmlformats.org/officeDocument/2006/relationships/tags" Target="../tags/tag583.xml"/><Relationship Id="rId3" Type="http://schemas.openxmlformats.org/officeDocument/2006/relationships/tags" Target="../tags/tag582.xml"/><Relationship Id="rId2" Type="http://schemas.openxmlformats.org/officeDocument/2006/relationships/tags" Target="../tags/tag581.xml"/><Relationship Id="rId1" Type="http://schemas.openxmlformats.org/officeDocument/2006/relationships/tags" Target="../tags/tag580.xml"/></Relationships>
</file>

<file path=ppt/slides/_rels/slide48.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591.xml"/><Relationship Id="rId5" Type="http://schemas.openxmlformats.org/officeDocument/2006/relationships/tags" Target="../tags/tag590.xml"/><Relationship Id="rId4" Type="http://schemas.openxmlformats.org/officeDocument/2006/relationships/tags" Target="../tags/tag589.xml"/><Relationship Id="rId3" Type="http://schemas.openxmlformats.org/officeDocument/2006/relationships/tags" Target="../tags/tag588.xml"/><Relationship Id="rId2" Type="http://schemas.openxmlformats.org/officeDocument/2006/relationships/tags" Target="../tags/tag587.xml"/><Relationship Id="rId1" Type="http://schemas.openxmlformats.org/officeDocument/2006/relationships/tags" Target="../tags/tag586.xml"/></Relationships>
</file>

<file path=ppt/slides/_rels/slide49.xml.rels><?xml version="1.0" encoding="UTF-8" standalone="yes"?>
<Relationships xmlns="http://schemas.openxmlformats.org/package/2006/relationships"><Relationship Id="rId9" Type="http://schemas.openxmlformats.org/officeDocument/2006/relationships/tags" Target="../tags/tag600.xml"/><Relationship Id="rId8" Type="http://schemas.openxmlformats.org/officeDocument/2006/relationships/tags" Target="../tags/tag599.xml"/><Relationship Id="rId7" Type="http://schemas.openxmlformats.org/officeDocument/2006/relationships/tags" Target="../tags/tag598.xml"/><Relationship Id="rId6" Type="http://schemas.openxmlformats.org/officeDocument/2006/relationships/tags" Target="../tags/tag597.xml"/><Relationship Id="rId5" Type="http://schemas.openxmlformats.org/officeDocument/2006/relationships/tags" Target="../tags/tag596.xml"/><Relationship Id="rId4" Type="http://schemas.openxmlformats.org/officeDocument/2006/relationships/tags" Target="../tags/tag595.xml"/><Relationship Id="rId3" Type="http://schemas.openxmlformats.org/officeDocument/2006/relationships/tags" Target="../tags/tag594.xml"/><Relationship Id="rId2" Type="http://schemas.openxmlformats.org/officeDocument/2006/relationships/tags" Target="../tags/tag593.xml"/><Relationship Id="rId18" Type="http://schemas.openxmlformats.org/officeDocument/2006/relationships/slideLayout" Target="../slideLayouts/slideLayout17.xml"/><Relationship Id="rId17" Type="http://schemas.openxmlformats.org/officeDocument/2006/relationships/tags" Target="../tags/tag608.xml"/><Relationship Id="rId16" Type="http://schemas.openxmlformats.org/officeDocument/2006/relationships/tags" Target="../tags/tag607.xml"/><Relationship Id="rId15" Type="http://schemas.openxmlformats.org/officeDocument/2006/relationships/tags" Target="../tags/tag606.xml"/><Relationship Id="rId14" Type="http://schemas.openxmlformats.org/officeDocument/2006/relationships/tags" Target="../tags/tag605.xml"/><Relationship Id="rId13" Type="http://schemas.openxmlformats.org/officeDocument/2006/relationships/tags" Target="../tags/tag604.xml"/><Relationship Id="rId12" Type="http://schemas.openxmlformats.org/officeDocument/2006/relationships/tags" Target="../tags/tag603.xml"/><Relationship Id="rId11" Type="http://schemas.openxmlformats.org/officeDocument/2006/relationships/tags" Target="../tags/tag602.xml"/><Relationship Id="rId10" Type="http://schemas.openxmlformats.org/officeDocument/2006/relationships/tags" Target="../tags/tag601.xml"/><Relationship Id="rId1" Type="http://schemas.openxmlformats.org/officeDocument/2006/relationships/tags" Target="../tags/tag592.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s>
</file>

<file path=ppt/slides/_rels/slide50.xml.rels><?xml version="1.0" encoding="UTF-8" standalone="yes"?>
<Relationships xmlns="http://schemas.openxmlformats.org/package/2006/relationships"><Relationship Id="rId9" Type="http://schemas.openxmlformats.org/officeDocument/2006/relationships/tags" Target="../tags/tag617.xml"/><Relationship Id="rId8" Type="http://schemas.openxmlformats.org/officeDocument/2006/relationships/tags" Target="../tags/tag616.xml"/><Relationship Id="rId7" Type="http://schemas.openxmlformats.org/officeDocument/2006/relationships/tags" Target="../tags/tag615.xml"/><Relationship Id="rId6" Type="http://schemas.openxmlformats.org/officeDocument/2006/relationships/tags" Target="../tags/tag614.xml"/><Relationship Id="rId5" Type="http://schemas.openxmlformats.org/officeDocument/2006/relationships/tags" Target="../tags/tag613.xml"/><Relationship Id="rId4" Type="http://schemas.openxmlformats.org/officeDocument/2006/relationships/tags" Target="../tags/tag612.xml"/><Relationship Id="rId30" Type="http://schemas.openxmlformats.org/officeDocument/2006/relationships/slideLayout" Target="../slideLayouts/slideLayout17.xml"/><Relationship Id="rId3" Type="http://schemas.openxmlformats.org/officeDocument/2006/relationships/tags" Target="../tags/tag611.xml"/><Relationship Id="rId29" Type="http://schemas.openxmlformats.org/officeDocument/2006/relationships/tags" Target="../tags/tag636.xml"/><Relationship Id="rId28" Type="http://schemas.openxmlformats.org/officeDocument/2006/relationships/image" Target="../media/image6.png"/><Relationship Id="rId27" Type="http://schemas.openxmlformats.org/officeDocument/2006/relationships/tags" Target="../tags/tag635.xml"/><Relationship Id="rId26" Type="http://schemas.openxmlformats.org/officeDocument/2006/relationships/tags" Target="../tags/tag634.xml"/><Relationship Id="rId25" Type="http://schemas.openxmlformats.org/officeDocument/2006/relationships/tags" Target="../tags/tag633.xml"/><Relationship Id="rId24" Type="http://schemas.openxmlformats.org/officeDocument/2006/relationships/tags" Target="../tags/tag632.xml"/><Relationship Id="rId23" Type="http://schemas.openxmlformats.org/officeDocument/2006/relationships/tags" Target="../tags/tag631.xml"/><Relationship Id="rId22" Type="http://schemas.openxmlformats.org/officeDocument/2006/relationships/tags" Target="../tags/tag630.xml"/><Relationship Id="rId21" Type="http://schemas.openxmlformats.org/officeDocument/2006/relationships/tags" Target="../tags/tag629.xml"/><Relationship Id="rId20" Type="http://schemas.openxmlformats.org/officeDocument/2006/relationships/tags" Target="../tags/tag628.xml"/><Relationship Id="rId2" Type="http://schemas.openxmlformats.org/officeDocument/2006/relationships/tags" Target="../tags/tag610.xml"/><Relationship Id="rId19" Type="http://schemas.openxmlformats.org/officeDocument/2006/relationships/tags" Target="../tags/tag627.xml"/><Relationship Id="rId18" Type="http://schemas.openxmlformats.org/officeDocument/2006/relationships/tags" Target="../tags/tag626.xml"/><Relationship Id="rId17" Type="http://schemas.openxmlformats.org/officeDocument/2006/relationships/tags" Target="../tags/tag625.xml"/><Relationship Id="rId16" Type="http://schemas.openxmlformats.org/officeDocument/2006/relationships/tags" Target="../tags/tag624.xml"/><Relationship Id="rId15" Type="http://schemas.openxmlformats.org/officeDocument/2006/relationships/tags" Target="../tags/tag623.xml"/><Relationship Id="rId14" Type="http://schemas.openxmlformats.org/officeDocument/2006/relationships/tags" Target="../tags/tag622.xml"/><Relationship Id="rId13" Type="http://schemas.openxmlformats.org/officeDocument/2006/relationships/tags" Target="../tags/tag621.xml"/><Relationship Id="rId12" Type="http://schemas.openxmlformats.org/officeDocument/2006/relationships/tags" Target="../tags/tag620.xml"/><Relationship Id="rId11" Type="http://schemas.openxmlformats.org/officeDocument/2006/relationships/tags" Target="../tags/tag619.xml"/><Relationship Id="rId10" Type="http://schemas.openxmlformats.org/officeDocument/2006/relationships/tags" Target="../tags/tag618.xml"/><Relationship Id="rId1" Type="http://schemas.openxmlformats.org/officeDocument/2006/relationships/tags" Target="../tags/tag609.xml"/></Relationships>
</file>

<file path=ppt/slides/_rels/slide51.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642.xml"/><Relationship Id="rId5" Type="http://schemas.openxmlformats.org/officeDocument/2006/relationships/tags" Target="../tags/tag641.xml"/><Relationship Id="rId4" Type="http://schemas.openxmlformats.org/officeDocument/2006/relationships/tags" Target="../tags/tag640.xml"/><Relationship Id="rId3" Type="http://schemas.openxmlformats.org/officeDocument/2006/relationships/tags" Target="../tags/tag639.xml"/><Relationship Id="rId2" Type="http://schemas.openxmlformats.org/officeDocument/2006/relationships/tags" Target="../tags/tag638.xml"/><Relationship Id="rId1" Type="http://schemas.openxmlformats.org/officeDocument/2006/relationships/tags" Target="../tags/tag637.xml"/></Relationships>
</file>

<file path=ppt/slides/_rels/slide52.xml.rels><?xml version="1.0" encoding="UTF-8" standalone="yes"?>
<Relationships xmlns="http://schemas.openxmlformats.org/package/2006/relationships"><Relationship Id="rId9" Type="http://schemas.openxmlformats.org/officeDocument/2006/relationships/tags" Target="../tags/tag651.xml"/><Relationship Id="rId8" Type="http://schemas.openxmlformats.org/officeDocument/2006/relationships/tags" Target="../tags/tag650.xml"/><Relationship Id="rId7" Type="http://schemas.openxmlformats.org/officeDocument/2006/relationships/tags" Target="../tags/tag649.xml"/><Relationship Id="rId6" Type="http://schemas.openxmlformats.org/officeDocument/2006/relationships/tags" Target="../tags/tag648.xml"/><Relationship Id="rId5" Type="http://schemas.openxmlformats.org/officeDocument/2006/relationships/tags" Target="../tags/tag647.xml"/><Relationship Id="rId4" Type="http://schemas.openxmlformats.org/officeDocument/2006/relationships/tags" Target="../tags/tag646.xml"/><Relationship Id="rId3" Type="http://schemas.openxmlformats.org/officeDocument/2006/relationships/tags" Target="../tags/tag645.xml"/><Relationship Id="rId24" Type="http://schemas.openxmlformats.org/officeDocument/2006/relationships/slideLayout" Target="../slideLayouts/slideLayout17.xml"/><Relationship Id="rId23" Type="http://schemas.openxmlformats.org/officeDocument/2006/relationships/tags" Target="../tags/tag665.xml"/><Relationship Id="rId22" Type="http://schemas.openxmlformats.org/officeDocument/2006/relationships/tags" Target="../tags/tag664.xml"/><Relationship Id="rId21" Type="http://schemas.openxmlformats.org/officeDocument/2006/relationships/tags" Target="../tags/tag663.xml"/><Relationship Id="rId20" Type="http://schemas.openxmlformats.org/officeDocument/2006/relationships/tags" Target="../tags/tag662.xml"/><Relationship Id="rId2" Type="http://schemas.openxmlformats.org/officeDocument/2006/relationships/tags" Target="../tags/tag644.xml"/><Relationship Id="rId19" Type="http://schemas.openxmlformats.org/officeDocument/2006/relationships/tags" Target="../tags/tag661.xml"/><Relationship Id="rId18" Type="http://schemas.openxmlformats.org/officeDocument/2006/relationships/tags" Target="../tags/tag660.xml"/><Relationship Id="rId17" Type="http://schemas.openxmlformats.org/officeDocument/2006/relationships/tags" Target="../tags/tag659.xml"/><Relationship Id="rId16" Type="http://schemas.openxmlformats.org/officeDocument/2006/relationships/tags" Target="../tags/tag658.xml"/><Relationship Id="rId15" Type="http://schemas.openxmlformats.org/officeDocument/2006/relationships/tags" Target="../tags/tag657.xml"/><Relationship Id="rId14" Type="http://schemas.openxmlformats.org/officeDocument/2006/relationships/tags" Target="../tags/tag656.xml"/><Relationship Id="rId13" Type="http://schemas.openxmlformats.org/officeDocument/2006/relationships/tags" Target="../tags/tag655.xml"/><Relationship Id="rId12" Type="http://schemas.openxmlformats.org/officeDocument/2006/relationships/tags" Target="../tags/tag654.xml"/><Relationship Id="rId11" Type="http://schemas.openxmlformats.org/officeDocument/2006/relationships/tags" Target="../tags/tag653.xml"/><Relationship Id="rId10" Type="http://schemas.openxmlformats.org/officeDocument/2006/relationships/tags" Target="../tags/tag652.xml"/><Relationship Id="rId1" Type="http://schemas.openxmlformats.org/officeDocument/2006/relationships/tags" Target="../tags/tag643.xml"/></Relationships>
</file>

<file path=ppt/slides/_rels/slide53.xml.rels><?xml version="1.0" encoding="UTF-8" standalone="yes"?>
<Relationships xmlns="http://schemas.openxmlformats.org/package/2006/relationships"><Relationship Id="rId9" Type="http://schemas.openxmlformats.org/officeDocument/2006/relationships/tags" Target="../tags/tag674.xml"/><Relationship Id="rId8" Type="http://schemas.openxmlformats.org/officeDocument/2006/relationships/tags" Target="../tags/tag673.xml"/><Relationship Id="rId7" Type="http://schemas.openxmlformats.org/officeDocument/2006/relationships/tags" Target="../tags/tag672.xml"/><Relationship Id="rId6" Type="http://schemas.openxmlformats.org/officeDocument/2006/relationships/tags" Target="../tags/tag671.xml"/><Relationship Id="rId5" Type="http://schemas.openxmlformats.org/officeDocument/2006/relationships/tags" Target="../tags/tag670.xml"/><Relationship Id="rId4" Type="http://schemas.openxmlformats.org/officeDocument/2006/relationships/tags" Target="../tags/tag669.xml"/><Relationship Id="rId3" Type="http://schemas.openxmlformats.org/officeDocument/2006/relationships/tags" Target="../tags/tag668.xml"/><Relationship Id="rId2" Type="http://schemas.openxmlformats.org/officeDocument/2006/relationships/tags" Target="../tags/tag667.xml"/><Relationship Id="rId12" Type="http://schemas.openxmlformats.org/officeDocument/2006/relationships/slideLayout" Target="../slideLayouts/slideLayout17.xml"/><Relationship Id="rId11" Type="http://schemas.openxmlformats.org/officeDocument/2006/relationships/tags" Target="../tags/tag676.xml"/><Relationship Id="rId10" Type="http://schemas.openxmlformats.org/officeDocument/2006/relationships/tags" Target="../tags/tag675.xml"/><Relationship Id="rId1" Type="http://schemas.openxmlformats.org/officeDocument/2006/relationships/tags" Target="../tags/tag666.xml"/></Relationships>
</file>

<file path=ppt/slides/_rels/slide54.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683.xml"/><Relationship Id="rId7" Type="http://schemas.openxmlformats.org/officeDocument/2006/relationships/image" Target="../media/image7.png"/><Relationship Id="rId6" Type="http://schemas.openxmlformats.org/officeDocument/2006/relationships/tags" Target="../tags/tag682.xml"/><Relationship Id="rId5" Type="http://schemas.openxmlformats.org/officeDocument/2006/relationships/tags" Target="../tags/tag681.xml"/><Relationship Id="rId4" Type="http://schemas.openxmlformats.org/officeDocument/2006/relationships/tags" Target="../tags/tag680.xml"/><Relationship Id="rId3" Type="http://schemas.openxmlformats.org/officeDocument/2006/relationships/tags" Target="../tags/tag679.xml"/><Relationship Id="rId2" Type="http://schemas.openxmlformats.org/officeDocument/2006/relationships/tags" Target="../tags/tag678.xml"/><Relationship Id="rId1" Type="http://schemas.openxmlformats.org/officeDocument/2006/relationships/tags" Target="../tags/tag677.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tags" Target="../tags/tag685.xml"/><Relationship Id="rId1" Type="http://schemas.openxmlformats.org/officeDocument/2006/relationships/tags" Target="../tags/tag684.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s>
</file>

<file path=ppt/slides/_rels/slide8.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image" Target="../media/image1.png"/><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0" Type="http://schemas.openxmlformats.org/officeDocument/2006/relationships/slideLayout" Target="../slideLayouts/slideLayout17.xml"/><Relationship Id="rId1" Type="http://schemas.openxmlformats.org/officeDocument/2006/relationships/tags" Target="../tags/tag172.xml"/></Relationships>
</file>

<file path=ppt/slides/_rels/slide9.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3" Type="http://schemas.openxmlformats.org/officeDocument/2006/relationships/slideLayout" Target="../slideLayouts/slideLayout17.xml"/><Relationship Id="rId12" Type="http://schemas.openxmlformats.org/officeDocument/2006/relationships/tags" Target="../tags/tag191.xml"/><Relationship Id="rId11" Type="http://schemas.openxmlformats.org/officeDocument/2006/relationships/tags" Target="../tags/tag190.xml"/><Relationship Id="rId10" Type="http://schemas.openxmlformats.org/officeDocument/2006/relationships/tags" Target="../tags/tag189.xml"/><Relationship Id="rId1" Type="http://schemas.openxmlformats.org/officeDocument/2006/relationships/tags" Target="../tags/tag18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custDataLst>
              <p:tags r:id="rId1"/>
            </p:custDataLst>
          </p:nvPr>
        </p:nvSpPr>
        <p:spPr/>
        <p:txBody>
          <a:bodyPr/>
          <a:lstStyle/>
          <a:p>
            <a:r>
              <a:rPr lang="zh-CN" altLang="en-US" dirty="0">
                <a:solidFill>
                  <a:schemeClr val="accent1"/>
                </a:solidFill>
                <a:sym typeface="Arial" panose="020B0604020202020204" pitchFamily="34" charset="0"/>
              </a:rPr>
              <a:t>导 论</a:t>
            </a:r>
            <a:endParaRPr lang="zh-CN" altLang="en-US" dirty="0">
              <a:solidFill>
                <a:schemeClr val="accent1"/>
              </a:solidFill>
              <a:sym typeface="Arial" panose="020B0604020202020204" pitchFamily="34" charset="0"/>
            </a:endParaRPr>
          </a:p>
        </p:txBody>
      </p:sp>
      <p:sp>
        <p:nvSpPr>
          <p:cNvPr id="4" name="文本占位符 3"/>
          <p:cNvSpPr>
            <a:spLocks noGrp="1"/>
          </p:cNvSpPr>
          <p:nvPr>
            <p:ph type="body" sz="quarter" idx="13"/>
            <p:custDataLst>
              <p:tags r:id="rId2"/>
            </p:custDataLst>
          </p:nvPr>
        </p:nvSpPr>
        <p:spPr/>
        <p:txBody>
          <a:bodyPr/>
          <a:lstStyle/>
          <a:p>
            <a:r>
              <a:rPr lang="zh-CN" altLang="en-US" dirty="0">
                <a:solidFill>
                  <a:schemeClr val="accent1"/>
                </a:solidFill>
                <a:sym typeface="Arial" panose="020B0604020202020204" pitchFamily="34" charset="0"/>
              </a:rPr>
              <a:t>演讲人</a:t>
            </a:r>
            <a:endParaRPr lang="zh-CN" altLang="en-US" dirty="0">
              <a:solidFill>
                <a:schemeClr val="accent1"/>
              </a:solidFill>
              <a:sym typeface="Arial" panose="020B0604020202020204" pitchFamily="34" charset="0"/>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134110" y="1323975"/>
            <a:ext cx="3341370" cy="3486150"/>
          </a:xfrm>
          <a:prstGeom prst="rect">
            <a:avLst/>
          </a:prstGeom>
          <a:noFill/>
          <a:ln>
            <a:noFill/>
          </a:ln>
          <a:effectLst/>
        </p:spPr>
        <p:txBody>
          <a:bodyPr vert="horz" wrap="square" rtlCol="0" anchor="ctr" anchorCtr="0">
            <a:normAutofit/>
          </a:bodyPr>
          <a:lstStyle/>
          <a:p>
            <a:pPr algn="ctr"/>
            <a:r>
              <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01</a:t>
            </a:r>
            <a:endPar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4" name="标题 3"/>
          <p:cNvSpPr>
            <a:spLocks noGrp="1"/>
          </p:cNvSpPr>
          <p:nvPr>
            <p:ph type="title"/>
            <p:custDataLst>
              <p:tags r:id="rId2"/>
            </p:custDataLst>
          </p:nvPr>
        </p:nvSpPr>
        <p:spPr>
          <a:xfrm>
            <a:off x="4676775" y="2059940"/>
            <a:ext cx="6793230" cy="1743710"/>
          </a:xfrm>
        </p:spPr>
        <p:txBody>
          <a:bodyPr>
            <a:normAutofit fontScale="90000"/>
          </a:bodyPr>
          <a:lstStyle/>
          <a:p>
            <a:r>
              <a:rPr lang="zh-CN" altLang="en-US">
                <a:solidFill>
                  <a:schemeClr val="accent1"/>
                </a:solidFill>
              </a:rPr>
              <a:t>第一章</a:t>
            </a:r>
            <a:br>
              <a:rPr lang="zh-CN" altLang="en-US">
                <a:solidFill>
                  <a:schemeClr val="accent1"/>
                </a:solidFill>
              </a:rPr>
            </a:br>
            <a:r>
              <a:rPr lang="zh-CN" altLang="en-US">
                <a:solidFill>
                  <a:schemeClr val="accent1"/>
                </a:solidFill>
              </a:rPr>
              <a:t>中华人民共和国的诞生和社会主义制度的确立</a:t>
            </a:r>
            <a:endParaRPr lang="zh-CN" altLang="en-US">
              <a:solidFill>
                <a:schemeClr val="accent1"/>
              </a:solidFill>
            </a:endParaRPr>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中华人民共和国的成立</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5"/>
            </p:custDataLst>
          </p:nvPr>
        </p:nvSpPr>
        <p:spPr>
          <a:xfrm>
            <a:off x="743585" y="2066290"/>
            <a:ext cx="10704195" cy="409765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中华人民共和国的成立，标志着中国近代以来无数仁人志士为之奋斗的民族独立、人民解放历史任务的基本完成，为实现国家繁荣富强、人民共同富裕的历史创造了必要的前提，其历史意义重大而深远。第一，结束了帝国主义、殖民主义势力压迫中国、奴役中国人民的历史，真正实现了人民独立，一洗百年来蒙受的耻辱，鼓舞和振奋了民族精神； 第二，结束了旧中国一盘散沙的局面，是中国从衰败走向富裕的转折点；第三，结束了极少数剥削者统治广大人民的历史，建立起了工人阶级领导的、以工农联盟为基础的人民民主专政的国家政权，一个真正属于人民的共和国从此建立起来；第四，极大地增强了维护世界和平的力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民主革命任务的完成和新生人民政权的巩固</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5"/>
            </p:custDataLst>
          </p:nvPr>
        </p:nvSpPr>
        <p:spPr>
          <a:xfrm>
            <a:off x="852170" y="2066290"/>
            <a:ext cx="10173335" cy="409765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中国大陆的统一和各级人民政权的建立。1949 年 10 月 1 日，朱德发布了“迅速肃清
国民党反动军队的残余，解放一切尚未解放的国土”的命令。1949 年 10 月 14 日，广州
解放；11 月 6 日，解放军歼灭白崇禧集团，解放了广西全境；12 月 10 日，蒋介石见大势已去逃往台湾。1950 年 6 月，除西藏、台湾和少数几个岛屿外，全部中国领土得以解放。1951 年 5 月 23 日，《中央人民政府和西藏地方政府关于和平解放西藏办法的协议》在北京正式签署，10 月 26 日人民解放军进驻拉萨，西藏和平解放。</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国民经济的迅速恢复</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5"/>
            </p:custDataLst>
          </p:nvPr>
        </p:nvSpPr>
        <p:spPr>
          <a:xfrm>
            <a:off x="558165" y="1689735"/>
            <a:ext cx="6489700" cy="324231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通过调整公私关系、劳资关系、产销关系等，合理调整工商业。通过“三反”“五反”运动，揭露了党和国家工作人员的受贿案件，揭露了大量资本家偷税漏税等不法行为。从
1949 年 10 月到 1952 年底，三年的努力使得国民经济迅速恢复。</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6"/>
            </p:custDataLst>
          </p:nvPr>
        </p:nvPicPr>
        <p:blipFill>
          <a:blip r:embed="rId7"/>
          <a:stretch>
            <a:fillRect/>
          </a:stretch>
        </p:blipFill>
        <p:spPr>
          <a:xfrm>
            <a:off x="7047865" y="1923415"/>
            <a:ext cx="4857750" cy="3238500"/>
          </a:xfrm>
          <a:prstGeom prst="rect">
            <a:avLst/>
          </a:prstGeom>
        </p:spPr>
      </p:pic>
    </p:spTree>
    <p:custDataLst>
      <p:tags r:id="rId8"/>
    </p:custData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过渡时期总路线的提出和社会主义基本经济制度的建立</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5"/>
            </p:custDataLst>
          </p:nvPr>
        </p:nvSpPr>
        <p:spPr>
          <a:xfrm>
            <a:off x="679450" y="1936115"/>
            <a:ext cx="10781030" cy="385064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过渡时期总路线的核心是“一化三改”与“一体两翼”。它的主体任务是逐步实现社会主义工业化，两翼是指对个体农业、手工业的社会主义改造和对资本主义工商业的社会主义改造。主体和两翼是不可分离的整体。一方面，实现社会主义工业化，是国家独立和富强的当然要求和必要条件。新中国成立时，中国工业发展十分落后，不改变这种落后状况，就不能摆脱被动挨打的命运。另一方面，为了实现社会主义工业化，也必须对个体经济和私营企业进行社会主义改造。</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社会主义政治制度的确立和发展</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5"/>
            </p:custDataLst>
          </p:nvPr>
        </p:nvSpPr>
        <p:spPr>
          <a:xfrm>
            <a:off x="1584960" y="2066290"/>
            <a:ext cx="6209665" cy="409765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1953 年 1 月，中央人民政府委员会审议通过《关于召开全国人民代表大会及地方各级人民代表大会的决议》，决定召开由人民选举产生的乡、县、省（市）各级人民代表大会，并在此基础上召开全国人民代表大会，制定宪法。会议成立以毛泽东为主席的 33 人
宪法起草委员会，以周恩来为主席的 24 人选举法起草委员会，分别负责起草宪法和选举
法。同年 2 月，中央人民政府委员会审议通过了《中华人民共和国全国人民代表大会及地
方各级人民代表大会选举法》，并于 3 月 1 日公布施行。</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6"/>
            </p:custDataLst>
          </p:nvPr>
        </p:nvPicPr>
        <p:blipFill>
          <a:blip r:embed="rId7"/>
          <a:stretch>
            <a:fillRect/>
          </a:stretch>
        </p:blipFill>
        <p:spPr>
          <a:xfrm>
            <a:off x="7794625" y="2665730"/>
            <a:ext cx="4029075" cy="2714625"/>
          </a:xfrm>
          <a:prstGeom prst="rect">
            <a:avLst/>
          </a:prstGeom>
        </p:spPr>
      </p:pic>
    </p:spTree>
    <p:custDataLst>
      <p:tags r:id="rId8"/>
    </p:custData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文教科技卫生等事业的建设和进步</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5"/>
            </p:custDataLst>
          </p:nvPr>
        </p:nvSpPr>
        <p:spPr>
          <a:xfrm>
            <a:off x="457017" y="1864741"/>
            <a:ext cx="6872335" cy="409752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围绕过渡时期总路线，在全党和全国人民中开展对马克思列宁主义理论和社会主义思想的学习、宣传和教育活动，明确了在党和国家各项工作中加强思想工作的重要性。通
过参加各种形式的学习活动，对知识分子进行思想改造运动，开展批评与自我批评教育， 在思想上清除封建残余的帝国主义、封建买办阶级思想以及资产阶级思想、唯心主义观念，初步接受马克思主义世界观。重视科研，大力培养新生的科研力量；做好卫生防疫， 形成中西医相互合作、取长补短的良好局面；实行节制生育政策；鼓励“百花齐放”的文艺事业发展等。</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6"/>
            </p:custDataLst>
          </p:nvPr>
        </p:nvPicPr>
        <p:blipFill>
          <a:blip r:embed="rId7"/>
          <a:stretch>
            <a:fillRect/>
          </a:stretch>
        </p:blipFill>
        <p:spPr>
          <a:xfrm>
            <a:off x="7172325" y="2499995"/>
            <a:ext cx="4562475" cy="2505075"/>
          </a:xfrm>
          <a:prstGeom prst="rect">
            <a:avLst/>
          </a:prstGeom>
        </p:spPr>
      </p:pic>
    </p:spTree>
    <p:custDataLst>
      <p:tags r:id="rId8"/>
    </p:custData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新中国外交基础的奠定</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9" name="矩形 8"/>
          <p:cNvSpPr/>
          <p:nvPr>
            <p:custDataLst>
              <p:tags r:id="rId5"/>
            </p:custDataLst>
          </p:nvPr>
        </p:nvSpPr>
        <p:spPr>
          <a:xfrm>
            <a:off x="2009337" y="1929818"/>
            <a:ext cx="8151752" cy="436949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2142870" y="1676212"/>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7"/>
            </p:custDataLst>
          </p:nvPr>
        </p:nvCxnSpPr>
        <p:spPr>
          <a:xfrm>
            <a:off x="2009335" y="1739108"/>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9817306" y="6125284"/>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9683771" y="6188180"/>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Title 6"/>
          <p:cNvSpPr txBox="1"/>
          <p:nvPr>
            <p:custDataLst>
              <p:tags r:id="rId10"/>
            </p:custDataLst>
          </p:nvPr>
        </p:nvSpPr>
        <p:spPr>
          <a:xfrm>
            <a:off x="2482815" y="2248178"/>
            <a:ext cx="7204793" cy="373277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国际上，以美国为首的资本主义国家对新中国采取经济封锁、外交孤立、军事包围和威胁的敌对政策；第二次世界大战后一系列国家走上了人民民主道路，形成了社会主义阵营；广大的亚非拉国家纷纷走上独立自主的道路。在国内，新中国成立是中国能够执行独立自主外交的前提。政权亟待巩固，经济亟待恢复，需要创造和平的建设环境，进而能够在国际舞台上发挥重要作用，树立新中国的国际形象。</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8"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17"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实施案例</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5" name="任意多边形 4"/>
          <p:cNvSpPr/>
          <p:nvPr>
            <p:custDataLst>
              <p:tags r:id="rId5"/>
            </p:custDataLst>
          </p:nvPr>
        </p:nvSpPr>
        <p:spPr>
          <a:xfrm>
            <a:off x="1797811" y="3240740"/>
            <a:ext cx="1052360" cy="626230"/>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6" name="任意多边形 45"/>
          <p:cNvSpPr/>
          <p:nvPr>
            <p:custDataLst>
              <p:tags r:id="rId6"/>
            </p:custDataLst>
          </p:nvPr>
        </p:nvSpPr>
        <p:spPr>
          <a:xfrm>
            <a:off x="1782347" y="3302590"/>
            <a:ext cx="1075555" cy="626230"/>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lt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8" name="标题 1"/>
          <p:cNvSpPr txBox="1"/>
          <p:nvPr>
            <p:custDataLst>
              <p:tags r:id="rId7"/>
            </p:custDataLst>
          </p:nvPr>
        </p:nvSpPr>
        <p:spPr>
          <a:xfrm>
            <a:off x="1942119" y="2925097"/>
            <a:ext cx="757095" cy="746675"/>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3600" b="1" dirty="0">
                <a:solidFill>
                  <a:schemeClr val="accent1"/>
                </a:solidFill>
                <a:latin typeface="微软雅黑" panose="020B0503020204020204" charset="-122"/>
                <a:ea typeface="微软雅黑" panose="020B0503020204020204" charset="-122"/>
                <a:cs typeface="+mj-cs"/>
                <a:sym typeface="Arial" panose="020B0604020202020204" pitchFamily="34" charset="0"/>
              </a:rPr>
              <a:t>01</a:t>
            </a:r>
            <a:endParaRPr lang="en-US" altLang="zh-CN" sz="3600" b="1" dirty="0">
              <a:solidFill>
                <a:schemeClr val="accent1"/>
              </a:solidFill>
              <a:latin typeface="微软雅黑" panose="020B0503020204020204" charset="-122"/>
              <a:ea typeface="微软雅黑" panose="020B0503020204020204" charset="-122"/>
              <a:cs typeface="+mj-cs"/>
              <a:sym typeface="Arial" panose="020B0604020202020204" pitchFamily="34" charset="0"/>
            </a:endParaRPr>
          </a:p>
        </p:txBody>
      </p:sp>
      <p:sp>
        <p:nvSpPr>
          <p:cNvPr id="49" name="标题 1"/>
          <p:cNvSpPr txBox="1"/>
          <p:nvPr>
            <p:custDataLst>
              <p:tags r:id="rId8"/>
            </p:custDataLst>
          </p:nvPr>
        </p:nvSpPr>
        <p:spPr>
          <a:xfrm>
            <a:off x="1302703" y="4063295"/>
            <a:ext cx="2189957" cy="784648"/>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500" spc="150" dirty="0">
                <a:solidFill>
                  <a:schemeClr val="dk1"/>
                </a:solidFill>
                <a:latin typeface="微软雅黑" panose="020B0503020204020204" charset="-122"/>
                <a:ea typeface="微软雅黑" panose="020B0503020204020204" charset="-122"/>
                <a:sym typeface="Arial" panose="020B0604020202020204" pitchFamily="34" charset="0"/>
              </a:rPr>
              <a:t>（一）模拟政协会议讨论确定国旗</a:t>
            </a:r>
            <a:endParaRPr lang="zh-CN" altLang="en-US" sz="1500" spc="150" dirty="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2" name="任意多边形 1"/>
          <p:cNvSpPr/>
          <p:nvPr>
            <p:custDataLst>
              <p:tags r:id="rId9"/>
            </p:custDataLst>
          </p:nvPr>
        </p:nvSpPr>
        <p:spPr>
          <a:xfrm>
            <a:off x="4263356" y="3240740"/>
            <a:ext cx="1052360" cy="626230"/>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 name="任意多边形 3"/>
          <p:cNvSpPr/>
          <p:nvPr>
            <p:custDataLst>
              <p:tags r:id="rId10"/>
            </p:custDataLst>
          </p:nvPr>
        </p:nvSpPr>
        <p:spPr>
          <a:xfrm>
            <a:off x="4247892" y="3302590"/>
            <a:ext cx="1075555" cy="626230"/>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lt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 name="标题 1"/>
          <p:cNvSpPr txBox="1"/>
          <p:nvPr>
            <p:custDataLst>
              <p:tags r:id="rId11"/>
            </p:custDataLst>
          </p:nvPr>
        </p:nvSpPr>
        <p:spPr>
          <a:xfrm>
            <a:off x="4407662" y="2925097"/>
            <a:ext cx="757095" cy="746675"/>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3600" b="1" dirty="0">
                <a:solidFill>
                  <a:schemeClr val="accent2"/>
                </a:solidFill>
                <a:latin typeface="微软雅黑" panose="020B0503020204020204" charset="-122"/>
                <a:ea typeface="微软雅黑" panose="020B0503020204020204" charset="-122"/>
                <a:cs typeface="+mj-cs"/>
                <a:sym typeface="Arial" panose="020B0604020202020204" pitchFamily="34" charset="0"/>
              </a:rPr>
              <a:t>02</a:t>
            </a:r>
            <a:endParaRPr lang="en-US" altLang="zh-CN" sz="3600" b="1" dirty="0">
              <a:solidFill>
                <a:schemeClr val="accent2"/>
              </a:solidFill>
              <a:latin typeface="微软雅黑" panose="020B0503020204020204" charset="-122"/>
              <a:ea typeface="微软雅黑" panose="020B0503020204020204" charset="-122"/>
              <a:cs typeface="+mj-cs"/>
              <a:sym typeface="Arial" panose="020B0604020202020204" pitchFamily="34" charset="0"/>
            </a:endParaRPr>
          </a:p>
        </p:txBody>
      </p:sp>
      <p:sp>
        <p:nvSpPr>
          <p:cNvPr id="7" name="标题 1"/>
          <p:cNvSpPr txBox="1"/>
          <p:nvPr>
            <p:custDataLst>
              <p:tags r:id="rId12"/>
            </p:custDataLst>
          </p:nvPr>
        </p:nvSpPr>
        <p:spPr>
          <a:xfrm>
            <a:off x="3768248" y="4063295"/>
            <a:ext cx="2189957" cy="784648"/>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500" spc="150" dirty="0">
                <a:solidFill>
                  <a:schemeClr val="dk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（二）“共和国长子”与社会主义工业化</a:t>
            </a:r>
            <a:endParaRPr lang="zh-CN" altLang="en-US" sz="1500" spc="150" dirty="0">
              <a:solidFill>
                <a:schemeClr val="dk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8" name="任意多边形 7"/>
          <p:cNvSpPr/>
          <p:nvPr>
            <p:custDataLst>
              <p:tags r:id="rId13"/>
            </p:custDataLst>
          </p:nvPr>
        </p:nvSpPr>
        <p:spPr>
          <a:xfrm>
            <a:off x="6728899" y="3240740"/>
            <a:ext cx="1052360" cy="626230"/>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0" name="任意多边形 9"/>
          <p:cNvSpPr/>
          <p:nvPr>
            <p:custDataLst>
              <p:tags r:id="rId14"/>
            </p:custDataLst>
          </p:nvPr>
        </p:nvSpPr>
        <p:spPr>
          <a:xfrm>
            <a:off x="6713436" y="3302590"/>
            <a:ext cx="1075555" cy="626230"/>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lt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1" name="标题 1"/>
          <p:cNvSpPr txBox="1"/>
          <p:nvPr>
            <p:custDataLst>
              <p:tags r:id="rId15"/>
            </p:custDataLst>
          </p:nvPr>
        </p:nvSpPr>
        <p:spPr>
          <a:xfrm>
            <a:off x="6873207" y="2925097"/>
            <a:ext cx="757095" cy="746675"/>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3600" b="1" dirty="0">
                <a:solidFill>
                  <a:schemeClr val="accent3"/>
                </a:solidFill>
                <a:latin typeface="微软雅黑" panose="020B0503020204020204" charset="-122"/>
                <a:ea typeface="微软雅黑" panose="020B0503020204020204" charset="-122"/>
                <a:cs typeface="+mj-cs"/>
                <a:sym typeface="Arial" panose="020B0604020202020204" pitchFamily="34" charset="0"/>
              </a:rPr>
              <a:t>03</a:t>
            </a:r>
            <a:endParaRPr lang="en-US" altLang="zh-CN" sz="3600" b="1" dirty="0">
              <a:solidFill>
                <a:schemeClr val="accent3"/>
              </a:solidFill>
              <a:latin typeface="微软雅黑" panose="020B0503020204020204" charset="-122"/>
              <a:ea typeface="微软雅黑" panose="020B0503020204020204" charset="-122"/>
              <a:cs typeface="+mj-cs"/>
              <a:sym typeface="Arial" panose="020B0604020202020204" pitchFamily="34" charset="0"/>
            </a:endParaRPr>
          </a:p>
        </p:txBody>
      </p:sp>
      <p:sp>
        <p:nvSpPr>
          <p:cNvPr id="12" name="标题 1"/>
          <p:cNvSpPr txBox="1"/>
          <p:nvPr>
            <p:custDataLst>
              <p:tags r:id="rId16"/>
            </p:custDataLst>
          </p:nvPr>
        </p:nvSpPr>
        <p:spPr>
          <a:xfrm>
            <a:off x="6233793" y="4063295"/>
            <a:ext cx="2189957" cy="784648"/>
          </a:xfrm>
          <a:prstGeom prst="rect">
            <a:avLst/>
          </a:prstGeom>
          <a:noFill/>
        </p:spPr>
        <p:txBody>
          <a:bodyPr wrap="square" rtlCol="0" anchor="t">
            <a:normAutofit lnSpcReduction="20000"/>
          </a:bodyPr>
          <a:lstStyle>
            <a:defPPr>
              <a:defRPr lang="zh-CN"/>
            </a:defPPr>
            <a:lvl1pPr>
              <a:lnSpc>
                <a:spcPct val="130000"/>
              </a:lnSpc>
              <a:defRPr sz="1200"/>
            </a:lvl1pPr>
          </a:lstStyle>
          <a:p>
            <a:pPr algn="ctr">
              <a:lnSpc>
                <a:spcPct val="120000"/>
              </a:lnSpc>
            </a:pPr>
            <a:r>
              <a:rPr lang="zh-CN" altLang="en-US" sz="1500" spc="150" dirty="0">
                <a:solidFill>
                  <a:schemeClr val="dk1"/>
                </a:solidFill>
                <a:latin typeface="微软雅黑" panose="020B0503020204020204" charset="-122"/>
                <a:ea typeface="微软雅黑" panose="020B0503020204020204" charset="-122"/>
                <a:sym typeface="Arial" panose="020B0604020202020204" pitchFamily="34" charset="0"/>
              </a:rPr>
              <a:t>（三）认识中国共产党的领导与社会主义新西藏</a:t>
            </a:r>
            <a:endParaRPr lang="zh-CN" altLang="en-US" sz="1500" spc="150" dirty="0">
              <a:solidFill>
                <a:schemeClr val="dk1"/>
              </a:solidFill>
              <a:latin typeface="微软雅黑" panose="020B0503020204020204" charset="-122"/>
              <a:ea typeface="微软雅黑" panose="020B0503020204020204" charset="-122"/>
              <a:sym typeface="Arial" panose="020B0604020202020204" pitchFamily="34" charset="0"/>
            </a:endParaRPr>
          </a:p>
        </p:txBody>
      </p:sp>
      <p:sp>
        <p:nvSpPr>
          <p:cNvPr id="13" name="任意多边形 12"/>
          <p:cNvSpPr/>
          <p:nvPr>
            <p:custDataLst>
              <p:tags r:id="rId17"/>
            </p:custDataLst>
          </p:nvPr>
        </p:nvSpPr>
        <p:spPr>
          <a:xfrm>
            <a:off x="9194444" y="3240740"/>
            <a:ext cx="1052360" cy="626230"/>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4" name="任意多边形 13"/>
          <p:cNvSpPr/>
          <p:nvPr>
            <p:custDataLst>
              <p:tags r:id="rId18"/>
            </p:custDataLst>
          </p:nvPr>
        </p:nvSpPr>
        <p:spPr>
          <a:xfrm>
            <a:off x="9178980" y="3302590"/>
            <a:ext cx="1075555" cy="626230"/>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lt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5" name="标题 1"/>
          <p:cNvSpPr txBox="1"/>
          <p:nvPr>
            <p:custDataLst>
              <p:tags r:id="rId19"/>
            </p:custDataLst>
          </p:nvPr>
        </p:nvSpPr>
        <p:spPr>
          <a:xfrm>
            <a:off x="9338752" y="2925097"/>
            <a:ext cx="757095" cy="746675"/>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3600" b="1" dirty="0">
                <a:solidFill>
                  <a:schemeClr val="accent4">
                    <a:lumMod val="75000"/>
                  </a:schemeClr>
                </a:solidFill>
                <a:latin typeface="微软雅黑" panose="020B0503020204020204" charset="-122"/>
                <a:ea typeface="微软雅黑" panose="020B0503020204020204" charset="-122"/>
                <a:cs typeface="+mj-cs"/>
                <a:sym typeface="Arial" panose="020B0604020202020204" pitchFamily="34" charset="0"/>
              </a:rPr>
              <a:t>04</a:t>
            </a:r>
            <a:endParaRPr lang="en-US" altLang="zh-CN" sz="3600" b="1" dirty="0">
              <a:solidFill>
                <a:schemeClr val="accent4">
                  <a:lumMod val="75000"/>
                </a:schemeClr>
              </a:solidFill>
              <a:latin typeface="微软雅黑" panose="020B0503020204020204" charset="-122"/>
              <a:ea typeface="微软雅黑" panose="020B0503020204020204" charset="-122"/>
              <a:cs typeface="+mj-cs"/>
              <a:sym typeface="Arial" panose="020B0604020202020204" pitchFamily="34" charset="0"/>
            </a:endParaRPr>
          </a:p>
        </p:txBody>
      </p:sp>
      <p:sp>
        <p:nvSpPr>
          <p:cNvPr id="16" name="标题 1"/>
          <p:cNvSpPr txBox="1"/>
          <p:nvPr>
            <p:custDataLst>
              <p:tags r:id="rId20"/>
            </p:custDataLst>
          </p:nvPr>
        </p:nvSpPr>
        <p:spPr>
          <a:xfrm>
            <a:off x="8699337" y="4063295"/>
            <a:ext cx="2189957" cy="784648"/>
          </a:xfrm>
          <a:prstGeom prst="rect">
            <a:avLst/>
          </a:prstGeom>
          <a:noFill/>
        </p:spPr>
        <p:txBody>
          <a:bodyPr wrap="square" rtlCol="0" anchor="t">
            <a:normAutofit lnSpcReduction="20000"/>
          </a:bodyPr>
          <a:lstStyle>
            <a:defPPr>
              <a:defRPr lang="zh-CN"/>
            </a:defPPr>
            <a:lvl1pPr>
              <a:lnSpc>
                <a:spcPct val="130000"/>
              </a:lnSpc>
              <a:defRPr sz="1200"/>
            </a:lvl1pPr>
          </a:lstStyle>
          <a:p>
            <a:pPr algn="ctr">
              <a:lnSpc>
                <a:spcPct val="120000"/>
              </a:lnSpc>
            </a:pPr>
            <a:r>
              <a:rPr lang="zh-CN" altLang="en-US" sz="1500" spc="150" dirty="0">
                <a:solidFill>
                  <a:schemeClr val="dk1"/>
                </a:solidFill>
                <a:latin typeface="微软雅黑" panose="020B0503020204020204" charset="-122"/>
                <a:ea typeface="微软雅黑" panose="020B0503020204020204" charset="-122"/>
                <a:sym typeface="Arial" panose="020B0604020202020204" pitchFamily="34" charset="0"/>
              </a:rPr>
              <a:t>（四）模拟第一届全国人民代表大会，体验社会主义民主</a:t>
            </a:r>
            <a:endParaRPr lang="zh-CN" altLang="en-US" sz="1500" spc="150" dirty="0">
              <a:solidFill>
                <a:schemeClr val="dk1"/>
              </a:solidFill>
              <a:latin typeface="微软雅黑" panose="020B0503020204020204" charset="-122"/>
              <a:ea typeface="微软雅黑" panose="020B0503020204020204" charset="-122"/>
              <a:sym typeface="Arial" panose="020B0604020202020204" pitchFamily="34" charset="0"/>
            </a:endParaRPr>
          </a:p>
        </p:txBody>
      </p:sp>
    </p:spTree>
    <p:custDataLst>
      <p:tags r:id="rId21"/>
    </p:custData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拓展思考</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892883" y="1731304"/>
            <a:ext cx="8382634" cy="430927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（1）为什么说《中国人民政治协商会议共同纲领》是新民主主义性质的纲领？如何评价它的历史地位和作用？
（2）新中国为什么能够在很短的时间内全面恢复国民经济？
（3）社会主义改造中的“和平赎买”为什么能够取得成功？
（4）如何准确理解中国人民选择社会主义的历史必然性？
重点回顾‧知识速递
（1）1949 年，中国人民政治协商会议通过《共同纲领》，中华人民共和国宣告成立。
（2）1950—1953 年，中国人民齐心协力，取得抗美援朝战争的伟大胜利。</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0" y="0"/>
            <a:ext cx="12192635" cy="110871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lt1"/>
              </a:solidFill>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225" name="文本框 224"/>
          <p:cNvSpPr txBox="1"/>
          <p:nvPr>
            <p:custDataLst>
              <p:tags r:id="rId2"/>
            </p:custDataLst>
          </p:nvPr>
        </p:nvSpPr>
        <p:spPr>
          <a:xfrm>
            <a:off x="3410584" y="2869565"/>
            <a:ext cx="3240000" cy="963295"/>
          </a:xfrm>
          <a:prstGeom prst="rect">
            <a:avLst/>
          </a:prstGeom>
          <a:noFill/>
        </p:spPr>
        <p:txBody>
          <a:bodyPr wrap="square" rtlCol="0">
            <a:normAutofit/>
          </a:bodyPr>
          <a:lstStyle/>
          <a:p>
            <a:pPr algn="just">
              <a:lnSpc>
                <a:spcPct val="150000"/>
              </a:lnSpc>
              <a:spcAft>
                <a:spcPts val="2000"/>
              </a:spcAft>
            </a:pPr>
            <a:r>
              <a:rPr lang="zh-CN" altLang="en-US" dirty="0">
                <a:solidFill>
                  <a:schemeClr val="dk1">
                    <a:lumMod val="75000"/>
                    <a:lumOff val="25000"/>
                  </a:schemeClr>
                </a:solidFill>
                <a:uFillTx/>
                <a:latin typeface="Arial" panose="020B0604020202020204" pitchFamily="34" charset="0"/>
                <a:ea typeface="微软雅黑" panose="020B0503020204020204" charset="-122"/>
                <a:sym typeface="Arial" panose="020B0604020202020204" pitchFamily="34" charset="0"/>
              </a:rPr>
              <a:t>导 论</a:t>
            </a:r>
            <a:endParaRPr lang="zh-CN" altLang="en-US" dirty="0">
              <a:solidFill>
                <a:schemeClr val="dk1">
                  <a:lumMod val="75000"/>
                  <a:lumOff val="25000"/>
                </a:schemeClr>
              </a:solidFill>
              <a:uFillTx/>
              <a:latin typeface="Arial" panose="020B0604020202020204" pitchFamily="34" charset="0"/>
              <a:ea typeface="微软雅黑" panose="020B0503020204020204" charset="-122"/>
              <a:sym typeface="Arial" panose="020B0604020202020204" pitchFamily="34" charset="0"/>
            </a:endParaRPr>
          </a:p>
        </p:txBody>
      </p:sp>
      <p:sp>
        <p:nvSpPr>
          <p:cNvPr id="222" name="文本框 221"/>
          <p:cNvSpPr txBox="1"/>
          <p:nvPr>
            <p:custDataLst>
              <p:tags r:id="rId3"/>
            </p:custDataLst>
          </p:nvPr>
        </p:nvSpPr>
        <p:spPr>
          <a:xfrm>
            <a:off x="3414085" y="1952083"/>
            <a:ext cx="815340" cy="768350"/>
          </a:xfrm>
          <a:prstGeom prst="rect">
            <a:avLst/>
          </a:prstGeom>
          <a:noFill/>
        </p:spPr>
        <p:txBody>
          <a:bodyPr wrap="square" rtlCol="0">
            <a:normAutofit fontScale="80000"/>
          </a:bodyPr>
          <a:lstStyle/>
          <a:p>
            <a:r>
              <a:rPr lang="en-US" altLang="zh-CN" sz="4400" b="1" dirty="0">
                <a:solidFill>
                  <a:schemeClr val="accent1"/>
                </a:solidFill>
                <a:latin typeface="Arial" panose="020B0604020202020204" pitchFamily="34" charset="0"/>
                <a:ea typeface="微软雅黑" panose="020B0503020204020204" charset="-122"/>
                <a:sym typeface="Arial" panose="020B0604020202020204" pitchFamily="34" charset="0"/>
              </a:rPr>
              <a:t>01</a:t>
            </a:r>
            <a:endParaRPr lang="en-US" altLang="zh-CN" sz="4400" b="1"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cxnSp>
        <p:nvCxnSpPr>
          <p:cNvPr id="18" name="直接连接符 17"/>
          <p:cNvCxnSpPr/>
          <p:nvPr>
            <p:custDataLst>
              <p:tags r:id="rId4"/>
            </p:custDataLst>
          </p:nvPr>
        </p:nvCxnSpPr>
        <p:spPr>
          <a:xfrm rot="10800000">
            <a:off x="3537910" y="2702653"/>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5"/>
            </p:custDataLst>
          </p:nvPr>
        </p:nvSpPr>
        <p:spPr>
          <a:xfrm>
            <a:off x="3411854" y="4948555"/>
            <a:ext cx="3240000" cy="996950"/>
          </a:xfrm>
          <a:prstGeom prst="rect">
            <a:avLst/>
          </a:prstGeom>
          <a:noFill/>
        </p:spPr>
        <p:txBody>
          <a:bodyPr wrap="square" rtlCol="0">
            <a:normAutofit/>
          </a:bodyPr>
          <a:lstStyle/>
          <a:p>
            <a:pPr algn="just">
              <a:lnSpc>
                <a:spcPct val="150000"/>
              </a:lnSpc>
              <a:spcAft>
                <a:spcPts val="2000"/>
              </a:spcAft>
            </a:pPr>
            <a:r>
              <a:rPr lang="zh-CN" altLang="en-US" dirty="0">
                <a:solidFill>
                  <a:schemeClr val="dk1">
                    <a:lumMod val="75000"/>
                    <a:lumOff val="25000"/>
                  </a:schemeClr>
                </a:solidFill>
                <a:uFillTx/>
                <a:latin typeface="Arial" panose="020B0604020202020204" pitchFamily="34" charset="0"/>
                <a:ea typeface="微软雅黑" panose="020B0503020204020204" charset="-122"/>
                <a:sym typeface="Arial" panose="020B0604020202020204" pitchFamily="34" charset="0"/>
              </a:rPr>
              <a:t>中华人民共和国的诞生和社会主义制度的确立</a:t>
            </a:r>
            <a:endParaRPr lang="zh-CN" altLang="en-US" dirty="0">
              <a:solidFill>
                <a:schemeClr val="dk1">
                  <a:lumMod val="75000"/>
                  <a:lumOff val="25000"/>
                </a:schemeClr>
              </a:solidFill>
              <a:uFillTx/>
              <a:latin typeface="Arial" panose="020B0604020202020204" pitchFamily="34" charset="0"/>
              <a:ea typeface="微软雅黑" panose="020B0503020204020204" charset="-122"/>
              <a:sym typeface="Arial" panose="020B0604020202020204" pitchFamily="34" charset="0"/>
            </a:endParaRPr>
          </a:p>
        </p:txBody>
      </p:sp>
      <p:sp>
        <p:nvSpPr>
          <p:cNvPr id="118" name="文本框 117"/>
          <p:cNvSpPr txBox="1"/>
          <p:nvPr>
            <p:custDataLst>
              <p:tags r:id="rId6"/>
            </p:custDataLst>
          </p:nvPr>
        </p:nvSpPr>
        <p:spPr>
          <a:xfrm>
            <a:off x="3421705" y="4040971"/>
            <a:ext cx="815340" cy="768350"/>
          </a:xfrm>
          <a:prstGeom prst="rect">
            <a:avLst/>
          </a:prstGeom>
          <a:noFill/>
        </p:spPr>
        <p:txBody>
          <a:bodyPr wrap="square" rtlCol="0">
            <a:normAutofit fontScale="80000"/>
          </a:bodyPr>
          <a:lstStyle/>
          <a:p>
            <a:r>
              <a:rPr lang="en-US" altLang="zh-CN" sz="4400" b="1">
                <a:solidFill>
                  <a:schemeClr val="accent1"/>
                </a:solidFill>
                <a:latin typeface="Arial" panose="020B0604020202020204" pitchFamily="34" charset="0"/>
                <a:ea typeface="微软雅黑" panose="020B0503020204020204" charset="-122"/>
                <a:sym typeface="Arial" panose="020B0604020202020204" pitchFamily="34" charset="0"/>
              </a:rPr>
              <a:t>02</a:t>
            </a:r>
            <a:endParaRPr lang="en-US" altLang="zh-CN" sz="4400" b="1">
              <a:solidFill>
                <a:schemeClr val="accent1"/>
              </a:solidFill>
              <a:latin typeface="Arial" panose="020B0604020202020204" pitchFamily="34" charset="0"/>
              <a:ea typeface="微软雅黑" panose="020B0503020204020204" charset="-122"/>
              <a:sym typeface="Arial" panose="020B0604020202020204" pitchFamily="34" charset="0"/>
            </a:endParaRPr>
          </a:p>
        </p:txBody>
      </p:sp>
      <p:cxnSp>
        <p:nvCxnSpPr>
          <p:cNvPr id="119" name="直接连接符 118"/>
          <p:cNvCxnSpPr/>
          <p:nvPr>
            <p:custDataLst>
              <p:tags r:id="rId7"/>
            </p:custDataLst>
          </p:nvPr>
        </p:nvCxnSpPr>
        <p:spPr>
          <a:xfrm rot="10800000">
            <a:off x="3545530" y="4784556"/>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125" name="文本框 124"/>
          <p:cNvSpPr txBox="1"/>
          <p:nvPr>
            <p:custDataLst>
              <p:tags r:id="rId8"/>
            </p:custDataLst>
          </p:nvPr>
        </p:nvSpPr>
        <p:spPr>
          <a:xfrm>
            <a:off x="7539354" y="2869565"/>
            <a:ext cx="3240000" cy="963295"/>
          </a:xfrm>
          <a:prstGeom prst="rect">
            <a:avLst/>
          </a:prstGeom>
          <a:noFill/>
        </p:spPr>
        <p:txBody>
          <a:bodyPr wrap="square" rtlCol="0">
            <a:normAutofit/>
          </a:bodyPr>
          <a:lstStyle/>
          <a:p>
            <a:pPr algn="just">
              <a:lnSpc>
                <a:spcPct val="150000"/>
              </a:lnSpc>
              <a:spcAft>
                <a:spcPts val="2000"/>
              </a:spcAft>
            </a:pPr>
            <a:r>
              <a:rPr lang="zh-CN" altLang="en-US" dirty="0">
                <a:solidFill>
                  <a:schemeClr val="dk1">
                    <a:lumMod val="75000"/>
                    <a:lumOff val="25000"/>
                  </a:schemeClr>
                </a:solidFill>
                <a:uFillTx/>
                <a:latin typeface="Arial" panose="020B0604020202020204" pitchFamily="34" charset="0"/>
                <a:ea typeface="微软雅黑" panose="020B0503020204020204" charset="-122"/>
                <a:sym typeface="Arial" panose="020B0604020202020204" pitchFamily="34" charset="0"/>
              </a:rPr>
              <a:t>重点回顾‧知识速递</a:t>
            </a:r>
            <a:endParaRPr lang="zh-CN" altLang="en-US" dirty="0">
              <a:solidFill>
                <a:schemeClr val="dk1">
                  <a:lumMod val="75000"/>
                  <a:lumOff val="25000"/>
                </a:schemeClr>
              </a:solidFill>
              <a:uFillTx/>
              <a:latin typeface="Arial" panose="020B0604020202020204" pitchFamily="34" charset="0"/>
              <a:ea typeface="微软雅黑" panose="020B0503020204020204" charset="-122"/>
              <a:sym typeface="Arial" panose="020B0604020202020204" pitchFamily="34" charset="0"/>
            </a:endParaRPr>
          </a:p>
        </p:txBody>
      </p:sp>
      <p:sp>
        <p:nvSpPr>
          <p:cNvPr id="126" name="文本框 125"/>
          <p:cNvSpPr txBox="1"/>
          <p:nvPr>
            <p:custDataLst>
              <p:tags r:id="rId9"/>
            </p:custDataLst>
          </p:nvPr>
        </p:nvSpPr>
        <p:spPr>
          <a:xfrm>
            <a:off x="7542855" y="1961608"/>
            <a:ext cx="815340" cy="768350"/>
          </a:xfrm>
          <a:prstGeom prst="rect">
            <a:avLst/>
          </a:prstGeom>
          <a:noFill/>
        </p:spPr>
        <p:txBody>
          <a:bodyPr wrap="square" rtlCol="0">
            <a:normAutofit fontScale="80000"/>
          </a:bodyPr>
          <a:lstStyle/>
          <a:p>
            <a:r>
              <a:rPr lang="en-US" altLang="zh-CN" sz="4400" b="1" dirty="0">
                <a:solidFill>
                  <a:schemeClr val="accent1"/>
                </a:solidFill>
                <a:latin typeface="Arial" panose="020B0604020202020204" pitchFamily="34" charset="0"/>
                <a:ea typeface="微软雅黑" panose="020B0503020204020204" charset="-122"/>
                <a:sym typeface="Arial" panose="020B0604020202020204" pitchFamily="34" charset="0"/>
              </a:rPr>
              <a:t>03</a:t>
            </a:r>
            <a:endParaRPr lang="en-US" altLang="zh-CN" sz="4400" b="1"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cxnSp>
        <p:nvCxnSpPr>
          <p:cNvPr id="127" name="直接连接符 126"/>
          <p:cNvCxnSpPr/>
          <p:nvPr>
            <p:custDataLst>
              <p:tags r:id="rId10"/>
            </p:custDataLst>
          </p:nvPr>
        </p:nvCxnSpPr>
        <p:spPr>
          <a:xfrm rot="10800000">
            <a:off x="7666680" y="2702653"/>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custDataLst>
              <p:tags r:id="rId11"/>
            </p:custDataLst>
          </p:nvPr>
        </p:nvSpPr>
        <p:spPr>
          <a:xfrm>
            <a:off x="755650" y="696595"/>
            <a:ext cx="1880235" cy="695325"/>
          </a:xfrm>
          <a:prstGeom prst="rect">
            <a:avLst/>
          </a:prstGeom>
          <a:solidFill>
            <a:schemeClr val="accent1"/>
          </a:solidFill>
          <a:ln>
            <a:noFill/>
          </a:ln>
          <a:effectLst/>
        </p:spPr>
        <p:txBody>
          <a:bodyPr vert="horz" wrap="square" lIns="91440" tIns="45720" rIns="91440" bIns="45720" rtlCol="0" anchor="ctr" anchorCtr="1">
            <a:normAutofit/>
          </a:bodyPr>
          <a:lstStyle/>
          <a:p>
            <a:pPr algn="ctr"/>
            <a:r>
              <a:rPr lang="zh-CN" altLang="en-US" sz="3200" b="1" spc="800" dirty="0">
                <a:ln>
                  <a:noFill/>
                </a:ln>
                <a:solidFill>
                  <a:schemeClr val="lt1"/>
                </a:solidFill>
                <a:uFillTx/>
                <a:latin typeface="Arial" panose="020B0604020202020204" pitchFamily="34" charset="0"/>
                <a:ea typeface="微软雅黑" panose="020B0503020204020204" charset="-122"/>
                <a:cs typeface="+mj-lt"/>
                <a:sym typeface="Arial" panose="020B0604020202020204" pitchFamily="34" charset="0"/>
              </a:rPr>
              <a:t>目录</a:t>
            </a:r>
            <a:endParaRPr lang="zh-CN" altLang="en-US" sz="3200" b="1" spc="800" dirty="0">
              <a:ln>
                <a:noFill/>
              </a:ln>
              <a:solidFill>
                <a:schemeClr val="lt1"/>
              </a:solidFill>
              <a:uFillTx/>
              <a:latin typeface="Arial" panose="020B0604020202020204" pitchFamily="34" charset="0"/>
              <a:ea typeface="微软雅黑" panose="020B0503020204020204" charset="-122"/>
              <a:cs typeface="+mj-lt"/>
              <a:sym typeface="Arial" panose="020B0604020202020204" pitchFamily="34" charset="0"/>
            </a:endParaRPr>
          </a:p>
        </p:txBody>
      </p:sp>
    </p:spTree>
    <p:custDataLst>
      <p:tags r:id="rId1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2"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拓展思考</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cxnSp>
        <p:nvCxnSpPr>
          <p:cNvPr id="6" name="直接连接符 5"/>
          <p:cNvCxnSpPr/>
          <p:nvPr>
            <p:custDataLst>
              <p:tags r:id="rId5"/>
            </p:custDataLst>
          </p:nvPr>
        </p:nvCxnSpPr>
        <p:spPr>
          <a:xfrm>
            <a:off x="3021039" y="3868550"/>
            <a:ext cx="6011548" cy="0"/>
          </a:xfrm>
          <a:prstGeom prst="line">
            <a:avLst/>
          </a:prstGeom>
          <a:ln w="25400" cap="rnd">
            <a:solidFill>
              <a:schemeClr val="lt1">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75" name="椭圆 74"/>
          <p:cNvSpPr/>
          <p:nvPr>
            <p:custDataLst>
              <p:tags r:id="rId6"/>
            </p:custDataLst>
          </p:nvPr>
        </p:nvSpPr>
        <p:spPr>
          <a:xfrm>
            <a:off x="4250176" y="3322816"/>
            <a:ext cx="369941" cy="370647"/>
          </a:xfrm>
          <a:prstGeom prst="ellipse">
            <a:avLst/>
          </a:prstGeom>
          <a:solidFill>
            <a:srgbClr val="54C8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dirty="0">
              <a:solidFill>
                <a:schemeClr val="dk1">
                  <a:lumMod val="85000"/>
                  <a:lumOff val="15000"/>
                </a:schemeClr>
              </a:solidFill>
              <a:latin typeface="微软雅黑" panose="020B0503020204020204" charset="-122"/>
              <a:ea typeface="微软雅黑" panose="020B0503020204020204" charset="-122"/>
            </a:endParaRPr>
          </a:p>
        </p:txBody>
      </p:sp>
      <p:sp>
        <p:nvSpPr>
          <p:cNvPr id="76" name="文本框 75"/>
          <p:cNvSpPr txBox="1"/>
          <p:nvPr>
            <p:custDataLst>
              <p:tags r:id="rId7"/>
            </p:custDataLst>
          </p:nvPr>
        </p:nvSpPr>
        <p:spPr>
          <a:xfrm>
            <a:off x="4211700" y="3337642"/>
            <a:ext cx="446895" cy="340996"/>
          </a:xfrm>
          <a:prstGeom prst="rect">
            <a:avLst/>
          </a:prstGeom>
          <a:noFill/>
        </p:spPr>
        <p:txBody>
          <a:bodyPr wrap="square" rtlCol="0">
            <a:normAutofit/>
          </a:bodyPr>
          <a:p>
            <a:r>
              <a:rPr lang="en-US" altLang="zh-CN" sz="1400" b="1" dirty="0">
                <a:solidFill>
                  <a:schemeClr val="lt1"/>
                </a:solidFill>
                <a:latin typeface="微软雅黑" panose="020B0503020204020204" charset="-122"/>
                <a:ea typeface="微软雅黑" panose="020B0503020204020204" charset="-122"/>
                <a:cs typeface="Arial" panose="020B0604020202020204" pitchFamily="34" charset="0"/>
              </a:rPr>
              <a:t>01</a:t>
            </a:r>
            <a:endParaRPr lang="en-US" altLang="zh-CN" sz="1400" b="1" dirty="0">
              <a:solidFill>
                <a:schemeClr val="lt1"/>
              </a:solidFill>
              <a:latin typeface="微软雅黑" panose="020B0503020204020204" charset="-122"/>
              <a:ea typeface="微软雅黑" panose="020B0503020204020204" charset="-122"/>
              <a:cs typeface="Arial" panose="020B0604020202020204" pitchFamily="34" charset="0"/>
            </a:endParaRPr>
          </a:p>
        </p:txBody>
      </p:sp>
      <p:cxnSp>
        <p:nvCxnSpPr>
          <p:cNvPr id="11" name="直接连接符 10"/>
          <p:cNvCxnSpPr>
            <a:stCxn id="13" idx="0"/>
            <a:endCxn id="75" idx="4"/>
          </p:cNvCxnSpPr>
          <p:nvPr>
            <p:custDataLst>
              <p:tags r:id="rId8"/>
            </p:custDataLst>
          </p:nvPr>
        </p:nvCxnSpPr>
        <p:spPr>
          <a:xfrm flipH="1" flipV="1">
            <a:off x="4435218" y="3694098"/>
            <a:ext cx="635" cy="139700"/>
          </a:xfrm>
          <a:prstGeom prst="line">
            <a:avLst/>
          </a:prstGeom>
          <a:ln>
            <a:solidFill>
              <a:srgbClr val="54C888"/>
            </a:solidFill>
          </a:ln>
        </p:spPr>
        <p:style>
          <a:lnRef idx="1">
            <a:schemeClr val="accent1"/>
          </a:lnRef>
          <a:fillRef idx="0">
            <a:schemeClr val="accent1"/>
          </a:fillRef>
          <a:effectRef idx="0">
            <a:schemeClr val="accent1"/>
          </a:effectRef>
          <a:fontRef idx="minor">
            <a:schemeClr val="tx1"/>
          </a:fontRef>
        </p:style>
      </p:cxnSp>
      <p:sp>
        <p:nvSpPr>
          <p:cNvPr id="13" name="椭圆 12"/>
          <p:cNvSpPr/>
          <p:nvPr>
            <p:custDataLst>
              <p:tags r:id="rId9"/>
            </p:custDataLst>
          </p:nvPr>
        </p:nvSpPr>
        <p:spPr>
          <a:xfrm>
            <a:off x="4399141" y="3833250"/>
            <a:ext cx="72717" cy="72717"/>
          </a:xfrm>
          <a:prstGeom prst="ellipse">
            <a:avLst/>
          </a:prstGeom>
          <a:solidFill>
            <a:srgbClr val="54C8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9" name="椭圆 148"/>
          <p:cNvSpPr/>
          <p:nvPr>
            <p:custDataLst>
              <p:tags r:id="rId10"/>
            </p:custDataLst>
          </p:nvPr>
        </p:nvSpPr>
        <p:spPr>
          <a:xfrm flipV="1">
            <a:off x="4494450" y="4047873"/>
            <a:ext cx="370647" cy="370647"/>
          </a:xfrm>
          <a:prstGeom prst="ellipse">
            <a:avLst/>
          </a:prstGeom>
          <a:solidFill>
            <a:srgbClr val="42C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dirty="0">
              <a:solidFill>
                <a:schemeClr val="dk1">
                  <a:lumMod val="85000"/>
                  <a:lumOff val="15000"/>
                </a:schemeClr>
              </a:solidFill>
              <a:latin typeface="微软雅黑" panose="020B0503020204020204" charset="-122"/>
              <a:ea typeface="微软雅黑" panose="020B0503020204020204" charset="-122"/>
            </a:endParaRPr>
          </a:p>
        </p:txBody>
      </p:sp>
      <p:cxnSp>
        <p:nvCxnSpPr>
          <p:cNvPr id="151" name="直接连接符 150"/>
          <p:cNvCxnSpPr>
            <a:stCxn id="152" idx="0"/>
            <a:endCxn id="149" idx="4"/>
          </p:cNvCxnSpPr>
          <p:nvPr>
            <p:custDataLst>
              <p:tags r:id="rId11"/>
            </p:custDataLst>
          </p:nvPr>
        </p:nvCxnSpPr>
        <p:spPr>
          <a:xfrm flipH="1">
            <a:off x="4680198" y="3908086"/>
            <a:ext cx="1270" cy="139700"/>
          </a:xfrm>
          <a:prstGeom prst="line">
            <a:avLst/>
          </a:prstGeom>
          <a:ln>
            <a:solidFill>
              <a:srgbClr val="42C2AA"/>
            </a:solidFill>
          </a:ln>
        </p:spPr>
        <p:style>
          <a:lnRef idx="1">
            <a:schemeClr val="accent1"/>
          </a:lnRef>
          <a:fillRef idx="0">
            <a:schemeClr val="accent1"/>
          </a:fillRef>
          <a:effectRef idx="0">
            <a:schemeClr val="accent1"/>
          </a:effectRef>
          <a:fontRef idx="minor">
            <a:schemeClr val="tx1"/>
          </a:fontRef>
        </p:style>
      </p:cxnSp>
      <p:sp>
        <p:nvSpPr>
          <p:cNvPr id="152" name="椭圆 151"/>
          <p:cNvSpPr/>
          <p:nvPr>
            <p:custDataLst>
              <p:tags r:id="rId12"/>
            </p:custDataLst>
          </p:nvPr>
        </p:nvSpPr>
        <p:spPr>
          <a:xfrm flipV="1">
            <a:off x="4644121" y="3835368"/>
            <a:ext cx="72717" cy="72717"/>
          </a:xfrm>
          <a:prstGeom prst="ellipse">
            <a:avLst/>
          </a:prstGeom>
          <a:solidFill>
            <a:srgbClr val="42C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54" name="文本框 153"/>
          <p:cNvSpPr txBox="1"/>
          <p:nvPr>
            <p:custDataLst>
              <p:tags r:id="rId13"/>
            </p:custDataLst>
          </p:nvPr>
        </p:nvSpPr>
        <p:spPr>
          <a:xfrm>
            <a:off x="4455974" y="4062699"/>
            <a:ext cx="447601" cy="340996"/>
          </a:xfrm>
          <a:prstGeom prst="rect">
            <a:avLst/>
          </a:prstGeom>
          <a:noFill/>
        </p:spPr>
        <p:txBody>
          <a:bodyPr wrap="square" rtlCol="0">
            <a:normAutofit/>
          </a:bodyPr>
          <a:p>
            <a:r>
              <a:rPr lang="en-US" altLang="zh-CN" sz="1400" b="1" dirty="0">
                <a:solidFill>
                  <a:schemeClr val="lt1"/>
                </a:solidFill>
                <a:latin typeface="微软雅黑" panose="020B0503020204020204" charset="-122"/>
                <a:ea typeface="微软雅黑" panose="020B0503020204020204" charset="-122"/>
                <a:cs typeface="Arial" panose="020B0604020202020204" pitchFamily="34" charset="0"/>
              </a:rPr>
              <a:t>02</a:t>
            </a:r>
            <a:endParaRPr lang="en-US" altLang="zh-CN" sz="1400" b="1" dirty="0">
              <a:solidFill>
                <a:schemeClr val="lt1"/>
              </a:solidFill>
              <a:latin typeface="微软雅黑" panose="020B0503020204020204" charset="-122"/>
              <a:ea typeface="微软雅黑" panose="020B0503020204020204" charset="-122"/>
              <a:cs typeface="Arial" panose="020B0604020202020204" pitchFamily="34" charset="0"/>
            </a:endParaRPr>
          </a:p>
        </p:txBody>
      </p:sp>
      <p:sp>
        <p:nvSpPr>
          <p:cNvPr id="157" name="椭圆 156"/>
          <p:cNvSpPr/>
          <p:nvPr>
            <p:custDataLst>
              <p:tags r:id="rId14"/>
            </p:custDataLst>
          </p:nvPr>
        </p:nvSpPr>
        <p:spPr>
          <a:xfrm>
            <a:off x="7283131" y="3322110"/>
            <a:ext cx="369941" cy="370647"/>
          </a:xfrm>
          <a:prstGeom prst="ellipse">
            <a:avLst/>
          </a:prstGeom>
          <a:solidFill>
            <a:srgbClr val="42C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dirty="0">
              <a:solidFill>
                <a:schemeClr val="dk1">
                  <a:lumMod val="85000"/>
                  <a:lumOff val="15000"/>
                </a:schemeClr>
              </a:solidFill>
              <a:latin typeface="微软雅黑" panose="020B0503020204020204" charset="-122"/>
              <a:ea typeface="微软雅黑" panose="020B0503020204020204" charset="-122"/>
            </a:endParaRPr>
          </a:p>
        </p:txBody>
      </p:sp>
      <p:sp>
        <p:nvSpPr>
          <p:cNvPr id="158" name="文本框 157"/>
          <p:cNvSpPr txBox="1"/>
          <p:nvPr>
            <p:custDataLst>
              <p:tags r:id="rId15"/>
            </p:custDataLst>
          </p:nvPr>
        </p:nvSpPr>
        <p:spPr>
          <a:xfrm>
            <a:off x="7244654" y="3336230"/>
            <a:ext cx="446895" cy="342408"/>
          </a:xfrm>
          <a:prstGeom prst="rect">
            <a:avLst/>
          </a:prstGeom>
          <a:noFill/>
        </p:spPr>
        <p:txBody>
          <a:bodyPr wrap="square" rtlCol="0">
            <a:normAutofit/>
          </a:bodyPr>
          <a:p>
            <a:r>
              <a:rPr lang="en-US" altLang="zh-CN" sz="1400" b="1" dirty="0">
                <a:solidFill>
                  <a:schemeClr val="lt1"/>
                </a:solidFill>
                <a:latin typeface="微软雅黑" panose="020B0503020204020204" charset="-122"/>
                <a:ea typeface="微软雅黑" panose="020B0503020204020204" charset="-122"/>
                <a:cs typeface="Arial" panose="020B0604020202020204" pitchFamily="34" charset="0"/>
              </a:rPr>
              <a:t>03</a:t>
            </a:r>
            <a:endParaRPr lang="en-US" altLang="zh-CN" sz="1400" b="1" dirty="0">
              <a:solidFill>
                <a:schemeClr val="lt1"/>
              </a:solidFill>
              <a:latin typeface="微软雅黑" panose="020B0503020204020204" charset="-122"/>
              <a:ea typeface="微软雅黑" panose="020B0503020204020204" charset="-122"/>
              <a:cs typeface="Arial" panose="020B0604020202020204" pitchFamily="34" charset="0"/>
            </a:endParaRPr>
          </a:p>
        </p:txBody>
      </p:sp>
      <p:cxnSp>
        <p:nvCxnSpPr>
          <p:cNvPr id="159" name="直接连接符 158"/>
          <p:cNvCxnSpPr>
            <a:stCxn id="160" idx="0"/>
            <a:endCxn id="157" idx="4"/>
          </p:cNvCxnSpPr>
          <p:nvPr>
            <p:custDataLst>
              <p:tags r:id="rId16"/>
            </p:custDataLst>
          </p:nvPr>
        </p:nvCxnSpPr>
        <p:spPr>
          <a:xfrm flipH="1" flipV="1">
            <a:off x="7468101" y="3693392"/>
            <a:ext cx="635" cy="140335"/>
          </a:xfrm>
          <a:prstGeom prst="line">
            <a:avLst/>
          </a:prstGeom>
          <a:ln>
            <a:solidFill>
              <a:srgbClr val="42AAC2"/>
            </a:solidFill>
          </a:ln>
        </p:spPr>
        <p:style>
          <a:lnRef idx="1">
            <a:schemeClr val="accent1"/>
          </a:lnRef>
          <a:fillRef idx="0">
            <a:schemeClr val="accent1"/>
          </a:fillRef>
          <a:effectRef idx="0">
            <a:schemeClr val="accent1"/>
          </a:effectRef>
          <a:fontRef idx="minor">
            <a:schemeClr val="tx1"/>
          </a:fontRef>
        </p:style>
      </p:cxnSp>
      <p:sp>
        <p:nvSpPr>
          <p:cNvPr id="160" name="椭圆 159"/>
          <p:cNvSpPr/>
          <p:nvPr>
            <p:custDataLst>
              <p:tags r:id="rId17"/>
            </p:custDataLst>
          </p:nvPr>
        </p:nvSpPr>
        <p:spPr>
          <a:xfrm>
            <a:off x="7432096" y="3833250"/>
            <a:ext cx="72717" cy="72717"/>
          </a:xfrm>
          <a:prstGeom prst="ellipse">
            <a:avLst/>
          </a:prstGeom>
          <a:solidFill>
            <a:srgbClr val="42C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68" name="椭圆 167"/>
          <p:cNvSpPr/>
          <p:nvPr>
            <p:custDataLst>
              <p:tags r:id="rId18"/>
            </p:custDataLst>
          </p:nvPr>
        </p:nvSpPr>
        <p:spPr>
          <a:xfrm flipV="1">
            <a:off x="7514697" y="4047873"/>
            <a:ext cx="369941" cy="370647"/>
          </a:xfrm>
          <a:prstGeom prst="ellipse">
            <a:avLst/>
          </a:prstGeom>
          <a:solidFill>
            <a:srgbClr val="589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dirty="0">
              <a:solidFill>
                <a:schemeClr val="dk1">
                  <a:lumMod val="85000"/>
                  <a:lumOff val="15000"/>
                </a:schemeClr>
              </a:solidFill>
              <a:latin typeface="微软雅黑" panose="020B0503020204020204" charset="-122"/>
              <a:ea typeface="微软雅黑" panose="020B0503020204020204" charset="-122"/>
            </a:endParaRPr>
          </a:p>
        </p:txBody>
      </p:sp>
      <p:cxnSp>
        <p:nvCxnSpPr>
          <p:cNvPr id="169" name="直接连接符 168"/>
          <p:cNvCxnSpPr>
            <a:stCxn id="170" idx="0"/>
            <a:endCxn id="168" idx="4"/>
          </p:cNvCxnSpPr>
          <p:nvPr>
            <p:custDataLst>
              <p:tags r:id="rId19"/>
            </p:custDataLst>
          </p:nvPr>
        </p:nvCxnSpPr>
        <p:spPr>
          <a:xfrm flipH="1">
            <a:off x="7699739" y="3908086"/>
            <a:ext cx="635" cy="139700"/>
          </a:xfrm>
          <a:prstGeom prst="line">
            <a:avLst/>
          </a:prstGeom>
          <a:ln>
            <a:solidFill>
              <a:srgbClr val="5898CC"/>
            </a:solidFill>
          </a:ln>
        </p:spPr>
        <p:style>
          <a:lnRef idx="1">
            <a:schemeClr val="accent1"/>
          </a:lnRef>
          <a:fillRef idx="0">
            <a:schemeClr val="accent1"/>
          </a:fillRef>
          <a:effectRef idx="0">
            <a:schemeClr val="accent1"/>
          </a:effectRef>
          <a:fontRef idx="minor">
            <a:schemeClr val="tx1"/>
          </a:fontRef>
        </p:style>
      </p:cxnSp>
      <p:sp>
        <p:nvSpPr>
          <p:cNvPr id="170" name="椭圆 169"/>
          <p:cNvSpPr/>
          <p:nvPr>
            <p:custDataLst>
              <p:tags r:id="rId20"/>
            </p:custDataLst>
          </p:nvPr>
        </p:nvSpPr>
        <p:spPr>
          <a:xfrm flipV="1">
            <a:off x="7663662" y="3835368"/>
            <a:ext cx="72717" cy="72717"/>
          </a:xfrm>
          <a:prstGeom prst="ellipse">
            <a:avLst/>
          </a:prstGeom>
          <a:solidFill>
            <a:srgbClr val="589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71" name="文本框 170"/>
          <p:cNvSpPr txBox="1"/>
          <p:nvPr>
            <p:custDataLst>
              <p:tags r:id="rId21"/>
            </p:custDataLst>
          </p:nvPr>
        </p:nvSpPr>
        <p:spPr>
          <a:xfrm>
            <a:off x="7476221" y="4062346"/>
            <a:ext cx="446895" cy="341702"/>
          </a:xfrm>
          <a:prstGeom prst="rect">
            <a:avLst/>
          </a:prstGeom>
          <a:noFill/>
        </p:spPr>
        <p:txBody>
          <a:bodyPr wrap="square" rtlCol="0">
            <a:normAutofit/>
          </a:bodyPr>
          <a:p>
            <a:r>
              <a:rPr lang="en-US" altLang="zh-CN" sz="1400" b="1" dirty="0">
                <a:solidFill>
                  <a:schemeClr val="lt1"/>
                </a:solidFill>
                <a:latin typeface="微软雅黑" panose="020B0503020204020204" charset="-122"/>
                <a:ea typeface="微软雅黑" panose="020B0503020204020204" charset="-122"/>
                <a:cs typeface="Arial" panose="020B0604020202020204" pitchFamily="34" charset="0"/>
              </a:rPr>
              <a:t>04</a:t>
            </a:r>
            <a:endParaRPr lang="en-US" altLang="zh-CN" sz="1400" b="1" dirty="0">
              <a:solidFill>
                <a:schemeClr val="lt1"/>
              </a:solidFill>
              <a:latin typeface="微软雅黑" panose="020B0503020204020204" charset="-122"/>
              <a:ea typeface="微软雅黑" panose="020B0503020204020204" charset="-122"/>
              <a:cs typeface="Arial" panose="020B0604020202020204" pitchFamily="34" charset="0"/>
            </a:endParaRPr>
          </a:p>
        </p:txBody>
      </p:sp>
      <p:sp>
        <p:nvSpPr>
          <p:cNvPr id="31" name="等腰三角形 30"/>
          <p:cNvSpPr/>
          <p:nvPr>
            <p:custDataLst>
              <p:tags r:id="rId22"/>
            </p:custDataLst>
          </p:nvPr>
        </p:nvSpPr>
        <p:spPr>
          <a:xfrm rot="5400000">
            <a:off x="9025526" y="3799363"/>
            <a:ext cx="152495" cy="138375"/>
          </a:xfrm>
          <a:prstGeom prst="triangle">
            <a:avLst/>
          </a:prstGeom>
          <a:solidFill>
            <a:srgbClr val="54C8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9" name="文本框 18"/>
          <p:cNvSpPr txBox="1"/>
          <p:nvPr>
            <p:custDataLst>
              <p:tags r:id="rId23"/>
            </p:custDataLst>
          </p:nvPr>
        </p:nvSpPr>
        <p:spPr>
          <a:xfrm>
            <a:off x="3116348" y="1619250"/>
            <a:ext cx="2802800" cy="1569427"/>
          </a:xfrm>
          <a:prstGeom prst="rect">
            <a:avLst/>
          </a:prstGeom>
          <a:noFill/>
        </p:spPr>
        <p:txBody>
          <a:bodyPr wrap="square" rtlCol="0" anchor="b" anchorCtr="0">
            <a:normAutofit/>
          </a:bodyPr>
          <a:p>
            <a:pPr algn="l" fontAlgn="auto">
              <a:lnSpc>
                <a:spcPct val="140000"/>
              </a:lnSpc>
              <a:spcBef>
                <a:spcPts val="0"/>
              </a:spcBef>
              <a:spcAft>
                <a:spcPts val="0"/>
              </a:spcAft>
            </a:pPr>
            <a:r>
              <a:rPr lang="zh-CN" altLang="en-US" sz="110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（3）1953—1956 年，确立了过渡时期总路线，开始实施对农业、手工业、资本主义工商业的社会主义改造，到 1956 年社会主义改造基本完成， 中国的社会主义基本经济制度建立起来。</a:t>
            </a:r>
            <a:endParaRPr lang="zh-CN" altLang="en-US" sz="110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 name="文本框 19"/>
          <p:cNvSpPr txBox="1"/>
          <p:nvPr>
            <p:custDataLst>
              <p:tags r:id="rId24"/>
            </p:custDataLst>
          </p:nvPr>
        </p:nvSpPr>
        <p:spPr>
          <a:xfrm>
            <a:off x="6198016" y="1619250"/>
            <a:ext cx="2802800" cy="1569427"/>
          </a:xfrm>
          <a:prstGeom prst="rect">
            <a:avLst/>
          </a:prstGeom>
          <a:noFill/>
        </p:spPr>
        <p:txBody>
          <a:bodyPr wrap="square" rtlCol="0" anchor="b" anchorCtr="0">
            <a:normAutofit/>
          </a:bodyPr>
          <a:p>
            <a:pPr algn="l" fontAlgn="auto">
              <a:lnSpc>
                <a:spcPct val="140000"/>
              </a:lnSpc>
              <a:spcBef>
                <a:spcPts val="0"/>
              </a:spcBef>
              <a:spcAft>
                <a:spcPts val="0"/>
              </a:spcAft>
            </a:pPr>
            <a:r>
              <a:rPr lang="zh-CN" altLang="en-US" sz="110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（5）1954 年，第一届全国人民代表大会第一次会议召开。会议通过中华人民共和国第一部宪法，选举毛泽东为中华人民共和国主席，任命周恩来为国务院总理。人民代表大会制度作为新中国的根本政治制度正式确立。</a:t>
            </a:r>
            <a:endParaRPr lang="zh-CN" altLang="en-US" sz="110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1" name="文本框 20"/>
          <p:cNvSpPr txBox="1"/>
          <p:nvPr>
            <p:custDataLst>
              <p:tags r:id="rId25"/>
            </p:custDataLst>
          </p:nvPr>
        </p:nvSpPr>
        <p:spPr>
          <a:xfrm>
            <a:off x="3285787" y="4584429"/>
            <a:ext cx="2802800" cy="1569427"/>
          </a:xfrm>
          <a:prstGeom prst="rect">
            <a:avLst/>
          </a:prstGeom>
          <a:noFill/>
        </p:spPr>
        <p:txBody>
          <a:bodyPr wrap="square" rtlCol="0">
            <a:normAutofit/>
          </a:bodyPr>
          <a:p>
            <a:pPr algn="l" fontAlgn="auto">
              <a:lnSpc>
                <a:spcPct val="140000"/>
              </a:lnSpc>
              <a:spcBef>
                <a:spcPts val="0"/>
              </a:spcBef>
              <a:spcAft>
                <a:spcPts val="0"/>
              </a:spcAft>
            </a:pPr>
            <a:r>
              <a:rPr lang="zh-CN" altLang="en-US" sz="110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（4）1953—1956 年，第一个五年计划的主要指标提前完成，在中国工业化建设的起步阶段发挥了重要作用，为建立独立完整的工业体系和国民经济体系打下坚实的基础。</a:t>
            </a:r>
            <a:endParaRPr lang="zh-CN" altLang="en-US" sz="110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2" name="文本框 21"/>
          <p:cNvSpPr txBox="1"/>
          <p:nvPr>
            <p:custDataLst>
              <p:tags r:id="rId26"/>
            </p:custDataLst>
          </p:nvPr>
        </p:nvSpPr>
        <p:spPr>
          <a:xfrm>
            <a:off x="6367455" y="4584429"/>
            <a:ext cx="2802800" cy="1569427"/>
          </a:xfrm>
          <a:prstGeom prst="rect">
            <a:avLst/>
          </a:prstGeom>
          <a:noFill/>
        </p:spPr>
        <p:txBody>
          <a:bodyPr wrap="square" rtlCol="0">
            <a:normAutofit fontScale="80000"/>
          </a:bodyPr>
          <a:p>
            <a:pPr algn="l" fontAlgn="auto">
              <a:lnSpc>
                <a:spcPct val="140000"/>
              </a:lnSpc>
              <a:spcBef>
                <a:spcPts val="0"/>
              </a:spcBef>
              <a:spcAft>
                <a:spcPts val="0"/>
              </a:spcAft>
            </a:pPr>
            <a:r>
              <a:rPr lang="zh-CN" altLang="en-US" sz="110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（6）1953 年，周恩来总理第一次提出和平共处五项原则。1954 年，周恩来总理参加日内瓦会议，这是新中国首次参加重要的国际会议。1955 年， 周恩来总理参加万隆会议，倡导“求同存异”。</a:t>
            </a:r>
            <a:endParaRPr lang="zh-CN" altLang="en-US" sz="110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algn="l" fontAlgn="auto">
              <a:lnSpc>
                <a:spcPct val="140000"/>
              </a:lnSpc>
              <a:spcBef>
                <a:spcPts val="0"/>
              </a:spcBef>
              <a:spcAft>
                <a:spcPts val="0"/>
              </a:spcAft>
            </a:pPr>
            <a:r>
              <a:rPr lang="zh-CN" altLang="en-US" sz="11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（7）国防文教科技卫生等事业取得发展和进步。</a:t>
            </a:r>
            <a:endParaRPr lang="zh-CN" altLang="en-US" sz="110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7"/>
    </p:custData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本章结语</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5"/>
            </p:custDataLst>
          </p:nvPr>
        </p:nvSpPr>
        <p:spPr>
          <a:xfrm>
            <a:off x="457155" y="20002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从中华人民共和国正式成立到 1956 年社会主义改造基本完成，中国相继实现了从半殖民地半封建社会到民族独立、人民当家作主的新社会，从新民主主义到社会主义的两个历史性转变。新中国成立后，各族人民在中国共产党的领导下， 确立人民民主专政的国家制度，巩固新生政权、完成各项民主改革、全面恢复国民经济，并取得抗美援朝战争的重大胜利，中国开始实行有计划的经济建设和对生产资料私有制的社会主义改造。到 1956 年，提前完成第一个五年计划的主要指标，基本完成对农业、手工业和资本主义工商业的社会主义改造，社会主义制度在中国大陆建立起来。中华人民共和国的诞生和社会主义制度的确立，为当代中国一切发展进步奠定了根本政治前提和制度基础。
</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134110" y="1323975"/>
            <a:ext cx="3341370" cy="3486150"/>
          </a:xfrm>
          <a:prstGeom prst="rect">
            <a:avLst/>
          </a:prstGeom>
          <a:noFill/>
          <a:ln>
            <a:noFill/>
          </a:ln>
          <a:effectLst/>
        </p:spPr>
        <p:txBody>
          <a:bodyPr vert="horz" wrap="square" rtlCol="0" anchor="ctr" anchorCtr="0">
            <a:normAutofit/>
          </a:bodyPr>
          <a:lstStyle/>
          <a:p>
            <a:pPr algn="ctr"/>
            <a:r>
              <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02</a:t>
            </a:r>
            <a:endPar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4" name="标题 3"/>
          <p:cNvSpPr>
            <a:spLocks noGrp="1"/>
          </p:cNvSpPr>
          <p:nvPr>
            <p:ph type="title"/>
            <p:custDataLst>
              <p:tags r:id="rId2"/>
            </p:custDataLst>
          </p:nvPr>
        </p:nvSpPr>
        <p:spPr>
          <a:xfrm>
            <a:off x="4676775" y="2636520"/>
            <a:ext cx="6793230" cy="1743710"/>
          </a:xfrm>
        </p:spPr>
        <p:txBody>
          <a:bodyPr>
            <a:normAutofit fontScale="90000"/>
          </a:bodyPr>
          <a:lstStyle/>
          <a:p>
            <a:r>
              <a:rPr lang="zh-CN" altLang="en-US" spc="100" dirty="0">
                <a:ln w="3175">
                  <a:noFill/>
                  <a:prstDash val="dash"/>
                </a:ln>
                <a:solidFill>
                  <a:schemeClr val="dk1">
                    <a:lumMod val="75000"/>
                    <a:lumOff val="25000"/>
                  </a:schemeClr>
                </a:solidFill>
                <a:latin typeface="微软雅黑" panose="020B0503020204020204" charset="-122"/>
                <a:cs typeface="微软雅黑" panose="020B0503020204020204" charset="-122"/>
                <a:sym typeface="+mn-ea"/>
              </a:rPr>
              <a:t>第二章 </a:t>
            </a:r>
            <a:br>
              <a:rPr lang="zh-CN" altLang="en-US" spc="100" dirty="0">
                <a:ln w="3175">
                  <a:noFill/>
                  <a:prstDash val="dash"/>
                </a:ln>
                <a:solidFill>
                  <a:schemeClr val="dk1">
                    <a:lumMod val="75000"/>
                    <a:lumOff val="25000"/>
                  </a:schemeClr>
                </a:solidFill>
                <a:latin typeface="微软雅黑" panose="020B0503020204020204" charset="-122"/>
                <a:cs typeface="微软雅黑" panose="020B0503020204020204" charset="-122"/>
                <a:sym typeface="+mn-ea"/>
              </a:rPr>
            </a:br>
            <a:r>
              <a:rPr lang="zh-CN" altLang="en-US" spc="100" dirty="0">
                <a:ln w="3175">
                  <a:noFill/>
                  <a:prstDash val="dash"/>
                </a:ln>
                <a:solidFill>
                  <a:schemeClr val="dk1">
                    <a:lumMod val="75000"/>
                    <a:lumOff val="25000"/>
                  </a:schemeClr>
                </a:solidFill>
                <a:latin typeface="微软雅黑" panose="020B0503020204020204" charset="-122"/>
                <a:cs typeface="微软雅黑" panose="020B0503020204020204" charset="-122"/>
                <a:sym typeface="+mn-ea"/>
              </a:rPr>
              <a:t>社会主义建设的艰辛探索和曲折发展
（1956—1978）</a:t>
            </a:r>
            <a:endParaRPr lang="zh-CN" altLang="en-US">
              <a:solidFill>
                <a:schemeClr val="accent1"/>
              </a:solidFill>
            </a:endParaRPr>
          </a:p>
        </p:txBody>
      </p:sp>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探索中国自己的社会主义道路</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5"/>
            </p:custDataLst>
          </p:nvPr>
        </p:nvSpPr>
        <p:spPr>
          <a:xfrm>
            <a:off x="572135" y="1811020"/>
            <a:ext cx="10086975" cy="324231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1956 年社会主义三大改造基本完成以后，社会主义社会的主要矛盾是什么，应当走一条什么样的建设道路，是新中国面临的根本性问题。以毛泽东同志为主要代表的中国共产党人为了寻找一条适合中国国情的社会主义建设道路，开始了积极探索。</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“大跃进”和国民经济的调整</a:t>
            </a:r>
            <a:endParaRPr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 name="矩形 8"/>
          <p:cNvSpPr/>
          <p:nvPr>
            <p:custDataLst>
              <p:tags r:id="rId5"/>
            </p:custDataLst>
          </p:nvPr>
        </p:nvSpPr>
        <p:spPr>
          <a:xfrm>
            <a:off x="2009337" y="1929818"/>
            <a:ext cx="8151752" cy="436949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2142870" y="1676212"/>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7"/>
            </p:custDataLst>
          </p:nvPr>
        </p:nvCxnSpPr>
        <p:spPr>
          <a:xfrm>
            <a:off x="2009335" y="1739108"/>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9817306" y="6125284"/>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9683771" y="6188180"/>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Title 6"/>
          <p:cNvSpPr txBox="1"/>
          <p:nvPr>
            <p:custDataLst>
              <p:tags r:id="rId10"/>
            </p:custDataLst>
          </p:nvPr>
        </p:nvSpPr>
        <p:spPr>
          <a:xfrm>
            <a:off x="2253150" y="2369659"/>
            <a:ext cx="7664123" cy="348981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“大跃进”催生了人民公社化运动。1958 年 8 月，毛泽东到河北、河南、山东等地视察，看到了大社的优越性，肯定了人民公社的名称。同月，北戴河会议通过《中共中央关于在农村建立人民公社问题的决议》，认为这是提前建成社会主义并逐步过渡到共产主义所必须采取的方针。</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在调整中发展社会主义事业</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5"/>
            </p:custDataLst>
          </p:nvPr>
        </p:nvSpPr>
        <p:spPr>
          <a:xfrm>
            <a:off x="2101826" y="2493633"/>
            <a:ext cx="7988347"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国民经济调整期间，中国共产党领导全国人民自力更生、艰苦奋斗，在经济建设、国防科技、民族区域自治、文教卫生事业和弘扬创业精神等方面都取得了重要成就，涌现了大批的英雄模范，彰显了伟大的牺牲和奉献精神。</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维护国家主权的斗争和对外交往</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5"/>
            </p:custDataLst>
          </p:nvPr>
        </p:nvSpPr>
        <p:spPr>
          <a:xfrm>
            <a:off x="2325028" y="2493633"/>
            <a:ext cx="7541942"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炮击金门、粉碎美国制造“两个中国”的阴谋。炮击金门是中国政府及人民解放军同台湾当局军队之间的政治军事较量，也是中国政府与美国政府之间的政治和外交斗争。这一事件打击了台湾当局的嚣张气焰，击碎了美国制造“两个中国”的阴谋，维护了国家主权和领土完整。</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“文化大革命”时期的曲折发展</a:t>
            </a:r>
            <a:endParaRPr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 name="Title 6"/>
          <p:cNvSpPr txBox="1"/>
          <p:nvPr>
            <p:custDataLst>
              <p:tags r:id="rId5"/>
            </p:custDataLst>
          </p:nvPr>
        </p:nvSpPr>
        <p:spPr>
          <a:xfrm>
            <a:off x="2994636" y="2493632"/>
            <a:ext cx="6202727"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文化大革命”的爆发。新中国成立以后，复杂、严峻的外部环境对党和国家作出判断和决策产生了重要影响。由于中国共产党对在一个贫穷落后的国家如何建设社会主义缺乏经验和思想准备，在分析和处理国内新的矛盾时，往往沿用过去战争年代开展阶级斗争和大规模群众运动的经验。</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内容聚焦</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3" name="副标题"/>
          <p:cNvSpPr txBox="1"/>
          <p:nvPr>
            <p:custDataLst>
              <p:tags r:id="rId5"/>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拨乱反正初步展开和经济复苏</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9" name="矩形 8"/>
          <p:cNvSpPr/>
          <p:nvPr>
            <p:custDataLst>
              <p:tags r:id="rId6"/>
            </p:custDataLst>
          </p:nvPr>
        </p:nvSpPr>
        <p:spPr>
          <a:xfrm>
            <a:off x="384372" y="1993953"/>
            <a:ext cx="8151752" cy="436949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7"/>
            </p:custDataLst>
          </p:nvPr>
        </p:nvCxnSpPr>
        <p:spPr>
          <a:xfrm>
            <a:off x="2142870" y="1676212"/>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8"/>
            </p:custDataLst>
          </p:nvPr>
        </p:nvCxnSpPr>
        <p:spPr>
          <a:xfrm>
            <a:off x="2009335" y="1739108"/>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9"/>
            </p:custDataLst>
          </p:nvPr>
        </p:nvCxnSpPr>
        <p:spPr>
          <a:xfrm>
            <a:off x="9817306" y="6125284"/>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0"/>
            </p:custDataLst>
          </p:nvPr>
        </p:nvCxnSpPr>
        <p:spPr>
          <a:xfrm>
            <a:off x="9683771" y="6188180"/>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Title 6"/>
          <p:cNvSpPr txBox="1"/>
          <p:nvPr>
            <p:custDataLst>
              <p:tags r:id="rId11"/>
            </p:custDataLst>
          </p:nvPr>
        </p:nvSpPr>
        <p:spPr>
          <a:xfrm>
            <a:off x="513238" y="2333268"/>
            <a:ext cx="7561277" cy="373277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粉碎“四人帮”和“文化大革命”的结束。1975 年邓小平主持的整顿工作，引起“四人帮”的恐慌，他们利用“反经验主义”“评水浒”活动等各种机会，竭力对整顿进行攻击。1976 年 1 月 8 日，党和国家的重要领导人周恩来逝世，“四人帮”却压制人民的悼念活动，加紧展开“反击右倾翻案风”运动，这激起了人民的极大愤慨，长期积蓄的对“文化大革命”的不满如火山般爆发出来。</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custDataLst>
              <p:tags r:id="rId12"/>
            </p:custDataLst>
          </p:nvPr>
        </p:nvPicPr>
        <p:blipFill>
          <a:blip r:embed="rId13"/>
          <a:stretch>
            <a:fillRect/>
          </a:stretch>
        </p:blipFill>
        <p:spPr>
          <a:xfrm>
            <a:off x="8583930" y="2030095"/>
            <a:ext cx="3608070" cy="4158615"/>
          </a:xfrm>
          <a:prstGeom prst="rect">
            <a:avLst/>
          </a:prstGeom>
        </p:spPr>
      </p:pic>
    </p:spTree>
    <p:custDataLst>
      <p:tags r:id="rId14"/>
    </p:custData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实施案例</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cxnSp>
        <p:nvCxnSpPr>
          <p:cNvPr id="2" name="直线连接符 22"/>
          <p:cNvCxnSpPr/>
          <p:nvPr>
            <p:custDataLst>
              <p:tags r:id="rId5"/>
            </p:custDataLst>
          </p:nvPr>
        </p:nvCxnSpPr>
        <p:spPr>
          <a:xfrm>
            <a:off x="2999814" y="2817712"/>
            <a:ext cx="263653" cy="576518"/>
          </a:xfrm>
          <a:prstGeom prst="line">
            <a:avLst/>
          </a:prstGeom>
          <a:solidFill>
            <a:schemeClr val="lt1">
              <a:lumMod val="95000"/>
            </a:schemeClr>
          </a:solidFill>
          <a:ln w="12700" cmpd="sng">
            <a:solidFill>
              <a:schemeClr val="lt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0" name="直线连接符 25"/>
          <p:cNvCxnSpPr/>
          <p:nvPr>
            <p:custDataLst>
              <p:tags r:id="rId6"/>
            </p:custDataLst>
          </p:nvPr>
        </p:nvCxnSpPr>
        <p:spPr>
          <a:xfrm flipH="1">
            <a:off x="4232393" y="3925267"/>
            <a:ext cx="771478" cy="54773"/>
          </a:xfrm>
          <a:prstGeom prst="line">
            <a:avLst/>
          </a:prstGeom>
          <a:solidFill>
            <a:schemeClr val="lt1">
              <a:lumMod val="95000"/>
            </a:schemeClr>
          </a:solidFill>
          <a:ln w="12700" cmpd="sng">
            <a:solidFill>
              <a:schemeClr val="lt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2" name="直线连接符 31"/>
          <p:cNvCxnSpPr/>
          <p:nvPr>
            <p:custDataLst>
              <p:tags r:id="rId7"/>
            </p:custDataLst>
          </p:nvPr>
        </p:nvCxnSpPr>
        <p:spPr>
          <a:xfrm flipH="1">
            <a:off x="2999643" y="4202363"/>
            <a:ext cx="285927" cy="873924"/>
          </a:xfrm>
          <a:prstGeom prst="line">
            <a:avLst/>
          </a:prstGeom>
          <a:solidFill>
            <a:schemeClr val="lt1">
              <a:lumMod val="95000"/>
            </a:schemeClr>
          </a:solidFill>
          <a:ln w="12700" cmpd="sng">
            <a:solidFill>
              <a:schemeClr val="lt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5" name="矩形 2"/>
          <p:cNvSpPr/>
          <p:nvPr>
            <p:custDataLst>
              <p:tags r:id="rId8"/>
            </p:custDataLst>
          </p:nvPr>
        </p:nvSpPr>
        <p:spPr>
          <a:xfrm>
            <a:off x="2672471" y="3341503"/>
            <a:ext cx="1747354" cy="1000597"/>
          </a:xfrm>
          <a:custGeom>
            <a:avLst/>
            <a:gdLst/>
            <a:ahLst/>
            <a:cxnLst/>
            <a:rect l="l" t="t" r="r" b="b"/>
            <a:pathLst>
              <a:path w="3421550" h="1763487">
                <a:moveTo>
                  <a:pt x="1328648" y="0"/>
                </a:moveTo>
                <a:cubicBezTo>
                  <a:pt x="1584363" y="0"/>
                  <a:pt x="1809817" y="129561"/>
                  <a:pt x="1942948" y="326620"/>
                </a:cubicBezTo>
                <a:lnTo>
                  <a:pt x="1955795" y="350289"/>
                </a:lnTo>
                <a:lnTo>
                  <a:pt x="1961105" y="345908"/>
                </a:lnTo>
                <a:cubicBezTo>
                  <a:pt x="2042399" y="290987"/>
                  <a:pt x="2140401" y="258918"/>
                  <a:pt x="2245892" y="258918"/>
                </a:cubicBezTo>
                <a:cubicBezTo>
                  <a:pt x="2456875" y="258918"/>
                  <a:pt x="2637898" y="387194"/>
                  <a:pt x="2715222" y="570011"/>
                </a:cubicBezTo>
                <a:lnTo>
                  <a:pt x="2724181" y="598872"/>
                </a:lnTo>
                <a:lnTo>
                  <a:pt x="2833721" y="587829"/>
                </a:lnTo>
                <a:cubicBezTo>
                  <a:pt x="3158370" y="587829"/>
                  <a:pt x="3421550" y="851009"/>
                  <a:pt x="3421550" y="1175658"/>
                </a:cubicBezTo>
                <a:cubicBezTo>
                  <a:pt x="3421550" y="1500307"/>
                  <a:pt x="3158370" y="1763487"/>
                  <a:pt x="2833721" y="1763487"/>
                </a:cubicBezTo>
                <a:lnTo>
                  <a:pt x="2833711" y="1763486"/>
                </a:lnTo>
                <a:lnTo>
                  <a:pt x="629716" y="1763486"/>
                </a:lnTo>
                <a:lnTo>
                  <a:pt x="629716" y="1759265"/>
                </a:lnTo>
                <a:lnTo>
                  <a:pt x="587829" y="1763487"/>
                </a:lnTo>
                <a:cubicBezTo>
                  <a:pt x="263180" y="1763487"/>
                  <a:pt x="0" y="1500307"/>
                  <a:pt x="0" y="1175658"/>
                </a:cubicBezTo>
                <a:cubicBezTo>
                  <a:pt x="0" y="851009"/>
                  <a:pt x="263180" y="587829"/>
                  <a:pt x="587829" y="587829"/>
                </a:cubicBezTo>
                <a:lnTo>
                  <a:pt x="603652" y="589026"/>
                </a:lnTo>
                <a:lnTo>
                  <a:pt x="646045" y="452459"/>
                </a:lnTo>
                <a:cubicBezTo>
                  <a:pt x="758508" y="186568"/>
                  <a:pt x="1021790" y="0"/>
                  <a:pt x="1328648" y="0"/>
                </a:cubicBezTo>
                <a:close/>
              </a:path>
            </a:pathLst>
          </a:custGeom>
          <a:solidFill>
            <a:schemeClr val="lt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2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6" name="椭圆 15"/>
          <p:cNvSpPr/>
          <p:nvPr>
            <p:custDataLst>
              <p:tags r:id="rId9"/>
            </p:custDataLst>
          </p:nvPr>
        </p:nvSpPr>
        <p:spPr>
          <a:xfrm>
            <a:off x="2417915" y="2081654"/>
            <a:ext cx="855470" cy="85547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20000"/>
              </a:lnSpc>
            </a:pPr>
            <a:r>
              <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rPr>
              <a:t>1</a:t>
            </a:r>
            <a:endPar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7" name="椭圆 16"/>
          <p:cNvSpPr/>
          <p:nvPr>
            <p:custDataLst>
              <p:tags r:id="rId10"/>
            </p:custDataLst>
          </p:nvPr>
        </p:nvSpPr>
        <p:spPr>
          <a:xfrm>
            <a:off x="4892456" y="3374266"/>
            <a:ext cx="855470" cy="85547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20000"/>
              </a:lnSpc>
            </a:pPr>
            <a:r>
              <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rPr>
              <a:t>2</a:t>
            </a:r>
            <a:endPar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1" name="椭圆 20"/>
          <p:cNvSpPr/>
          <p:nvPr>
            <p:custDataLst>
              <p:tags r:id="rId11"/>
            </p:custDataLst>
          </p:nvPr>
        </p:nvSpPr>
        <p:spPr>
          <a:xfrm>
            <a:off x="2473217" y="4879125"/>
            <a:ext cx="855470" cy="85547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20000"/>
              </a:lnSpc>
            </a:pPr>
            <a:r>
              <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rPr>
              <a:t>3</a:t>
            </a:r>
            <a:endPar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2" name="椭圆 21"/>
          <p:cNvSpPr/>
          <p:nvPr>
            <p:custDataLst>
              <p:tags r:id="rId12"/>
            </p:custDataLst>
          </p:nvPr>
        </p:nvSpPr>
        <p:spPr>
          <a:xfrm>
            <a:off x="2198394" y="3063573"/>
            <a:ext cx="503695" cy="503695"/>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50000"/>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3" name="椭圆 22"/>
          <p:cNvSpPr/>
          <p:nvPr>
            <p:custDataLst>
              <p:tags r:id="rId13"/>
            </p:custDataLst>
          </p:nvPr>
        </p:nvSpPr>
        <p:spPr>
          <a:xfrm>
            <a:off x="3273387" y="2747126"/>
            <a:ext cx="379995" cy="379995"/>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30000"/>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4" name="椭圆 23"/>
          <p:cNvSpPr/>
          <p:nvPr>
            <p:custDataLst>
              <p:tags r:id="rId14"/>
            </p:custDataLst>
          </p:nvPr>
        </p:nvSpPr>
        <p:spPr>
          <a:xfrm>
            <a:off x="2221609" y="4410231"/>
            <a:ext cx="259249" cy="259249"/>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25000"/>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5" name="椭圆 24"/>
          <p:cNvSpPr/>
          <p:nvPr>
            <p:custDataLst>
              <p:tags r:id="rId15"/>
            </p:custDataLst>
          </p:nvPr>
        </p:nvSpPr>
        <p:spPr>
          <a:xfrm>
            <a:off x="4462358" y="4212083"/>
            <a:ext cx="259249" cy="259249"/>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25000"/>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6" name="椭圆 25"/>
          <p:cNvSpPr/>
          <p:nvPr>
            <p:custDataLst>
              <p:tags r:id="rId16"/>
            </p:custDataLst>
          </p:nvPr>
        </p:nvSpPr>
        <p:spPr>
          <a:xfrm>
            <a:off x="1744383" y="3975928"/>
            <a:ext cx="259249" cy="259249"/>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25000"/>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7" name="椭圆 26"/>
          <p:cNvSpPr/>
          <p:nvPr>
            <p:custDataLst>
              <p:tags r:id="rId17"/>
            </p:custDataLst>
          </p:nvPr>
        </p:nvSpPr>
        <p:spPr>
          <a:xfrm>
            <a:off x="3955746" y="2954897"/>
            <a:ext cx="524065" cy="524065"/>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50000"/>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8" name="椭圆 27"/>
          <p:cNvSpPr/>
          <p:nvPr>
            <p:custDataLst>
              <p:tags r:id="rId18"/>
            </p:custDataLst>
          </p:nvPr>
        </p:nvSpPr>
        <p:spPr>
          <a:xfrm>
            <a:off x="1892415" y="4325650"/>
            <a:ext cx="153799" cy="153799"/>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9" name="椭圆 28"/>
          <p:cNvSpPr/>
          <p:nvPr>
            <p:custDataLst>
              <p:tags r:id="rId19"/>
            </p:custDataLst>
          </p:nvPr>
        </p:nvSpPr>
        <p:spPr>
          <a:xfrm>
            <a:off x="2187122" y="2747126"/>
            <a:ext cx="189998" cy="189998"/>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0" name="椭圆 29"/>
          <p:cNvSpPr/>
          <p:nvPr>
            <p:custDataLst>
              <p:tags r:id="rId20"/>
            </p:custDataLst>
          </p:nvPr>
        </p:nvSpPr>
        <p:spPr>
          <a:xfrm>
            <a:off x="3684217" y="2038389"/>
            <a:ext cx="86530" cy="86530"/>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1" name="椭圆 30"/>
          <p:cNvSpPr/>
          <p:nvPr>
            <p:custDataLst>
              <p:tags r:id="rId21"/>
            </p:custDataLst>
          </p:nvPr>
        </p:nvSpPr>
        <p:spPr>
          <a:xfrm>
            <a:off x="4082631" y="2516243"/>
            <a:ext cx="86530" cy="86530"/>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2" name="椭圆 31"/>
          <p:cNvSpPr/>
          <p:nvPr>
            <p:custDataLst>
              <p:tags r:id="rId22"/>
            </p:custDataLst>
          </p:nvPr>
        </p:nvSpPr>
        <p:spPr>
          <a:xfrm>
            <a:off x="1302736" y="3298238"/>
            <a:ext cx="86530" cy="86530"/>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3" name="椭圆 32"/>
          <p:cNvSpPr/>
          <p:nvPr>
            <p:custDataLst>
              <p:tags r:id="rId23"/>
            </p:custDataLst>
          </p:nvPr>
        </p:nvSpPr>
        <p:spPr>
          <a:xfrm>
            <a:off x="5548087" y="4389308"/>
            <a:ext cx="86530" cy="86530"/>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4" name="椭圆 33"/>
          <p:cNvSpPr/>
          <p:nvPr>
            <p:custDataLst>
              <p:tags r:id="rId24"/>
            </p:custDataLst>
          </p:nvPr>
        </p:nvSpPr>
        <p:spPr>
          <a:xfrm>
            <a:off x="3473465" y="4851893"/>
            <a:ext cx="86530" cy="86530"/>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5" name="椭圆 34"/>
          <p:cNvSpPr/>
          <p:nvPr>
            <p:custDataLst>
              <p:tags r:id="rId25"/>
            </p:custDataLst>
          </p:nvPr>
        </p:nvSpPr>
        <p:spPr>
          <a:xfrm>
            <a:off x="3595864" y="5162079"/>
            <a:ext cx="160351" cy="160351"/>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6" name="椭圆 35"/>
          <p:cNvSpPr/>
          <p:nvPr>
            <p:custDataLst>
              <p:tags r:id="rId26"/>
            </p:custDataLst>
          </p:nvPr>
        </p:nvSpPr>
        <p:spPr>
          <a:xfrm>
            <a:off x="1517600" y="4623657"/>
            <a:ext cx="86530" cy="86530"/>
          </a:xfrm>
          <a:prstGeom prst="ellipse">
            <a:avLst/>
          </a:prstGeom>
          <a:solidFill>
            <a:schemeClr val="lt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p>
            <a:pPr algn="ctr">
              <a:lnSpc>
                <a:spcPct val="140000"/>
              </a:lnSpc>
            </a:pPr>
            <a:endParaRPr kumimoji="1" lang="zh-CN" altLang="en-US" sz="240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8" name="文本框 37"/>
          <p:cNvSpPr txBox="1"/>
          <p:nvPr>
            <p:custDataLst>
              <p:tags r:id="rId27"/>
            </p:custDataLst>
          </p:nvPr>
        </p:nvSpPr>
        <p:spPr>
          <a:xfrm>
            <a:off x="6937183" y="2194203"/>
            <a:ext cx="3952664" cy="644081"/>
          </a:xfrm>
          <a:prstGeom prst="rect">
            <a:avLst/>
          </a:prstGeom>
          <a:noFill/>
        </p:spPr>
        <p:txBody>
          <a:bodyPr wrap="square" rtlCol="0" anchor="ctr" anchorCtr="0">
            <a:normAutofit lnSpcReduction="10000"/>
          </a:bodyPr>
          <a:p>
            <a:pPr algn="l">
              <a:lnSpc>
                <a:spcPct val="120000"/>
              </a:lnSpc>
            </a:pPr>
            <a:r>
              <a:rPr lang="zh-CN" altLang="en-US" sz="1600"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（一）课堂模拟——新中国成立以来中美关系的历史演变及规律性认识</a:t>
            </a:r>
            <a:endParaRPr lang="zh-CN" altLang="en-US" sz="1600"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54" name="文本框 53"/>
          <p:cNvSpPr txBox="1"/>
          <p:nvPr>
            <p:custDataLst>
              <p:tags r:id="rId28"/>
            </p:custDataLst>
          </p:nvPr>
        </p:nvSpPr>
        <p:spPr>
          <a:xfrm>
            <a:off x="6937183" y="3321345"/>
            <a:ext cx="3952664" cy="644081"/>
          </a:xfrm>
          <a:prstGeom prst="rect">
            <a:avLst/>
          </a:prstGeom>
          <a:noFill/>
        </p:spPr>
        <p:txBody>
          <a:bodyPr wrap="square" rtlCol="0" anchor="ctr" anchorCtr="0">
            <a:normAutofit lnSpcReduction="10000"/>
          </a:bodyPr>
          <a:p>
            <a:pPr>
              <a:lnSpc>
                <a:spcPct val="120000"/>
              </a:lnSpc>
            </a:pPr>
            <a:r>
              <a:rPr lang="zh-CN" altLang="en-US" sz="1600"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（二）中国科学院与“两弹一星”纪念馆现场教学</a:t>
            </a:r>
            <a:endParaRPr lang="zh-CN" altLang="en-US" sz="1600" spc="150" dirty="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55" name="文本框 54"/>
          <p:cNvSpPr txBox="1"/>
          <p:nvPr>
            <p:custDataLst>
              <p:tags r:id="rId29"/>
            </p:custDataLst>
          </p:nvPr>
        </p:nvSpPr>
        <p:spPr>
          <a:xfrm>
            <a:off x="6937183" y="4448487"/>
            <a:ext cx="3952664" cy="644081"/>
          </a:xfrm>
          <a:prstGeom prst="rect">
            <a:avLst/>
          </a:prstGeom>
          <a:noFill/>
        </p:spPr>
        <p:txBody>
          <a:bodyPr wrap="square" rtlCol="0" anchor="ctr" anchorCtr="0">
            <a:normAutofit lnSpcReduction="10000"/>
          </a:bodyPr>
          <a:p>
            <a:pPr>
              <a:lnSpc>
                <a:spcPct val="120000"/>
              </a:lnSpc>
            </a:pPr>
            <a:r>
              <a:rPr lang="zh-CN" altLang="en-US" sz="1600" spc="150" dirty="0">
                <a:solidFill>
                  <a:schemeClr val="dk1">
                    <a:lumMod val="75000"/>
                    <a:lumOff val="25000"/>
                  </a:schemeClr>
                </a:solidFill>
                <a:uFillTx/>
                <a:latin typeface="微软雅黑" panose="020B0503020204020204" charset="-122"/>
                <a:ea typeface="微软雅黑" panose="020B0503020204020204" charset="-122"/>
                <a:sym typeface="Arial" panose="020B0604020202020204" pitchFamily="34" charset="0"/>
              </a:rPr>
              <a:t>（三）文献选读：《关于正确处理人民内部矛盾的问题》</a:t>
            </a:r>
            <a:endParaRPr lang="zh-CN" altLang="en-US" sz="1600" spc="150" dirty="0">
              <a:solidFill>
                <a:schemeClr val="dk1">
                  <a:lumMod val="75000"/>
                  <a:lumOff val="2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44" name="椭圆 43"/>
          <p:cNvSpPr/>
          <p:nvPr>
            <p:custDataLst>
              <p:tags r:id="rId30"/>
            </p:custDataLst>
          </p:nvPr>
        </p:nvSpPr>
        <p:spPr>
          <a:xfrm>
            <a:off x="6508671" y="2332324"/>
            <a:ext cx="349899" cy="3498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normAutofit fontScale="90000"/>
          </a:bodyPr>
          <a:p>
            <a:pPr algn="ctr"/>
            <a:r>
              <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rPr>
              <a:t>1</a:t>
            </a:r>
            <a:endPar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52" name="椭圆 51"/>
          <p:cNvSpPr/>
          <p:nvPr>
            <p:custDataLst>
              <p:tags r:id="rId31"/>
            </p:custDataLst>
          </p:nvPr>
        </p:nvSpPr>
        <p:spPr>
          <a:xfrm>
            <a:off x="6508671" y="3480309"/>
            <a:ext cx="349899" cy="34989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normAutofit fontScale="90000"/>
          </a:bodyPr>
          <a:p>
            <a:pPr algn="ctr"/>
            <a:r>
              <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rPr>
              <a:t>2</a:t>
            </a:r>
            <a:endPar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57" name="椭圆 56"/>
          <p:cNvSpPr/>
          <p:nvPr>
            <p:custDataLst>
              <p:tags r:id="rId32"/>
            </p:custDataLst>
          </p:nvPr>
        </p:nvSpPr>
        <p:spPr>
          <a:xfrm>
            <a:off x="6508671" y="4628294"/>
            <a:ext cx="349899" cy="34989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normAutofit fontScale="90000"/>
          </a:bodyPr>
          <a:p>
            <a:pPr algn="ctr"/>
            <a:r>
              <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rPr>
              <a:t>3</a:t>
            </a:r>
            <a:endParaRPr kumimoji="1" lang="en-US" altLang="zh-CN" sz="1000" dirty="0">
              <a:solidFill>
                <a:schemeClr val="lt1"/>
              </a:solidFill>
              <a:latin typeface="微软雅黑" panose="020B0503020204020204" charset="-122"/>
              <a:ea typeface="微软雅黑" panose="020B0503020204020204" charset="-122"/>
              <a:sym typeface="Arial" panose="020B0604020202020204" pitchFamily="34" charset="0"/>
            </a:endParaRPr>
          </a:p>
        </p:txBody>
      </p:sp>
    </p:spTree>
    <p:custDataLst>
      <p:tags r:id="rId33"/>
    </p:custData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4676775" y="2059940"/>
            <a:ext cx="6610985" cy="1777365"/>
          </a:xfrm>
        </p:spPr>
        <p:txBody>
          <a:bodyPr>
            <a:normAutofit/>
          </a:bodyPr>
          <a:lstStyle/>
          <a:p>
            <a:r>
              <a:rPr lang="zh-CN" altLang="en-US" sz="5445">
                <a:solidFill>
                  <a:schemeClr val="accent1"/>
                </a:solidFill>
              </a:rPr>
              <a:t>导 论</a:t>
            </a:r>
            <a:endParaRPr lang="zh-CN" altLang="en-US" sz="5445">
              <a:solidFill>
                <a:schemeClr val="accent1"/>
              </a:solidFill>
            </a:endParaRPr>
          </a:p>
        </p:txBody>
      </p:sp>
    </p:spTree>
    <p:custDataLst>
      <p:tags r:id="rId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拓展思考</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2144118" y="1977469"/>
            <a:ext cx="7880242"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（1）中共八大前后中国在探索自己的社会主义道路时取得了哪些重要成果？</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）为什么说反右派斗争是必要的但犯了严重扩大化的错误？</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拓展思考</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134" name="Oval 133"/>
          <p:cNvSpPr/>
          <p:nvPr>
            <p:custDataLst>
              <p:tags r:id="rId5"/>
            </p:custDataLst>
          </p:nvPr>
        </p:nvSpPr>
        <p:spPr>
          <a:xfrm>
            <a:off x="7964666" y="2673822"/>
            <a:ext cx="339159" cy="339159"/>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0000"/>
          </a:bodyPr>
          <a:p>
            <a:pPr algn="ctr" defTabSz="457200">
              <a:lnSpc>
                <a:spcPct val="120000"/>
              </a:lnSpc>
            </a:pPr>
            <a:r>
              <a:rPr lang="en-US" sz="1000" dirty="0">
                <a:solidFill>
                  <a:srgbClr val="FFFFFF"/>
                </a:solidFill>
                <a:latin typeface="微软雅黑" panose="020B0503020204020204" charset="-122"/>
                <a:ea typeface="微软雅黑" panose="020B0503020204020204" charset="-122"/>
                <a:cs typeface="Open Sans Semibold" charset="0"/>
                <a:sym typeface="Arial" panose="020B0604020202020204" pitchFamily="34" charset="0"/>
              </a:rPr>
              <a:t>2</a:t>
            </a:r>
            <a:endParaRPr lang="en-US" sz="1000" dirty="0">
              <a:solidFill>
                <a:srgbClr val="FFFFFF"/>
              </a:solidFill>
              <a:latin typeface="微软雅黑" panose="020B0503020204020204" charset="-122"/>
              <a:ea typeface="微软雅黑" panose="020B0503020204020204" charset="-122"/>
              <a:cs typeface="Open Sans Semibold" charset="0"/>
              <a:sym typeface="Arial" panose="020B0604020202020204" pitchFamily="34" charset="0"/>
            </a:endParaRPr>
          </a:p>
        </p:txBody>
      </p:sp>
      <p:grpSp>
        <p:nvGrpSpPr>
          <p:cNvPr id="4" name="组合 3"/>
          <p:cNvGrpSpPr/>
          <p:nvPr>
            <p:custDataLst>
              <p:tags r:id="rId6"/>
            </p:custDataLst>
          </p:nvPr>
        </p:nvGrpSpPr>
        <p:grpSpPr>
          <a:xfrm>
            <a:off x="4320648" y="2664251"/>
            <a:ext cx="3529171" cy="3523189"/>
            <a:chOff x="4239885" y="2085792"/>
            <a:chExt cx="3746501" cy="3740151"/>
          </a:xfrm>
        </p:grpSpPr>
        <p:sp>
          <p:nvSpPr>
            <p:cNvPr id="49" name="Freeform 51"/>
            <p:cNvSpPr>
              <a:spLocks noEditPoints="1"/>
            </p:cNvSpPr>
            <p:nvPr>
              <p:custDataLst>
                <p:tags r:id="rId7"/>
              </p:custDataLst>
            </p:nvPr>
          </p:nvSpPr>
          <p:spPr bwMode="auto">
            <a:xfrm>
              <a:off x="4274810" y="2136592"/>
              <a:ext cx="3670300" cy="3648075"/>
            </a:xfrm>
            <a:custGeom>
              <a:avLst/>
              <a:gdLst>
                <a:gd name="T0" fmla="*/ 2311 w 2312"/>
                <a:gd name="T1" fmla="*/ 1217 h 2298"/>
                <a:gd name="T2" fmla="*/ 2176 w 2312"/>
                <a:gd name="T3" fmla="*/ 665 h 2298"/>
                <a:gd name="T4" fmla="*/ 2077 w 2312"/>
                <a:gd name="T5" fmla="*/ 502 h 2298"/>
                <a:gd name="T6" fmla="*/ 1763 w 2312"/>
                <a:gd name="T7" fmla="*/ 187 h 2298"/>
                <a:gd name="T8" fmla="*/ 1386 w 2312"/>
                <a:gd name="T9" fmla="*/ 42 h 2298"/>
                <a:gd name="T10" fmla="*/ 1378 w 2312"/>
                <a:gd name="T11" fmla="*/ 41 h 2298"/>
                <a:gd name="T12" fmla="*/ 645 w 2312"/>
                <a:gd name="T13" fmla="*/ 93 h 2298"/>
                <a:gd name="T14" fmla="*/ 124 w 2312"/>
                <a:gd name="T15" fmla="*/ 696 h 2298"/>
                <a:gd name="T16" fmla="*/ 4 w 2312"/>
                <a:gd name="T17" fmla="*/ 1189 h 2298"/>
                <a:gd name="T18" fmla="*/ 168 w 2312"/>
                <a:gd name="T19" fmla="*/ 1703 h 2298"/>
                <a:gd name="T20" fmla="*/ 306 w 2312"/>
                <a:gd name="T21" fmla="*/ 1876 h 2298"/>
                <a:gd name="T22" fmla="*/ 947 w 2312"/>
                <a:gd name="T23" fmla="*/ 2269 h 2298"/>
                <a:gd name="T24" fmla="*/ 958 w 2312"/>
                <a:gd name="T25" fmla="*/ 2272 h 2298"/>
                <a:gd name="T26" fmla="*/ 1149 w 2312"/>
                <a:gd name="T27" fmla="*/ 2298 h 2298"/>
                <a:gd name="T28" fmla="*/ 1652 w 2312"/>
                <a:gd name="T29" fmla="*/ 2210 h 2298"/>
                <a:gd name="T30" fmla="*/ 2078 w 2312"/>
                <a:gd name="T31" fmla="*/ 1797 h 2298"/>
                <a:gd name="T32" fmla="*/ 1149 w 2312"/>
                <a:gd name="T33" fmla="*/ 2288 h 2298"/>
                <a:gd name="T34" fmla="*/ 346 w 2312"/>
                <a:gd name="T35" fmla="*/ 1898 h 2298"/>
                <a:gd name="T36" fmla="*/ 2157 w 2312"/>
                <a:gd name="T37" fmla="*/ 654 h 2298"/>
                <a:gd name="T38" fmla="*/ 2010 w 2312"/>
                <a:gd name="T39" fmla="*/ 1213 h 2298"/>
                <a:gd name="T40" fmla="*/ 1637 w 2312"/>
                <a:gd name="T41" fmla="*/ 2205 h 2298"/>
                <a:gd name="T42" fmla="*/ 1637 w 2312"/>
                <a:gd name="T43" fmla="*/ 2205 h 2298"/>
                <a:gd name="T44" fmla="*/ 961 w 2312"/>
                <a:gd name="T45" fmla="*/ 2258 h 2298"/>
                <a:gd name="T46" fmla="*/ 961 w 2312"/>
                <a:gd name="T47" fmla="*/ 2258 h 2298"/>
                <a:gd name="T48" fmla="*/ 1153 w 2312"/>
                <a:gd name="T49" fmla="*/ 474 h 2298"/>
                <a:gd name="T50" fmla="*/ 1175 w 2312"/>
                <a:gd name="T51" fmla="*/ 1202 h 2298"/>
                <a:gd name="T52" fmla="*/ 1481 w 2312"/>
                <a:gd name="T53" fmla="*/ 693 h 2298"/>
                <a:gd name="T54" fmla="*/ 796 w 2312"/>
                <a:gd name="T55" fmla="*/ 1839 h 2298"/>
                <a:gd name="T56" fmla="*/ 523 w 2312"/>
                <a:gd name="T57" fmla="*/ 1200 h 2298"/>
                <a:gd name="T58" fmla="*/ 523 w 2312"/>
                <a:gd name="T59" fmla="*/ 1200 h 2298"/>
                <a:gd name="T60" fmla="*/ 1090 w 2312"/>
                <a:gd name="T61" fmla="*/ 478 h 2298"/>
                <a:gd name="T62" fmla="*/ 631 w 2312"/>
                <a:gd name="T63" fmla="*/ 756 h 2298"/>
                <a:gd name="T64" fmla="*/ 1585 w 2312"/>
                <a:gd name="T65" fmla="*/ 533 h 2298"/>
                <a:gd name="T66" fmla="*/ 1396 w 2312"/>
                <a:gd name="T67" fmla="*/ 66 h 2298"/>
                <a:gd name="T68" fmla="*/ 370 w 2312"/>
                <a:gd name="T69" fmla="*/ 1181 h 2298"/>
                <a:gd name="T70" fmla="*/ 360 w 2312"/>
                <a:gd name="T71" fmla="*/ 1200 h 2298"/>
                <a:gd name="T72" fmla="*/ 360 w 2312"/>
                <a:gd name="T73" fmla="*/ 1200 h 2298"/>
                <a:gd name="T74" fmla="*/ 2009 w 2312"/>
                <a:gd name="T75" fmla="*/ 1203 h 2298"/>
                <a:gd name="T76" fmla="*/ 2009 w 2312"/>
                <a:gd name="T77" fmla="*/ 1203 h 2298"/>
                <a:gd name="T78" fmla="*/ 809 w 2312"/>
                <a:gd name="T79" fmla="*/ 430 h 2298"/>
                <a:gd name="T80" fmla="*/ 643 w 2312"/>
                <a:gd name="T81" fmla="*/ 111 h 2298"/>
                <a:gd name="T82" fmla="*/ 545 w 2312"/>
                <a:gd name="T83" fmla="*/ 225 h 2298"/>
                <a:gd name="T84" fmla="*/ 91 w 2312"/>
                <a:gd name="T85" fmla="*/ 971 h 2298"/>
                <a:gd name="T86" fmla="*/ 1930 w 2312"/>
                <a:gd name="T87" fmla="*/ 526 h 2298"/>
                <a:gd name="T88" fmla="*/ 1962 w 2312"/>
                <a:gd name="T89" fmla="*/ 563 h 2298"/>
                <a:gd name="T90" fmla="*/ 1957 w 2312"/>
                <a:gd name="T91" fmla="*/ 543 h 2298"/>
                <a:gd name="T92" fmla="*/ 534 w 2312"/>
                <a:gd name="T93" fmla="*/ 223 h 2298"/>
                <a:gd name="T94" fmla="*/ 206 w 2312"/>
                <a:gd name="T95" fmla="*/ 606 h 2298"/>
                <a:gd name="T96" fmla="*/ 199 w 2312"/>
                <a:gd name="T97" fmla="*/ 630 h 2298"/>
                <a:gd name="T98" fmla="*/ 288 w 2312"/>
                <a:gd name="T99" fmla="*/ 1836 h 2298"/>
                <a:gd name="T100" fmla="*/ 1522 w 2312"/>
                <a:gd name="T101" fmla="*/ 1955 h 2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12" h="2298">
                  <a:moveTo>
                    <a:pt x="2079" y="1794"/>
                  </a:moveTo>
                  <a:lnTo>
                    <a:pt x="2309" y="1221"/>
                  </a:lnTo>
                  <a:lnTo>
                    <a:pt x="2312" y="1221"/>
                  </a:lnTo>
                  <a:lnTo>
                    <a:pt x="2311" y="1220"/>
                  </a:lnTo>
                  <a:lnTo>
                    <a:pt x="2311" y="1217"/>
                  </a:lnTo>
                  <a:lnTo>
                    <a:pt x="2311" y="1217"/>
                  </a:lnTo>
                  <a:lnTo>
                    <a:pt x="2310" y="1215"/>
                  </a:lnTo>
                  <a:lnTo>
                    <a:pt x="2179" y="677"/>
                  </a:lnTo>
                  <a:lnTo>
                    <a:pt x="2186" y="680"/>
                  </a:lnTo>
                  <a:lnTo>
                    <a:pt x="2176" y="665"/>
                  </a:lnTo>
                  <a:lnTo>
                    <a:pt x="2176" y="663"/>
                  </a:lnTo>
                  <a:lnTo>
                    <a:pt x="2175" y="663"/>
                  </a:lnTo>
                  <a:lnTo>
                    <a:pt x="2081" y="508"/>
                  </a:lnTo>
                  <a:lnTo>
                    <a:pt x="2082" y="507"/>
                  </a:lnTo>
                  <a:lnTo>
                    <a:pt x="2077" y="502"/>
                  </a:lnTo>
                  <a:lnTo>
                    <a:pt x="2075" y="499"/>
                  </a:lnTo>
                  <a:lnTo>
                    <a:pt x="2074" y="499"/>
                  </a:lnTo>
                  <a:lnTo>
                    <a:pt x="1764" y="188"/>
                  </a:lnTo>
                  <a:lnTo>
                    <a:pt x="1763" y="187"/>
                  </a:lnTo>
                  <a:lnTo>
                    <a:pt x="1763" y="187"/>
                  </a:lnTo>
                  <a:lnTo>
                    <a:pt x="1758" y="182"/>
                  </a:lnTo>
                  <a:lnTo>
                    <a:pt x="1755" y="184"/>
                  </a:lnTo>
                  <a:lnTo>
                    <a:pt x="1394" y="46"/>
                  </a:lnTo>
                  <a:lnTo>
                    <a:pt x="1401" y="41"/>
                  </a:lnTo>
                  <a:lnTo>
                    <a:pt x="1386" y="42"/>
                  </a:lnTo>
                  <a:lnTo>
                    <a:pt x="1385" y="40"/>
                  </a:lnTo>
                  <a:lnTo>
                    <a:pt x="1383" y="41"/>
                  </a:lnTo>
                  <a:lnTo>
                    <a:pt x="1382" y="41"/>
                  </a:lnTo>
                  <a:lnTo>
                    <a:pt x="1381" y="42"/>
                  </a:lnTo>
                  <a:lnTo>
                    <a:pt x="1378" y="41"/>
                  </a:lnTo>
                  <a:lnTo>
                    <a:pt x="1378" y="42"/>
                  </a:lnTo>
                  <a:lnTo>
                    <a:pt x="1150" y="0"/>
                  </a:lnTo>
                  <a:lnTo>
                    <a:pt x="1149" y="0"/>
                  </a:lnTo>
                  <a:lnTo>
                    <a:pt x="647" y="96"/>
                  </a:lnTo>
                  <a:lnTo>
                    <a:pt x="645" y="93"/>
                  </a:lnTo>
                  <a:lnTo>
                    <a:pt x="641" y="97"/>
                  </a:lnTo>
                  <a:lnTo>
                    <a:pt x="636" y="97"/>
                  </a:lnTo>
                  <a:lnTo>
                    <a:pt x="638" y="101"/>
                  </a:lnTo>
                  <a:lnTo>
                    <a:pt x="184" y="569"/>
                  </a:lnTo>
                  <a:lnTo>
                    <a:pt x="124" y="696"/>
                  </a:lnTo>
                  <a:lnTo>
                    <a:pt x="124" y="697"/>
                  </a:lnTo>
                  <a:lnTo>
                    <a:pt x="124" y="697"/>
                  </a:lnTo>
                  <a:lnTo>
                    <a:pt x="120" y="704"/>
                  </a:lnTo>
                  <a:lnTo>
                    <a:pt x="122" y="705"/>
                  </a:lnTo>
                  <a:lnTo>
                    <a:pt x="4" y="1189"/>
                  </a:lnTo>
                  <a:lnTo>
                    <a:pt x="0" y="1189"/>
                  </a:lnTo>
                  <a:lnTo>
                    <a:pt x="3" y="1195"/>
                  </a:lnTo>
                  <a:lnTo>
                    <a:pt x="1" y="1200"/>
                  </a:lnTo>
                  <a:lnTo>
                    <a:pt x="5" y="1200"/>
                  </a:lnTo>
                  <a:lnTo>
                    <a:pt x="168" y="1703"/>
                  </a:lnTo>
                  <a:lnTo>
                    <a:pt x="299" y="1866"/>
                  </a:lnTo>
                  <a:lnTo>
                    <a:pt x="293" y="1866"/>
                  </a:lnTo>
                  <a:lnTo>
                    <a:pt x="304" y="1873"/>
                  </a:lnTo>
                  <a:lnTo>
                    <a:pt x="304" y="1876"/>
                  </a:lnTo>
                  <a:lnTo>
                    <a:pt x="306" y="1876"/>
                  </a:lnTo>
                  <a:lnTo>
                    <a:pt x="313" y="1890"/>
                  </a:lnTo>
                  <a:lnTo>
                    <a:pt x="314" y="1881"/>
                  </a:lnTo>
                  <a:lnTo>
                    <a:pt x="598" y="2157"/>
                  </a:lnTo>
                  <a:lnTo>
                    <a:pt x="947" y="2268"/>
                  </a:lnTo>
                  <a:lnTo>
                    <a:pt x="947" y="2269"/>
                  </a:lnTo>
                  <a:lnTo>
                    <a:pt x="953" y="2270"/>
                  </a:lnTo>
                  <a:lnTo>
                    <a:pt x="954" y="2271"/>
                  </a:lnTo>
                  <a:lnTo>
                    <a:pt x="955" y="2271"/>
                  </a:lnTo>
                  <a:lnTo>
                    <a:pt x="956" y="2273"/>
                  </a:lnTo>
                  <a:lnTo>
                    <a:pt x="958" y="2272"/>
                  </a:lnTo>
                  <a:lnTo>
                    <a:pt x="969" y="2278"/>
                  </a:lnTo>
                  <a:lnTo>
                    <a:pt x="967" y="2272"/>
                  </a:lnTo>
                  <a:lnTo>
                    <a:pt x="967" y="2272"/>
                  </a:lnTo>
                  <a:lnTo>
                    <a:pt x="1148" y="2298"/>
                  </a:lnTo>
                  <a:lnTo>
                    <a:pt x="1149" y="2298"/>
                  </a:lnTo>
                  <a:lnTo>
                    <a:pt x="1642" y="2215"/>
                  </a:lnTo>
                  <a:lnTo>
                    <a:pt x="1644" y="2218"/>
                  </a:lnTo>
                  <a:lnTo>
                    <a:pt x="1648" y="2214"/>
                  </a:lnTo>
                  <a:lnTo>
                    <a:pt x="1653" y="2214"/>
                  </a:lnTo>
                  <a:lnTo>
                    <a:pt x="1652" y="2210"/>
                  </a:lnTo>
                  <a:lnTo>
                    <a:pt x="2074" y="1801"/>
                  </a:lnTo>
                  <a:lnTo>
                    <a:pt x="2076" y="1801"/>
                  </a:lnTo>
                  <a:lnTo>
                    <a:pt x="2077" y="1799"/>
                  </a:lnTo>
                  <a:lnTo>
                    <a:pt x="2079" y="1799"/>
                  </a:lnTo>
                  <a:lnTo>
                    <a:pt x="2078" y="1797"/>
                  </a:lnTo>
                  <a:lnTo>
                    <a:pt x="2080" y="1795"/>
                  </a:lnTo>
                  <a:lnTo>
                    <a:pt x="2079" y="1794"/>
                  </a:lnTo>
                  <a:close/>
                  <a:moveTo>
                    <a:pt x="1421" y="2233"/>
                  </a:moveTo>
                  <a:lnTo>
                    <a:pt x="1524" y="2225"/>
                  </a:lnTo>
                  <a:lnTo>
                    <a:pt x="1149" y="2288"/>
                  </a:lnTo>
                  <a:lnTo>
                    <a:pt x="1005" y="2267"/>
                  </a:lnTo>
                  <a:lnTo>
                    <a:pt x="1421" y="2233"/>
                  </a:lnTo>
                  <a:close/>
                  <a:moveTo>
                    <a:pt x="920" y="2248"/>
                  </a:moveTo>
                  <a:lnTo>
                    <a:pt x="604" y="2148"/>
                  </a:lnTo>
                  <a:lnTo>
                    <a:pt x="346" y="1898"/>
                  </a:lnTo>
                  <a:lnTo>
                    <a:pt x="920" y="2248"/>
                  </a:lnTo>
                  <a:close/>
                  <a:moveTo>
                    <a:pt x="2082" y="614"/>
                  </a:moveTo>
                  <a:lnTo>
                    <a:pt x="1962" y="552"/>
                  </a:lnTo>
                  <a:lnTo>
                    <a:pt x="2071" y="512"/>
                  </a:lnTo>
                  <a:lnTo>
                    <a:pt x="2157" y="654"/>
                  </a:lnTo>
                  <a:lnTo>
                    <a:pt x="2082" y="614"/>
                  </a:lnTo>
                  <a:close/>
                  <a:moveTo>
                    <a:pt x="2298" y="1221"/>
                  </a:moveTo>
                  <a:lnTo>
                    <a:pt x="2076" y="1774"/>
                  </a:lnTo>
                  <a:lnTo>
                    <a:pt x="2076" y="1772"/>
                  </a:lnTo>
                  <a:lnTo>
                    <a:pt x="2010" y="1213"/>
                  </a:lnTo>
                  <a:lnTo>
                    <a:pt x="2014" y="1214"/>
                  </a:lnTo>
                  <a:lnTo>
                    <a:pt x="2014" y="1213"/>
                  </a:lnTo>
                  <a:lnTo>
                    <a:pt x="2172" y="1218"/>
                  </a:lnTo>
                  <a:lnTo>
                    <a:pt x="2298" y="1221"/>
                  </a:lnTo>
                  <a:close/>
                  <a:moveTo>
                    <a:pt x="1637" y="2205"/>
                  </a:moveTo>
                  <a:lnTo>
                    <a:pt x="982" y="2259"/>
                  </a:lnTo>
                  <a:lnTo>
                    <a:pt x="1470" y="1982"/>
                  </a:lnTo>
                  <a:lnTo>
                    <a:pt x="1512" y="1958"/>
                  </a:lnTo>
                  <a:lnTo>
                    <a:pt x="1631" y="2193"/>
                  </a:lnTo>
                  <a:lnTo>
                    <a:pt x="1637" y="2205"/>
                  </a:lnTo>
                  <a:close/>
                  <a:moveTo>
                    <a:pt x="2001" y="1225"/>
                  </a:moveTo>
                  <a:lnTo>
                    <a:pt x="2067" y="1791"/>
                  </a:lnTo>
                  <a:lnTo>
                    <a:pt x="1526" y="1942"/>
                  </a:lnTo>
                  <a:lnTo>
                    <a:pt x="2001" y="1225"/>
                  </a:lnTo>
                  <a:close/>
                  <a:moveTo>
                    <a:pt x="961" y="2258"/>
                  </a:moveTo>
                  <a:lnTo>
                    <a:pt x="867" y="2025"/>
                  </a:lnTo>
                  <a:lnTo>
                    <a:pt x="795" y="1850"/>
                  </a:lnTo>
                  <a:lnTo>
                    <a:pt x="1499" y="1954"/>
                  </a:lnTo>
                  <a:lnTo>
                    <a:pt x="1256" y="2091"/>
                  </a:lnTo>
                  <a:lnTo>
                    <a:pt x="961" y="2258"/>
                  </a:lnTo>
                  <a:close/>
                  <a:moveTo>
                    <a:pt x="839" y="427"/>
                  </a:moveTo>
                  <a:lnTo>
                    <a:pt x="1380" y="56"/>
                  </a:lnTo>
                  <a:lnTo>
                    <a:pt x="1452" y="234"/>
                  </a:lnTo>
                  <a:lnTo>
                    <a:pt x="1567" y="521"/>
                  </a:lnTo>
                  <a:lnTo>
                    <a:pt x="1153" y="474"/>
                  </a:lnTo>
                  <a:lnTo>
                    <a:pt x="823" y="437"/>
                  </a:lnTo>
                  <a:lnTo>
                    <a:pt x="839" y="427"/>
                  </a:lnTo>
                  <a:close/>
                  <a:moveTo>
                    <a:pt x="1995" y="1213"/>
                  </a:moveTo>
                  <a:lnTo>
                    <a:pt x="1515" y="1940"/>
                  </a:lnTo>
                  <a:lnTo>
                    <a:pt x="1175" y="1202"/>
                  </a:lnTo>
                  <a:lnTo>
                    <a:pt x="1995" y="1213"/>
                  </a:lnTo>
                  <a:close/>
                  <a:moveTo>
                    <a:pt x="1993" y="1202"/>
                  </a:moveTo>
                  <a:lnTo>
                    <a:pt x="1468" y="1196"/>
                  </a:lnTo>
                  <a:lnTo>
                    <a:pt x="1177" y="1192"/>
                  </a:lnTo>
                  <a:lnTo>
                    <a:pt x="1481" y="693"/>
                  </a:lnTo>
                  <a:lnTo>
                    <a:pt x="1575" y="537"/>
                  </a:lnTo>
                  <a:lnTo>
                    <a:pt x="1576" y="537"/>
                  </a:lnTo>
                  <a:lnTo>
                    <a:pt x="1993" y="1202"/>
                  </a:lnTo>
                  <a:close/>
                  <a:moveTo>
                    <a:pt x="1506" y="1944"/>
                  </a:moveTo>
                  <a:lnTo>
                    <a:pt x="796" y="1839"/>
                  </a:lnTo>
                  <a:lnTo>
                    <a:pt x="945" y="1586"/>
                  </a:lnTo>
                  <a:lnTo>
                    <a:pt x="1167" y="1209"/>
                  </a:lnTo>
                  <a:lnTo>
                    <a:pt x="1498" y="1928"/>
                  </a:lnTo>
                  <a:lnTo>
                    <a:pt x="1506" y="1944"/>
                  </a:lnTo>
                  <a:close/>
                  <a:moveTo>
                    <a:pt x="523" y="1200"/>
                  </a:moveTo>
                  <a:lnTo>
                    <a:pt x="1158" y="1203"/>
                  </a:lnTo>
                  <a:lnTo>
                    <a:pt x="1028" y="1424"/>
                  </a:lnTo>
                  <a:lnTo>
                    <a:pt x="788" y="1833"/>
                  </a:lnTo>
                  <a:lnTo>
                    <a:pt x="378" y="1200"/>
                  </a:lnTo>
                  <a:lnTo>
                    <a:pt x="523" y="1200"/>
                  </a:lnTo>
                  <a:close/>
                  <a:moveTo>
                    <a:pt x="1567" y="531"/>
                  </a:moveTo>
                  <a:lnTo>
                    <a:pt x="1282" y="999"/>
                  </a:lnTo>
                  <a:lnTo>
                    <a:pt x="1168" y="1186"/>
                  </a:lnTo>
                  <a:lnTo>
                    <a:pt x="817" y="447"/>
                  </a:lnTo>
                  <a:lnTo>
                    <a:pt x="1090" y="478"/>
                  </a:lnTo>
                  <a:lnTo>
                    <a:pt x="1567" y="531"/>
                  </a:lnTo>
                  <a:close/>
                  <a:moveTo>
                    <a:pt x="808" y="452"/>
                  </a:moveTo>
                  <a:lnTo>
                    <a:pt x="1159" y="1192"/>
                  </a:lnTo>
                  <a:lnTo>
                    <a:pt x="378" y="1189"/>
                  </a:lnTo>
                  <a:lnTo>
                    <a:pt x="631" y="756"/>
                  </a:lnTo>
                  <a:lnTo>
                    <a:pt x="808" y="452"/>
                  </a:lnTo>
                  <a:close/>
                  <a:moveTo>
                    <a:pt x="1585" y="533"/>
                  </a:moveTo>
                  <a:lnTo>
                    <a:pt x="1945" y="556"/>
                  </a:lnTo>
                  <a:lnTo>
                    <a:pt x="1997" y="1187"/>
                  </a:lnTo>
                  <a:lnTo>
                    <a:pt x="1585" y="533"/>
                  </a:lnTo>
                  <a:close/>
                  <a:moveTo>
                    <a:pt x="779" y="1839"/>
                  </a:moveTo>
                  <a:lnTo>
                    <a:pt x="315" y="1865"/>
                  </a:lnTo>
                  <a:lnTo>
                    <a:pt x="373" y="1210"/>
                  </a:lnTo>
                  <a:lnTo>
                    <a:pt x="779" y="1839"/>
                  </a:lnTo>
                  <a:close/>
                  <a:moveTo>
                    <a:pt x="1396" y="66"/>
                  </a:moveTo>
                  <a:lnTo>
                    <a:pt x="1934" y="545"/>
                  </a:lnTo>
                  <a:lnTo>
                    <a:pt x="1579" y="522"/>
                  </a:lnTo>
                  <a:lnTo>
                    <a:pt x="1396" y="66"/>
                  </a:lnTo>
                  <a:close/>
                  <a:moveTo>
                    <a:pt x="798" y="449"/>
                  </a:moveTo>
                  <a:lnTo>
                    <a:pt x="370" y="1181"/>
                  </a:lnTo>
                  <a:lnTo>
                    <a:pt x="246" y="713"/>
                  </a:lnTo>
                  <a:lnTo>
                    <a:pt x="218" y="611"/>
                  </a:lnTo>
                  <a:lnTo>
                    <a:pt x="334" y="579"/>
                  </a:lnTo>
                  <a:lnTo>
                    <a:pt x="798" y="449"/>
                  </a:lnTo>
                  <a:close/>
                  <a:moveTo>
                    <a:pt x="360" y="1200"/>
                  </a:moveTo>
                  <a:lnTo>
                    <a:pt x="360" y="1200"/>
                  </a:lnTo>
                  <a:lnTo>
                    <a:pt x="363" y="1200"/>
                  </a:lnTo>
                  <a:lnTo>
                    <a:pt x="306" y="1850"/>
                  </a:lnTo>
                  <a:lnTo>
                    <a:pt x="16" y="1200"/>
                  </a:lnTo>
                  <a:lnTo>
                    <a:pt x="360" y="1200"/>
                  </a:lnTo>
                  <a:close/>
                  <a:moveTo>
                    <a:pt x="785" y="1849"/>
                  </a:moveTo>
                  <a:lnTo>
                    <a:pt x="948" y="2253"/>
                  </a:lnTo>
                  <a:lnTo>
                    <a:pt x="326" y="1874"/>
                  </a:lnTo>
                  <a:lnTo>
                    <a:pt x="785" y="1849"/>
                  </a:lnTo>
                  <a:close/>
                  <a:moveTo>
                    <a:pt x="2009" y="1203"/>
                  </a:moveTo>
                  <a:lnTo>
                    <a:pt x="1960" y="612"/>
                  </a:lnTo>
                  <a:lnTo>
                    <a:pt x="1956" y="576"/>
                  </a:lnTo>
                  <a:lnTo>
                    <a:pt x="2296" y="1211"/>
                  </a:lnTo>
                  <a:lnTo>
                    <a:pt x="2140" y="1206"/>
                  </a:lnTo>
                  <a:lnTo>
                    <a:pt x="2009" y="1203"/>
                  </a:lnTo>
                  <a:close/>
                  <a:moveTo>
                    <a:pt x="1364" y="54"/>
                  </a:moveTo>
                  <a:lnTo>
                    <a:pt x="1319" y="85"/>
                  </a:lnTo>
                  <a:lnTo>
                    <a:pt x="811" y="433"/>
                  </a:lnTo>
                  <a:lnTo>
                    <a:pt x="809" y="430"/>
                  </a:lnTo>
                  <a:lnTo>
                    <a:pt x="809" y="430"/>
                  </a:lnTo>
                  <a:lnTo>
                    <a:pt x="752" y="312"/>
                  </a:lnTo>
                  <a:lnTo>
                    <a:pt x="652" y="107"/>
                  </a:lnTo>
                  <a:lnTo>
                    <a:pt x="870" y="91"/>
                  </a:lnTo>
                  <a:lnTo>
                    <a:pt x="1364" y="54"/>
                  </a:lnTo>
                  <a:close/>
                  <a:moveTo>
                    <a:pt x="643" y="111"/>
                  </a:moveTo>
                  <a:lnTo>
                    <a:pt x="776" y="384"/>
                  </a:lnTo>
                  <a:lnTo>
                    <a:pt x="801" y="437"/>
                  </a:lnTo>
                  <a:lnTo>
                    <a:pt x="301" y="577"/>
                  </a:lnTo>
                  <a:lnTo>
                    <a:pt x="227" y="598"/>
                  </a:lnTo>
                  <a:lnTo>
                    <a:pt x="545" y="225"/>
                  </a:lnTo>
                  <a:lnTo>
                    <a:pt x="643" y="111"/>
                  </a:lnTo>
                  <a:close/>
                  <a:moveTo>
                    <a:pt x="211" y="625"/>
                  </a:moveTo>
                  <a:lnTo>
                    <a:pt x="362" y="1189"/>
                  </a:lnTo>
                  <a:lnTo>
                    <a:pt x="16" y="1189"/>
                  </a:lnTo>
                  <a:lnTo>
                    <a:pt x="91" y="971"/>
                  </a:lnTo>
                  <a:lnTo>
                    <a:pt x="211" y="625"/>
                  </a:lnTo>
                  <a:close/>
                  <a:moveTo>
                    <a:pt x="1930" y="526"/>
                  </a:moveTo>
                  <a:lnTo>
                    <a:pt x="1407" y="63"/>
                  </a:lnTo>
                  <a:lnTo>
                    <a:pt x="1756" y="195"/>
                  </a:lnTo>
                  <a:lnTo>
                    <a:pt x="1930" y="526"/>
                  </a:lnTo>
                  <a:close/>
                  <a:moveTo>
                    <a:pt x="1962" y="563"/>
                  </a:moveTo>
                  <a:lnTo>
                    <a:pt x="2035" y="602"/>
                  </a:lnTo>
                  <a:lnTo>
                    <a:pt x="2167" y="670"/>
                  </a:lnTo>
                  <a:lnTo>
                    <a:pt x="2291" y="1178"/>
                  </a:lnTo>
                  <a:lnTo>
                    <a:pt x="1962" y="563"/>
                  </a:lnTo>
                  <a:close/>
                  <a:moveTo>
                    <a:pt x="1957" y="543"/>
                  </a:moveTo>
                  <a:lnTo>
                    <a:pt x="1953" y="545"/>
                  </a:lnTo>
                  <a:lnTo>
                    <a:pt x="1780" y="219"/>
                  </a:lnTo>
                  <a:lnTo>
                    <a:pt x="2064" y="503"/>
                  </a:lnTo>
                  <a:lnTo>
                    <a:pt x="1957" y="543"/>
                  </a:lnTo>
                  <a:close/>
                  <a:moveTo>
                    <a:pt x="731" y="90"/>
                  </a:moveTo>
                  <a:lnTo>
                    <a:pt x="1149" y="10"/>
                  </a:lnTo>
                  <a:lnTo>
                    <a:pt x="1342" y="46"/>
                  </a:lnTo>
                  <a:lnTo>
                    <a:pt x="731" y="90"/>
                  </a:lnTo>
                  <a:close/>
                  <a:moveTo>
                    <a:pt x="534" y="223"/>
                  </a:moveTo>
                  <a:lnTo>
                    <a:pt x="214" y="597"/>
                  </a:lnTo>
                  <a:lnTo>
                    <a:pt x="212" y="590"/>
                  </a:lnTo>
                  <a:lnTo>
                    <a:pt x="208" y="603"/>
                  </a:lnTo>
                  <a:lnTo>
                    <a:pt x="205" y="604"/>
                  </a:lnTo>
                  <a:lnTo>
                    <a:pt x="206" y="606"/>
                  </a:lnTo>
                  <a:lnTo>
                    <a:pt x="189" y="625"/>
                  </a:lnTo>
                  <a:lnTo>
                    <a:pt x="147" y="671"/>
                  </a:lnTo>
                  <a:lnTo>
                    <a:pt x="192" y="575"/>
                  </a:lnTo>
                  <a:lnTo>
                    <a:pt x="534" y="223"/>
                  </a:lnTo>
                  <a:close/>
                  <a:moveTo>
                    <a:pt x="199" y="630"/>
                  </a:moveTo>
                  <a:lnTo>
                    <a:pt x="38" y="1092"/>
                  </a:lnTo>
                  <a:lnTo>
                    <a:pt x="133" y="702"/>
                  </a:lnTo>
                  <a:lnTo>
                    <a:pt x="199" y="630"/>
                  </a:lnTo>
                  <a:close/>
                  <a:moveTo>
                    <a:pt x="235" y="1715"/>
                  </a:moveTo>
                  <a:lnTo>
                    <a:pt x="288" y="1836"/>
                  </a:lnTo>
                  <a:lnTo>
                    <a:pt x="178" y="1698"/>
                  </a:lnTo>
                  <a:lnTo>
                    <a:pt x="43" y="1287"/>
                  </a:lnTo>
                  <a:lnTo>
                    <a:pt x="235" y="1715"/>
                  </a:lnTo>
                  <a:close/>
                  <a:moveTo>
                    <a:pt x="1647" y="2201"/>
                  </a:moveTo>
                  <a:lnTo>
                    <a:pt x="1522" y="1955"/>
                  </a:lnTo>
                  <a:lnTo>
                    <a:pt x="2055" y="1805"/>
                  </a:lnTo>
                  <a:lnTo>
                    <a:pt x="1647" y="2201"/>
                  </a:lnTo>
                  <a:close/>
                </a:path>
              </a:pathLst>
            </a:custGeom>
            <a:solidFill>
              <a:schemeClr val="lt1">
                <a:lumMod val="65000"/>
                <a:alpha val="25000"/>
              </a:schemeClr>
            </a:solidFill>
            <a:ln>
              <a:noFill/>
            </a:ln>
          </p:spPr>
          <p:txBody>
            <a:bodyPr vert="horz" wrap="square" lIns="91440" tIns="45720" rIns="91440" bIns="45720" numCol="1" anchor="t" anchorCtr="0" compatLnSpc="1"/>
            <a:p>
              <a:pPr defTabSz="457200">
                <a:lnSpc>
                  <a:spcPct val="120000"/>
                </a:lnSpc>
              </a:pPr>
              <a:endParaRPr lang="en-US" dirty="0">
                <a:solidFill>
                  <a:srgbClr val="222222"/>
                </a:solidFill>
                <a:latin typeface="微软雅黑" panose="020B0503020204020204" charset="-122"/>
                <a:ea typeface="微软雅黑" panose="020B0503020204020204" charset="-122"/>
                <a:sym typeface="Arial" panose="020B0604020202020204" pitchFamily="34" charset="0"/>
              </a:endParaRPr>
            </a:p>
          </p:txBody>
        </p:sp>
        <p:grpSp>
          <p:nvGrpSpPr>
            <p:cNvPr id="50" name="Group 49"/>
            <p:cNvGrpSpPr/>
            <p:nvPr/>
          </p:nvGrpSpPr>
          <p:grpSpPr>
            <a:xfrm>
              <a:off x="4239885" y="2085792"/>
              <a:ext cx="3746501" cy="3740151"/>
              <a:chOff x="2144713" y="1752600"/>
              <a:chExt cx="3746501" cy="3740151"/>
            </a:xfrm>
            <a:solidFill>
              <a:schemeClr val="tx1">
                <a:lumMod val="75000"/>
                <a:lumOff val="25000"/>
              </a:schemeClr>
            </a:solidFill>
          </p:grpSpPr>
          <p:sp>
            <p:nvSpPr>
              <p:cNvPr id="51" name="Oval 52"/>
              <p:cNvSpPr>
                <a:spLocks noChangeArrowheads="1"/>
              </p:cNvSpPr>
              <p:nvPr>
                <p:custDataLst>
                  <p:tags r:id="rId8"/>
                </p:custDataLst>
              </p:nvPr>
            </p:nvSpPr>
            <p:spPr bwMode="auto">
              <a:xfrm>
                <a:off x="5778501" y="3678238"/>
                <a:ext cx="112713" cy="112713"/>
              </a:xfrm>
              <a:prstGeom prst="ellipse">
                <a:avLst/>
              </a:prstGeom>
              <a:solidFill>
                <a:schemeClr val="dk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52" name="Oval 53"/>
              <p:cNvSpPr>
                <a:spLocks noChangeArrowheads="1"/>
              </p:cNvSpPr>
              <p:nvPr>
                <p:custDataLst>
                  <p:tags r:id="rId9"/>
                </p:custDataLst>
              </p:nvPr>
            </p:nvSpPr>
            <p:spPr bwMode="auto">
              <a:xfrm>
                <a:off x="5297488" y="3657600"/>
                <a:ext cx="123825" cy="123825"/>
              </a:xfrm>
              <a:prstGeom prst="ellipse">
                <a:avLst/>
              </a:prstGeom>
              <a:solidFill>
                <a:schemeClr val="dk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53" name="Oval 54"/>
              <p:cNvSpPr>
                <a:spLocks noChangeArrowheads="1"/>
              </p:cNvSpPr>
              <p:nvPr>
                <p:custDataLst>
                  <p:tags r:id="rId10"/>
                </p:custDataLst>
              </p:nvPr>
            </p:nvSpPr>
            <p:spPr bwMode="auto">
              <a:xfrm>
                <a:off x="4518026" y="4841875"/>
                <a:ext cx="122238" cy="123825"/>
              </a:xfrm>
              <a:prstGeom prst="ellipse">
                <a:avLst/>
              </a:prstGeom>
              <a:solidFill>
                <a:schemeClr val="dk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54" name="Oval 55"/>
              <p:cNvSpPr>
                <a:spLocks noChangeArrowheads="1"/>
              </p:cNvSpPr>
              <p:nvPr>
                <p:custDataLst>
                  <p:tags r:id="rId11"/>
                </p:custDataLst>
              </p:nvPr>
            </p:nvSpPr>
            <p:spPr bwMode="auto">
              <a:xfrm>
                <a:off x="5410201" y="4583113"/>
                <a:ext cx="122238" cy="123825"/>
              </a:xfrm>
              <a:prstGeom prst="ellipse">
                <a:avLst/>
              </a:prstGeom>
              <a:solidFill>
                <a:schemeClr val="dk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55" name="Oval 56"/>
              <p:cNvSpPr>
                <a:spLocks noChangeArrowheads="1"/>
              </p:cNvSpPr>
              <p:nvPr>
                <p:custDataLst>
                  <p:tags r:id="rId12"/>
                </p:custDataLst>
              </p:nvPr>
            </p:nvSpPr>
            <p:spPr bwMode="auto">
              <a:xfrm>
                <a:off x="4738688" y="5259388"/>
                <a:ext cx="106363" cy="107950"/>
              </a:xfrm>
              <a:prstGeom prst="ellipse">
                <a:avLst/>
              </a:prstGeom>
              <a:solidFill>
                <a:schemeClr val="dk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56" name="Oval 57"/>
              <p:cNvSpPr>
                <a:spLocks noChangeArrowheads="1"/>
              </p:cNvSpPr>
              <p:nvPr>
                <p:custDataLst>
                  <p:tags r:id="rId13"/>
                </p:custDataLst>
              </p:nvPr>
            </p:nvSpPr>
            <p:spPr bwMode="auto">
              <a:xfrm>
                <a:off x="3951288" y="5395913"/>
                <a:ext cx="96838" cy="96838"/>
              </a:xfrm>
              <a:prstGeom prst="ellipse">
                <a:avLst/>
              </a:prstGeom>
              <a:solidFill>
                <a:schemeClr val="dk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57" name="Oval 58"/>
              <p:cNvSpPr>
                <a:spLocks noChangeArrowheads="1"/>
              </p:cNvSpPr>
              <p:nvPr>
                <p:custDataLst>
                  <p:tags r:id="rId14"/>
                </p:custDataLst>
              </p:nvPr>
            </p:nvSpPr>
            <p:spPr bwMode="auto">
              <a:xfrm>
                <a:off x="3635376" y="5341938"/>
                <a:ext cx="122238" cy="122238"/>
              </a:xfrm>
              <a:prstGeom prst="ellipse">
                <a:avLst/>
              </a:prstGeom>
              <a:solidFill>
                <a:schemeClr val="dk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58" name="Oval 59"/>
              <p:cNvSpPr>
                <a:spLocks noChangeArrowheads="1"/>
              </p:cNvSpPr>
              <p:nvPr>
                <p:custDataLst>
                  <p:tags r:id="rId15"/>
                </p:custDataLst>
              </p:nvPr>
            </p:nvSpPr>
            <p:spPr bwMode="auto">
              <a:xfrm>
                <a:off x="3074988" y="5172075"/>
                <a:ext cx="101600" cy="101600"/>
              </a:xfrm>
              <a:prstGeom prst="ellipse">
                <a:avLst/>
              </a:prstGeom>
              <a:solidFill>
                <a:schemeClr val="dk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59" name="Oval 60"/>
              <p:cNvSpPr>
                <a:spLocks noChangeArrowheads="1"/>
              </p:cNvSpPr>
              <p:nvPr>
                <p:custDataLst>
                  <p:tags r:id="rId16"/>
                </p:custDataLst>
              </p:nvPr>
            </p:nvSpPr>
            <p:spPr bwMode="auto">
              <a:xfrm>
                <a:off x="3367088" y="4672013"/>
                <a:ext cx="120650" cy="122238"/>
              </a:xfrm>
              <a:prstGeom prst="ellipse">
                <a:avLst/>
              </a:prstGeom>
              <a:solidFill>
                <a:schemeClr val="dk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60" name="Oval 61"/>
              <p:cNvSpPr>
                <a:spLocks noChangeArrowheads="1"/>
              </p:cNvSpPr>
              <p:nvPr>
                <p:custDataLst>
                  <p:tags r:id="rId17"/>
                </p:custDataLst>
              </p:nvPr>
            </p:nvSpPr>
            <p:spPr bwMode="auto">
              <a:xfrm>
                <a:off x="2606676" y="4711700"/>
                <a:ext cx="122238" cy="123825"/>
              </a:xfrm>
              <a:prstGeom prst="ellipse">
                <a:avLst/>
              </a:prstGeom>
              <a:solidFill>
                <a:schemeClr val="dk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61" name="Oval 62"/>
              <p:cNvSpPr>
                <a:spLocks noChangeArrowheads="1"/>
              </p:cNvSpPr>
              <p:nvPr>
                <p:custDataLst>
                  <p:tags r:id="rId18"/>
                </p:custDataLst>
              </p:nvPr>
            </p:nvSpPr>
            <p:spPr bwMode="auto">
              <a:xfrm>
                <a:off x="3973513" y="3640138"/>
                <a:ext cx="122238" cy="123825"/>
              </a:xfrm>
              <a:prstGeom prst="ellipse">
                <a:avLst/>
              </a:prstGeom>
              <a:solidFill>
                <a:schemeClr val="dk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62" name="Oval 63"/>
              <p:cNvSpPr>
                <a:spLocks noChangeArrowheads="1"/>
              </p:cNvSpPr>
              <p:nvPr>
                <p:custDataLst>
                  <p:tags r:id="rId19"/>
                </p:custDataLst>
              </p:nvPr>
            </p:nvSpPr>
            <p:spPr bwMode="auto">
              <a:xfrm>
                <a:off x="2705101" y="3643313"/>
                <a:ext cx="122238" cy="123825"/>
              </a:xfrm>
              <a:prstGeom prst="ellipse">
                <a:avLst/>
              </a:prstGeom>
              <a:solidFill>
                <a:schemeClr val="dk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85" name="Oval 64"/>
              <p:cNvSpPr>
                <a:spLocks noChangeArrowheads="1"/>
              </p:cNvSpPr>
              <p:nvPr>
                <p:custDataLst>
                  <p:tags r:id="rId20"/>
                </p:custDataLst>
              </p:nvPr>
            </p:nvSpPr>
            <p:spPr bwMode="auto">
              <a:xfrm>
                <a:off x="2144713" y="3649663"/>
                <a:ext cx="98425" cy="98425"/>
              </a:xfrm>
              <a:prstGeom prst="ellipse">
                <a:avLst/>
              </a:prstGeom>
              <a:solidFill>
                <a:schemeClr val="dk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86" name="Freeform 65"/>
              <p:cNvSpPr/>
              <p:nvPr>
                <p:custDataLst>
                  <p:tags r:id="rId21"/>
                </p:custDataLst>
              </p:nvPr>
            </p:nvSpPr>
            <p:spPr bwMode="auto">
              <a:xfrm>
                <a:off x="2425701" y="2651125"/>
                <a:ext cx="155575" cy="182563"/>
              </a:xfrm>
              <a:custGeom>
                <a:avLst/>
                <a:gdLst>
                  <a:gd name="T0" fmla="*/ 66 w 98"/>
                  <a:gd name="T1" fmla="*/ 38 h 115"/>
                  <a:gd name="T2" fmla="*/ 66 w 98"/>
                  <a:gd name="T3" fmla="*/ 33 h 115"/>
                  <a:gd name="T4" fmla="*/ 33 w 98"/>
                  <a:gd name="T5" fmla="*/ 0 h 115"/>
                  <a:gd name="T6" fmla="*/ 0 w 98"/>
                  <a:gd name="T7" fmla="*/ 33 h 115"/>
                  <a:gd name="T8" fmla="*/ 22 w 98"/>
                  <a:gd name="T9" fmla="*/ 64 h 115"/>
                  <a:gd name="T10" fmla="*/ 20 w 98"/>
                  <a:gd name="T11" fmla="*/ 76 h 115"/>
                  <a:gd name="T12" fmla="*/ 59 w 98"/>
                  <a:gd name="T13" fmla="*/ 115 h 115"/>
                  <a:gd name="T14" fmla="*/ 98 w 98"/>
                  <a:gd name="T15" fmla="*/ 76 h 115"/>
                  <a:gd name="T16" fmla="*/ 66 w 98"/>
                  <a:gd name="T17" fmla="*/ 3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15">
                    <a:moveTo>
                      <a:pt x="66" y="38"/>
                    </a:moveTo>
                    <a:cubicBezTo>
                      <a:pt x="66" y="36"/>
                      <a:pt x="66" y="35"/>
                      <a:pt x="66" y="33"/>
                    </a:cubicBezTo>
                    <a:cubicBezTo>
                      <a:pt x="66" y="15"/>
                      <a:pt x="51" y="0"/>
                      <a:pt x="33" y="0"/>
                    </a:cubicBezTo>
                    <a:cubicBezTo>
                      <a:pt x="15" y="0"/>
                      <a:pt x="0" y="15"/>
                      <a:pt x="0" y="33"/>
                    </a:cubicBezTo>
                    <a:cubicBezTo>
                      <a:pt x="0" y="48"/>
                      <a:pt x="9" y="60"/>
                      <a:pt x="22" y="64"/>
                    </a:cubicBezTo>
                    <a:cubicBezTo>
                      <a:pt x="20" y="68"/>
                      <a:pt x="20" y="72"/>
                      <a:pt x="20" y="76"/>
                    </a:cubicBezTo>
                    <a:cubicBezTo>
                      <a:pt x="20" y="97"/>
                      <a:pt x="37" y="115"/>
                      <a:pt x="59" y="115"/>
                    </a:cubicBezTo>
                    <a:cubicBezTo>
                      <a:pt x="80" y="115"/>
                      <a:pt x="98" y="97"/>
                      <a:pt x="98" y="76"/>
                    </a:cubicBezTo>
                    <a:cubicBezTo>
                      <a:pt x="98" y="57"/>
                      <a:pt x="84" y="41"/>
                      <a:pt x="66" y="38"/>
                    </a:cubicBezTo>
                  </a:path>
                </a:pathLst>
              </a:custGeom>
              <a:solidFill>
                <a:schemeClr val="dk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87" name="Oval 66"/>
              <p:cNvSpPr>
                <a:spLocks noChangeArrowheads="1"/>
              </p:cNvSpPr>
              <p:nvPr>
                <p:custDataLst>
                  <p:tags r:id="rId22"/>
                </p:custDataLst>
              </p:nvPr>
            </p:nvSpPr>
            <p:spPr bwMode="auto">
              <a:xfrm>
                <a:off x="3406776" y="2444750"/>
                <a:ext cx="120650" cy="122238"/>
              </a:xfrm>
              <a:prstGeom prst="ellipse">
                <a:avLst/>
              </a:prstGeom>
              <a:solidFill>
                <a:schemeClr val="dk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88" name="Oval 67"/>
              <p:cNvSpPr>
                <a:spLocks noChangeArrowheads="1"/>
              </p:cNvSpPr>
              <p:nvPr>
                <p:custDataLst>
                  <p:tags r:id="rId23"/>
                </p:custDataLst>
              </p:nvPr>
            </p:nvSpPr>
            <p:spPr bwMode="auto">
              <a:xfrm>
                <a:off x="3141663" y="1908175"/>
                <a:ext cx="122238" cy="122238"/>
              </a:xfrm>
              <a:prstGeom prst="ellipse">
                <a:avLst/>
              </a:prstGeom>
              <a:solidFill>
                <a:schemeClr val="dk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89" name="Oval 68"/>
              <p:cNvSpPr>
                <a:spLocks noChangeArrowheads="1"/>
              </p:cNvSpPr>
              <p:nvPr>
                <p:custDataLst>
                  <p:tags r:id="rId24"/>
                </p:custDataLst>
              </p:nvPr>
            </p:nvSpPr>
            <p:spPr bwMode="auto">
              <a:xfrm>
                <a:off x="3956051" y="1752600"/>
                <a:ext cx="104775" cy="106363"/>
              </a:xfrm>
              <a:prstGeom prst="ellipse">
                <a:avLst/>
              </a:prstGeom>
              <a:solidFill>
                <a:schemeClr val="dk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90" name="Oval 69"/>
              <p:cNvSpPr>
                <a:spLocks noChangeArrowheads="1"/>
              </p:cNvSpPr>
              <p:nvPr>
                <p:custDataLst>
                  <p:tags r:id="rId25"/>
                </p:custDataLst>
              </p:nvPr>
            </p:nvSpPr>
            <p:spPr bwMode="auto">
              <a:xfrm>
                <a:off x="4314826" y="1824038"/>
                <a:ext cx="123825" cy="123825"/>
              </a:xfrm>
              <a:prstGeom prst="ellipse">
                <a:avLst/>
              </a:prstGeom>
              <a:solidFill>
                <a:schemeClr val="dk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91" name="Oval 70"/>
              <p:cNvSpPr>
                <a:spLocks noChangeArrowheads="1"/>
              </p:cNvSpPr>
              <p:nvPr>
                <p:custDataLst>
                  <p:tags r:id="rId26"/>
                </p:custDataLst>
              </p:nvPr>
            </p:nvSpPr>
            <p:spPr bwMode="auto">
              <a:xfrm>
                <a:off x="4908551" y="2039938"/>
                <a:ext cx="114300" cy="114300"/>
              </a:xfrm>
              <a:prstGeom prst="ellipse">
                <a:avLst/>
              </a:prstGeom>
              <a:solidFill>
                <a:schemeClr val="dk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92" name="Oval 71"/>
              <p:cNvSpPr>
                <a:spLocks noChangeArrowheads="1"/>
              </p:cNvSpPr>
              <p:nvPr>
                <p:custDataLst>
                  <p:tags r:id="rId27"/>
                </p:custDataLst>
              </p:nvPr>
            </p:nvSpPr>
            <p:spPr bwMode="auto">
              <a:xfrm>
                <a:off x="5211763" y="2619375"/>
                <a:ext cx="122238" cy="122238"/>
              </a:xfrm>
              <a:prstGeom prst="ellipse">
                <a:avLst/>
              </a:prstGeom>
              <a:solidFill>
                <a:schemeClr val="dk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93" name="Oval 72"/>
              <p:cNvSpPr>
                <a:spLocks noChangeArrowheads="1"/>
              </p:cNvSpPr>
              <p:nvPr>
                <p:custDataLst>
                  <p:tags r:id="rId28"/>
                </p:custDataLst>
              </p:nvPr>
            </p:nvSpPr>
            <p:spPr bwMode="auto">
              <a:xfrm>
                <a:off x="5421313" y="2554288"/>
                <a:ext cx="103188" cy="104775"/>
              </a:xfrm>
              <a:prstGeom prst="ellipse">
                <a:avLst/>
              </a:prstGeom>
              <a:solidFill>
                <a:schemeClr val="dk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97" name="Oval 73"/>
              <p:cNvSpPr>
                <a:spLocks noChangeArrowheads="1"/>
              </p:cNvSpPr>
              <p:nvPr>
                <p:custDataLst>
                  <p:tags r:id="rId29"/>
                </p:custDataLst>
              </p:nvPr>
            </p:nvSpPr>
            <p:spPr bwMode="auto">
              <a:xfrm>
                <a:off x="5570538" y="2800350"/>
                <a:ext cx="122238" cy="122238"/>
              </a:xfrm>
              <a:prstGeom prst="ellipse">
                <a:avLst/>
              </a:prstGeom>
              <a:solidFill>
                <a:schemeClr val="dk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98" name="Oval 74"/>
              <p:cNvSpPr>
                <a:spLocks noChangeArrowheads="1"/>
              </p:cNvSpPr>
              <p:nvPr>
                <p:custDataLst>
                  <p:tags r:id="rId30"/>
                </p:custDataLst>
              </p:nvPr>
            </p:nvSpPr>
            <p:spPr bwMode="auto">
              <a:xfrm>
                <a:off x="2327276" y="2867025"/>
                <a:ext cx="96838" cy="100013"/>
              </a:xfrm>
              <a:prstGeom prst="ellipse">
                <a:avLst/>
              </a:prstGeom>
              <a:solidFill>
                <a:schemeClr val="dk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grpSp>
      </p:grpSp>
      <p:sp>
        <p:nvSpPr>
          <p:cNvPr id="99" name="Oval 75"/>
          <p:cNvSpPr>
            <a:spLocks noChangeArrowheads="1"/>
          </p:cNvSpPr>
          <p:nvPr>
            <p:custDataLst>
              <p:tags r:id="rId31"/>
            </p:custDataLst>
          </p:nvPr>
        </p:nvSpPr>
        <p:spPr bwMode="auto">
          <a:xfrm>
            <a:off x="6638535" y="3428107"/>
            <a:ext cx="169281" cy="169281"/>
          </a:xfrm>
          <a:prstGeom prst="ellipse">
            <a:avLst/>
          </a:prstGeom>
          <a:solidFill>
            <a:schemeClr val="accent1"/>
          </a:solidFill>
          <a:ln>
            <a:noFill/>
          </a:ln>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104" name="Freeform 76"/>
          <p:cNvSpPr/>
          <p:nvPr>
            <p:custDataLst>
              <p:tags r:id="rId32"/>
            </p:custDataLst>
          </p:nvPr>
        </p:nvSpPr>
        <p:spPr bwMode="auto">
          <a:xfrm>
            <a:off x="6730653" y="2843700"/>
            <a:ext cx="1329720" cy="649008"/>
          </a:xfrm>
          <a:custGeom>
            <a:avLst/>
            <a:gdLst>
              <a:gd name="T0" fmla="*/ 0 w 889"/>
              <a:gd name="T1" fmla="*/ 434 h 434"/>
              <a:gd name="T2" fmla="*/ 430 w 889"/>
              <a:gd name="T3" fmla="*/ 0 h 434"/>
              <a:gd name="T4" fmla="*/ 889 w 889"/>
              <a:gd name="T5" fmla="*/ 0 h 434"/>
            </a:gdLst>
            <a:ahLst/>
            <a:cxnLst>
              <a:cxn ang="0">
                <a:pos x="T0" y="T1"/>
              </a:cxn>
              <a:cxn ang="0">
                <a:pos x="T2" y="T3"/>
              </a:cxn>
              <a:cxn ang="0">
                <a:pos x="T4" y="T5"/>
              </a:cxn>
            </a:cxnLst>
            <a:rect l="0" t="0" r="r" b="b"/>
            <a:pathLst>
              <a:path w="889" h="434">
                <a:moveTo>
                  <a:pt x="0" y="434"/>
                </a:moveTo>
                <a:lnTo>
                  <a:pt x="430" y="0"/>
                </a:lnTo>
                <a:lnTo>
                  <a:pt x="889" y="0"/>
                </a:lnTo>
              </a:path>
            </a:pathLst>
          </a:custGeom>
          <a:noFill/>
          <a:ln w="2540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111" name="Oval 78"/>
          <p:cNvSpPr>
            <a:spLocks noChangeArrowheads="1"/>
          </p:cNvSpPr>
          <p:nvPr>
            <p:custDataLst>
              <p:tags r:id="rId33"/>
            </p:custDataLst>
          </p:nvPr>
        </p:nvSpPr>
        <p:spPr bwMode="auto">
          <a:xfrm>
            <a:off x="4557521" y="5182524"/>
            <a:ext cx="151336" cy="154326"/>
          </a:xfrm>
          <a:prstGeom prst="ellipse">
            <a:avLst/>
          </a:prstGeom>
          <a:solidFill>
            <a:schemeClr val="accent1"/>
          </a:solidFill>
          <a:ln>
            <a:noFill/>
          </a:ln>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112" name="Freeform 79"/>
          <p:cNvSpPr/>
          <p:nvPr>
            <p:custDataLst>
              <p:tags r:id="rId34"/>
            </p:custDataLst>
          </p:nvPr>
        </p:nvSpPr>
        <p:spPr bwMode="auto">
          <a:xfrm flipV="1">
            <a:off x="4070615" y="5056909"/>
            <a:ext cx="549115" cy="194403"/>
          </a:xfrm>
          <a:custGeom>
            <a:avLst/>
            <a:gdLst>
              <a:gd name="T0" fmla="*/ 367 w 367"/>
              <a:gd name="T1" fmla="*/ 0 h 187"/>
              <a:gd name="T2" fmla="*/ 181 w 367"/>
              <a:gd name="T3" fmla="*/ 187 h 187"/>
              <a:gd name="T4" fmla="*/ 0 w 367"/>
              <a:gd name="T5" fmla="*/ 187 h 187"/>
            </a:gdLst>
            <a:ahLst/>
            <a:cxnLst>
              <a:cxn ang="0">
                <a:pos x="T0" y="T1"/>
              </a:cxn>
              <a:cxn ang="0">
                <a:pos x="T2" y="T3"/>
              </a:cxn>
              <a:cxn ang="0">
                <a:pos x="T4" y="T5"/>
              </a:cxn>
            </a:cxnLst>
            <a:rect l="0" t="0" r="r" b="b"/>
            <a:pathLst>
              <a:path w="367" h="187">
                <a:moveTo>
                  <a:pt x="367" y="0"/>
                </a:moveTo>
                <a:lnTo>
                  <a:pt x="181" y="187"/>
                </a:lnTo>
                <a:lnTo>
                  <a:pt x="0" y="187"/>
                </a:lnTo>
              </a:path>
            </a:pathLst>
          </a:custGeom>
          <a:noFill/>
          <a:ln w="2540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126" name="Oval 81"/>
          <p:cNvSpPr>
            <a:spLocks noChangeArrowheads="1"/>
          </p:cNvSpPr>
          <p:nvPr>
            <p:custDataLst>
              <p:tags r:id="rId35"/>
            </p:custDataLst>
          </p:nvPr>
        </p:nvSpPr>
        <p:spPr bwMode="auto">
          <a:xfrm>
            <a:off x="5245410" y="2780893"/>
            <a:ext cx="175262" cy="175262"/>
          </a:xfrm>
          <a:prstGeom prst="ellipse">
            <a:avLst/>
          </a:prstGeom>
          <a:solidFill>
            <a:schemeClr val="accent1"/>
          </a:solidFill>
          <a:ln>
            <a:noFill/>
          </a:ln>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127" name="Freeform 82"/>
          <p:cNvSpPr/>
          <p:nvPr>
            <p:custDataLst>
              <p:tags r:id="rId36"/>
            </p:custDataLst>
          </p:nvPr>
        </p:nvSpPr>
        <p:spPr bwMode="auto">
          <a:xfrm>
            <a:off x="4352350" y="2537440"/>
            <a:ext cx="958858" cy="290110"/>
          </a:xfrm>
          <a:custGeom>
            <a:avLst/>
            <a:gdLst>
              <a:gd name="T0" fmla="*/ 641 w 641"/>
              <a:gd name="T1" fmla="*/ 354 h 354"/>
              <a:gd name="T2" fmla="*/ 290 w 641"/>
              <a:gd name="T3" fmla="*/ 0 h 354"/>
              <a:gd name="T4" fmla="*/ 0 w 641"/>
              <a:gd name="T5" fmla="*/ 0 h 354"/>
            </a:gdLst>
            <a:ahLst/>
            <a:cxnLst>
              <a:cxn ang="0">
                <a:pos x="T0" y="T1"/>
              </a:cxn>
              <a:cxn ang="0">
                <a:pos x="T2" y="T3"/>
              </a:cxn>
              <a:cxn ang="0">
                <a:pos x="T4" y="T5"/>
              </a:cxn>
            </a:cxnLst>
            <a:rect l="0" t="0" r="r" b="b"/>
            <a:pathLst>
              <a:path w="641" h="354">
                <a:moveTo>
                  <a:pt x="641" y="354"/>
                </a:moveTo>
                <a:lnTo>
                  <a:pt x="290" y="0"/>
                </a:lnTo>
                <a:lnTo>
                  <a:pt x="0" y="0"/>
                </a:lnTo>
              </a:path>
            </a:pathLst>
          </a:custGeom>
          <a:noFill/>
          <a:ln w="2540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137" name="Oval 136"/>
          <p:cNvSpPr/>
          <p:nvPr>
            <p:custDataLst>
              <p:tags r:id="rId37"/>
            </p:custDataLst>
          </p:nvPr>
        </p:nvSpPr>
        <p:spPr>
          <a:xfrm>
            <a:off x="4047287" y="2372945"/>
            <a:ext cx="339159" cy="339159"/>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0000"/>
          </a:bodyPr>
          <a:p>
            <a:pPr algn="ctr" defTabSz="457200">
              <a:lnSpc>
                <a:spcPct val="120000"/>
              </a:lnSpc>
            </a:pPr>
            <a:r>
              <a:rPr lang="en-US" sz="1000" dirty="0">
                <a:solidFill>
                  <a:srgbClr val="FFFFFF"/>
                </a:solidFill>
                <a:latin typeface="微软雅黑" panose="020B0503020204020204" charset="-122"/>
                <a:ea typeface="微软雅黑" panose="020B0503020204020204" charset="-122"/>
                <a:cs typeface="Open Sans Semibold" charset="0"/>
                <a:sym typeface="Arial" panose="020B0604020202020204" pitchFamily="34" charset="0"/>
              </a:rPr>
              <a:t>1</a:t>
            </a:r>
            <a:endParaRPr lang="en-US" sz="1000" dirty="0">
              <a:solidFill>
                <a:srgbClr val="FFFFFF"/>
              </a:solidFill>
              <a:latin typeface="微软雅黑" panose="020B0503020204020204" charset="-122"/>
              <a:ea typeface="微软雅黑" panose="020B0503020204020204" charset="-122"/>
              <a:cs typeface="Open Sans Semibold" charset="0"/>
              <a:sym typeface="Arial" panose="020B0604020202020204" pitchFamily="34" charset="0"/>
            </a:endParaRPr>
          </a:p>
        </p:txBody>
      </p:sp>
      <p:sp>
        <p:nvSpPr>
          <p:cNvPr id="140" name="Oval 139"/>
          <p:cNvSpPr/>
          <p:nvPr>
            <p:custDataLst>
              <p:tags r:id="rId38"/>
            </p:custDataLst>
          </p:nvPr>
        </p:nvSpPr>
        <p:spPr>
          <a:xfrm>
            <a:off x="3747008" y="4910359"/>
            <a:ext cx="339159" cy="339159"/>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0000"/>
          </a:bodyPr>
          <a:p>
            <a:pPr algn="ctr" defTabSz="457200">
              <a:lnSpc>
                <a:spcPct val="120000"/>
              </a:lnSpc>
            </a:pPr>
            <a:r>
              <a:rPr lang="en-US" sz="1000" dirty="0">
                <a:solidFill>
                  <a:srgbClr val="FFFFFF"/>
                </a:solidFill>
                <a:latin typeface="微软雅黑" panose="020B0503020204020204" charset="-122"/>
                <a:ea typeface="微软雅黑" panose="020B0503020204020204" charset="-122"/>
                <a:cs typeface="Open Sans Semibold" charset="0"/>
                <a:sym typeface="Arial" panose="020B0604020202020204" pitchFamily="34" charset="0"/>
              </a:rPr>
              <a:t>3</a:t>
            </a:r>
            <a:endParaRPr lang="en-US" sz="1000" dirty="0">
              <a:solidFill>
                <a:srgbClr val="FFFFFF"/>
              </a:solidFill>
              <a:latin typeface="微软雅黑" panose="020B0503020204020204" charset="-122"/>
              <a:ea typeface="微软雅黑" panose="020B0503020204020204" charset="-122"/>
              <a:cs typeface="Open Sans Semibold" charset="0"/>
              <a:sym typeface="Arial" panose="020B0604020202020204" pitchFamily="34" charset="0"/>
            </a:endParaRPr>
          </a:p>
        </p:txBody>
      </p:sp>
      <p:sp>
        <p:nvSpPr>
          <p:cNvPr id="100" name="文本框 99"/>
          <p:cNvSpPr txBox="1"/>
          <p:nvPr>
            <p:custDataLst>
              <p:tags r:id="rId39"/>
            </p:custDataLst>
          </p:nvPr>
        </p:nvSpPr>
        <p:spPr>
          <a:xfrm>
            <a:off x="1710258" y="2042160"/>
            <a:ext cx="2266445" cy="1000131"/>
          </a:xfrm>
          <a:prstGeom prst="rect">
            <a:avLst/>
          </a:prstGeom>
          <a:noFill/>
        </p:spPr>
        <p:txBody>
          <a:bodyPr wrap="square" rtlCol="0" anchor="ctr">
            <a:normAutofit lnSpcReduction="20000"/>
          </a:bodyPr>
          <a:p>
            <a:pPr algn="r">
              <a:lnSpc>
                <a:spcPct val="120000"/>
              </a:lnSpc>
            </a:pPr>
            <a:r>
              <a:rPr lang="zh-CN" altLang="en-US" sz="1400" spc="150" dirty="0">
                <a:solidFill>
                  <a:schemeClr val="dk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（3）如何运用毛泽东关于社会主义社会基本矛盾的原理来认识当今中国的改革？</a:t>
            </a:r>
            <a:endParaRPr lang="zh-CN" altLang="en-US" sz="1400" spc="150" dirty="0">
              <a:solidFill>
                <a:schemeClr val="dk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8" name="文本框 47"/>
          <p:cNvSpPr txBox="1"/>
          <p:nvPr>
            <p:custDataLst>
              <p:tags r:id="rId40"/>
            </p:custDataLst>
          </p:nvPr>
        </p:nvSpPr>
        <p:spPr>
          <a:xfrm>
            <a:off x="8361249" y="2343635"/>
            <a:ext cx="2266445" cy="1000131"/>
          </a:xfrm>
          <a:prstGeom prst="rect">
            <a:avLst/>
          </a:prstGeom>
          <a:noFill/>
        </p:spPr>
        <p:txBody>
          <a:bodyPr wrap="square" rtlCol="0" anchor="ctr">
            <a:normAutofit/>
          </a:bodyPr>
          <a:p>
            <a:pPr>
              <a:lnSpc>
                <a:spcPct val="120000"/>
              </a:lnSpc>
            </a:pPr>
            <a:r>
              <a:rPr lang="zh-CN" altLang="en-US" sz="1400" spc="150" dirty="0">
                <a:solidFill>
                  <a:schemeClr val="dk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（4）怎样正确认识和评价毛泽东的历史地位？</a:t>
            </a:r>
            <a:endParaRPr lang="zh-CN" altLang="en-US" sz="1400" spc="150" dirty="0">
              <a:solidFill>
                <a:schemeClr val="dk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63" name="文本框 62"/>
          <p:cNvSpPr txBox="1"/>
          <p:nvPr>
            <p:custDataLst>
              <p:tags r:id="rId41"/>
            </p:custDataLst>
          </p:nvPr>
        </p:nvSpPr>
        <p:spPr>
          <a:xfrm>
            <a:off x="1412372" y="4579574"/>
            <a:ext cx="2266445" cy="1000131"/>
          </a:xfrm>
          <a:prstGeom prst="rect">
            <a:avLst/>
          </a:prstGeom>
          <a:noFill/>
        </p:spPr>
        <p:txBody>
          <a:bodyPr wrap="square" rtlCol="0" anchor="ctr">
            <a:normAutofit/>
          </a:bodyPr>
          <a:p>
            <a:pPr algn="r">
              <a:lnSpc>
                <a:spcPct val="120000"/>
              </a:lnSpc>
            </a:pPr>
            <a:r>
              <a:rPr lang="zh-CN" altLang="en-US" sz="1400" spc="150" dirty="0">
                <a:solidFill>
                  <a:schemeClr val="dk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（5）如何理解探索中国自己的社会主义道路“始于毛，成于邓”？</a:t>
            </a:r>
            <a:endParaRPr lang="zh-CN" altLang="en-US" sz="1400" spc="150" dirty="0">
              <a:solidFill>
                <a:schemeClr val="dk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3" name="Oval 75"/>
          <p:cNvSpPr>
            <a:spLocks noChangeArrowheads="1"/>
          </p:cNvSpPr>
          <p:nvPr>
            <p:custDataLst>
              <p:tags r:id="rId42"/>
            </p:custDataLst>
          </p:nvPr>
        </p:nvSpPr>
        <p:spPr bwMode="auto">
          <a:xfrm>
            <a:off x="7269599" y="4431827"/>
            <a:ext cx="169281" cy="169281"/>
          </a:xfrm>
          <a:prstGeom prst="ellipse">
            <a:avLst/>
          </a:prstGeom>
          <a:solidFill>
            <a:schemeClr val="accent1"/>
          </a:solidFill>
          <a:ln>
            <a:noFill/>
          </a:ln>
        </p:spPr>
        <p:txBody>
          <a:bodyPr vert="horz" wrap="square" lIns="91440" tIns="45720" rIns="91440" bIns="45720" numCol="1" anchor="t" anchorCtr="0" compatLnSpc="1"/>
          <a:p>
            <a:pPr defTabSz="457200">
              <a:lnSpc>
                <a:spcPct val="120000"/>
              </a:lnSpc>
            </a:pPr>
            <a:endParaRPr lang="en-US">
              <a:solidFill>
                <a:srgbClr val="222222"/>
              </a:solidFill>
              <a:latin typeface="微软雅黑" panose="020B0503020204020204" charset="-122"/>
              <a:ea typeface="微软雅黑" panose="020B0503020204020204" charset="-122"/>
              <a:sym typeface="Arial" panose="020B0604020202020204" pitchFamily="34" charset="0"/>
            </a:endParaRPr>
          </a:p>
        </p:txBody>
      </p:sp>
      <p:sp>
        <p:nvSpPr>
          <p:cNvPr id="44" name="Oval 133"/>
          <p:cNvSpPr/>
          <p:nvPr>
            <p:custDataLst>
              <p:tags r:id="rId43"/>
            </p:custDataLst>
          </p:nvPr>
        </p:nvSpPr>
        <p:spPr>
          <a:xfrm>
            <a:off x="8134545" y="4830205"/>
            <a:ext cx="339159" cy="339159"/>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0000"/>
          </a:bodyPr>
          <a:p>
            <a:pPr algn="ctr" defTabSz="457200">
              <a:lnSpc>
                <a:spcPct val="120000"/>
              </a:lnSpc>
            </a:pPr>
            <a:r>
              <a:rPr lang="en-US" sz="1000" dirty="0">
                <a:solidFill>
                  <a:srgbClr val="FFFFFF"/>
                </a:solidFill>
                <a:latin typeface="微软雅黑" panose="020B0503020204020204" charset="-122"/>
                <a:ea typeface="微软雅黑" panose="020B0503020204020204" charset="-122"/>
                <a:cs typeface="Open Sans Semibold" charset="0"/>
                <a:sym typeface="Arial" panose="020B0604020202020204" pitchFamily="34" charset="0"/>
              </a:rPr>
              <a:t>4</a:t>
            </a:r>
            <a:endParaRPr lang="en-US" sz="1000" dirty="0">
              <a:solidFill>
                <a:srgbClr val="FFFFFF"/>
              </a:solidFill>
              <a:latin typeface="微软雅黑" panose="020B0503020204020204" charset="-122"/>
              <a:ea typeface="微软雅黑" panose="020B0503020204020204" charset="-122"/>
              <a:cs typeface="Open Sans Semibold" charset="0"/>
              <a:sym typeface="Arial" panose="020B0604020202020204" pitchFamily="34" charset="0"/>
            </a:endParaRPr>
          </a:p>
        </p:txBody>
      </p:sp>
      <p:sp>
        <p:nvSpPr>
          <p:cNvPr id="46" name="文本框 45"/>
          <p:cNvSpPr txBox="1"/>
          <p:nvPr>
            <p:custDataLst>
              <p:tags r:id="rId44"/>
            </p:custDataLst>
          </p:nvPr>
        </p:nvSpPr>
        <p:spPr>
          <a:xfrm>
            <a:off x="8513781" y="4499420"/>
            <a:ext cx="2266445" cy="1000131"/>
          </a:xfrm>
          <a:prstGeom prst="rect">
            <a:avLst/>
          </a:prstGeom>
          <a:noFill/>
        </p:spPr>
        <p:txBody>
          <a:bodyPr wrap="square" rtlCol="0" anchor="ctr">
            <a:normAutofit lnSpcReduction="20000"/>
          </a:bodyPr>
          <a:p>
            <a:pPr>
              <a:lnSpc>
                <a:spcPct val="120000"/>
              </a:lnSpc>
            </a:pPr>
            <a:r>
              <a:rPr lang="zh-CN" altLang="en-US" sz="1400" spc="150" dirty="0">
                <a:solidFill>
                  <a:schemeClr val="dk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（6）怎样正确评价“文化大革命”的十年，如何吸取“文化大革命”的历史教训？</a:t>
            </a:r>
            <a:endParaRPr lang="zh-CN" altLang="en-US" sz="1400" spc="150" dirty="0">
              <a:solidFill>
                <a:schemeClr val="dk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5" name="任意形状 3"/>
          <p:cNvSpPr/>
          <p:nvPr>
            <p:custDataLst>
              <p:tags r:id="rId45"/>
            </p:custDataLst>
          </p:nvPr>
        </p:nvSpPr>
        <p:spPr>
          <a:xfrm>
            <a:off x="7387437" y="4559834"/>
            <a:ext cx="755482" cy="432473"/>
          </a:xfrm>
          <a:custGeom>
            <a:avLst/>
            <a:gdLst>
              <a:gd name="connsiteX0" fmla="*/ 0 w 840059"/>
              <a:gd name="connsiteY0" fmla="*/ 0 h 498088"/>
              <a:gd name="connsiteX1" fmla="*/ 498088 w 840059"/>
              <a:gd name="connsiteY1" fmla="*/ 498088 h 498088"/>
              <a:gd name="connsiteX2" fmla="*/ 840059 w 840059"/>
              <a:gd name="connsiteY2" fmla="*/ 498088 h 498088"/>
            </a:gdLst>
            <a:ahLst/>
            <a:cxnLst>
              <a:cxn ang="0">
                <a:pos x="connsiteX0" y="connsiteY0"/>
              </a:cxn>
              <a:cxn ang="0">
                <a:pos x="connsiteX1" y="connsiteY1"/>
              </a:cxn>
              <a:cxn ang="0">
                <a:pos x="connsiteX2" y="connsiteY2"/>
              </a:cxn>
            </a:cxnLst>
            <a:rect l="l" t="t" r="r" b="b"/>
            <a:pathLst>
              <a:path w="840059" h="498088">
                <a:moveTo>
                  <a:pt x="0" y="0"/>
                </a:moveTo>
                <a:lnTo>
                  <a:pt x="498088" y="498088"/>
                </a:lnTo>
                <a:lnTo>
                  <a:pt x="840059" y="498088"/>
                </a:lnTo>
              </a:path>
            </a:pathLst>
          </a:custGeom>
          <a:noFill/>
          <a:ln w="2540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pPr defTabSz="457200">
              <a:lnSpc>
                <a:spcPct val="120000"/>
              </a:lnSpc>
            </a:pPr>
            <a:endParaRPr lang="zh-CN" altLang="en-US">
              <a:solidFill>
                <a:srgbClr val="222222"/>
              </a:solidFill>
              <a:latin typeface="微软雅黑" panose="020B0503020204020204" charset="-122"/>
              <a:ea typeface="微软雅黑" panose="020B0503020204020204" charset="-122"/>
              <a:sym typeface="Arial" panose="020B0604020202020204" pitchFamily="34" charset="0"/>
            </a:endParaRPr>
          </a:p>
        </p:txBody>
      </p:sp>
    </p:spTree>
    <p:custDataLst>
      <p:tags r:id="rId46"/>
    </p:custData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重点回顾‧知识速递</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457155" y="17716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（1）1958 年 5 月 5 日至 23 日，中共八大二次会议举行，正式通过“鼓足干劲、力争上游、多快好省地建设社会主义”的总路线。会后，“大跃进”运动在全国展开。
（2）1959 年 9 月 26 日，大庆油田被发现。
（3）1961 年 1 月 14 日至 18 日，中共八届九中全会召开。全会正式通过对国民经济实行“调整、巩固、充实、提高”的方针，国民经济转入调整的轨道。
（4）1962 年 1 月 11 日至 2 月 7 日，中共中央召开扩大的工作会议（即七千人大会），总结经验，统一认识，强调加强民主集中制，切实贯彻调整国民经济的方针，以迅速扭转国民经济困难的局面。9 月 24 日至 27 日， 中共八届十中全会召开。会议把社会主义社会一定范围内存在的阶级斗争进一步扩大化和绝对化，强调阶级斗争必须年年讲、月月讲、天天讲。</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重点回顾‧知识速递</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457155" y="17716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（5）1963 年 3 月 5 日，《人民日报》发表毛泽东“向雷锋同志学习”的题词。全国掀起学习雷锋先进事迹的热潮。
（6）1964 年 10 月 16 日，中国第一颗原子弹爆炸成功。中国政府发表声明： 在任何时候、任何情况下，都不会首先使用核武器。中国掌握核武器， 完全是为了防御。1966 年 10 月 27 日，我国第一颗装有核弹头的地地导弹飞行爆炸成功。1967 年 6 月 17 日，我国第一颗氢弹空爆试验成功。
1970 年 4 月 24 日，我国第一颗人造地球卫星“东方红一号”成功发射。
（7）1965 年 9 月 9 日，西藏自治区宣告成立，首府设于拉萨市。
（8）1966 年 2 月 7 日，新华社播发长篇通讯《县委书记的榜样——焦裕禄》。随后，全国掀起学习焦裕禄的热潮。</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重点回顾‧知识速递</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 name="文本框 4"/>
          <p:cNvSpPr txBox="1"/>
          <p:nvPr/>
        </p:nvSpPr>
        <p:spPr>
          <a:xfrm>
            <a:off x="1213485" y="1305560"/>
            <a:ext cx="9825990" cy="3371850"/>
          </a:xfrm>
          <a:prstGeom prst="rect">
            <a:avLst/>
          </a:prstGeom>
          <a:noFill/>
        </p:spPr>
        <p:txBody>
          <a:bodyPr wrap="square" rtlCol="0" anchor="t">
            <a:noAutofit/>
          </a:bodyPr>
          <a:p>
            <a:r>
              <a:rPr lang="zh-CN" altLang="en-US"/>
              <a:t>（9）1966 年5 月，中共中央政治局召开扩大会议，通过由毛泽东主持制定</a:t>
            </a:r>
            <a:endParaRPr lang="zh-CN" altLang="en-US"/>
          </a:p>
          <a:p>
            <a:r>
              <a:rPr lang="zh-CN" altLang="en-US"/>
              <a:t>的《中国共产党中央委员会通知》（简称“五一六通知”）。8 月1 日至</a:t>
            </a:r>
            <a:endParaRPr lang="zh-CN" altLang="en-US"/>
          </a:p>
          <a:p>
            <a:r>
              <a:rPr lang="zh-CN" altLang="en-US"/>
              <a:t>12 日，中共八届十一中全会召开，通过《中国共产党中央委员会关于</a:t>
            </a:r>
            <a:endParaRPr lang="zh-CN" altLang="en-US"/>
          </a:p>
          <a:p>
            <a:r>
              <a:rPr lang="zh-CN" altLang="en-US"/>
              <a:t>无产阶级文化大革命的决定》。这两次会议的召开，是“文化大革命”</a:t>
            </a:r>
            <a:endParaRPr lang="zh-CN" altLang="en-US"/>
          </a:p>
          <a:p>
            <a:r>
              <a:rPr lang="zh-CN" altLang="en-US"/>
              <a:t>全面发动的标志。“文化大革命”历经10 年，使党、国家和人民遭到新</a:t>
            </a:r>
            <a:endParaRPr lang="zh-CN" altLang="en-US"/>
          </a:p>
          <a:p>
            <a:r>
              <a:rPr lang="zh-CN" altLang="en-US"/>
              <a:t>中国成立以来最严重的挫折和损失。1971 年9 月13 日，林彪、叶群等</a:t>
            </a:r>
            <a:endParaRPr lang="zh-CN" altLang="en-US"/>
          </a:p>
          <a:p>
            <a:r>
              <a:rPr lang="zh-CN" altLang="en-US"/>
              <a:t>人叛国外逃，在蒙古温都尔汗附近机毁人亡。林彪集团的覆灭，客观上</a:t>
            </a:r>
            <a:endParaRPr lang="zh-CN" altLang="en-US"/>
          </a:p>
          <a:p>
            <a:r>
              <a:rPr lang="zh-CN" altLang="en-US"/>
              <a:t>宣告了“文化大革命”的理论和实践的失败。</a:t>
            </a:r>
            <a:endParaRPr lang="zh-CN" altLang="en-US"/>
          </a:p>
        </p:txBody>
      </p:sp>
    </p:spTree>
    <p:custDataLst>
      <p:tags r:id="rId5"/>
    </p:custData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重点回顾‧知识速递</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1585071" y="1837436"/>
            <a:ext cx="9021857" cy="409752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（10）1971 年 10 月 25 日，中国恢复联合国合法席位。
（11）1972 年 2 月 21 日至 28 日，尼克松访华，发表《中美联合公报》。9 月
25 日至 29 日，日本国内阁总理大臣田中角荣应邀访问中国，谈判并解决中日邦交正常化问题。29 日，中日两国政府发表《联合声明》，宣布即日起建立外交关系。
（12）1974 年 8 月 1 日，中央军委发布命令，将我国自行设计制造的第一艘核潜艇命名为“长征一号”，正式编入海军战斗序列。人民海军从此进入拥有核潜艇的新阶段。
（13）1975 年 11 月 26 日，我国成功发射一颗返回式遥感人造地球卫星，成为继美、苏之后第三个掌握卫星回收技术的国家。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（14）1976 年 10 月 6 日，中共中央政治局执行党和人民的意志，采取断然措
施，一举粉碎“四人帮”。延续 10 年之久的“文化大革命”至此结束。</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39624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fontScale="3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8800" dirty="0" err="1">
                <a:solidFill>
                  <a:schemeClr val="dk1"/>
                </a:solidFill>
                <a:sym typeface="+mn-ea"/>
              </a:rPr>
              <a:t>本章结语</a:t>
            </a:r>
            <a:r>
              <a:rPr lang="zh-CN" dirty="0" err="1">
                <a:solidFill>
                  <a:schemeClr val="dk1"/>
                </a:solidFill>
                <a:sym typeface="+mn-ea"/>
              </a:rPr>
              <a:t>
</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457155" y="17716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从 1956 年到 1978 年，以毛泽东为核心的党的第一代中央领导集体为探索适合中国国情的社会主义建设道路，付出了艰辛的努力，既取得了积极的成果，也遭受了重大挫折。正如中共十一届六中全会指出的：“我们现在赖以进行现代化建设的物质技术基础，很大一部分是这个期间建设起来的；全国经济文化建设等方面的骨干力量和他们的工作经验，大部分也是在这个期间培养和积累起来的。这 是这个期间党的工作的主导方面。”这十年的主题或主线，仍是围绕探索中国自己的社会主义建设道路展开的，</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正确或错误的探索、经验和教训，都为以邓小平为核心的党的第二代中央领导集体开辟中国特色社会主义道路做了重要的理论和实践准备。中国特色社会主义道路既是对 1978 年以前的失误和挫折教训的汲取，也是对这一时期正确方面的继承和发展。
</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134110" y="1323975"/>
            <a:ext cx="3341370" cy="3486150"/>
          </a:xfrm>
          <a:prstGeom prst="rect">
            <a:avLst/>
          </a:prstGeom>
          <a:noFill/>
          <a:ln>
            <a:noFill/>
          </a:ln>
          <a:effectLst/>
        </p:spPr>
        <p:txBody>
          <a:bodyPr vert="horz" wrap="square" rtlCol="0" anchor="ctr" anchorCtr="0">
            <a:normAutofit/>
          </a:bodyPr>
          <a:lstStyle/>
          <a:p>
            <a:pPr algn="ctr"/>
            <a:r>
              <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03</a:t>
            </a:r>
            <a:endParaRPr lang="en-US" altLang="zh-CN" sz="215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4" name="标题 3"/>
          <p:cNvSpPr>
            <a:spLocks noGrp="1"/>
          </p:cNvSpPr>
          <p:nvPr>
            <p:ph type="title"/>
            <p:custDataLst>
              <p:tags r:id="rId2"/>
            </p:custDataLst>
          </p:nvPr>
        </p:nvSpPr>
        <p:spPr>
          <a:xfrm>
            <a:off x="4676775" y="2636520"/>
            <a:ext cx="6793230" cy="1743710"/>
          </a:xfrm>
        </p:spPr>
        <p:txBody>
          <a:bodyPr>
            <a:normAutofit fontScale="90000"/>
          </a:bodyPr>
          <a:lstStyle/>
          <a:p>
            <a:r>
              <a:rPr lang="zh-CN" altLang="en-US" spc="100" dirty="0">
                <a:ln w="3175">
                  <a:noFill/>
                  <a:prstDash val="dash"/>
                </a:ln>
                <a:solidFill>
                  <a:schemeClr val="dk1">
                    <a:lumMod val="75000"/>
                    <a:lumOff val="25000"/>
                  </a:schemeClr>
                </a:solidFill>
                <a:latin typeface="微软雅黑" panose="020B0503020204020204" charset="-122"/>
                <a:cs typeface="微软雅黑" panose="020B0503020204020204" charset="-122"/>
                <a:sym typeface="+mn-ea"/>
              </a:rPr>
              <a:t>第三章 改革开放与中国特色社会主义的开创
（1978—1992）</a:t>
            </a:r>
            <a:endParaRPr lang="zh-CN" altLang="en-US">
              <a:solidFill>
                <a:schemeClr val="accent1"/>
              </a:solidFill>
            </a:endParaRPr>
          </a:p>
        </p:txBody>
      </p:sp>
    </p:spTree>
    <p:custDataLst>
      <p:tags r:id="rId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真理标准问题大讨论与执政党指导思想的拨乱反正</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5"/>
            </p:custDataLst>
          </p:nvPr>
        </p:nvSpPr>
        <p:spPr>
          <a:xfrm>
            <a:off x="457155" y="-131461"/>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真理标准问题大讨论是“文化大革命”结束以后为反对个人崇拜、纠正“左”的错误而开展的一次全国性思想解放的讨论。</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0"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29"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中共十一届三中全会与党的工作重心的战略性转移</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矩形: 圆角 3"/>
          <p:cNvSpPr/>
          <p:nvPr>
            <p:custDataLst>
              <p:tags r:id="rId5"/>
            </p:custDataLst>
          </p:nvPr>
        </p:nvSpPr>
        <p:spPr>
          <a:xfrm>
            <a:off x="1302829" y="2778188"/>
            <a:ext cx="4671501" cy="1151508"/>
          </a:xfrm>
          <a:prstGeom prst="round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5" name="Freeform 8"/>
          <p:cNvSpPr/>
          <p:nvPr>
            <p:custDataLst>
              <p:tags r:id="rId6"/>
            </p:custDataLst>
          </p:nvPr>
        </p:nvSpPr>
        <p:spPr>
          <a:xfrm>
            <a:off x="5268003" y="3501972"/>
            <a:ext cx="706326" cy="427724"/>
          </a:xfrm>
          <a:custGeom>
            <a:avLst/>
            <a:gdLst>
              <a:gd name="connsiteX0" fmla="*/ 486596 w 750919"/>
              <a:gd name="connsiteY0" fmla="*/ 0 h 454668"/>
              <a:gd name="connsiteX1" fmla="*/ 541106 w 750919"/>
              <a:gd name="connsiteY1" fmla="*/ 22582 h 454668"/>
              <a:gd name="connsiteX2" fmla="*/ 750919 w 750919"/>
              <a:gd name="connsiteY2" fmla="*/ 232392 h 454668"/>
              <a:gd name="connsiteX3" fmla="*/ 750916 w 750919"/>
              <a:gd name="connsiteY3" fmla="*/ 454666 h 454668"/>
              <a:gd name="connsiteX4" fmla="*/ 0 w 750919"/>
              <a:gd name="connsiteY4" fmla="*/ 454668 h 454668"/>
              <a:gd name="connsiteX5" fmla="*/ 432087 w 750919"/>
              <a:gd name="connsiteY5" fmla="*/ 22580 h 454668"/>
              <a:gd name="connsiteX6" fmla="*/ 486596 w 750919"/>
              <a:gd name="connsiteY6" fmla="*/ 0 h 45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919" h="454668">
                <a:moveTo>
                  <a:pt x="486596" y="0"/>
                </a:moveTo>
                <a:cubicBezTo>
                  <a:pt x="506324" y="1"/>
                  <a:pt x="526055" y="7528"/>
                  <a:pt x="541106" y="22582"/>
                </a:cubicBezTo>
                <a:lnTo>
                  <a:pt x="750919" y="232392"/>
                </a:lnTo>
                <a:lnTo>
                  <a:pt x="750916" y="454666"/>
                </a:lnTo>
                <a:lnTo>
                  <a:pt x="0" y="454668"/>
                </a:lnTo>
                <a:lnTo>
                  <a:pt x="432087" y="22580"/>
                </a:lnTo>
                <a:cubicBezTo>
                  <a:pt x="447140" y="7527"/>
                  <a:pt x="466869" y="2"/>
                  <a:pt x="486596" y="0"/>
                </a:cubicBez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dirty="0">
              <a:solidFill>
                <a:schemeClr val="lt1"/>
              </a:solidFill>
              <a:latin typeface="微软雅黑" panose="020B0503020204020204" charset="-122"/>
              <a:ea typeface="微软雅黑" panose="020B0503020204020204" charset="-122"/>
            </a:endParaRPr>
          </a:p>
        </p:txBody>
      </p:sp>
      <p:sp>
        <p:nvSpPr>
          <p:cNvPr id="6" name="Freeform 9"/>
          <p:cNvSpPr/>
          <p:nvPr>
            <p:custDataLst>
              <p:tags r:id="rId7"/>
            </p:custDataLst>
          </p:nvPr>
        </p:nvSpPr>
        <p:spPr>
          <a:xfrm>
            <a:off x="5559698" y="3507791"/>
            <a:ext cx="414630" cy="421904"/>
          </a:xfrm>
          <a:custGeom>
            <a:avLst/>
            <a:gdLst>
              <a:gd name="connsiteX0" fmla="*/ 440961 w 440961"/>
              <a:gd name="connsiteY0" fmla="*/ 0 h 448166"/>
              <a:gd name="connsiteX1" fmla="*/ 440961 w 440961"/>
              <a:gd name="connsiteY1" fmla="*/ 448166 h 448166"/>
              <a:gd name="connsiteX2" fmla="*/ 0 w 440961"/>
              <a:gd name="connsiteY2" fmla="*/ 448165 h 448166"/>
              <a:gd name="connsiteX3" fmla="*/ 15975 w 440961"/>
              <a:gd name="connsiteY3" fmla="*/ 409603 h 448166"/>
              <a:gd name="connsiteX4" fmla="*/ 408747 w 440961"/>
              <a:gd name="connsiteY4" fmla="*/ 16829 h 448166"/>
              <a:gd name="connsiteX5" fmla="*/ 431244 w 440961"/>
              <a:gd name="connsiteY5" fmla="*/ 1890 h 448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61" h="448166">
                <a:moveTo>
                  <a:pt x="440961" y="0"/>
                </a:moveTo>
                <a:lnTo>
                  <a:pt x="440961" y="448166"/>
                </a:lnTo>
                <a:lnTo>
                  <a:pt x="0" y="448165"/>
                </a:lnTo>
                <a:lnTo>
                  <a:pt x="15975" y="409603"/>
                </a:lnTo>
                <a:lnTo>
                  <a:pt x="408747" y="16829"/>
                </a:lnTo>
                <a:cubicBezTo>
                  <a:pt x="415388" y="10190"/>
                  <a:pt x="423058" y="5210"/>
                  <a:pt x="431244" y="189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9" name="任意多边形: 形状 8"/>
          <p:cNvSpPr/>
          <p:nvPr>
            <p:custDataLst>
              <p:tags r:id="rId8"/>
            </p:custDataLst>
          </p:nvPr>
        </p:nvSpPr>
        <p:spPr>
          <a:xfrm>
            <a:off x="1302829" y="2778188"/>
            <a:ext cx="1097679" cy="1151508"/>
          </a:xfrm>
          <a:custGeom>
            <a:avLst/>
            <a:gdLst>
              <a:gd name="connsiteX0" fmla="*/ 203998 w 1166811"/>
              <a:gd name="connsiteY0" fmla="*/ 0 h 1223961"/>
              <a:gd name="connsiteX1" fmla="*/ 1166811 w 1166811"/>
              <a:gd name="connsiteY1" fmla="*/ 0 h 1223961"/>
              <a:gd name="connsiteX2" fmla="*/ 1166811 w 1166811"/>
              <a:gd name="connsiteY2" fmla="*/ 1223961 h 1223961"/>
              <a:gd name="connsiteX3" fmla="*/ 203998 w 1166811"/>
              <a:gd name="connsiteY3" fmla="*/ 1223961 h 1223961"/>
              <a:gd name="connsiteX4" fmla="*/ 0 w 1166811"/>
              <a:gd name="connsiteY4" fmla="*/ 1019963 h 1223961"/>
              <a:gd name="connsiteX5" fmla="*/ 0 w 1166811"/>
              <a:gd name="connsiteY5" fmla="*/ 203998 h 1223961"/>
              <a:gd name="connsiteX6" fmla="*/ 203998 w 1166811"/>
              <a:gd name="connsiteY6" fmla="*/ 0 h 122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811" h="1223961">
                <a:moveTo>
                  <a:pt x="203998" y="0"/>
                </a:moveTo>
                <a:lnTo>
                  <a:pt x="1166811" y="0"/>
                </a:lnTo>
                <a:lnTo>
                  <a:pt x="1166811" y="1223961"/>
                </a:lnTo>
                <a:lnTo>
                  <a:pt x="203998" y="1223961"/>
                </a:lnTo>
                <a:cubicBezTo>
                  <a:pt x="91333" y="1223961"/>
                  <a:pt x="0" y="1132628"/>
                  <a:pt x="0" y="1019963"/>
                </a:cubicBezTo>
                <a:lnTo>
                  <a:pt x="0" y="203998"/>
                </a:lnTo>
                <a:cubicBezTo>
                  <a:pt x="0" y="91333"/>
                  <a:pt x="91333" y="0"/>
                  <a:pt x="20399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7" name="TextBox 21"/>
          <p:cNvSpPr txBox="1"/>
          <p:nvPr>
            <p:custDataLst>
              <p:tags r:id="rId9"/>
            </p:custDataLst>
          </p:nvPr>
        </p:nvSpPr>
        <p:spPr>
          <a:xfrm>
            <a:off x="2661652" y="2816741"/>
            <a:ext cx="2927871" cy="1054761"/>
          </a:xfrm>
          <a:prstGeom prst="rect">
            <a:avLst/>
          </a:prstGeom>
          <a:noFill/>
        </p:spPr>
        <p:txBody>
          <a:bodyPr wrap="square" rtlCol="0" anchor="ctr">
            <a:normAutofit/>
          </a:bodyPr>
          <a:p>
            <a:pPr algn="l">
              <a:lnSpc>
                <a:spcPct val="130000"/>
              </a:lnSpc>
            </a:pPr>
            <a:r>
              <a:rPr lang="zh-CN" altLang="en-US" sz="1600" spc="150" dirty="0">
                <a:solidFill>
                  <a:schemeClr val="dk1">
                    <a:lumMod val="75000"/>
                    <a:lumOff val="25000"/>
                  </a:schemeClr>
                </a:solidFill>
                <a:uFillTx/>
                <a:latin typeface="微软雅黑" panose="020B0503020204020204" charset="-122"/>
                <a:ea typeface="微软雅黑" panose="020B0503020204020204" charset="-122"/>
              </a:rPr>
              <a:t>第一，全会实现了思想路线的拨乱反正。</a:t>
            </a:r>
            <a:endParaRPr lang="zh-CN" altLang="en-US" sz="1600" spc="150" dirty="0">
              <a:solidFill>
                <a:schemeClr val="dk1">
                  <a:lumMod val="75000"/>
                  <a:lumOff val="25000"/>
                </a:schemeClr>
              </a:solidFill>
              <a:uFillTx/>
              <a:latin typeface="微软雅黑" panose="020B0503020204020204" charset="-122"/>
              <a:ea typeface="微软雅黑" panose="020B0503020204020204" charset="-122"/>
            </a:endParaRPr>
          </a:p>
        </p:txBody>
      </p:sp>
      <p:sp>
        <p:nvSpPr>
          <p:cNvPr id="12"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10"/>
            </p:custDataLst>
          </p:nvPr>
        </p:nvSpPr>
        <p:spPr>
          <a:xfrm>
            <a:off x="1424308" y="2974591"/>
            <a:ext cx="935464" cy="799436"/>
          </a:xfrm>
          <a:prstGeom prst="rect">
            <a:avLst/>
          </a:prstGeom>
          <a:noFill/>
        </p:spPr>
        <p:txBody>
          <a:bodyPr wrap="square" rtlCol="0" anchor="ctr">
            <a:normAutofit fontScale="90000"/>
          </a:bodyPr>
          <a:p>
            <a:pPr algn="ctr"/>
            <a:r>
              <a:rPr lang="en-US" sz="4000" b="1" spc="300" dirty="0">
                <a:solidFill>
                  <a:schemeClr val="lt1"/>
                </a:solidFill>
                <a:latin typeface="微软雅黑" panose="020B0503020204020204" charset="-122"/>
                <a:ea typeface="微软雅黑" panose="020B0503020204020204" charset="-122"/>
                <a:cs typeface="Montserrat Black"/>
              </a:rPr>
              <a:t>01</a:t>
            </a:r>
            <a:endParaRPr lang="en-US" sz="4000" b="1" spc="300" dirty="0">
              <a:solidFill>
                <a:schemeClr val="lt1"/>
              </a:solidFill>
              <a:latin typeface="微软雅黑" panose="020B0503020204020204" charset="-122"/>
              <a:ea typeface="微软雅黑" panose="020B0503020204020204" charset="-122"/>
              <a:cs typeface="Montserrat Black"/>
            </a:endParaRPr>
          </a:p>
        </p:txBody>
      </p:sp>
      <p:sp>
        <p:nvSpPr>
          <p:cNvPr id="8" name="矩形: 圆角 3"/>
          <p:cNvSpPr/>
          <p:nvPr>
            <p:custDataLst>
              <p:tags r:id="rId11"/>
            </p:custDataLst>
          </p:nvPr>
        </p:nvSpPr>
        <p:spPr>
          <a:xfrm>
            <a:off x="6217671" y="2778188"/>
            <a:ext cx="4671501" cy="1151508"/>
          </a:xfrm>
          <a:prstGeom prst="round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Freeform 8"/>
          <p:cNvSpPr/>
          <p:nvPr>
            <p:custDataLst>
              <p:tags r:id="rId12"/>
            </p:custDataLst>
          </p:nvPr>
        </p:nvSpPr>
        <p:spPr>
          <a:xfrm>
            <a:off x="10182845" y="3501972"/>
            <a:ext cx="706326" cy="427724"/>
          </a:xfrm>
          <a:custGeom>
            <a:avLst/>
            <a:gdLst>
              <a:gd name="connsiteX0" fmla="*/ 486596 w 750919"/>
              <a:gd name="connsiteY0" fmla="*/ 0 h 454668"/>
              <a:gd name="connsiteX1" fmla="*/ 541106 w 750919"/>
              <a:gd name="connsiteY1" fmla="*/ 22582 h 454668"/>
              <a:gd name="connsiteX2" fmla="*/ 750919 w 750919"/>
              <a:gd name="connsiteY2" fmla="*/ 232392 h 454668"/>
              <a:gd name="connsiteX3" fmla="*/ 750916 w 750919"/>
              <a:gd name="connsiteY3" fmla="*/ 454666 h 454668"/>
              <a:gd name="connsiteX4" fmla="*/ 0 w 750919"/>
              <a:gd name="connsiteY4" fmla="*/ 454668 h 454668"/>
              <a:gd name="connsiteX5" fmla="*/ 432087 w 750919"/>
              <a:gd name="connsiteY5" fmla="*/ 22580 h 454668"/>
              <a:gd name="connsiteX6" fmla="*/ 486596 w 750919"/>
              <a:gd name="connsiteY6" fmla="*/ 0 h 45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919" h="454668">
                <a:moveTo>
                  <a:pt x="486596" y="0"/>
                </a:moveTo>
                <a:cubicBezTo>
                  <a:pt x="506324" y="1"/>
                  <a:pt x="526055" y="7528"/>
                  <a:pt x="541106" y="22582"/>
                </a:cubicBezTo>
                <a:lnTo>
                  <a:pt x="750919" y="232392"/>
                </a:lnTo>
                <a:lnTo>
                  <a:pt x="750916" y="454666"/>
                </a:lnTo>
                <a:lnTo>
                  <a:pt x="0" y="454668"/>
                </a:lnTo>
                <a:lnTo>
                  <a:pt x="432087" y="22580"/>
                </a:lnTo>
                <a:cubicBezTo>
                  <a:pt x="447140" y="7527"/>
                  <a:pt x="466869" y="2"/>
                  <a:pt x="486596" y="0"/>
                </a:cubicBez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dirty="0">
              <a:solidFill>
                <a:schemeClr val="lt1"/>
              </a:solidFill>
              <a:latin typeface="微软雅黑" panose="020B0503020204020204" charset="-122"/>
              <a:ea typeface="微软雅黑" panose="020B0503020204020204" charset="-122"/>
            </a:endParaRPr>
          </a:p>
        </p:txBody>
      </p:sp>
      <p:sp>
        <p:nvSpPr>
          <p:cNvPr id="13" name="Freeform 9"/>
          <p:cNvSpPr/>
          <p:nvPr>
            <p:custDataLst>
              <p:tags r:id="rId13"/>
            </p:custDataLst>
          </p:nvPr>
        </p:nvSpPr>
        <p:spPr>
          <a:xfrm>
            <a:off x="10474541" y="3507791"/>
            <a:ext cx="414630" cy="421904"/>
          </a:xfrm>
          <a:custGeom>
            <a:avLst/>
            <a:gdLst>
              <a:gd name="connsiteX0" fmla="*/ 440961 w 440961"/>
              <a:gd name="connsiteY0" fmla="*/ 0 h 448166"/>
              <a:gd name="connsiteX1" fmla="*/ 440961 w 440961"/>
              <a:gd name="connsiteY1" fmla="*/ 448166 h 448166"/>
              <a:gd name="connsiteX2" fmla="*/ 0 w 440961"/>
              <a:gd name="connsiteY2" fmla="*/ 448165 h 448166"/>
              <a:gd name="connsiteX3" fmla="*/ 15975 w 440961"/>
              <a:gd name="connsiteY3" fmla="*/ 409603 h 448166"/>
              <a:gd name="connsiteX4" fmla="*/ 408747 w 440961"/>
              <a:gd name="connsiteY4" fmla="*/ 16829 h 448166"/>
              <a:gd name="connsiteX5" fmla="*/ 431244 w 440961"/>
              <a:gd name="connsiteY5" fmla="*/ 1890 h 448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61" h="448166">
                <a:moveTo>
                  <a:pt x="440961" y="0"/>
                </a:moveTo>
                <a:lnTo>
                  <a:pt x="440961" y="448166"/>
                </a:lnTo>
                <a:lnTo>
                  <a:pt x="0" y="448165"/>
                </a:lnTo>
                <a:lnTo>
                  <a:pt x="15975" y="409603"/>
                </a:lnTo>
                <a:lnTo>
                  <a:pt x="408747" y="16829"/>
                </a:lnTo>
                <a:cubicBezTo>
                  <a:pt x="415388" y="10190"/>
                  <a:pt x="423058" y="5210"/>
                  <a:pt x="431244" y="189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14" name="任意多边形: 形状 8"/>
          <p:cNvSpPr/>
          <p:nvPr>
            <p:custDataLst>
              <p:tags r:id="rId14"/>
            </p:custDataLst>
          </p:nvPr>
        </p:nvSpPr>
        <p:spPr>
          <a:xfrm>
            <a:off x="6217671" y="2778188"/>
            <a:ext cx="1097679" cy="1151508"/>
          </a:xfrm>
          <a:custGeom>
            <a:avLst/>
            <a:gdLst>
              <a:gd name="connsiteX0" fmla="*/ 203998 w 1166811"/>
              <a:gd name="connsiteY0" fmla="*/ 0 h 1223961"/>
              <a:gd name="connsiteX1" fmla="*/ 1166811 w 1166811"/>
              <a:gd name="connsiteY1" fmla="*/ 0 h 1223961"/>
              <a:gd name="connsiteX2" fmla="*/ 1166811 w 1166811"/>
              <a:gd name="connsiteY2" fmla="*/ 1223961 h 1223961"/>
              <a:gd name="connsiteX3" fmla="*/ 203998 w 1166811"/>
              <a:gd name="connsiteY3" fmla="*/ 1223961 h 1223961"/>
              <a:gd name="connsiteX4" fmla="*/ 0 w 1166811"/>
              <a:gd name="connsiteY4" fmla="*/ 1019963 h 1223961"/>
              <a:gd name="connsiteX5" fmla="*/ 0 w 1166811"/>
              <a:gd name="connsiteY5" fmla="*/ 203998 h 1223961"/>
              <a:gd name="connsiteX6" fmla="*/ 203998 w 1166811"/>
              <a:gd name="connsiteY6" fmla="*/ 0 h 122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811" h="1223961">
                <a:moveTo>
                  <a:pt x="203998" y="0"/>
                </a:moveTo>
                <a:lnTo>
                  <a:pt x="1166811" y="0"/>
                </a:lnTo>
                <a:lnTo>
                  <a:pt x="1166811" y="1223961"/>
                </a:lnTo>
                <a:lnTo>
                  <a:pt x="203998" y="1223961"/>
                </a:lnTo>
                <a:cubicBezTo>
                  <a:pt x="91333" y="1223961"/>
                  <a:pt x="0" y="1132628"/>
                  <a:pt x="0" y="1019963"/>
                </a:cubicBezTo>
                <a:lnTo>
                  <a:pt x="0" y="203998"/>
                </a:lnTo>
                <a:cubicBezTo>
                  <a:pt x="0" y="91333"/>
                  <a:pt x="91333" y="0"/>
                  <a:pt x="20399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15" name="TextBox 21"/>
          <p:cNvSpPr txBox="1"/>
          <p:nvPr>
            <p:custDataLst>
              <p:tags r:id="rId15"/>
            </p:custDataLst>
          </p:nvPr>
        </p:nvSpPr>
        <p:spPr>
          <a:xfrm>
            <a:off x="7576494" y="2816741"/>
            <a:ext cx="2927871" cy="1054761"/>
          </a:xfrm>
          <a:prstGeom prst="rect">
            <a:avLst/>
          </a:prstGeom>
          <a:noFill/>
        </p:spPr>
        <p:txBody>
          <a:bodyPr wrap="square" rtlCol="0" anchor="ctr">
            <a:normAutofit/>
          </a:bodyPr>
          <a:p>
            <a:pPr>
              <a:lnSpc>
                <a:spcPct val="130000"/>
              </a:lnSpc>
            </a:pPr>
            <a:r>
              <a:rPr lang="zh-CN" altLang="en-US" sz="1600" spc="150" dirty="0">
                <a:solidFill>
                  <a:schemeClr val="dk1">
                    <a:lumMod val="75000"/>
                    <a:lumOff val="25000"/>
                  </a:schemeClr>
                </a:solidFill>
                <a:uFillTx/>
                <a:latin typeface="微软雅黑" panose="020B0503020204020204" charset="-122"/>
                <a:ea typeface="微软雅黑" panose="020B0503020204020204" charset="-122"/>
              </a:rPr>
              <a:t>第二，全会恢复了党的民主集中制传统。</a:t>
            </a:r>
            <a:endParaRPr lang="zh-CN" altLang="en-US" sz="1600" spc="150" dirty="0">
              <a:solidFill>
                <a:schemeClr val="dk1">
                  <a:lumMod val="75000"/>
                  <a:lumOff val="25000"/>
                </a:schemeClr>
              </a:solidFill>
              <a:uFillTx/>
              <a:latin typeface="微软雅黑" panose="020B0503020204020204" charset="-122"/>
              <a:ea typeface="微软雅黑" panose="020B0503020204020204" charset="-122"/>
            </a:endParaRPr>
          </a:p>
        </p:txBody>
      </p:sp>
      <p:sp>
        <p:nvSpPr>
          <p:cNvPr id="16"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16"/>
            </p:custDataLst>
          </p:nvPr>
        </p:nvSpPr>
        <p:spPr>
          <a:xfrm>
            <a:off x="6339150" y="2974591"/>
            <a:ext cx="935464" cy="799436"/>
          </a:xfrm>
          <a:prstGeom prst="rect">
            <a:avLst/>
          </a:prstGeom>
          <a:noFill/>
        </p:spPr>
        <p:txBody>
          <a:bodyPr wrap="square" rtlCol="0" anchor="ctr">
            <a:normAutofit fontScale="90000"/>
          </a:bodyPr>
          <a:p>
            <a:pPr algn="ctr"/>
            <a:r>
              <a:rPr lang="en-US" sz="4000" b="1" spc="300" dirty="0">
                <a:solidFill>
                  <a:schemeClr val="lt1"/>
                </a:solidFill>
                <a:latin typeface="微软雅黑" panose="020B0503020204020204" charset="-122"/>
                <a:ea typeface="微软雅黑" panose="020B0503020204020204" charset="-122"/>
                <a:cs typeface="Montserrat Black"/>
              </a:rPr>
              <a:t>02</a:t>
            </a:r>
            <a:endParaRPr lang="en-US" sz="4000" b="1" spc="300" dirty="0">
              <a:solidFill>
                <a:schemeClr val="lt1"/>
              </a:solidFill>
              <a:latin typeface="微软雅黑" panose="020B0503020204020204" charset="-122"/>
              <a:ea typeface="微软雅黑" panose="020B0503020204020204" charset="-122"/>
              <a:cs typeface="Montserrat Black"/>
            </a:endParaRPr>
          </a:p>
        </p:txBody>
      </p:sp>
      <p:sp>
        <p:nvSpPr>
          <p:cNvPr id="17" name="矩形: 圆角 3"/>
          <p:cNvSpPr/>
          <p:nvPr>
            <p:custDataLst>
              <p:tags r:id="rId17"/>
            </p:custDataLst>
          </p:nvPr>
        </p:nvSpPr>
        <p:spPr>
          <a:xfrm>
            <a:off x="1302829" y="4299904"/>
            <a:ext cx="4671501" cy="1151508"/>
          </a:xfrm>
          <a:prstGeom prst="round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 name="Freeform 8"/>
          <p:cNvSpPr/>
          <p:nvPr>
            <p:custDataLst>
              <p:tags r:id="rId18"/>
            </p:custDataLst>
          </p:nvPr>
        </p:nvSpPr>
        <p:spPr>
          <a:xfrm>
            <a:off x="5268003" y="5023688"/>
            <a:ext cx="706326" cy="427724"/>
          </a:xfrm>
          <a:custGeom>
            <a:avLst/>
            <a:gdLst>
              <a:gd name="connsiteX0" fmla="*/ 486596 w 750919"/>
              <a:gd name="connsiteY0" fmla="*/ 0 h 454668"/>
              <a:gd name="connsiteX1" fmla="*/ 541106 w 750919"/>
              <a:gd name="connsiteY1" fmla="*/ 22582 h 454668"/>
              <a:gd name="connsiteX2" fmla="*/ 750919 w 750919"/>
              <a:gd name="connsiteY2" fmla="*/ 232392 h 454668"/>
              <a:gd name="connsiteX3" fmla="*/ 750916 w 750919"/>
              <a:gd name="connsiteY3" fmla="*/ 454666 h 454668"/>
              <a:gd name="connsiteX4" fmla="*/ 0 w 750919"/>
              <a:gd name="connsiteY4" fmla="*/ 454668 h 454668"/>
              <a:gd name="connsiteX5" fmla="*/ 432087 w 750919"/>
              <a:gd name="connsiteY5" fmla="*/ 22580 h 454668"/>
              <a:gd name="connsiteX6" fmla="*/ 486596 w 750919"/>
              <a:gd name="connsiteY6" fmla="*/ 0 h 45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919" h="454668">
                <a:moveTo>
                  <a:pt x="486596" y="0"/>
                </a:moveTo>
                <a:cubicBezTo>
                  <a:pt x="506324" y="1"/>
                  <a:pt x="526055" y="7528"/>
                  <a:pt x="541106" y="22582"/>
                </a:cubicBezTo>
                <a:lnTo>
                  <a:pt x="750919" y="232392"/>
                </a:lnTo>
                <a:lnTo>
                  <a:pt x="750916" y="454666"/>
                </a:lnTo>
                <a:lnTo>
                  <a:pt x="0" y="454668"/>
                </a:lnTo>
                <a:lnTo>
                  <a:pt x="432087" y="22580"/>
                </a:lnTo>
                <a:cubicBezTo>
                  <a:pt x="447140" y="7527"/>
                  <a:pt x="466869" y="2"/>
                  <a:pt x="486596" y="0"/>
                </a:cubicBez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dirty="0">
              <a:solidFill>
                <a:schemeClr val="lt1"/>
              </a:solidFill>
              <a:latin typeface="微软雅黑" panose="020B0503020204020204" charset="-122"/>
              <a:ea typeface="微软雅黑" panose="020B0503020204020204" charset="-122"/>
            </a:endParaRPr>
          </a:p>
        </p:txBody>
      </p:sp>
      <p:sp>
        <p:nvSpPr>
          <p:cNvPr id="19" name="Freeform 9"/>
          <p:cNvSpPr/>
          <p:nvPr>
            <p:custDataLst>
              <p:tags r:id="rId19"/>
            </p:custDataLst>
          </p:nvPr>
        </p:nvSpPr>
        <p:spPr>
          <a:xfrm>
            <a:off x="5559698" y="5029508"/>
            <a:ext cx="414630" cy="421904"/>
          </a:xfrm>
          <a:custGeom>
            <a:avLst/>
            <a:gdLst>
              <a:gd name="connsiteX0" fmla="*/ 440961 w 440961"/>
              <a:gd name="connsiteY0" fmla="*/ 0 h 448166"/>
              <a:gd name="connsiteX1" fmla="*/ 440961 w 440961"/>
              <a:gd name="connsiteY1" fmla="*/ 448166 h 448166"/>
              <a:gd name="connsiteX2" fmla="*/ 0 w 440961"/>
              <a:gd name="connsiteY2" fmla="*/ 448165 h 448166"/>
              <a:gd name="connsiteX3" fmla="*/ 15975 w 440961"/>
              <a:gd name="connsiteY3" fmla="*/ 409603 h 448166"/>
              <a:gd name="connsiteX4" fmla="*/ 408747 w 440961"/>
              <a:gd name="connsiteY4" fmla="*/ 16829 h 448166"/>
              <a:gd name="connsiteX5" fmla="*/ 431244 w 440961"/>
              <a:gd name="connsiteY5" fmla="*/ 1890 h 448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61" h="448166">
                <a:moveTo>
                  <a:pt x="440961" y="0"/>
                </a:moveTo>
                <a:lnTo>
                  <a:pt x="440961" y="448166"/>
                </a:lnTo>
                <a:lnTo>
                  <a:pt x="0" y="448165"/>
                </a:lnTo>
                <a:lnTo>
                  <a:pt x="15975" y="409603"/>
                </a:lnTo>
                <a:lnTo>
                  <a:pt x="408747" y="16829"/>
                </a:lnTo>
                <a:cubicBezTo>
                  <a:pt x="415388" y="10190"/>
                  <a:pt x="423058" y="5210"/>
                  <a:pt x="431244" y="189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20" name="任意多边形: 形状 8"/>
          <p:cNvSpPr/>
          <p:nvPr>
            <p:custDataLst>
              <p:tags r:id="rId20"/>
            </p:custDataLst>
          </p:nvPr>
        </p:nvSpPr>
        <p:spPr>
          <a:xfrm>
            <a:off x="1302829" y="4299904"/>
            <a:ext cx="1097679" cy="1151508"/>
          </a:xfrm>
          <a:custGeom>
            <a:avLst/>
            <a:gdLst>
              <a:gd name="connsiteX0" fmla="*/ 203998 w 1166811"/>
              <a:gd name="connsiteY0" fmla="*/ 0 h 1223961"/>
              <a:gd name="connsiteX1" fmla="*/ 1166811 w 1166811"/>
              <a:gd name="connsiteY1" fmla="*/ 0 h 1223961"/>
              <a:gd name="connsiteX2" fmla="*/ 1166811 w 1166811"/>
              <a:gd name="connsiteY2" fmla="*/ 1223961 h 1223961"/>
              <a:gd name="connsiteX3" fmla="*/ 203998 w 1166811"/>
              <a:gd name="connsiteY3" fmla="*/ 1223961 h 1223961"/>
              <a:gd name="connsiteX4" fmla="*/ 0 w 1166811"/>
              <a:gd name="connsiteY4" fmla="*/ 1019963 h 1223961"/>
              <a:gd name="connsiteX5" fmla="*/ 0 w 1166811"/>
              <a:gd name="connsiteY5" fmla="*/ 203998 h 1223961"/>
              <a:gd name="connsiteX6" fmla="*/ 203998 w 1166811"/>
              <a:gd name="connsiteY6" fmla="*/ 0 h 122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811" h="1223961">
                <a:moveTo>
                  <a:pt x="203998" y="0"/>
                </a:moveTo>
                <a:lnTo>
                  <a:pt x="1166811" y="0"/>
                </a:lnTo>
                <a:lnTo>
                  <a:pt x="1166811" y="1223961"/>
                </a:lnTo>
                <a:lnTo>
                  <a:pt x="203998" y="1223961"/>
                </a:lnTo>
                <a:cubicBezTo>
                  <a:pt x="91333" y="1223961"/>
                  <a:pt x="0" y="1132628"/>
                  <a:pt x="0" y="1019963"/>
                </a:cubicBezTo>
                <a:lnTo>
                  <a:pt x="0" y="203998"/>
                </a:lnTo>
                <a:cubicBezTo>
                  <a:pt x="0" y="91333"/>
                  <a:pt x="91333" y="0"/>
                  <a:pt x="20399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21" name="TextBox 21"/>
          <p:cNvSpPr txBox="1"/>
          <p:nvPr>
            <p:custDataLst>
              <p:tags r:id="rId21"/>
            </p:custDataLst>
          </p:nvPr>
        </p:nvSpPr>
        <p:spPr>
          <a:xfrm>
            <a:off x="2661652" y="4338457"/>
            <a:ext cx="2927871" cy="1054761"/>
          </a:xfrm>
          <a:prstGeom prst="rect">
            <a:avLst/>
          </a:prstGeom>
          <a:noFill/>
        </p:spPr>
        <p:txBody>
          <a:bodyPr wrap="square" rtlCol="0" anchor="ctr">
            <a:normAutofit/>
          </a:bodyPr>
          <a:p>
            <a:pPr>
              <a:lnSpc>
                <a:spcPct val="130000"/>
              </a:lnSpc>
            </a:pPr>
            <a:r>
              <a:rPr lang="zh-CN" altLang="en-US" sz="1600" spc="150" dirty="0">
                <a:solidFill>
                  <a:schemeClr val="dk1">
                    <a:lumMod val="75000"/>
                    <a:lumOff val="25000"/>
                  </a:schemeClr>
                </a:solidFill>
                <a:uFillTx/>
                <a:latin typeface="微软雅黑" panose="020B0503020204020204" charset="-122"/>
                <a:ea typeface="微软雅黑" panose="020B0503020204020204" charset="-122"/>
              </a:rPr>
              <a:t>第三，全会作出了实行改革开放的新决策，启动了农村改革的新进程。</a:t>
            </a:r>
            <a:endParaRPr lang="zh-CN" altLang="en-US" sz="1600" spc="150" dirty="0">
              <a:solidFill>
                <a:schemeClr val="dk1">
                  <a:lumMod val="75000"/>
                  <a:lumOff val="25000"/>
                </a:schemeClr>
              </a:solidFill>
              <a:uFillTx/>
              <a:latin typeface="微软雅黑" panose="020B0503020204020204" charset="-122"/>
              <a:ea typeface="微软雅黑" panose="020B0503020204020204" charset="-122"/>
            </a:endParaRPr>
          </a:p>
        </p:txBody>
      </p:sp>
      <p:sp>
        <p:nvSpPr>
          <p:cNvPr id="22"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22"/>
            </p:custDataLst>
          </p:nvPr>
        </p:nvSpPr>
        <p:spPr>
          <a:xfrm>
            <a:off x="1424308" y="4496308"/>
            <a:ext cx="935464" cy="799436"/>
          </a:xfrm>
          <a:prstGeom prst="rect">
            <a:avLst/>
          </a:prstGeom>
          <a:noFill/>
        </p:spPr>
        <p:txBody>
          <a:bodyPr wrap="square" rtlCol="0" anchor="ctr">
            <a:normAutofit fontScale="90000"/>
          </a:bodyPr>
          <a:p>
            <a:pPr algn="ctr"/>
            <a:r>
              <a:rPr lang="en-US" sz="4000" b="1" spc="300" dirty="0">
                <a:solidFill>
                  <a:schemeClr val="lt1"/>
                </a:solidFill>
                <a:latin typeface="微软雅黑" panose="020B0503020204020204" charset="-122"/>
                <a:ea typeface="微软雅黑" panose="020B0503020204020204" charset="-122"/>
                <a:cs typeface="Montserrat Black"/>
              </a:rPr>
              <a:t>03</a:t>
            </a:r>
            <a:endParaRPr lang="en-US" sz="4000" b="1" spc="300" dirty="0">
              <a:solidFill>
                <a:schemeClr val="lt1"/>
              </a:solidFill>
              <a:latin typeface="微软雅黑" panose="020B0503020204020204" charset="-122"/>
              <a:ea typeface="微软雅黑" panose="020B0503020204020204" charset="-122"/>
              <a:cs typeface="Montserrat Black"/>
            </a:endParaRPr>
          </a:p>
        </p:txBody>
      </p:sp>
      <p:sp>
        <p:nvSpPr>
          <p:cNvPr id="23" name="矩形: 圆角 3"/>
          <p:cNvSpPr/>
          <p:nvPr>
            <p:custDataLst>
              <p:tags r:id="rId23"/>
            </p:custDataLst>
          </p:nvPr>
        </p:nvSpPr>
        <p:spPr>
          <a:xfrm>
            <a:off x="6217671" y="4299904"/>
            <a:ext cx="4671501" cy="1151508"/>
          </a:xfrm>
          <a:prstGeom prst="round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4" name="Freeform 8"/>
          <p:cNvSpPr/>
          <p:nvPr>
            <p:custDataLst>
              <p:tags r:id="rId24"/>
            </p:custDataLst>
          </p:nvPr>
        </p:nvSpPr>
        <p:spPr>
          <a:xfrm>
            <a:off x="10182845" y="5023688"/>
            <a:ext cx="706326" cy="427724"/>
          </a:xfrm>
          <a:custGeom>
            <a:avLst/>
            <a:gdLst>
              <a:gd name="connsiteX0" fmla="*/ 486596 w 750919"/>
              <a:gd name="connsiteY0" fmla="*/ 0 h 454668"/>
              <a:gd name="connsiteX1" fmla="*/ 541106 w 750919"/>
              <a:gd name="connsiteY1" fmla="*/ 22582 h 454668"/>
              <a:gd name="connsiteX2" fmla="*/ 750919 w 750919"/>
              <a:gd name="connsiteY2" fmla="*/ 232392 h 454668"/>
              <a:gd name="connsiteX3" fmla="*/ 750916 w 750919"/>
              <a:gd name="connsiteY3" fmla="*/ 454666 h 454668"/>
              <a:gd name="connsiteX4" fmla="*/ 0 w 750919"/>
              <a:gd name="connsiteY4" fmla="*/ 454668 h 454668"/>
              <a:gd name="connsiteX5" fmla="*/ 432087 w 750919"/>
              <a:gd name="connsiteY5" fmla="*/ 22580 h 454668"/>
              <a:gd name="connsiteX6" fmla="*/ 486596 w 750919"/>
              <a:gd name="connsiteY6" fmla="*/ 0 h 45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919" h="454668">
                <a:moveTo>
                  <a:pt x="486596" y="0"/>
                </a:moveTo>
                <a:cubicBezTo>
                  <a:pt x="506324" y="1"/>
                  <a:pt x="526055" y="7528"/>
                  <a:pt x="541106" y="22582"/>
                </a:cubicBezTo>
                <a:lnTo>
                  <a:pt x="750919" y="232392"/>
                </a:lnTo>
                <a:lnTo>
                  <a:pt x="750916" y="454666"/>
                </a:lnTo>
                <a:lnTo>
                  <a:pt x="0" y="454668"/>
                </a:lnTo>
                <a:lnTo>
                  <a:pt x="432087" y="22580"/>
                </a:lnTo>
                <a:cubicBezTo>
                  <a:pt x="447140" y="7527"/>
                  <a:pt x="466869" y="2"/>
                  <a:pt x="486596" y="0"/>
                </a:cubicBez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dirty="0">
              <a:solidFill>
                <a:schemeClr val="lt1"/>
              </a:solidFill>
              <a:latin typeface="微软雅黑" panose="020B0503020204020204" charset="-122"/>
              <a:ea typeface="微软雅黑" panose="020B0503020204020204" charset="-122"/>
            </a:endParaRPr>
          </a:p>
        </p:txBody>
      </p:sp>
      <p:sp>
        <p:nvSpPr>
          <p:cNvPr id="25" name="Freeform 9"/>
          <p:cNvSpPr/>
          <p:nvPr>
            <p:custDataLst>
              <p:tags r:id="rId25"/>
            </p:custDataLst>
          </p:nvPr>
        </p:nvSpPr>
        <p:spPr>
          <a:xfrm>
            <a:off x="10474541" y="5029508"/>
            <a:ext cx="414630" cy="421904"/>
          </a:xfrm>
          <a:custGeom>
            <a:avLst/>
            <a:gdLst>
              <a:gd name="connsiteX0" fmla="*/ 440961 w 440961"/>
              <a:gd name="connsiteY0" fmla="*/ 0 h 448166"/>
              <a:gd name="connsiteX1" fmla="*/ 440961 w 440961"/>
              <a:gd name="connsiteY1" fmla="*/ 448166 h 448166"/>
              <a:gd name="connsiteX2" fmla="*/ 0 w 440961"/>
              <a:gd name="connsiteY2" fmla="*/ 448165 h 448166"/>
              <a:gd name="connsiteX3" fmla="*/ 15975 w 440961"/>
              <a:gd name="connsiteY3" fmla="*/ 409603 h 448166"/>
              <a:gd name="connsiteX4" fmla="*/ 408747 w 440961"/>
              <a:gd name="connsiteY4" fmla="*/ 16829 h 448166"/>
              <a:gd name="connsiteX5" fmla="*/ 431244 w 440961"/>
              <a:gd name="connsiteY5" fmla="*/ 1890 h 448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61" h="448166">
                <a:moveTo>
                  <a:pt x="440961" y="0"/>
                </a:moveTo>
                <a:lnTo>
                  <a:pt x="440961" y="448166"/>
                </a:lnTo>
                <a:lnTo>
                  <a:pt x="0" y="448165"/>
                </a:lnTo>
                <a:lnTo>
                  <a:pt x="15975" y="409603"/>
                </a:lnTo>
                <a:lnTo>
                  <a:pt x="408747" y="16829"/>
                </a:lnTo>
                <a:cubicBezTo>
                  <a:pt x="415388" y="10190"/>
                  <a:pt x="423058" y="5210"/>
                  <a:pt x="431244" y="189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26" name="任意多边形: 形状 8"/>
          <p:cNvSpPr/>
          <p:nvPr>
            <p:custDataLst>
              <p:tags r:id="rId26"/>
            </p:custDataLst>
          </p:nvPr>
        </p:nvSpPr>
        <p:spPr>
          <a:xfrm>
            <a:off x="6217671" y="4299904"/>
            <a:ext cx="1097679" cy="1151508"/>
          </a:xfrm>
          <a:custGeom>
            <a:avLst/>
            <a:gdLst>
              <a:gd name="connsiteX0" fmla="*/ 203998 w 1166811"/>
              <a:gd name="connsiteY0" fmla="*/ 0 h 1223961"/>
              <a:gd name="connsiteX1" fmla="*/ 1166811 w 1166811"/>
              <a:gd name="connsiteY1" fmla="*/ 0 h 1223961"/>
              <a:gd name="connsiteX2" fmla="*/ 1166811 w 1166811"/>
              <a:gd name="connsiteY2" fmla="*/ 1223961 h 1223961"/>
              <a:gd name="connsiteX3" fmla="*/ 203998 w 1166811"/>
              <a:gd name="connsiteY3" fmla="*/ 1223961 h 1223961"/>
              <a:gd name="connsiteX4" fmla="*/ 0 w 1166811"/>
              <a:gd name="connsiteY4" fmla="*/ 1019963 h 1223961"/>
              <a:gd name="connsiteX5" fmla="*/ 0 w 1166811"/>
              <a:gd name="connsiteY5" fmla="*/ 203998 h 1223961"/>
              <a:gd name="connsiteX6" fmla="*/ 203998 w 1166811"/>
              <a:gd name="connsiteY6" fmla="*/ 0 h 122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811" h="1223961">
                <a:moveTo>
                  <a:pt x="203998" y="0"/>
                </a:moveTo>
                <a:lnTo>
                  <a:pt x="1166811" y="0"/>
                </a:lnTo>
                <a:lnTo>
                  <a:pt x="1166811" y="1223961"/>
                </a:lnTo>
                <a:lnTo>
                  <a:pt x="203998" y="1223961"/>
                </a:lnTo>
                <a:cubicBezTo>
                  <a:pt x="91333" y="1223961"/>
                  <a:pt x="0" y="1132628"/>
                  <a:pt x="0" y="1019963"/>
                </a:cubicBezTo>
                <a:lnTo>
                  <a:pt x="0" y="203998"/>
                </a:lnTo>
                <a:cubicBezTo>
                  <a:pt x="0" y="91333"/>
                  <a:pt x="91333" y="0"/>
                  <a:pt x="20399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27" name="TextBox 21"/>
          <p:cNvSpPr txBox="1"/>
          <p:nvPr>
            <p:custDataLst>
              <p:tags r:id="rId27"/>
            </p:custDataLst>
          </p:nvPr>
        </p:nvSpPr>
        <p:spPr>
          <a:xfrm>
            <a:off x="7576494" y="4338457"/>
            <a:ext cx="2927871" cy="1054761"/>
          </a:xfrm>
          <a:prstGeom prst="rect">
            <a:avLst/>
          </a:prstGeom>
          <a:noFill/>
        </p:spPr>
        <p:txBody>
          <a:bodyPr wrap="square" rtlCol="0" anchor="ctr">
            <a:normAutofit/>
          </a:bodyPr>
          <a:p>
            <a:pPr>
              <a:lnSpc>
                <a:spcPct val="130000"/>
              </a:lnSpc>
            </a:pPr>
            <a:r>
              <a:rPr lang="zh-CN" altLang="en-US" sz="1600" spc="150" dirty="0">
                <a:solidFill>
                  <a:schemeClr val="dk1">
                    <a:lumMod val="75000"/>
                    <a:lumOff val="25000"/>
                  </a:schemeClr>
                </a:solidFill>
                <a:uFillTx/>
                <a:latin typeface="微软雅黑" panose="020B0503020204020204" charset="-122"/>
                <a:ea typeface="微软雅黑" panose="020B0503020204020204" charset="-122"/>
              </a:rPr>
              <a:t>第四，全会开始了系统地清理重大历史是非的拨乱反正。</a:t>
            </a:r>
            <a:endParaRPr lang="zh-CN" altLang="en-US" sz="1600" spc="150" dirty="0">
              <a:solidFill>
                <a:schemeClr val="dk1">
                  <a:lumMod val="75000"/>
                  <a:lumOff val="25000"/>
                </a:schemeClr>
              </a:solidFill>
              <a:uFillTx/>
              <a:latin typeface="微软雅黑" panose="020B0503020204020204" charset="-122"/>
              <a:ea typeface="微软雅黑" panose="020B0503020204020204" charset="-122"/>
            </a:endParaRPr>
          </a:p>
        </p:txBody>
      </p:sp>
      <p:sp>
        <p:nvSpPr>
          <p:cNvPr id="28"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28"/>
            </p:custDataLst>
          </p:nvPr>
        </p:nvSpPr>
        <p:spPr>
          <a:xfrm>
            <a:off x="6339150" y="4496308"/>
            <a:ext cx="935464" cy="799436"/>
          </a:xfrm>
          <a:prstGeom prst="rect">
            <a:avLst/>
          </a:prstGeom>
          <a:noFill/>
        </p:spPr>
        <p:txBody>
          <a:bodyPr wrap="square" rtlCol="0" anchor="ctr">
            <a:normAutofit fontScale="90000"/>
          </a:bodyPr>
          <a:p>
            <a:pPr algn="ctr"/>
            <a:r>
              <a:rPr lang="en-US" sz="4000" b="1" spc="300" dirty="0">
                <a:solidFill>
                  <a:schemeClr val="lt1"/>
                </a:solidFill>
                <a:latin typeface="微软雅黑" panose="020B0503020204020204" charset="-122"/>
                <a:ea typeface="微软雅黑" panose="020B0503020204020204" charset="-122"/>
                <a:cs typeface="Montserrat Black"/>
              </a:rPr>
              <a:t>04</a:t>
            </a:r>
            <a:endParaRPr lang="en-US" sz="4000" b="1" spc="300" dirty="0">
              <a:solidFill>
                <a:schemeClr val="lt1"/>
              </a:solidFill>
              <a:latin typeface="微软雅黑" panose="020B0503020204020204" charset="-122"/>
              <a:ea typeface="微软雅黑" panose="020B0503020204020204" charset="-122"/>
              <a:cs typeface="Montserrat Black"/>
            </a:endParaRPr>
          </a:p>
        </p:txBody>
      </p:sp>
    </p:spTree>
    <p:custDataLst>
      <p:tags r:id="rId29"/>
    </p:custData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为什么要开设“中华人民共和国史”课程</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1585071" y="1837436"/>
            <a:ext cx="9021857" cy="409752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“历史是最好的教科书。学习党史、国史，是坚持和发展中国特色社会主义、把党和国家各项事业继续推向前进的必修课。”a 中共十八大以来，习近平总书记就学习中共党史、新中国史、改革开放史、社会主义发展史作出一系列重要论述，全面阐述了学习“四史”的重大现实意义，全面分析了中国共产党的伟大历史贡献和革命精神，科学评价了党的领袖人物的历史地位，对构建中共党史的学科体系、学术体系和话语体系提出了要求和希望。习近平总书记关于“四史”的重要论述是习近平新时代中国特色社会主义思想的重要组成部分，为我们学好“四史”、做好“四史”的研究和宣传教育工作提供了理论指引。教育部要求在普通高等学校开设“四史”类选择性必修课，“中华人民共和国史”课程就是为高等学校在校本科生开设的一门“四史”类通识课程，是高校思想政治理论课课程体系的一部分。</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1982年《宪法》与有中国特色的社会主义法制建设</a:t>
            </a:r>
            <a:endParaRPr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 name="Title 6"/>
          <p:cNvSpPr txBox="1"/>
          <p:nvPr>
            <p:custDataLst>
              <p:tags r:id="rId5"/>
            </p:custDataLst>
          </p:nvPr>
        </p:nvSpPr>
        <p:spPr>
          <a:xfrm>
            <a:off x="1060450" y="1536700"/>
            <a:ext cx="9547860" cy="324231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1982 年 12 月 4 日，五届全国人大五次会议通过了新修改的《宪法》（“八二宪法”）。此后，我国宪法历经 1988 年、1993 年、1999 年、2004 年、2018 年五次修订。</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基本政治制度的恢复与完善</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cxnSp>
        <p:nvCxnSpPr>
          <p:cNvPr id="29699" name="直接连接符 7"/>
          <p:cNvCxnSpPr>
            <a:cxnSpLocks noChangeShapeType="1"/>
          </p:cNvCxnSpPr>
          <p:nvPr>
            <p:custDataLst>
              <p:tags r:id="rId5"/>
            </p:custDataLst>
          </p:nvPr>
        </p:nvCxnSpPr>
        <p:spPr bwMode="auto">
          <a:xfrm>
            <a:off x="6762961" y="3303309"/>
            <a:ext cx="566531" cy="0"/>
          </a:xfrm>
          <a:prstGeom prst="line">
            <a:avLst/>
          </a:prstGeom>
          <a:noFill/>
          <a:ln w="3175" cmpd="sng">
            <a:solidFill>
              <a:schemeClr val="lt1">
                <a:lumMod val="75000"/>
              </a:schemeClr>
            </a:solidFill>
            <a:prstDash val="dash"/>
            <a:round/>
          </a:ln>
          <a:extLst>
            <a:ext uri="{909E8E84-426E-40DD-AFC4-6F175D3DCCD1}">
              <a14:hiddenFill xmlns:a14="http://schemas.microsoft.com/office/drawing/2010/main">
                <a:noFill/>
              </a14:hiddenFill>
            </a:ext>
          </a:extLst>
        </p:spPr>
      </p:cxnSp>
      <p:sp>
        <p:nvSpPr>
          <p:cNvPr id="29700" name="椭圆 8"/>
          <p:cNvSpPr>
            <a:spLocks noChangeArrowheads="1"/>
          </p:cNvSpPr>
          <p:nvPr>
            <p:custDataLst>
              <p:tags r:id="rId6"/>
            </p:custDataLst>
          </p:nvPr>
        </p:nvSpPr>
        <p:spPr bwMode="auto">
          <a:xfrm>
            <a:off x="7406746" y="3142363"/>
            <a:ext cx="320284" cy="320283"/>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1800">
                <a:solidFill>
                  <a:schemeClr val="lt1"/>
                </a:solidFill>
                <a:latin typeface="微软雅黑" panose="020B0503020204020204" charset="-122"/>
                <a:ea typeface="微软雅黑" panose="020B0503020204020204" charset="-122"/>
              </a:rPr>
              <a:t>1</a:t>
            </a:r>
            <a:endParaRPr lang="en-US" altLang="en-US" sz="1800">
              <a:solidFill>
                <a:schemeClr val="lt1"/>
              </a:solidFill>
              <a:latin typeface="微软雅黑" panose="020B0503020204020204" charset="-122"/>
              <a:ea typeface="微软雅黑" panose="020B0503020204020204" charset="-122"/>
            </a:endParaRPr>
          </a:p>
        </p:txBody>
      </p:sp>
      <p:sp>
        <p:nvSpPr>
          <p:cNvPr id="29701" name="文本框 29"/>
          <p:cNvSpPr txBox="1">
            <a:spLocks noChangeArrowheads="1"/>
          </p:cNvSpPr>
          <p:nvPr>
            <p:custDataLst>
              <p:tags r:id="rId7"/>
            </p:custDataLst>
          </p:nvPr>
        </p:nvSpPr>
        <p:spPr bwMode="auto">
          <a:xfrm>
            <a:off x="8148709" y="2707808"/>
            <a:ext cx="2740454" cy="1171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gn="just">
              <a:lnSpc>
                <a:spcPct val="110000"/>
              </a:lnSpc>
              <a:spcBef>
                <a:spcPts val="600"/>
              </a:spcBef>
              <a:buClr>
                <a:schemeClr val="accent1"/>
              </a:buClr>
              <a:buSzPct val="80000"/>
              <a:buFont typeface="Wingdings" panose="05000000000000000000" pitchFamily="2" charset="2"/>
              <a:buChar char="{"/>
              <a:defRPr sz="2400">
                <a:solidFill>
                  <a:schemeClr val="accent1"/>
                </a:solidFill>
                <a:latin typeface="Arial" panose="020B0604020202020204" pitchFamily="34" charset="0"/>
                <a:ea typeface="黑体" panose="02010609060101010101" pitchFamily="49" charset="-122"/>
              </a:defRPr>
            </a:lvl1pPr>
            <a:lvl2pPr marL="742950" indent="-285750" algn="just">
              <a:lnSpc>
                <a:spcPct val="120000"/>
              </a:lnSpc>
              <a:buClr>
                <a:srgbClr val="DABE8B"/>
              </a:buClr>
              <a:buFont typeface="幼圆" panose="02010509060101010101" pitchFamily="49" charset="-122"/>
              <a:buChar char=" "/>
              <a:defRPr>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Char char="•"/>
              <a:defRPr sz="2000">
                <a:solidFill>
                  <a:schemeClr val="tx1"/>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chemeClr val="tx1"/>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chemeClr val="tx1"/>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algn="ctr" eaLnBrk="1" hangingPunct="1">
              <a:lnSpc>
                <a:spcPct val="130000"/>
              </a:lnSpc>
              <a:spcBef>
                <a:spcPct val="0"/>
              </a:spcBef>
              <a:buClrTx/>
              <a:buSzTx/>
              <a:buNone/>
            </a:pPr>
            <a:r>
              <a:rPr lang="zh-CN" altLang="en-US" sz="1700">
                <a:solidFill>
                  <a:schemeClr val="dk1"/>
                </a:solidFill>
                <a:latin typeface="微软雅黑" panose="020B0503020204020204" charset="-122"/>
                <a:ea typeface="微软雅黑" panose="020B0503020204020204" charset="-122"/>
              </a:rPr>
              <a:t>第一，中国共产党领导的多党合作和政治协商制度的恢复与完善。</a:t>
            </a:r>
            <a:endParaRPr lang="zh-CN" altLang="en-US" sz="1700">
              <a:solidFill>
                <a:schemeClr val="dk1"/>
              </a:solidFill>
              <a:latin typeface="微软雅黑" panose="020B0503020204020204" charset="-122"/>
              <a:ea typeface="微软雅黑" panose="020B0503020204020204" charset="-122"/>
            </a:endParaRPr>
          </a:p>
        </p:txBody>
      </p:sp>
      <p:sp>
        <p:nvSpPr>
          <p:cNvPr id="29703" name="任意多边形 23"/>
          <p:cNvSpPr/>
          <p:nvPr>
            <p:custDataLst>
              <p:tags r:id="rId8"/>
            </p:custDataLst>
          </p:nvPr>
        </p:nvSpPr>
        <p:spPr bwMode="auto">
          <a:xfrm>
            <a:off x="5504362" y="2727122"/>
            <a:ext cx="1207097" cy="605158"/>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a:solidFill>
                <a:schemeClr val="dk1"/>
              </a:solidFill>
              <a:latin typeface="微软雅黑" panose="020B0503020204020204" charset="-122"/>
              <a:ea typeface="微软雅黑" panose="020B0503020204020204" charset="-122"/>
            </a:endParaRPr>
          </a:p>
        </p:txBody>
      </p:sp>
      <p:sp>
        <p:nvSpPr>
          <p:cNvPr id="29704" name="任意多边形 24"/>
          <p:cNvSpPr/>
          <p:nvPr>
            <p:custDataLst>
              <p:tags r:id="rId9"/>
            </p:custDataLst>
          </p:nvPr>
        </p:nvSpPr>
        <p:spPr bwMode="auto">
          <a:xfrm rot="5400000">
            <a:off x="6598796" y="3786148"/>
            <a:ext cx="1207097" cy="601939"/>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a:endParaRPr lang="zh-CN" altLang="en-US">
              <a:solidFill>
                <a:schemeClr val="dk1"/>
              </a:solidFill>
              <a:latin typeface="微软雅黑" panose="020B0503020204020204" charset="-122"/>
              <a:ea typeface="微软雅黑" panose="020B0503020204020204" charset="-122"/>
            </a:endParaRPr>
          </a:p>
        </p:txBody>
      </p:sp>
      <p:cxnSp>
        <p:nvCxnSpPr>
          <p:cNvPr id="29706" name="直接连接符 18"/>
          <p:cNvCxnSpPr>
            <a:cxnSpLocks noChangeShapeType="1"/>
          </p:cNvCxnSpPr>
          <p:nvPr>
            <p:custDataLst>
              <p:tags r:id="rId10"/>
            </p:custDataLst>
          </p:nvPr>
        </p:nvCxnSpPr>
        <p:spPr bwMode="auto">
          <a:xfrm>
            <a:off x="6927127" y="4727684"/>
            <a:ext cx="566531" cy="0"/>
          </a:xfrm>
          <a:prstGeom prst="line">
            <a:avLst/>
          </a:prstGeom>
          <a:noFill/>
          <a:ln w="3175" cmpd="sng">
            <a:solidFill>
              <a:schemeClr val="lt1">
                <a:lumMod val="75000"/>
              </a:schemeClr>
            </a:solidFill>
            <a:prstDash val="dash"/>
            <a:round/>
          </a:ln>
          <a:extLst>
            <a:ext uri="{909E8E84-426E-40DD-AFC4-6F175D3DCCD1}">
              <a14:hiddenFill xmlns:a14="http://schemas.microsoft.com/office/drawing/2010/main">
                <a:noFill/>
              </a14:hiddenFill>
            </a:ext>
          </a:extLst>
        </p:spPr>
      </p:cxnSp>
      <p:sp>
        <p:nvSpPr>
          <p:cNvPr id="29707" name="椭圆 19"/>
          <p:cNvSpPr>
            <a:spLocks noChangeArrowheads="1"/>
          </p:cNvSpPr>
          <p:nvPr>
            <p:custDataLst>
              <p:tags r:id="rId11"/>
            </p:custDataLst>
          </p:nvPr>
        </p:nvSpPr>
        <p:spPr bwMode="auto">
          <a:xfrm>
            <a:off x="7569303" y="4568347"/>
            <a:ext cx="320283" cy="320284"/>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1800">
                <a:solidFill>
                  <a:schemeClr val="lt1"/>
                </a:solidFill>
                <a:latin typeface="微软雅黑" panose="020B0503020204020204" charset="-122"/>
                <a:ea typeface="微软雅黑" panose="020B0503020204020204" charset="-122"/>
              </a:rPr>
              <a:t>2</a:t>
            </a:r>
            <a:endParaRPr lang="en-US" altLang="en-US" sz="1800">
              <a:solidFill>
                <a:schemeClr val="lt1"/>
              </a:solidFill>
              <a:latin typeface="微软雅黑" panose="020B0503020204020204" charset="-122"/>
              <a:ea typeface="微软雅黑" panose="020B0503020204020204" charset="-122"/>
            </a:endParaRPr>
          </a:p>
        </p:txBody>
      </p:sp>
      <p:sp>
        <p:nvSpPr>
          <p:cNvPr id="29708" name="文本框 20"/>
          <p:cNvSpPr txBox="1">
            <a:spLocks noChangeArrowheads="1"/>
          </p:cNvSpPr>
          <p:nvPr>
            <p:custDataLst>
              <p:tags r:id="rId12"/>
            </p:custDataLst>
          </p:nvPr>
        </p:nvSpPr>
        <p:spPr bwMode="auto">
          <a:xfrm>
            <a:off x="8148709" y="4132183"/>
            <a:ext cx="2740454" cy="1173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gn="just">
              <a:lnSpc>
                <a:spcPct val="110000"/>
              </a:lnSpc>
              <a:spcBef>
                <a:spcPts val="600"/>
              </a:spcBef>
              <a:buClr>
                <a:schemeClr val="accent1"/>
              </a:buClr>
              <a:buSzPct val="80000"/>
              <a:buFont typeface="Wingdings" panose="05000000000000000000" pitchFamily="2" charset="2"/>
              <a:buChar char="{"/>
              <a:defRPr sz="2400">
                <a:solidFill>
                  <a:schemeClr val="accent1"/>
                </a:solidFill>
                <a:latin typeface="Arial" panose="020B0604020202020204" pitchFamily="34" charset="0"/>
                <a:ea typeface="黑体" panose="02010609060101010101" pitchFamily="49" charset="-122"/>
              </a:defRPr>
            </a:lvl1pPr>
            <a:lvl2pPr marL="742950" indent="-285750" algn="just">
              <a:lnSpc>
                <a:spcPct val="120000"/>
              </a:lnSpc>
              <a:buClr>
                <a:srgbClr val="DABE8B"/>
              </a:buClr>
              <a:buFont typeface="幼圆" panose="02010509060101010101" pitchFamily="49" charset="-122"/>
              <a:buChar char=" "/>
              <a:defRPr>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Char char="•"/>
              <a:defRPr sz="2000">
                <a:solidFill>
                  <a:schemeClr val="tx1"/>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chemeClr val="tx1"/>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chemeClr val="tx1"/>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algn="ctr" eaLnBrk="1" hangingPunct="1">
              <a:lnSpc>
                <a:spcPct val="130000"/>
              </a:lnSpc>
              <a:spcBef>
                <a:spcPct val="0"/>
              </a:spcBef>
              <a:buClrTx/>
              <a:buSzTx/>
              <a:buNone/>
            </a:pPr>
            <a:r>
              <a:rPr lang="zh-CN" altLang="en-US" sz="1700">
                <a:solidFill>
                  <a:schemeClr val="dk1"/>
                </a:solidFill>
                <a:latin typeface="微软雅黑" panose="020B0503020204020204" charset="-122"/>
                <a:ea typeface="微软雅黑" panose="020B0503020204020204" charset="-122"/>
              </a:rPr>
              <a:t>第二，民族区域自治制度的逐步完善。</a:t>
            </a:r>
            <a:endParaRPr lang="zh-CN" altLang="en-US" sz="1700">
              <a:solidFill>
                <a:schemeClr val="dk1"/>
              </a:solidFill>
              <a:latin typeface="微软雅黑" panose="020B0503020204020204" charset="-122"/>
              <a:ea typeface="微软雅黑" panose="020B0503020204020204" charset="-122"/>
            </a:endParaRPr>
          </a:p>
        </p:txBody>
      </p:sp>
      <p:sp>
        <p:nvSpPr>
          <p:cNvPr id="29702" name="任意多边形 22"/>
          <p:cNvSpPr/>
          <p:nvPr>
            <p:custDataLst>
              <p:tags r:id="rId13"/>
            </p:custDataLst>
          </p:nvPr>
        </p:nvSpPr>
        <p:spPr bwMode="auto">
          <a:xfrm rot="16200000">
            <a:off x="4409927" y="3823165"/>
            <a:ext cx="1207097" cy="601939"/>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a:endParaRPr lang="zh-CN" altLang="en-US">
              <a:solidFill>
                <a:schemeClr val="dk1"/>
              </a:solidFill>
              <a:latin typeface="微软雅黑" panose="020B0503020204020204" charset="-122"/>
              <a:ea typeface="微软雅黑" panose="020B0503020204020204" charset="-122"/>
            </a:endParaRPr>
          </a:p>
        </p:txBody>
      </p:sp>
      <p:cxnSp>
        <p:nvCxnSpPr>
          <p:cNvPr id="29709" name="直接连接符 25"/>
          <p:cNvCxnSpPr>
            <a:cxnSpLocks noChangeShapeType="1"/>
          </p:cNvCxnSpPr>
          <p:nvPr>
            <p:custDataLst>
              <p:tags r:id="rId14"/>
            </p:custDataLst>
          </p:nvPr>
        </p:nvCxnSpPr>
        <p:spPr bwMode="auto">
          <a:xfrm flipH="1">
            <a:off x="4789760" y="3322623"/>
            <a:ext cx="566531" cy="0"/>
          </a:xfrm>
          <a:prstGeom prst="line">
            <a:avLst/>
          </a:prstGeom>
          <a:noFill/>
          <a:ln w="3175" cmpd="sng">
            <a:solidFill>
              <a:schemeClr val="lt1">
                <a:lumMod val="75000"/>
              </a:schemeClr>
            </a:solidFill>
            <a:prstDash val="dash"/>
            <a:round/>
          </a:ln>
          <a:extLst>
            <a:ext uri="{909E8E84-426E-40DD-AFC4-6F175D3DCCD1}">
              <a14:hiddenFill xmlns:a14="http://schemas.microsoft.com/office/drawing/2010/main">
                <a:noFill/>
              </a14:hiddenFill>
            </a:ext>
          </a:extLst>
        </p:spPr>
      </p:cxnSp>
      <p:sp>
        <p:nvSpPr>
          <p:cNvPr id="29710" name="椭圆 26"/>
          <p:cNvSpPr>
            <a:spLocks noChangeArrowheads="1"/>
          </p:cNvSpPr>
          <p:nvPr>
            <p:custDataLst>
              <p:tags r:id="rId15"/>
            </p:custDataLst>
          </p:nvPr>
        </p:nvSpPr>
        <p:spPr bwMode="auto">
          <a:xfrm flipH="1">
            <a:off x="4392223" y="3163286"/>
            <a:ext cx="320283" cy="320284"/>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1800">
                <a:solidFill>
                  <a:schemeClr val="lt1"/>
                </a:solidFill>
                <a:latin typeface="微软雅黑" panose="020B0503020204020204" charset="-122"/>
                <a:ea typeface="微软雅黑" panose="020B0503020204020204" charset="-122"/>
              </a:rPr>
              <a:t>4</a:t>
            </a:r>
            <a:endParaRPr lang="en-US" altLang="en-US" sz="1800">
              <a:solidFill>
                <a:schemeClr val="lt1"/>
              </a:solidFill>
              <a:latin typeface="微软雅黑" panose="020B0503020204020204" charset="-122"/>
              <a:ea typeface="微软雅黑" panose="020B0503020204020204" charset="-122"/>
            </a:endParaRPr>
          </a:p>
        </p:txBody>
      </p:sp>
      <p:sp>
        <p:nvSpPr>
          <p:cNvPr id="29711" name="文本框 27"/>
          <p:cNvSpPr txBox="1">
            <a:spLocks noChangeArrowheads="1"/>
          </p:cNvSpPr>
          <p:nvPr>
            <p:custDataLst>
              <p:tags r:id="rId16"/>
            </p:custDataLst>
          </p:nvPr>
        </p:nvSpPr>
        <p:spPr bwMode="auto">
          <a:xfrm flipH="1">
            <a:off x="1303193" y="2727122"/>
            <a:ext cx="2778403" cy="1173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gn="just">
              <a:lnSpc>
                <a:spcPct val="110000"/>
              </a:lnSpc>
              <a:spcBef>
                <a:spcPts val="600"/>
              </a:spcBef>
              <a:buClr>
                <a:schemeClr val="accent1"/>
              </a:buClr>
              <a:buSzPct val="80000"/>
              <a:buFont typeface="Wingdings" panose="05000000000000000000" pitchFamily="2" charset="2"/>
              <a:buChar char="{"/>
              <a:defRPr sz="2400">
                <a:solidFill>
                  <a:schemeClr val="accent1"/>
                </a:solidFill>
                <a:latin typeface="Arial" panose="020B0604020202020204" pitchFamily="34" charset="0"/>
                <a:ea typeface="黑体" panose="02010609060101010101" pitchFamily="49" charset="-122"/>
              </a:defRPr>
            </a:lvl1pPr>
            <a:lvl2pPr marL="742950" indent="-285750" algn="just">
              <a:lnSpc>
                <a:spcPct val="120000"/>
              </a:lnSpc>
              <a:buClr>
                <a:srgbClr val="DABE8B"/>
              </a:buClr>
              <a:buFont typeface="幼圆" panose="02010509060101010101" pitchFamily="49" charset="-122"/>
              <a:buChar char=" "/>
              <a:defRPr>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Char char="•"/>
              <a:defRPr sz="2000">
                <a:solidFill>
                  <a:schemeClr val="tx1"/>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chemeClr val="tx1"/>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chemeClr val="tx1"/>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algn="ctr" eaLnBrk="1" hangingPunct="1">
              <a:lnSpc>
                <a:spcPct val="130000"/>
              </a:lnSpc>
              <a:spcBef>
                <a:spcPct val="0"/>
              </a:spcBef>
              <a:buClrTx/>
              <a:buSzTx/>
              <a:buNone/>
            </a:pPr>
            <a:r>
              <a:rPr lang="zh-CN" altLang="en-US" sz="1700">
                <a:solidFill>
                  <a:schemeClr val="dk1"/>
                </a:solidFill>
                <a:latin typeface="微软雅黑" panose="020B0503020204020204" charset="-122"/>
                <a:ea typeface="微软雅黑" panose="020B0503020204020204" charset="-122"/>
              </a:rPr>
              <a:t>第四，调整落实宗教政策，恢复和加强宗教工作。</a:t>
            </a:r>
            <a:endParaRPr lang="zh-CN" altLang="en-US" sz="1700">
              <a:solidFill>
                <a:schemeClr val="dk1"/>
              </a:solidFill>
              <a:latin typeface="微软雅黑" panose="020B0503020204020204" charset="-122"/>
              <a:ea typeface="微软雅黑" panose="020B0503020204020204" charset="-122"/>
            </a:endParaRPr>
          </a:p>
        </p:txBody>
      </p:sp>
      <p:sp>
        <p:nvSpPr>
          <p:cNvPr id="29705" name="任意多边形 14"/>
          <p:cNvSpPr/>
          <p:nvPr>
            <p:custDataLst>
              <p:tags r:id="rId17"/>
            </p:custDataLst>
          </p:nvPr>
        </p:nvSpPr>
        <p:spPr bwMode="auto">
          <a:xfrm rot="10800000">
            <a:off x="5504362" y="4917600"/>
            <a:ext cx="1207097" cy="603549"/>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a:endParaRPr lang="zh-CN" altLang="en-US">
              <a:solidFill>
                <a:schemeClr val="dk1"/>
              </a:solidFill>
              <a:latin typeface="微软雅黑" panose="020B0503020204020204" charset="-122"/>
              <a:ea typeface="微软雅黑" panose="020B0503020204020204" charset="-122"/>
            </a:endParaRPr>
          </a:p>
        </p:txBody>
      </p:sp>
      <p:cxnSp>
        <p:nvCxnSpPr>
          <p:cNvPr id="29712" name="直接连接符 32"/>
          <p:cNvCxnSpPr>
            <a:cxnSpLocks noChangeShapeType="1"/>
          </p:cNvCxnSpPr>
          <p:nvPr>
            <p:custDataLst>
              <p:tags r:id="rId18"/>
            </p:custDataLst>
          </p:nvPr>
        </p:nvCxnSpPr>
        <p:spPr bwMode="auto">
          <a:xfrm flipH="1">
            <a:off x="4883109" y="4925648"/>
            <a:ext cx="566531" cy="0"/>
          </a:xfrm>
          <a:prstGeom prst="line">
            <a:avLst/>
          </a:prstGeom>
          <a:noFill/>
          <a:ln w="3175" cmpd="sng">
            <a:solidFill>
              <a:schemeClr val="lt1">
                <a:lumMod val="75000"/>
              </a:schemeClr>
            </a:solidFill>
            <a:prstDash val="dash"/>
            <a:round/>
          </a:ln>
          <a:extLst>
            <a:ext uri="{909E8E84-426E-40DD-AFC4-6F175D3DCCD1}">
              <a14:hiddenFill xmlns:a14="http://schemas.microsoft.com/office/drawing/2010/main">
                <a:noFill/>
              </a14:hiddenFill>
            </a:ext>
          </a:extLst>
        </p:spPr>
      </p:cxnSp>
      <p:sp>
        <p:nvSpPr>
          <p:cNvPr id="29713" name="椭圆 33"/>
          <p:cNvSpPr>
            <a:spLocks noChangeArrowheads="1"/>
          </p:cNvSpPr>
          <p:nvPr>
            <p:custDataLst>
              <p:tags r:id="rId19"/>
            </p:custDataLst>
          </p:nvPr>
        </p:nvSpPr>
        <p:spPr bwMode="auto">
          <a:xfrm flipH="1">
            <a:off x="4485572" y="4764702"/>
            <a:ext cx="320283" cy="320283"/>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1800">
                <a:solidFill>
                  <a:schemeClr val="lt1"/>
                </a:solidFill>
                <a:latin typeface="微软雅黑" panose="020B0503020204020204" charset="-122"/>
                <a:ea typeface="微软雅黑" panose="020B0503020204020204" charset="-122"/>
              </a:rPr>
              <a:t>3</a:t>
            </a:r>
            <a:endParaRPr lang="en-US" altLang="en-US" sz="1800">
              <a:solidFill>
                <a:schemeClr val="lt1"/>
              </a:solidFill>
              <a:latin typeface="微软雅黑" panose="020B0503020204020204" charset="-122"/>
              <a:ea typeface="微软雅黑" panose="020B0503020204020204" charset="-122"/>
            </a:endParaRPr>
          </a:p>
        </p:txBody>
      </p:sp>
      <p:sp>
        <p:nvSpPr>
          <p:cNvPr id="29714" name="文本框 34"/>
          <p:cNvSpPr txBox="1">
            <a:spLocks noChangeArrowheads="1"/>
          </p:cNvSpPr>
          <p:nvPr>
            <p:custDataLst>
              <p:tags r:id="rId20"/>
            </p:custDataLst>
          </p:nvPr>
        </p:nvSpPr>
        <p:spPr bwMode="auto">
          <a:xfrm flipH="1">
            <a:off x="1412646" y="4330147"/>
            <a:ext cx="2752642" cy="1171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lnSpcReduction="20000"/>
          </a:bodyPr>
          <a:lstStyle>
            <a:lvl1pPr algn="just">
              <a:lnSpc>
                <a:spcPct val="110000"/>
              </a:lnSpc>
              <a:spcBef>
                <a:spcPts val="600"/>
              </a:spcBef>
              <a:buClr>
                <a:schemeClr val="accent1"/>
              </a:buClr>
              <a:buSzPct val="80000"/>
              <a:buFont typeface="Wingdings" panose="05000000000000000000" pitchFamily="2" charset="2"/>
              <a:buChar char="{"/>
              <a:defRPr sz="2400">
                <a:solidFill>
                  <a:schemeClr val="accent1"/>
                </a:solidFill>
                <a:latin typeface="Arial" panose="020B0604020202020204" pitchFamily="34" charset="0"/>
                <a:ea typeface="黑体" panose="02010609060101010101" pitchFamily="49" charset="-122"/>
              </a:defRPr>
            </a:lvl1pPr>
            <a:lvl2pPr marL="742950" indent="-285750" algn="just">
              <a:lnSpc>
                <a:spcPct val="120000"/>
              </a:lnSpc>
              <a:buClr>
                <a:srgbClr val="DABE8B"/>
              </a:buClr>
              <a:buFont typeface="幼圆" panose="02010509060101010101" pitchFamily="49" charset="-122"/>
              <a:buChar char=" "/>
              <a:defRPr>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Char char="•"/>
              <a:defRPr sz="2000">
                <a:solidFill>
                  <a:schemeClr val="tx1"/>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chemeClr val="tx1"/>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chemeClr val="tx1"/>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algn="ctr" eaLnBrk="1" hangingPunct="1">
              <a:lnSpc>
                <a:spcPct val="130000"/>
              </a:lnSpc>
              <a:spcBef>
                <a:spcPct val="0"/>
              </a:spcBef>
              <a:buClrTx/>
              <a:buSzTx/>
              <a:buNone/>
            </a:pPr>
            <a:r>
              <a:rPr lang="zh-CN" altLang="en-US" sz="1700">
                <a:solidFill>
                  <a:schemeClr val="dk1"/>
                </a:solidFill>
                <a:latin typeface="微软雅黑" panose="020B0503020204020204" charset="-122"/>
                <a:ea typeface="微软雅黑" panose="020B0503020204020204" charset="-122"/>
                <a:cs typeface="微软雅黑" panose="020B0503020204020204" charset="-122"/>
              </a:rPr>
              <a:t>第三，落实侨务、台胞、台属政策，提出祖国和平统一方针，明确“一国两制”构想，不断推进祖国统一大业。</a:t>
            </a:r>
            <a:endParaRPr lang="zh-CN" altLang="en-US" sz="17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21"/>
    </p:custData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新时期的经济体制改革和经济建设</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5"/>
            </p:custDataLst>
          </p:nvPr>
        </p:nvSpPr>
        <p:spPr>
          <a:xfrm>
            <a:off x="2548231" y="2493633"/>
            <a:ext cx="7095537"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随着中国共产党和当代中国的工作重点转移到经济建设上来，为改变经济困难的状况和解决“大跃进”带来的新的国民经济缺乏综合平衡和比例严重失调的问题，急需对国民经济进行调整和恢复。</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新时期的文化体制改革和社会主义精神文明建设</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5"/>
            </p:custDataLst>
          </p:nvPr>
        </p:nvSpPr>
        <p:spPr>
          <a:xfrm>
            <a:off x="2994636" y="2493632"/>
            <a:ext cx="6202727"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新时期的中国在文化方面， 恢复了高考， 进行了教育体制改革， 召开了全国科学大会，迎来了“科学的春天”，并开展了一系列精神文明创建活动，取得了很大的成就。</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新时期的中国社会面貌</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9" name="矩形 8"/>
          <p:cNvSpPr/>
          <p:nvPr>
            <p:custDataLst>
              <p:tags r:id="rId5"/>
            </p:custDataLst>
          </p:nvPr>
        </p:nvSpPr>
        <p:spPr>
          <a:xfrm>
            <a:off x="2009337" y="1929818"/>
            <a:ext cx="8151752" cy="436949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2142870" y="1676212"/>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7"/>
            </p:custDataLst>
          </p:nvPr>
        </p:nvCxnSpPr>
        <p:spPr>
          <a:xfrm>
            <a:off x="2009335" y="1739108"/>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9817306" y="6125284"/>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9683771" y="6188180"/>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Title 6"/>
          <p:cNvSpPr txBox="1"/>
          <p:nvPr>
            <p:custDataLst>
              <p:tags r:id="rId10"/>
            </p:custDataLst>
          </p:nvPr>
        </p:nvSpPr>
        <p:spPr>
          <a:xfrm>
            <a:off x="2253150" y="2369659"/>
            <a:ext cx="7664123" cy="348981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自 1978 年中共十一届三中全会开启中国改革开放和社会主义现代化建设新时期，至
20 世纪 90 年代初期的 14 年间，随着新中国经济发展水平和综合国力的显著提高，经济发展战略的第一步已经实现，人民群众的生活水平和生活质量都得到了显著提高。</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新时期的中国外交</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5"/>
            </p:custDataLst>
          </p:nvPr>
        </p:nvSpPr>
        <p:spPr>
          <a:xfrm>
            <a:off x="2994636" y="2493632"/>
            <a:ext cx="6202727"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中共十一届三中全会后，随着党和国家工作重点的转移和改革开放的展开，争取一个有利于我国现代化建设的国际和平环境越来越成为全党的共识。基于国际形势的发展变化，党中央开始对外交政策进行重大调整，实行两个重大转变。</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邓小平南方谈话的历史背景</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5"/>
            </p:custDataLst>
          </p:nvPr>
        </p:nvSpPr>
        <p:spPr>
          <a:xfrm>
            <a:off x="2548231" y="2493633"/>
            <a:ext cx="7095537"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1979 年，中国经济体制改革启动。伴随着改革的推进，旧的计划经济体制因素逐渐解体，新的市场经济体制因素迅速成长。</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邓小平南方谈话的主要内容</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5"/>
            </p:custDataLst>
          </p:nvPr>
        </p:nvSpPr>
        <p:spPr>
          <a:xfrm>
            <a:off x="2994636" y="2189379"/>
            <a:ext cx="6202727" cy="3850842"/>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邓小平南方重要讲话，共 6 个部分、18 个方面、近万字，贯穿其中的一个核心问题， 就是要坚持党的基本路线不动摇，这是讲话的灵魂。讲话的重点是：不坚持社会主义，不改革开放，不发展经济，不改善人民生活，就没有出路；革命是解放生产力，改革也是解放生产力；改革开放的胆子要大一些，敢于试验，看准了的，就大胆地试、大胆地闯；要提倡科学，靠科学才有希望；要坚持两手抓，一手抓改革开放，一手抓打击各种犯罪活动，这两手都要硬。</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3" name="副标题"/>
          <p:cNvSpPr txBox="1"/>
          <p:nvPr>
            <p:custDataLst>
              <p:tags r:id="rId4"/>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邓小平南方谈话的重大历史意义</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5"/>
            </p:custDataLst>
          </p:nvPr>
        </p:nvSpPr>
        <p:spPr>
          <a:xfrm>
            <a:off x="2548231" y="2493633"/>
            <a:ext cx="7095537"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邓小平同志的南方谈话在国内外产生了巨大的影响。他在中国面临向何处去的重大历史关头，高举改革开放旗帜，坚持解放思想，抓住历史机遇，大大加快了中国的发展。中共中央连续发出文件，就全党学习邓小平南方谈话和在经济建设、思想文化建设和党的建设等领域贯彻南方谈话精神，作出了一系列的决策和部署。</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实践案例</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2" name="圆角矩形 1"/>
          <p:cNvSpPr/>
          <p:nvPr>
            <p:custDataLst>
              <p:tags r:id="rId5"/>
            </p:custDataLst>
          </p:nvPr>
        </p:nvSpPr>
        <p:spPr>
          <a:xfrm>
            <a:off x="1303020" y="2146432"/>
            <a:ext cx="3028902" cy="3479537"/>
          </a:xfrm>
          <a:prstGeom prst="roundRect">
            <a:avLst>
              <a:gd name="adj" fmla="val 4081"/>
            </a:avLst>
          </a:prstGeom>
          <a:gradFill>
            <a:gsLst>
              <a:gs pos="0">
                <a:schemeClr val="accent1"/>
              </a:gs>
              <a:gs pos="100000">
                <a:schemeClr val="accent1">
                  <a:lumMod val="75000"/>
                </a:schemeClr>
              </a:gs>
            </a:gsLst>
            <a:lin ang="7800000" scaled="0"/>
          </a:gradFill>
          <a:ln>
            <a:noFill/>
          </a:ln>
          <a:effectLst>
            <a:outerShdw blurRad="457200" dist="50800" dir="5700000" sx="105000" sy="105000" algn="l" rotWithShape="0">
              <a:schemeClr val="accent1">
                <a:alpha val="4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60" name="圆角矩形 59"/>
          <p:cNvSpPr/>
          <p:nvPr>
            <p:custDataLst>
              <p:tags r:id="rId6"/>
            </p:custDataLst>
          </p:nvPr>
        </p:nvSpPr>
        <p:spPr>
          <a:xfrm>
            <a:off x="7860078" y="2146432"/>
            <a:ext cx="3028902" cy="3479537"/>
          </a:xfrm>
          <a:prstGeom prst="roundRect">
            <a:avLst>
              <a:gd name="adj" fmla="val 4081"/>
            </a:avLst>
          </a:prstGeom>
          <a:gradFill>
            <a:gsLst>
              <a:gs pos="0">
                <a:schemeClr val="accent1"/>
              </a:gs>
              <a:gs pos="100000">
                <a:schemeClr val="accent1">
                  <a:lumMod val="75000"/>
                </a:schemeClr>
              </a:gs>
            </a:gsLst>
            <a:lin ang="7800000" scaled="0"/>
          </a:gradFill>
          <a:ln>
            <a:noFill/>
          </a:ln>
          <a:effectLst>
            <a:outerShdw blurRad="457200" dist="50800" dir="5700000" sx="105000" sy="105000" algn="l" rotWithShape="0">
              <a:schemeClr val="accent1">
                <a:alpha val="4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61" name="文本框 60"/>
          <p:cNvSpPr txBox="1"/>
          <p:nvPr>
            <p:custDataLst>
              <p:tags r:id="rId7"/>
            </p:custDataLst>
          </p:nvPr>
        </p:nvSpPr>
        <p:spPr>
          <a:xfrm>
            <a:off x="8029157" y="2292289"/>
            <a:ext cx="2713240" cy="603749"/>
          </a:xfrm>
          <a:prstGeom prst="rect">
            <a:avLst/>
          </a:prstGeom>
          <a:noFill/>
        </p:spPr>
        <p:txBody>
          <a:bodyPr wrap="square" rtlCol="0" anchor="ctr" anchorCtr="0">
            <a:normAutofit/>
          </a:bodyPr>
          <a:p>
            <a:pPr algn="l"/>
            <a:r>
              <a:rPr lang="zh-CN" altLang="en-US" sz="1600" b="1" spc="200" dirty="0">
                <a:solidFill>
                  <a:schemeClr val="lt1"/>
                </a:solidFill>
                <a:uFillTx/>
                <a:latin typeface="微软雅黑" panose="020B0503020204020204" charset="-122"/>
                <a:ea typeface="微软雅黑" panose="020B0503020204020204" charset="-122"/>
              </a:rPr>
              <a:t>（三）学习新时期涌现的优秀人物事迹</a:t>
            </a:r>
            <a:endParaRPr lang="zh-CN" altLang="en-US" sz="1600" b="1" spc="200" dirty="0">
              <a:solidFill>
                <a:schemeClr val="lt1"/>
              </a:solidFill>
              <a:uFillTx/>
              <a:latin typeface="微软雅黑" panose="020B0503020204020204" charset="-122"/>
              <a:ea typeface="微软雅黑" panose="020B0503020204020204" charset="-122"/>
            </a:endParaRPr>
          </a:p>
        </p:txBody>
      </p:sp>
      <p:sp>
        <p:nvSpPr>
          <p:cNvPr id="66" name="文本框 65"/>
          <p:cNvSpPr txBox="1"/>
          <p:nvPr>
            <p:custDataLst>
              <p:tags r:id="rId8"/>
            </p:custDataLst>
          </p:nvPr>
        </p:nvSpPr>
        <p:spPr>
          <a:xfrm>
            <a:off x="8018272" y="2955542"/>
            <a:ext cx="2713240" cy="2110217"/>
          </a:xfrm>
          <a:prstGeom prst="rect">
            <a:avLst/>
          </a:prstGeom>
          <a:noFill/>
        </p:spPr>
        <p:txBody>
          <a:bodyPr wrap="square" rtlCol="0">
            <a:normAutofit/>
          </a:bodyPr>
          <a:p>
            <a:pPr lvl="0" algn="just">
              <a:lnSpc>
                <a:spcPct val="120000"/>
              </a:lnSpc>
              <a:buClrTx/>
              <a:buSzTx/>
              <a:buFontTx/>
            </a:pPr>
            <a:r>
              <a:rPr lang="zh-CN" altLang="en-US" sz="1600" spc="200" dirty="0">
                <a:solidFill>
                  <a:schemeClr val="lt1"/>
                </a:solidFill>
                <a:uFillTx/>
                <a:latin typeface="微软雅黑" panose="020B0503020204020204" charset="-122"/>
                <a:ea typeface="微软雅黑" panose="020B0503020204020204" charset="-122"/>
                <a:cs typeface="微软雅黑" panose="020B0503020204020204" charset="-122"/>
                <a:sym typeface="+mn-ea"/>
              </a:rPr>
              <a:t>1.蒋筑英
2.罗健夫
3.朱伯儒
4.谷文昌
5.张海迪
6.赵春娥</a:t>
            </a:r>
            <a:endParaRPr lang="zh-CN" altLang="en-US" sz="1600" spc="200" dirty="0">
              <a:solidFill>
                <a:schemeClr val="lt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7" name="文本框 66"/>
          <p:cNvSpPr txBox="1"/>
          <p:nvPr>
            <p:custDataLst>
              <p:tags r:id="rId9"/>
            </p:custDataLst>
          </p:nvPr>
        </p:nvSpPr>
        <p:spPr>
          <a:xfrm>
            <a:off x="9911517" y="4747920"/>
            <a:ext cx="977463" cy="878048"/>
          </a:xfrm>
          <a:prstGeom prst="rect">
            <a:avLst/>
          </a:prstGeom>
          <a:noFill/>
          <a:effectLst>
            <a:reflection stA="65000" endPos="6000" dist="50800" dir="5400000" sy="-100000" algn="bl" rotWithShape="0"/>
          </a:effectLst>
        </p:spPr>
        <p:txBody>
          <a:bodyPr wrap="square" rtlCol="0">
            <a:normAutofit/>
          </a:bodyPr>
          <a:p>
            <a:pPr algn="l">
              <a:buClrTx/>
              <a:buSzTx/>
              <a:buFontTx/>
            </a:pPr>
            <a:r>
              <a:rPr lang="en-US" altLang="zh-CN" sz="4400" b="1">
                <a:gradFill>
                  <a:gsLst>
                    <a:gs pos="77000">
                      <a:srgbClr val="80A0F4">
                        <a:alpha val="0"/>
                      </a:srgbClr>
                    </a:gs>
                    <a:gs pos="100000">
                      <a:schemeClr val="accent1">
                        <a:lumMod val="75000"/>
                        <a:alpha val="0"/>
                      </a:schemeClr>
                    </a:gs>
                    <a:gs pos="27000">
                      <a:schemeClr val="bg1"/>
                    </a:gs>
                    <a:gs pos="0">
                      <a:schemeClr val="bg1"/>
                    </a:gs>
                  </a:gsLst>
                  <a:lin ang="5400000" scaled="0"/>
                </a:gradFill>
                <a:latin typeface="微软雅黑" panose="020B0503020204020204" charset="-122"/>
                <a:ea typeface="微软雅黑" panose="020B0503020204020204" charset="-122"/>
              </a:rPr>
              <a:t>03</a:t>
            </a:r>
            <a:endParaRPr lang="en-US" altLang="zh-CN" sz="4400" b="1">
              <a:gradFill>
                <a:gsLst>
                  <a:gs pos="77000">
                    <a:srgbClr val="80A0F4">
                      <a:alpha val="0"/>
                    </a:srgbClr>
                  </a:gs>
                  <a:gs pos="100000">
                    <a:schemeClr val="accent1">
                      <a:lumMod val="75000"/>
                      <a:alpha val="0"/>
                    </a:schemeClr>
                  </a:gs>
                  <a:gs pos="27000">
                    <a:schemeClr val="bg1"/>
                  </a:gs>
                  <a:gs pos="0">
                    <a:schemeClr val="bg1"/>
                  </a:gs>
                </a:gsLst>
                <a:lin ang="5400000" scaled="0"/>
              </a:gradFill>
              <a:latin typeface="微软雅黑" panose="020B0503020204020204" charset="-122"/>
              <a:ea typeface="微软雅黑" panose="020B0503020204020204" charset="-122"/>
            </a:endParaRPr>
          </a:p>
        </p:txBody>
      </p:sp>
      <p:sp>
        <p:nvSpPr>
          <p:cNvPr id="73" name="文本框 72"/>
          <p:cNvSpPr txBox="1"/>
          <p:nvPr>
            <p:custDataLst>
              <p:tags r:id="rId10"/>
            </p:custDataLst>
          </p:nvPr>
        </p:nvSpPr>
        <p:spPr>
          <a:xfrm>
            <a:off x="1472099" y="2292289"/>
            <a:ext cx="2713240" cy="603749"/>
          </a:xfrm>
          <a:prstGeom prst="rect">
            <a:avLst/>
          </a:prstGeom>
          <a:noFill/>
        </p:spPr>
        <p:txBody>
          <a:bodyPr wrap="square" rtlCol="0" anchor="ctr" anchorCtr="0">
            <a:normAutofit fontScale="80000"/>
          </a:bodyPr>
          <a:p>
            <a:pPr algn="l"/>
            <a:r>
              <a:rPr lang="zh-CN" altLang="en-US" sz="2000" b="1" spc="200" dirty="0">
                <a:solidFill>
                  <a:schemeClr val="lt1"/>
                </a:solidFill>
                <a:uFillTx/>
                <a:latin typeface="微软雅黑" panose="020B0503020204020204" charset="-122"/>
                <a:ea typeface="微软雅黑" panose="020B0503020204020204" charset="-122"/>
              </a:rPr>
              <a:t>（一）走进纪念馆，制作学生现场讲解短视频</a:t>
            </a:r>
            <a:endParaRPr lang="zh-CN" altLang="en-US" sz="2000" b="1" spc="200" dirty="0">
              <a:solidFill>
                <a:schemeClr val="lt1"/>
              </a:solidFill>
              <a:uFillTx/>
              <a:latin typeface="微软雅黑" panose="020B0503020204020204" charset="-122"/>
              <a:ea typeface="微软雅黑" panose="020B0503020204020204" charset="-122"/>
            </a:endParaRPr>
          </a:p>
        </p:txBody>
      </p:sp>
      <p:sp>
        <p:nvSpPr>
          <p:cNvPr id="74" name="文本框 73"/>
          <p:cNvSpPr txBox="1"/>
          <p:nvPr>
            <p:custDataLst>
              <p:tags r:id="rId11"/>
            </p:custDataLst>
          </p:nvPr>
        </p:nvSpPr>
        <p:spPr>
          <a:xfrm>
            <a:off x="1461214" y="2955542"/>
            <a:ext cx="2713240" cy="2110217"/>
          </a:xfrm>
          <a:prstGeom prst="rect">
            <a:avLst/>
          </a:prstGeom>
          <a:noFill/>
        </p:spPr>
        <p:txBody>
          <a:bodyPr wrap="square" rtlCol="0">
            <a:normAutofit/>
          </a:bodyPr>
          <a:p>
            <a:pPr lvl="0" algn="just">
              <a:lnSpc>
                <a:spcPct val="120000"/>
              </a:lnSpc>
              <a:buClrTx/>
              <a:buSzTx/>
              <a:buFontTx/>
            </a:pPr>
            <a:r>
              <a:rPr lang="zh-CN" altLang="en-US" sz="1600" spc="200" dirty="0">
                <a:solidFill>
                  <a:schemeClr val="lt1"/>
                </a:solidFill>
                <a:uFillTx/>
                <a:latin typeface="微软雅黑" panose="020B0503020204020204" charset="-122"/>
                <a:ea typeface="微软雅黑" panose="020B0503020204020204" charset="-122"/>
                <a:sym typeface="+mn-ea"/>
              </a:rPr>
              <a:t>在右侧编辑区输入内容</a:t>
            </a:r>
            <a:endParaRPr lang="zh-CN" altLang="en-US" sz="1600" spc="200" dirty="0">
              <a:solidFill>
                <a:schemeClr val="lt1"/>
              </a:solidFill>
              <a:uFillTx/>
              <a:latin typeface="微软雅黑" panose="020B0503020204020204" charset="-122"/>
              <a:ea typeface="微软雅黑" panose="020B0503020204020204" charset="-122"/>
              <a:sym typeface="+mn-ea"/>
            </a:endParaRPr>
          </a:p>
        </p:txBody>
      </p:sp>
      <p:sp>
        <p:nvSpPr>
          <p:cNvPr id="75" name="文本框 74"/>
          <p:cNvSpPr txBox="1"/>
          <p:nvPr>
            <p:custDataLst>
              <p:tags r:id="rId12"/>
            </p:custDataLst>
          </p:nvPr>
        </p:nvSpPr>
        <p:spPr>
          <a:xfrm>
            <a:off x="3354459" y="4747920"/>
            <a:ext cx="977463" cy="878048"/>
          </a:xfrm>
          <a:prstGeom prst="rect">
            <a:avLst/>
          </a:prstGeom>
          <a:noFill/>
          <a:effectLst>
            <a:reflection stA="65000" endPos="6000" dist="50800" dir="5400000" sy="-100000" algn="bl" rotWithShape="0"/>
          </a:effectLst>
        </p:spPr>
        <p:txBody>
          <a:bodyPr wrap="square" rtlCol="0">
            <a:normAutofit/>
          </a:bodyPr>
          <a:p>
            <a:r>
              <a:rPr lang="en-US" altLang="zh-CN" sz="4400" b="1">
                <a:gradFill>
                  <a:gsLst>
                    <a:gs pos="77000">
                      <a:srgbClr val="80A0F4">
                        <a:alpha val="0"/>
                      </a:srgbClr>
                    </a:gs>
                    <a:gs pos="100000">
                      <a:schemeClr val="accent1">
                        <a:lumMod val="75000"/>
                        <a:alpha val="0"/>
                      </a:schemeClr>
                    </a:gs>
                    <a:gs pos="27000">
                      <a:schemeClr val="bg1"/>
                    </a:gs>
                    <a:gs pos="0">
                      <a:schemeClr val="bg1"/>
                    </a:gs>
                  </a:gsLst>
                  <a:lin ang="5400000" scaled="0"/>
                </a:gradFill>
                <a:latin typeface="微软雅黑" panose="020B0503020204020204" charset="-122"/>
                <a:ea typeface="微软雅黑" panose="020B0503020204020204" charset="-122"/>
              </a:rPr>
              <a:t>01</a:t>
            </a:r>
            <a:endParaRPr lang="en-US" altLang="zh-CN" sz="4400" b="1">
              <a:gradFill>
                <a:gsLst>
                  <a:gs pos="77000">
                    <a:srgbClr val="80A0F4">
                      <a:alpha val="0"/>
                    </a:srgbClr>
                  </a:gs>
                  <a:gs pos="100000">
                    <a:schemeClr val="accent1">
                      <a:lumMod val="75000"/>
                      <a:alpha val="0"/>
                    </a:schemeClr>
                  </a:gs>
                  <a:gs pos="27000">
                    <a:schemeClr val="bg1"/>
                  </a:gs>
                  <a:gs pos="0">
                    <a:schemeClr val="bg1"/>
                  </a:gs>
                </a:gsLst>
                <a:lin ang="5400000" scaled="0"/>
              </a:gradFill>
              <a:latin typeface="微软雅黑" panose="020B0503020204020204" charset="-122"/>
              <a:ea typeface="微软雅黑" panose="020B0503020204020204" charset="-122"/>
            </a:endParaRPr>
          </a:p>
        </p:txBody>
      </p:sp>
      <p:sp>
        <p:nvSpPr>
          <p:cNvPr id="76" name="圆角矩形 75"/>
          <p:cNvSpPr/>
          <p:nvPr>
            <p:custDataLst>
              <p:tags r:id="rId13"/>
            </p:custDataLst>
          </p:nvPr>
        </p:nvSpPr>
        <p:spPr>
          <a:xfrm>
            <a:off x="4581549" y="2146432"/>
            <a:ext cx="3028902" cy="3479537"/>
          </a:xfrm>
          <a:prstGeom prst="roundRect">
            <a:avLst>
              <a:gd name="adj" fmla="val 4081"/>
            </a:avLst>
          </a:prstGeom>
          <a:gradFill>
            <a:gsLst>
              <a:gs pos="100000">
                <a:schemeClr val="accent3"/>
              </a:gs>
              <a:gs pos="0">
                <a:schemeClr val="accent3">
                  <a:lumMod val="75000"/>
                </a:schemeClr>
              </a:gs>
            </a:gsLst>
            <a:lin ang="7800000" scaled="0"/>
          </a:gradFill>
          <a:ln>
            <a:noFill/>
          </a:ln>
          <a:effectLst>
            <a:outerShdw blurRad="457200" dist="50800" dir="2700000" sx="102000" sy="102000" algn="tl" rotWithShape="0">
              <a:schemeClr val="accent3">
                <a:alpha val="4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77" name="文本框 76"/>
          <p:cNvSpPr txBox="1"/>
          <p:nvPr>
            <p:custDataLst>
              <p:tags r:id="rId14"/>
            </p:custDataLst>
          </p:nvPr>
        </p:nvSpPr>
        <p:spPr>
          <a:xfrm>
            <a:off x="4750628" y="2292289"/>
            <a:ext cx="2713240" cy="603749"/>
          </a:xfrm>
          <a:prstGeom prst="rect">
            <a:avLst/>
          </a:prstGeom>
          <a:noFill/>
        </p:spPr>
        <p:txBody>
          <a:bodyPr wrap="square" rtlCol="0" anchor="ctr" anchorCtr="0">
            <a:normAutofit/>
          </a:bodyPr>
          <a:p>
            <a:pPr algn="l"/>
            <a:r>
              <a:rPr lang="zh-CN" altLang="en-US" sz="1600" b="1" spc="200" dirty="0">
                <a:solidFill>
                  <a:schemeClr val="lt1"/>
                </a:solidFill>
                <a:uFillTx/>
                <a:latin typeface="微软雅黑" panose="020B0503020204020204" charset="-122"/>
                <a:ea typeface="微软雅黑" panose="020B0503020204020204" charset="-122"/>
              </a:rPr>
              <a:t>（二）对比农村改革的过去与现在</a:t>
            </a:r>
            <a:endParaRPr lang="zh-CN" altLang="en-US" sz="1600" b="1" spc="200" dirty="0">
              <a:solidFill>
                <a:schemeClr val="lt1"/>
              </a:solidFill>
              <a:uFillTx/>
              <a:latin typeface="微软雅黑" panose="020B0503020204020204" charset="-122"/>
              <a:ea typeface="微软雅黑" panose="020B0503020204020204" charset="-122"/>
            </a:endParaRPr>
          </a:p>
        </p:txBody>
      </p:sp>
      <p:sp>
        <p:nvSpPr>
          <p:cNvPr id="78" name="文本框 77"/>
          <p:cNvSpPr txBox="1"/>
          <p:nvPr>
            <p:custDataLst>
              <p:tags r:id="rId15"/>
            </p:custDataLst>
          </p:nvPr>
        </p:nvSpPr>
        <p:spPr>
          <a:xfrm>
            <a:off x="4739743" y="2955542"/>
            <a:ext cx="2713240" cy="2110217"/>
          </a:xfrm>
          <a:prstGeom prst="rect">
            <a:avLst/>
          </a:prstGeom>
          <a:noFill/>
        </p:spPr>
        <p:txBody>
          <a:bodyPr wrap="square" rtlCol="0">
            <a:normAutofit/>
          </a:bodyPr>
          <a:p>
            <a:pPr lvl="0" algn="just">
              <a:lnSpc>
                <a:spcPct val="120000"/>
              </a:lnSpc>
              <a:buClrTx/>
              <a:buSzTx/>
              <a:buFontTx/>
            </a:pPr>
            <a:r>
              <a:rPr lang="zh-CN" altLang="en-US" sz="1600" spc="200" dirty="0">
                <a:solidFill>
                  <a:schemeClr val="lt1"/>
                </a:solidFill>
                <a:uFillTx/>
                <a:latin typeface="微软雅黑" panose="020B0503020204020204" charset="-122"/>
                <a:ea typeface="微软雅黑" panose="020B0503020204020204" charset="-122"/>
                <a:sym typeface="+mn-ea"/>
              </a:rPr>
              <a:t>在右侧编辑区输入内容</a:t>
            </a:r>
            <a:endParaRPr lang="zh-CN" altLang="en-US" sz="1600" spc="200" dirty="0">
              <a:solidFill>
                <a:schemeClr val="lt1"/>
              </a:solidFill>
              <a:uFillTx/>
              <a:latin typeface="微软雅黑" panose="020B0503020204020204" charset="-122"/>
              <a:ea typeface="微软雅黑" panose="020B0503020204020204" charset="-122"/>
              <a:sym typeface="+mn-ea"/>
            </a:endParaRPr>
          </a:p>
        </p:txBody>
      </p:sp>
      <p:sp>
        <p:nvSpPr>
          <p:cNvPr id="79" name="文本框 78"/>
          <p:cNvSpPr txBox="1"/>
          <p:nvPr>
            <p:custDataLst>
              <p:tags r:id="rId16"/>
            </p:custDataLst>
          </p:nvPr>
        </p:nvSpPr>
        <p:spPr>
          <a:xfrm>
            <a:off x="6632988" y="4747920"/>
            <a:ext cx="977463" cy="878048"/>
          </a:xfrm>
          <a:prstGeom prst="rect">
            <a:avLst/>
          </a:prstGeom>
          <a:noFill/>
          <a:effectLst>
            <a:reflection stA="65000" endPos="6000" dist="50800" dir="5400000" sy="-100000" algn="bl" rotWithShape="0"/>
          </a:effectLst>
        </p:spPr>
        <p:txBody>
          <a:bodyPr wrap="square" rtlCol="0">
            <a:normAutofit/>
          </a:bodyPr>
          <a:p>
            <a:pPr algn="l">
              <a:buClrTx/>
              <a:buSzTx/>
              <a:buFontTx/>
            </a:pPr>
            <a:r>
              <a:rPr lang="en-US" altLang="zh-CN" sz="4400" b="1">
                <a:gradFill>
                  <a:gsLst>
                    <a:gs pos="77000">
                      <a:schemeClr val="accent3">
                        <a:lumMod val="60000"/>
                        <a:lumOff val="40000"/>
                        <a:alpha val="0"/>
                      </a:schemeClr>
                    </a:gs>
                    <a:gs pos="100000">
                      <a:schemeClr val="accent3">
                        <a:lumMod val="75000"/>
                      </a:schemeClr>
                    </a:gs>
                    <a:gs pos="27000">
                      <a:schemeClr val="bg1"/>
                    </a:gs>
                    <a:gs pos="0">
                      <a:schemeClr val="bg1"/>
                    </a:gs>
                  </a:gsLst>
                  <a:lin ang="5400000" scaled="0"/>
                </a:gradFill>
                <a:latin typeface="微软雅黑" panose="020B0503020204020204" charset="-122"/>
                <a:ea typeface="微软雅黑" panose="020B0503020204020204" charset="-122"/>
              </a:rPr>
              <a:t>02</a:t>
            </a:r>
            <a:endParaRPr lang="en-US" altLang="zh-CN" sz="4400" b="1">
              <a:gradFill>
                <a:gsLst>
                  <a:gs pos="77000">
                    <a:schemeClr val="accent3">
                      <a:lumMod val="60000"/>
                      <a:lumOff val="40000"/>
                      <a:alpha val="0"/>
                    </a:schemeClr>
                  </a:gs>
                  <a:gs pos="100000">
                    <a:schemeClr val="accent3">
                      <a:lumMod val="75000"/>
                    </a:schemeClr>
                  </a:gs>
                  <a:gs pos="27000">
                    <a:schemeClr val="bg1"/>
                  </a:gs>
                  <a:gs pos="0">
                    <a:schemeClr val="bg1"/>
                  </a:gs>
                </a:gsLst>
                <a:lin ang="5400000" scaled="0"/>
              </a:gradFill>
              <a:latin typeface="微软雅黑" panose="020B0503020204020204" charset="-122"/>
              <a:ea typeface="微软雅黑" panose="020B0503020204020204" charset="-122"/>
            </a:endParaRPr>
          </a:p>
        </p:txBody>
      </p:sp>
    </p:spTree>
    <p:custDataLst>
      <p:tags r:id="rId17"/>
    </p:custData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学习“中华人民共和国史”为什么要开展实践教学</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457155" y="17716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首先，开展实践教学是深化高校思想政治理论课改革创新的实践需求。实践教学可以有效激发学生的学习兴趣，促进教材体系向教学体系转化，推动用好各种教学资源，切实提升教学效果。
其次，开展实践教学是对“中华人民共和国史”课堂教学的有效延伸和补充。近年来，尽管在课堂教学的创新方面，学界和思想政治理论课教师都进行了卓有成效的探索， 并取得了显著成效，但是在有效地将学生的书本知识与实践能力结合起来这个方面，仍然存在不小的进步空间。
最后，开展实践教学是深入达成“中华人民共和国史”教学目标，完善教学模式的有效手段。实践教学通过调动学生的积极性，发挥学生的创意和主动性，把课程学习中收获的理论认识转化为系统认识和处理各种现实问题的能力。</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sym typeface="微软雅黑" panose="020B0503020204020204" charset="-122"/>
              </a:rPr>
              <a:t>拓展思考</a:t>
            </a:r>
            <a:endParaRPr lang="zh-CN"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3" name="副标题"/>
          <p:cNvSpPr txBox="1"/>
          <p:nvPr>
            <p:custDataLst>
              <p:tags r:id="rId5"/>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如何正确认识真理标准问题大讨论的现实意义？</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cxnSp>
        <p:nvCxnSpPr>
          <p:cNvPr id="33" name="直接连接符 32"/>
          <p:cNvCxnSpPr/>
          <p:nvPr>
            <p:custDataLst>
              <p:tags r:id="rId6"/>
            </p:custDataLst>
          </p:nvPr>
        </p:nvCxnSpPr>
        <p:spPr>
          <a:xfrm>
            <a:off x="1434524" y="2069049"/>
            <a:ext cx="0" cy="4145718"/>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custDataLst>
              <p:tags r:id="rId7"/>
            </p:custDataLst>
          </p:nvPr>
        </p:nvSpPr>
        <p:spPr>
          <a:xfrm>
            <a:off x="2076692" y="2069049"/>
            <a:ext cx="2597592" cy="651589"/>
          </a:xfrm>
          <a:prstGeom prst="rect">
            <a:avLst/>
          </a:prstGeom>
          <a:noFill/>
        </p:spPr>
        <p:txBody>
          <a:bodyPr wrap="square" rtlCol="0">
            <a:normAutofit/>
          </a:bodyPr>
          <a:p>
            <a:pPr algn="l">
              <a:lnSpc>
                <a:spcPct val="130000"/>
              </a:lnSpc>
              <a:spcBef>
                <a:spcPts val="0"/>
              </a:spcBef>
              <a:spcAft>
                <a:spcPts val="0"/>
              </a:spcAft>
            </a:pPr>
            <a:r>
              <a:rPr lang="zh-CN" altLang="en-US" sz="10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（2）为什么说十一届三中全会是党在指导思想上的拨乱反正的完成？</a:t>
            </a:r>
            <a:endParaRPr lang="zh-CN" altLang="en-US" sz="10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0" name="右箭头 29"/>
          <p:cNvSpPr/>
          <p:nvPr>
            <p:custDataLst>
              <p:tags r:id="rId8"/>
            </p:custDataLst>
          </p:nvPr>
        </p:nvSpPr>
        <p:spPr>
          <a:xfrm>
            <a:off x="1560942" y="2169614"/>
            <a:ext cx="452212" cy="450460"/>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4" name="椭圆 33"/>
          <p:cNvSpPr/>
          <p:nvPr>
            <p:custDataLst>
              <p:tags r:id="rId9"/>
            </p:custDataLst>
          </p:nvPr>
        </p:nvSpPr>
        <p:spPr>
          <a:xfrm>
            <a:off x="1400126" y="2360445"/>
            <a:ext cx="68796" cy="68796"/>
          </a:xfrm>
          <a:prstGeom prst="ellipse">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5" name="文本框 14"/>
          <p:cNvSpPr txBox="1"/>
          <p:nvPr>
            <p:custDataLst>
              <p:tags r:id="rId10"/>
            </p:custDataLst>
          </p:nvPr>
        </p:nvSpPr>
        <p:spPr>
          <a:xfrm>
            <a:off x="2076692" y="2942581"/>
            <a:ext cx="2597592" cy="651589"/>
          </a:xfrm>
          <a:prstGeom prst="rect">
            <a:avLst/>
          </a:prstGeom>
          <a:noFill/>
        </p:spPr>
        <p:txBody>
          <a:bodyPr wrap="square" rtlCol="0">
            <a:normAutofit/>
          </a:bodyPr>
          <a:p>
            <a:pPr algn="l">
              <a:lnSpc>
                <a:spcPct val="130000"/>
              </a:lnSpc>
              <a:spcBef>
                <a:spcPts val="0"/>
              </a:spcBef>
              <a:spcAft>
                <a:spcPts val="0"/>
              </a:spcAft>
            </a:pPr>
            <a:r>
              <a:rPr lang="zh-CN" altLang="en-US" sz="10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（3）如何认识对外开放格局是自“点”至“面”的？</a:t>
            </a:r>
            <a:endParaRPr lang="zh-CN" altLang="en-US" sz="10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1" name="右箭头 30"/>
          <p:cNvSpPr/>
          <p:nvPr>
            <p:custDataLst>
              <p:tags r:id="rId11"/>
            </p:custDataLst>
          </p:nvPr>
        </p:nvSpPr>
        <p:spPr>
          <a:xfrm>
            <a:off x="1560942" y="3043146"/>
            <a:ext cx="452212" cy="450460"/>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5" name="椭圆 34"/>
          <p:cNvSpPr/>
          <p:nvPr>
            <p:custDataLst>
              <p:tags r:id="rId12"/>
            </p:custDataLst>
          </p:nvPr>
        </p:nvSpPr>
        <p:spPr>
          <a:xfrm>
            <a:off x="1400126" y="3233978"/>
            <a:ext cx="68796" cy="68796"/>
          </a:xfrm>
          <a:prstGeom prst="ellipse">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7" name="右箭头 6"/>
          <p:cNvSpPr/>
          <p:nvPr>
            <p:custDataLst>
              <p:tags r:id="rId13"/>
            </p:custDataLst>
          </p:nvPr>
        </p:nvSpPr>
        <p:spPr>
          <a:xfrm>
            <a:off x="1560942" y="3916898"/>
            <a:ext cx="451336" cy="450021"/>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8" name="文本框 17"/>
          <p:cNvSpPr txBox="1"/>
          <p:nvPr>
            <p:custDataLst>
              <p:tags r:id="rId14"/>
            </p:custDataLst>
          </p:nvPr>
        </p:nvSpPr>
        <p:spPr>
          <a:xfrm>
            <a:off x="2076692" y="3816114"/>
            <a:ext cx="2597592" cy="651589"/>
          </a:xfrm>
          <a:prstGeom prst="rect">
            <a:avLst/>
          </a:prstGeom>
          <a:noFill/>
        </p:spPr>
        <p:txBody>
          <a:bodyPr wrap="square" rtlCol="0">
            <a:normAutofit/>
          </a:bodyPr>
          <a:p>
            <a:pPr algn="l">
              <a:lnSpc>
                <a:spcPct val="130000"/>
              </a:lnSpc>
              <a:spcBef>
                <a:spcPts val="0"/>
              </a:spcBef>
              <a:spcAft>
                <a:spcPts val="0"/>
              </a:spcAft>
            </a:pPr>
            <a:r>
              <a:rPr lang="zh-CN" altLang="en-US" sz="10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（4）如何理解乡镇企业异军突起对中国工业化的重要作用？</a:t>
            </a:r>
            <a:endParaRPr lang="zh-CN" altLang="en-US" sz="10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6" name="椭圆 35"/>
          <p:cNvSpPr/>
          <p:nvPr>
            <p:custDataLst>
              <p:tags r:id="rId15"/>
            </p:custDataLst>
          </p:nvPr>
        </p:nvSpPr>
        <p:spPr>
          <a:xfrm>
            <a:off x="1400126" y="4107511"/>
            <a:ext cx="68796" cy="68796"/>
          </a:xfrm>
          <a:prstGeom prst="ellipse">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4" name="右箭头 13"/>
          <p:cNvSpPr/>
          <p:nvPr>
            <p:custDataLst>
              <p:tags r:id="rId16"/>
            </p:custDataLst>
          </p:nvPr>
        </p:nvSpPr>
        <p:spPr>
          <a:xfrm>
            <a:off x="1560942" y="4790430"/>
            <a:ext cx="451336" cy="450021"/>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1" name="文本框 20"/>
          <p:cNvSpPr txBox="1"/>
          <p:nvPr>
            <p:custDataLst>
              <p:tags r:id="rId17"/>
            </p:custDataLst>
          </p:nvPr>
        </p:nvSpPr>
        <p:spPr>
          <a:xfrm>
            <a:off x="2076692" y="4689647"/>
            <a:ext cx="2597592" cy="651589"/>
          </a:xfrm>
          <a:prstGeom prst="rect">
            <a:avLst/>
          </a:prstGeom>
          <a:noFill/>
        </p:spPr>
        <p:txBody>
          <a:bodyPr wrap="square" rtlCol="0">
            <a:normAutofit/>
          </a:bodyPr>
          <a:p>
            <a:pPr algn="l">
              <a:lnSpc>
                <a:spcPct val="130000"/>
              </a:lnSpc>
              <a:spcBef>
                <a:spcPts val="0"/>
              </a:spcBef>
              <a:spcAft>
                <a:spcPts val="0"/>
              </a:spcAft>
            </a:pPr>
            <a:r>
              <a:rPr lang="zh-CN" altLang="en-US" sz="10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（5）为什么要物质文明和精神文明两手抓？</a:t>
            </a:r>
            <a:endParaRPr lang="zh-CN" altLang="en-US" sz="10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7" name="椭圆 36"/>
          <p:cNvSpPr/>
          <p:nvPr>
            <p:custDataLst>
              <p:tags r:id="rId18"/>
            </p:custDataLst>
          </p:nvPr>
        </p:nvSpPr>
        <p:spPr>
          <a:xfrm>
            <a:off x="1400126" y="4981043"/>
            <a:ext cx="68796" cy="68796"/>
          </a:xfrm>
          <a:prstGeom prst="ellipse">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6" name="右箭头 15"/>
          <p:cNvSpPr/>
          <p:nvPr>
            <p:custDataLst>
              <p:tags r:id="rId19"/>
            </p:custDataLst>
          </p:nvPr>
        </p:nvSpPr>
        <p:spPr>
          <a:xfrm>
            <a:off x="1560942" y="5663962"/>
            <a:ext cx="451336" cy="450021"/>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6" name="文本框 25"/>
          <p:cNvSpPr txBox="1"/>
          <p:nvPr>
            <p:custDataLst>
              <p:tags r:id="rId20"/>
            </p:custDataLst>
          </p:nvPr>
        </p:nvSpPr>
        <p:spPr>
          <a:xfrm>
            <a:off x="2076692" y="5563178"/>
            <a:ext cx="2597592" cy="651589"/>
          </a:xfrm>
          <a:prstGeom prst="rect">
            <a:avLst/>
          </a:prstGeom>
          <a:noFill/>
        </p:spPr>
        <p:txBody>
          <a:bodyPr wrap="square" rtlCol="0">
            <a:normAutofit lnSpcReduction="10000"/>
          </a:bodyPr>
          <a:p>
            <a:pPr algn="l">
              <a:lnSpc>
                <a:spcPct val="130000"/>
              </a:lnSpc>
              <a:spcBef>
                <a:spcPts val="0"/>
              </a:spcBef>
              <a:spcAft>
                <a:spcPts val="0"/>
              </a:spcAft>
            </a:pPr>
            <a:r>
              <a:rPr lang="zh-CN" altLang="en-US" sz="10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（6）如何准确把握十一届六中全会历史决议的重大意义并深刻理解“两个不能否定”？</a:t>
            </a:r>
            <a:endParaRPr lang="zh-CN" altLang="en-US" sz="10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8" name="椭圆 37"/>
          <p:cNvSpPr/>
          <p:nvPr>
            <p:custDataLst>
              <p:tags r:id="rId21"/>
            </p:custDataLst>
          </p:nvPr>
        </p:nvSpPr>
        <p:spPr>
          <a:xfrm>
            <a:off x="1400126" y="5854575"/>
            <a:ext cx="68796" cy="68796"/>
          </a:xfrm>
          <a:prstGeom prst="ellipse">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9" name="矩形 18"/>
          <p:cNvSpPr/>
          <p:nvPr>
            <p:custDataLst>
              <p:tags r:id="rId22"/>
            </p:custDataLst>
          </p:nvPr>
        </p:nvSpPr>
        <p:spPr>
          <a:xfrm>
            <a:off x="1634839" y="4014478"/>
            <a:ext cx="304419" cy="254863"/>
          </a:xfrm>
          <a:prstGeom prst="rect">
            <a:avLst/>
          </a:prstGeom>
        </p:spPr>
        <p:txBody>
          <a:bodyPr wrap="square">
            <a:normAutofit fontScale="70000"/>
          </a:bodyPr>
          <a:p>
            <a:pPr algn="ctr"/>
            <a:r>
              <a:rPr lang="en-US" altLang="zh-CN" sz="1000" b="1" dirty="0">
                <a:solidFill>
                  <a:schemeClr val="lt1"/>
                </a:solidFill>
                <a:latin typeface="微软雅黑" panose="020B0503020204020204" charset="-122"/>
                <a:ea typeface="微软雅黑" panose="020B0503020204020204" charset="-122"/>
                <a:sym typeface="Arial" panose="020B0604020202020204" pitchFamily="34" charset="0"/>
              </a:rPr>
              <a:t>03</a:t>
            </a:r>
            <a:endParaRPr lang="en-US" altLang="zh-CN" sz="10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0" name="矩形 19"/>
          <p:cNvSpPr/>
          <p:nvPr>
            <p:custDataLst>
              <p:tags r:id="rId23"/>
            </p:custDataLst>
          </p:nvPr>
        </p:nvSpPr>
        <p:spPr>
          <a:xfrm>
            <a:off x="1634839" y="3140945"/>
            <a:ext cx="304419" cy="254863"/>
          </a:xfrm>
          <a:prstGeom prst="rect">
            <a:avLst/>
          </a:prstGeom>
        </p:spPr>
        <p:txBody>
          <a:bodyPr wrap="square">
            <a:normAutofit fontScale="70000"/>
          </a:bodyPr>
          <a:p>
            <a:pPr algn="ctr"/>
            <a:r>
              <a:rPr lang="en-US" altLang="zh-CN" sz="1000" b="1" dirty="0">
                <a:solidFill>
                  <a:schemeClr val="lt1"/>
                </a:solidFill>
                <a:latin typeface="微软雅黑" panose="020B0503020204020204" charset="-122"/>
                <a:ea typeface="微软雅黑" panose="020B0503020204020204" charset="-122"/>
                <a:sym typeface="Arial" panose="020B0604020202020204" pitchFamily="34" charset="0"/>
              </a:rPr>
              <a:t>02</a:t>
            </a:r>
            <a:endParaRPr lang="en-US" altLang="zh-CN" sz="10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2" name="矩形 21"/>
          <p:cNvSpPr/>
          <p:nvPr>
            <p:custDataLst>
              <p:tags r:id="rId24"/>
            </p:custDataLst>
          </p:nvPr>
        </p:nvSpPr>
        <p:spPr>
          <a:xfrm>
            <a:off x="1634401" y="5761541"/>
            <a:ext cx="304419" cy="254863"/>
          </a:xfrm>
          <a:prstGeom prst="rect">
            <a:avLst/>
          </a:prstGeom>
        </p:spPr>
        <p:txBody>
          <a:bodyPr wrap="square">
            <a:normAutofit fontScale="70000"/>
          </a:bodyPr>
          <a:p>
            <a:pPr algn="ctr"/>
            <a:r>
              <a:rPr lang="en-US" altLang="zh-CN" sz="1000" b="1" dirty="0">
                <a:solidFill>
                  <a:schemeClr val="dk1">
                    <a:lumMod val="85000"/>
                    <a:lumOff val="15000"/>
                  </a:schemeClr>
                </a:solidFill>
                <a:latin typeface="微软雅黑" panose="020B0503020204020204" charset="-122"/>
                <a:ea typeface="微软雅黑" panose="020B0503020204020204" charset="-122"/>
                <a:sym typeface="Arial" panose="020B0604020202020204" pitchFamily="34" charset="0"/>
              </a:rPr>
              <a:t>05</a:t>
            </a:r>
            <a:endParaRPr lang="en-US" altLang="zh-CN" sz="1000" b="1" dirty="0">
              <a:solidFill>
                <a:schemeClr val="dk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3" name="矩形 22"/>
          <p:cNvSpPr/>
          <p:nvPr>
            <p:custDataLst>
              <p:tags r:id="rId25"/>
            </p:custDataLst>
          </p:nvPr>
        </p:nvSpPr>
        <p:spPr>
          <a:xfrm>
            <a:off x="1634839" y="2267412"/>
            <a:ext cx="304419" cy="254863"/>
          </a:xfrm>
          <a:prstGeom prst="rect">
            <a:avLst/>
          </a:prstGeom>
        </p:spPr>
        <p:txBody>
          <a:bodyPr wrap="square">
            <a:normAutofit fontScale="70000"/>
          </a:bodyPr>
          <a:p>
            <a:pPr algn="ctr"/>
            <a:r>
              <a:rPr lang="en-US" altLang="zh-CN" sz="1000" b="1" dirty="0">
                <a:solidFill>
                  <a:schemeClr val="lt1"/>
                </a:solidFill>
                <a:latin typeface="微软雅黑" panose="020B0503020204020204" charset="-122"/>
                <a:ea typeface="微软雅黑" panose="020B0503020204020204" charset="-122"/>
                <a:sym typeface="Arial" panose="020B0604020202020204" pitchFamily="34" charset="0"/>
              </a:rPr>
              <a:t>01</a:t>
            </a:r>
            <a:endParaRPr lang="en-US" altLang="zh-CN" sz="1000" b="1" dirty="0">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4" name="矩形 23"/>
          <p:cNvSpPr/>
          <p:nvPr>
            <p:custDataLst>
              <p:tags r:id="rId26"/>
            </p:custDataLst>
          </p:nvPr>
        </p:nvSpPr>
        <p:spPr>
          <a:xfrm>
            <a:off x="1634401" y="4888010"/>
            <a:ext cx="304419" cy="254863"/>
          </a:xfrm>
          <a:prstGeom prst="rect">
            <a:avLst/>
          </a:prstGeom>
        </p:spPr>
        <p:txBody>
          <a:bodyPr wrap="square">
            <a:normAutofit fontScale="70000"/>
          </a:bodyPr>
          <a:p>
            <a:pPr algn="ctr"/>
            <a:r>
              <a:rPr lang="en-US" altLang="zh-CN" sz="1000" b="1" dirty="0">
                <a:solidFill>
                  <a:schemeClr val="lt1"/>
                </a:solidFill>
                <a:latin typeface="微软雅黑" panose="020B0503020204020204" charset="-122"/>
                <a:ea typeface="微软雅黑" panose="020B0503020204020204" charset="-122"/>
                <a:sym typeface="Arial" panose="020B0604020202020204" pitchFamily="34" charset="0"/>
              </a:rPr>
              <a:t>04</a:t>
            </a:r>
            <a:endParaRPr lang="en-US" altLang="zh-CN" sz="1000" b="1" dirty="0">
              <a:solidFill>
                <a:schemeClr val="lt1"/>
              </a:solidFill>
              <a:latin typeface="微软雅黑" panose="020B0503020204020204" charset="-122"/>
              <a:ea typeface="微软雅黑" panose="020B0503020204020204" charset="-122"/>
              <a:sym typeface="Arial" panose="020B0604020202020204" pitchFamily="34" charset="0"/>
            </a:endParaRPr>
          </a:p>
        </p:txBody>
      </p:sp>
      <p:pic>
        <p:nvPicPr>
          <p:cNvPr id="5" name="图片 4"/>
          <p:cNvPicPr>
            <a:picLocks noChangeAspect="1"/>
          </p:cNvPicPr>
          <p:nvPr>
            <p:custDataLst>
              <p:tags r:id="rId27"/>
            </p:custDataLst>
          </p:nvPr>
        </p:nvPicPr>
        <p:blipFill>
          <a:blip r:embed="rId28"/>
          <a:stretch>
            <a:fillRect/>
          </a:stretch>
        </p:blipFill>
        <p:spPr>
          <a:xfrm>
            <a:off x="5665470" y="2376170"/>
            <a:ext cx="4895850" cy="1800225"/>
          </a:xfrm>
          <a:prstGeom prst="rect">
            <a:avLst/>
          </a:prstGeom>
        </p:spPr>
      </p:pic>
    </p:spTree>
    <p:custDataLst>
      <p:tags r:id="rId29"/>
    </p:custData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重点回顾‧知识速递</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457155" y="17716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（1）1978 年 5 月 10 日，中央党校内部刊物《理论动态》刊发《实践是检验真理的唯一标准》一文。11 日，《光明日报》以特约评论员文章的形式公开发表此文，揭开了真理标准问题大讨论的序幕，为重新确立马克思主义思想路线、政治路线和组织路线奠定了理论基础，成为实现党和国家历史性伟大转折的思想先导。
（2）1978 年 12 月 13 日，邓小平在中央工作会议上作《解放思想，实事求是，团结一致向前看》的重要讲话，成为随后召开的十一届三中全会的主题报告。全会作出了把党和国家工作重点和全国人民的注意力转移到社会主义现代化建设上来的战略决策，实现了新中国成立以来党的历史的伟大转折，开启了我国改革开放历史新时期。
（3）1979 年 3 月 30 日，邓小平在理论工作务虚会上作了题为《坚持四项基本原则》的讲话。</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重点回顾‧知识速递</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41" name="文本框 140"/>
          <p:cNvSpPr txBox="1"/>
          <p:nvPr>
            <p:custDataLst>
              <p:tags r:id="rId5"/>
            </p:custDataLst>
          </p:nvPr>
        </p:nvSpPr>
        <p:spPr>
          <a:xfrm>
            <a:off x="3097479" y="1735603"/>
            <a:ext cx="5959228" cy="1171289"/>
          </a:xfrm>
          <a:prstGeom prst="rect">
            <a:avLst/>
          </a:prstGeom>
          <a:noFill/>
        </p:spPr>
        <p:txBody>
          <a:bodyPr wrap="square" rtlCol="0" anchor="t" anchorCtr="0">
            <a:normAutofit/>
          </a:bodyPr>
          <a:p>
            <a:pPr>
              <a:lnSpc>
                <a:spcPct val="130000"/>
              </a:lnSpc>
            </a:pPr>
            <a:r>
              <a:rPr lang="zh-CN" altLang="en-US" sz="1300" spc="15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（4）1980 年 9 月，中央下发《关于进一步加强和完善农业生产责任制的几个问题》，肯定在生产队领导下实行的包产到户，不会脱离社会主义轨道。家庭联产承包责任制在全国开始推行。</a:t>
            </a:r>
            <a:endParaRPr lang="zh-CN" altLang="en-US" sz="1300" spc="15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7" name="任意多边形: 形状 36"/>
          <p:cNvSpPr/>
          <p:nvPr>
            <p:custDataLst>
              <p:tags r:id="rId6"/>
            </p:custDataLst>
          </p:nvPr>
        </p:nvSpPr>
        <p:spPr>
          <a:xfrm>
            <a:off x="2964642" y="1619250"/>
            <a:ext cx="6262716" cy="1394300"/>
          </a:xfrm>
          <a:custGeom>
            <a:avLst/>
            <a:gdLst>
              <a:gd name="connsiteX0" fmla="*/ 8140065 w 8202930"/>
              <a:gd name="connsiteY0" fmla="*/ 1700530 h 1826260"/>
              <a:gd name="connsiteX1" fmla="*/ 8202930 w 8202930"/>
              <a:gd name="connsiteY1" fmla="*/ 1763395 h 1826260"/>
              <a:gd name="connsiteX2" fmla="*/ 8140065 w 8202930"/>
              <a:gd name="connsiteY2" fmla="*/ 1826260 h 1826260"/>
              <a:gd name="connsiteX3" fmla="*/ 8077200 w 8202930"/>
              <a:gd name="connsiteY3" fmla="*/ 1763395 h 1826260"/>
              <a:gd name="connsiteX4" fmla="*/ 8140065 w 8202930"/>
              <a:gd name="connsiteY4" fmla="*/ 1700530 h 1826260"/>
              <a:gd name="connsiteX5" fmla="*/ 62865 w 8202930"/>
              <a:gd name="connsiteY5" fmla="*/ 1700530 h 1826260"/>
              <a:gd name="connsiteX6" fmla="*/ 125730 w 8202930"/>
              <a:gd name="connsiteY6" fmla="*/ 1763395 h 1826260"/>
              <a:gd name="connsiteX7" fmla="*/ 62865 w 8202930"/>
              <a:gd name="connsiteY7" fmla="*/ 1826260 h 1826260"/>
              <a:gd name="connsiteX8" fmla="*/ 0 w 8202930"/>
              <a:gd name="connsiteY8" fmla="*/ 1763395 h 1826260"/>
              <a:gd name="connsiteX9" fmla="*/ 62865 w 8202930"/>
              <a:gd name="connsiteY9" fmla="*/ 1700530 h 1826260"/>
              <a:gd name="connsiteX10" fmla="*/ 8140065 w 8202930"/>
              <a:gd name="connsiteY10" fmla="*/ 0 h 1826260"/>
              <a:gd name="connsiteX11" fmla="*/ 8202930 w 8202930"/>
              <a:gd name="connsiteY11" fmla="*/ 62865 h 1826260"/>
              <a:gd name="connsiteX12" fmla="*/ 8140065 w 8202930"/>
              <a:gd name="connsiteY12" fmla="*/ 125730 h 1826260"/>
              <a:gd name="connsiteX13" fmla="*/ 8077200 w 8202930"/>
              <a:gd name="connsiteY13" fmla="*/ 62865 h 1826260"/>
              <a:gd name="connsiteX14" fmla="*/ 8140065 w 8202930"/>
              <a:gd name="connsiteY14" fmla="*/ 0 h 1826260"/>
              <a:gd name="connsiteX15" fmla="*/ 62865 w 8202930"/>
              <a:gd name="connsiteY15" fmla="*/ 0 h 1826260"/>
              <a:gd name="connsiteX16" fmla="*/ 125730 w 8202930"/>
              <a:gd name="connsiteY16" fmla="*/ 62865 h 1826260"/>
              <a:gd name="connsiteX17" fmla="*/ 62865 w 8202930"/>
              <a:gd name="connsiteY17" fmla="*/ 125730 h 1826260"/>
              <a:gd name="connsiteX18" fmla="*/ 0 w 8202930"/>
              <a:gd name="connsiteY18" fmla="*/ 62865 h 1826260"/>
              <a:gd name="connsiteX19" fmla="*/ 62865 w 8202930"/>
              <a:gd name="connsiteY19" fmla="*/ 0 h 1826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02930" h="1826260">
                <a:moveTo>
                  <a:pt x="8140065" y="1700530"/>
                </a:moveTo>
                <a:cubicBezTo>
                  <a:pt x="8174784" y="1700530"/>
                  <a:pt x="8202930" y="1728676"/>
                  <a:pt x="8202930" y="1763395"/>
                </a:cubicBezTo>
                <a:cubicBezTo>
                  <a:pt x="8202930" y="1798114"/>
                  <a:pt x="8174784" y="1826260"/>
                  <a:pt x="8140065" y="1826260"/>
                </a:cubicBezTo>
                <a:cubicBezTo>
                  <a:pt x="8105346" y="1826260"/>
                  <a:pt x="8077200" y="1798114"/>
                  <a:pt x="8077200" y="1763395"/>
                </a:cubicBezTo>
                <a:cubicBezTo>
                  <a:pt x="8077200" y="1728676"/>
                  <a:pt x="8105346" y="1700530"/>
                  <a:pt x="8140065" y="1700530"/>
                </a:cubicBezTo>
                <a:close/>
                <a:moveTo>
                  <a:pt x="62865" y="1700530"/>
                </a:moveTo>
                <a:cubicBezTo>
                  <a:pt x="97584" y="1700530"/>
                  <a:pt x="125730" y="1728676"/>
                  <a:pt x="125730" y="1763395"/>
                </a:cubicBezTo>
                <a:cubicBezTo>
                  <a:pt x="125730" y="1798114"/>
                  <a:pt x="97584" y="1826260"/>
                  <a:pt x="62865" y="1826260"/>
                </a:cubicBezTo>
                <a:cubicBezTo>
                  <a:pt x="28146" y="1826260"/>
                  <a:pt x="0" y="1798114"/>
                  <a:pt x="0" y="1763395"/>
                </a:cubicBezTo>
                <a:cubicBezTo>
                  <a:pt x="0" y="1728676"/>
                  <a:pt x="28146" y="1700530"/>
                  <a:pt x="62865" y="1700530"/>
                </a:cubicBezTo>
                <a:close/>
                <a:moveTo>
                  <a:pt x="8140065" y="0"/>
                </a:moveTo>
                <a:cubicBezTo>
                  <a:pt x="8174784" y="0"/>
                  <a:pt x="8202930" y="28146"/>
                  <a:pt x="8202930" y="62865"/>
                </a:cubicBezTo>
                <a:cubicBezTo>
                  <a:pt x="8202930" y="97584"/>
                  <a:pt x="8174784" y="125730"/>
                  <a:pt x="8140065" y="125730"/>
                </a:cubicBezTo>
                <a:cubicBezTo>
                  <a:pt x="8105346" y="125730"/>
                  <a:pt x="8077200" y="97584"/>
                  <a:pt x="8077200" y="62865"/>
                </a:cubicBezTo>
                <a:cubicBezTo>
                  <a:pt x="8077200" y="28146"/>
                  <a:pt x="8105346" y="0"/>
                  <a:pt x="8140065" y="0"/>
                </a:cubicBezTo>
                <a:close/>
                <a:moveTo>
                  <a:pt x="62865" y="0"/>
                </a:moveTo>
                <a:cubicBezTo>
                  <a:pt x="97584" y="0"/>
                  <a:pt x="125730" y="28146"/>
                  <a:pt x="125730" y="62865"/>
                </a:cubicBezTo>
                <a:cubicBezTo>
                  <a:pt x="125730" y="97584"/>
                  <a:pt x="97584" y="125730"/>
                  <a:pt x="62865" y="125730"/>
                </a:cubicBezTo>
                <a:cubicBezTo>
                  <a:pt x="28146" y="125730"/>
                  <a:pt x="0" y="97584"/>
                  <a:pt x="0" y="62865"/>
                </a:cubicBezTo>
                <a:cubicBezTo>
                  <a:pt x="0" y="28146"/>
                  <a:pt x="28146" y="0"/>
                  <a:pt x="62865" y="0"/>
                </a:cubicBezTo>
                <a:close/>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cxnSp>
        <p:nvCxnSpPr>
          <p:cNvPr id="10" name="直接连接符 9"/>
          <p:cNvCxnSpPr/>
          <p:nvPr>
            <p:custDataLst>
              <p:tags r:id="rId7"/>
            </p:custDataLst>
          </p:nvPr>
        </p:nvCxnSpPr>
        <p:spPr>
          <a:xfrm>
            <a:off x="3060633" y="1667246"/>
            <a:ext cx="6070733" cy="0"/>
          </a:xfrm>
          <a:prstGeom prst="line">
            <a:avLst/>
          </a:prstGeom>
          <a:ln w="1905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8"/>
            </p:custDataLst>
          </p:nvPr>
        </p:nvCxnSpPr>
        <p:spPr>
          <a:xfrm>
            <a:off x="3060633" y="2965555"/>
            <a:ext cx="6070733" cy="0"/>
          </a:xfrm>
          <a:prstGeom prst="line">
            <a:avLst/>
          </a:prstGeom>
          <a:ln w="1905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9"/>
            </p:custDataLst>
          </p:nvPr>
        </p:nvCxnSpPr>
        <p:spPr>
          <a:xfrm>
            <a:off x="3012638" y="1715241"/>
            <a:ext cx="0" cy="1202317"/>
          </a:xfrm>
          <a:prstGeom prst="line">
            <a:avLst/>
          </a:prstGeom>
          <a:ln w="1905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0"/>
            </p:custDataLst>
          </p:nvPr>
        </p:nvCxnSpPr>
        <p:spPr>
          <a:xfrm>
            <a:off x="9179362" y="1715241"/>
            <a:ext cx="0" cy="1202317"/>
          </a:xfrm>
          <a:prstGeom prst="line">
            <a:avLst/>
          </a:prstGeom>
          <a:ln w="1905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custDataLst>
              <p:tags r:id="rId11"/>
            </p:custDataLst>
          </p:nvPr>
        </p:nvSpPr>
        <p:spPr>
          <a:xfrm>
            <a:off x="3097479" y="3305403"/>
            <a:ext cx="5959228" cy="1171289"/>
          </a:xfrm>
          <a:prstGeom prst="rect">
            <a:avLst/>
          </a:prstGeom>
          <a:noFill/>
        </p:spPr>
        <p:txBody>
          <a:bodyPr wrap="square" rtlCol="0" anchor="t" anchorCtr="0">
            <a:normAutofit fontScale="70000"/>
          </a:bodyPr>
          <a:p>
            <a:pPr>
              <a:lnSpc>
                <a:spcPct val="130000"/>
              </a:lnSpc>
            </a:pPr>
            <a:r>
              <a:rPr lang="zh-CN" altLang="en-US" spc="15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（5）1979 年 7 月，中共中央、国务院决定在深圳、珠海试办出口特区，待取得经验后，再考虑在汕头、厦门设置特区。1980 年 5 月，出口特区定名为经济特区。1988 年 4 月，七届全国人大一次会议批准海南岛为经济特区。</a:t>
            </a:r>
            <a:endParaRPr lang="zh-CN" altLang="en-US" spc="15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7" name="任意多边形: 形状 46"/>
          <p:cNvSpPr/>
          <p:nvPr>
            <p:custDataLst>
              <p:tags r:id="rId12"/>
            </p:custDataLst>
          </p:nvPr>
        </p:nvSpPr>
        <p:spPr>
          <a:xfrm>
            <a:off x="2964642" y="3189050"/>
            <a:ext cx="6262716" cy="1394300"/>
          </a:xfrm>
          <a:custGeom>
            <a:avLst/>
            <a:gdLst>
              <a:gd name="connsiteX0" fmla="*/ 8140065 w 8202930"/>
              <a:gd name="connsiteY0" fmla="*/ 1700530 h 1826260"/>
              <a:gd name="connsiteX1" fmla="*/ 8202930 w 8202930"/>
              <a:gd name="connsiteY1" fmla="*/ 1763395 h 1826260"/>
              <a:gd name="connsiteX2" fmla="*/ 8140065 w 8202930"/>
              <a:gd name="connsiteY2" fmla="*/ 1826260 h 1826260"/>
              <a:gd name="connsiteX3" fmla="*/ 8077200 w 8202930"/>
              <a:gd name="connsiteY3" fmla="*/ 1763395 h 1826260"/>
              <a:gd name="connsiteX4" fmla="*/ 8140065 w 8202930"/>
              <a:gd name="connsiteY4" fmla="*/ 1700530 h 1826260"/>
              <a:gd name="connsiteX5" fmla="*/ 62865 w 8202930"/>
              <a:gd name="connsiteY5" fmla="*/ 1700530 h 1826260"/>
              <a:gd name="connsiteX6" fmla="*/ 125730 w 8202930"/>
              <a:gd name="connsiteY6" fmla="*/ 1763395 h 1826260"/>
              <a:gd name="connsiteX7" fmla="*/ 62865 w 8202930"/>
              <a:gd name="connsiteY7" fmla="*/ 1826260 h 1826260"/>
              <a:gd name="connsiteX8" fmla="*/ 0 w 8202930"/>
              <a:gd name="connsiteY8" fmla="*/ 1763395 h 1826260"/>
              <a:gd name="connsiteX9" fmla="*/ 62865 w 8202930"/>
              <a:gd name="connsiteY9" fmla="*/ 1700530 h 1826260"/>
              <a:gd name="connsiteX10" fmla="*/ 8140065 w 8202930"/>
              <a:gd name="connsiteY10" fmla="*/ 0 h 1826260"/>
              <a:gd name="connsiteX11" fmla="*/ 8202930 w 8202930"/>
              <a:gd name="connsiteY11" fmla="*/ 62865 h 1826260"/>
              <a:gd name="connsiteX12" fmla="*/ 8140065 w 8202930"/>
              <a:gd name="connsiteY12" fmla="*/ 125730 h 1826260"/>
              <a:gd name="connsiteX13" fmla="*/ 8077200 w 8202930"/>
              <a:gd name="connsiteY13" fmla="*/ 62865 h 1826260"/>
              <a:gd name="connsiteX14" fmla="*/ 8140065 w 8202930"/>
              <a:gd name="connsiteY14" fmla="*/ 0 h 1826260"/>
              <a:gd name="connsiteX15" fmla="*/ 62865 w 8202930"/>
              <a:gd name="connsiteY15" fmla="*/ 0 h 1826260"/>
              <a:gd name="connsiteX16" fmla="*/ 125730 w 8202930"/>
              <a:gd name="connsiteY16" fmla="*/ 62865 h 1826260"/>
              <a:gd name="connsiteX17" fmla="*/ 62865 w 8202930"/>
              <a:gd name="connsiteY17" fmla="*/ 125730 h 1826260"/>
              <a:gd name="connsiteX18" fmla="*/ 0 w 8202930"/>
              <a:gd name="connsiteY18" fmla="*/ 62865 h 1826260"/>
              <a:gd name="connsiteX19" fmla="*/ 62865 w 8202930"/>
              <a:gd name="connsiteY19" fmla="*/ 0 h 1826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02930" h="1826260">
                <a:moveTo>
                  <a:pt x="8140065" y="1700530"/>
                </a:moveTo>
                <a:cubicBezTo>
                  <a:pt x="8174784" y="1700530"/>
                  <a:pt x="8202930" y="1728676"/>
                  <a:pt x="8202930" y="1763395"/>
                </a:cubicBezTo>
                <a:cubicBezTo>
                  <a:pt x="8202930" y="1798114"/>
                  <a:pt x="8174784" y="1826260"/>
                  <a:pt x="8140065" y="1826260"/>
                </a:cubicBezTo>
                <a:cubicBezTo>
                  <a:pt x="8105346" y="1826260"/>
                  <a:pt x="8077200" y="1798114"/>
                  <a:pt x="8077200" y="1763395"/>
                </a:cubicBezTo>
                <a:cubicBezTo>
                  <a:pt x="8077200" y="1728676"/>
                  <a:pt x="8105346" y="1700530"/>
                  <a:pt x="8140065" y="1700530"/>
                </a:cubicBezTo>
                <a:close/>
                <a:moveTo>
                  <a:pt x="62865" y="1700530"/>
                </a:moveTo>
                <a:cubicBezTo>
                  <a:pt x="97584" y="1700530"/>
                  <a:pt x="125730" y="1728676"/>
                  <a:pt x="125730" y="1763395"/>
                </a:cubicBezTo>
                <a:cubicBezTo>
                  <a:pt x="125730" y="1798114"/>
                  <a:pt x="97584" y="1826260"/>
                  <a:pt x="62865" y="1826260"/>
                </a:cubicBezTo>
                <a:cubicBezTo>
                  <a:pt x="28146" y="1826260"/>
                  <a:pt x="0" y="1798114"/>
                  <a:pt x="0" y="1763395"/>
                </a:cubicBezTo>
                <a:cubicBezTo>
                  <a:pt x="0" y="1728676"/>
                  <a:pt x="28146" y="1700530"/>
                  <a:pt x="62865" y="1700530"/>
                </a:cubicBezTo>
                <a:close/>
                <a:moveTo>
                  <a:pt x="8140065" y="0"/>
                </a:moveTo>
                <a:cubicBezTo>
                  <a:pt x="8174784" y="0"/>
                  <a:pt x="8202930" y="28146"/>
                  <a:pt x="8202930" y="62865"/>
                </a:cubicBezTo>
                <a:cubicBezTo>
                  <a:pt x="8202930" y="97584"/>
                  <a:pt x="8174784" y="125730"/>
                  <a:pt x="8140065" y="125730"/>
                </a:cubicBezTo>
                <a:cubicBezTo>
                  <a:pt x="8105346" y="125730"/>
                  <a:pt x="8077200" y="97584"/>
                  <a:pt x="8077200" y="62865"/>
                </a:cubicBezTo>
                <a:cubicBezTo>
                  <a:pt x="8077200" y="28146"/>
                  <a:pt x="8105346" y="0"/>
                  <a:pt x="8140065" y="0"/>
                </a:cubicBezTo>
                <a:close/>
                <a:moveTo>
                  <a:pt x="62865" y="0"/>
                </a:moveTo>
                <a:cubicBezTo>
                  <a:pt x="97584" y="0"/>
                  <a:pt x="125730" y="28146"/>
                  <a:pt x="125730" y="62865"/>
                </a:cubicBezTo>
                <a:cubicBezTo>
                  <a:pt x="125730" y="97584"/>
                  <a:pt x="97584" y="125730"/>
                  <a:pt x="62865" y="125730"/>
                </a:cubicBezTo>
                <a:cubicBezTo>
                  <a:pt x="28146" y="125730"/>
                  <a:pt x="0" y="97584"/>
                  <a:pt x="0" y="62865"/>
                </a:cubicBezTo>
                <a:cubicBezTo>
                  <a:pt x="0" y="28146"/>
                  <a:pt x="28146" y="0"/>
                  <a:pt x="62865" y="0"/>
                </a:cubicBezTo>
                <a:close/>
              </a:path>
            </a:pathLst>
          </a:cu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cxnSp>
        <p:nvCxnSpPr>
          <p:cNvPr id="33" name="直接连接符 32"/>
          <p:cNvCxnSpPr/>
          <p:nvPr>
            <p:custDataLst>
              <p:tags r:id="rId13"/>
            </p:custDataLst>
          </p:nvPr>
        </p:nvCxnSpPr>
        <p:spPr>
          <a:xfrm>
            <a:off x="3060633" y="3237046"/>
            <a:ext cx="6070733" cy="0"/>
          </a:xfrm>
          <a:prstGeom prst="line">
            <a:avLst/>
          </a:prstGeom>
          <a:ln w="1905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14"/>
            </p:custDataLst>
          </p:nvPr>
        </p:nvCxnSpPr>
        <p:spPr>
          <a:xfrm>
            <a:off x="3060633" y="4535354"/>
            <a:ext cx="6070733" cy="0"/>
          </a:xfrm>
          <a:prstGeom prst="line">
            <a:avLst/>
          </a:prstGeom>
          <a:ln w="1905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custDataLst>
              <p:tags r:id="rId15"/>
            </p:custDataLst>
          </p:nvPr>
        </p:nvCxnSpPr>
        <p:spPr>
          <a:xfrm>
            <a:off x="3012638" y="3285041"/>
            <a:ext cx="0" cy="1202317"/>
          </a:xfrm>
          <a:prstGeom prst="line">
            <a:avLst/>
          </a:prstGeom>
          <a:ln w="1905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16"/>
            </p:custDataLst>
          </p:nvPr>
        </p:nvCxnSpPr>
        <p:spPr>
          <a:xfrm>
            <a:off x="9179362" y="3285041"/>
            <a:ext cx="0" cy="1202317"/>
          </a:xfrm>
          <a:prstGeom prst="line">
            <a:avLst/>
          </a:prstGeom>
          <a:ln w="1905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custDataLst>
              <p:tags r:id="rId17"/>
            </p:custDataLst>
          </p:nvPr>
        </p:nvSpPr>
        <p:spPr>
          <a:xfrm>
            <a:off x="3097479" y="4875204"/>
            <a:ext cx="5959228" cy="1171289"/>
          </a:xfrm>
          <a:prstGeom prst="rect">
            <a:avLst/>
          </a:prstGeom>
          <a:noFill/>
        </p:spPr>
        <p:txBody>
          <a:bodyPr wrap="square" rtlCol="0" anchor="t" anchorCtr="0">
            <a:normAutofit/>
          </a:bodyPr>
          <a:p>
            <a:pPr>
              <a:lnSpc>
                <a:spcPct val="130000"/>
              </a:lnSpc>
            </a:pPr>
            <a:r>
              <a:rPr lang="zh-CN" altLang="en-US" sz="1300" spc="15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（6）1981 年 6 月，中共十一届六中全会审议通过《关于建国以来党的若干历史问题的决议》，对新中国成立以来党的历史上的重大事件作了科学总结，实事求是地评价了毛泽东在中国革命和建设中的历史地位。</a:t>
            </a:r>
            <a:endParaRPr lang="zh-CN" altLang="en-US" sz="1300" spc="150">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8" name="任意多边形: 形状 47"/>
          <p:cNvSpPr/>
          <p:nvPr>
            <p:custDataLst>
              <p:tags r:id="rId18"/>
            </p:custDataLst>
          </p:nvPr>
        </p:nvSpPr>
        <p:spPr>
          <a:xfrm>
            <a:off x="2964642" y="4758850"/>
            <a:ext cx="6262716" cy="1394300"/>
          </a:xfrm>
          <a:custGeom>
            <a:avLst/>
            <a:gdLst>
              <a:gd name="connsiteX0" fmla="*/ 8140065 w 8202930"/>
              <a:gd name="connsiteY0" fmla="*/ 1700530 h 1826260"/>
              <a:gd name="connsiteX1" fmla="*/ 8202930 w 8202930"/>
              <a:gd name="connsiteY1" fmla="*/ 1763395 h 1826260"/>
              <a:gd name="connsiteX2" fmla="*/ 8140065 w 8202930"/>
              <a:gd name="connsiteY2" fmla="*/ 1826260 h 1826260"/>
              <a:gd name="connsiteX3" fmla="*/ 8077200 w 8202930"/>
              <a:gd name="connsiteY3" fmla="*/ 1763395 h 1826260"/>
              <a:gd name="connsiteX4" fmla="*/ 8140065 w 8202930"/>
              <a:gd name="connsiteY4" fmla="*/ 1700530 h 1826260"/>
              <a:gd name="connsiteX5" fmla="*/ 62865 w 8202930"/>
              <a:gd name="connsiteY5" fmla="*/ 1700530 h 1826260"/>
              <a:gd name="connsiteX6" fmla="*/ 125730 w 8202930"/>
              <a:gd name="connsiteY6" fmla="*/ 1763395 h 1826260"/>
              <a:gd name="connsiteX7" fmla="*/ 62865 w 8202930"/>
              <a:gd name="connsiteY7" fmla="*/ 1826260 h 1826260"/>
              <a:gd name="connsiteX8" fmla="*/ 0 w 8202930"/>
              <a:gd name="connsiteY8" fmla="*/ 1763395 h 1826260"/>
              <a:gd name="connsiteX9" fmla="*/ 62865 w 8202930"/>
              <a:gd name="connsiteY9" fmla="*/ 1700530 h 1826260"/>
              <a:gd name="connsiteX10" fmla="*/ 8140065 w 8202930"/>
              <a:gd name="connsiteY10" fmla="*/ 0 h 1826260"/>
              <a:gd name="connsiteX11" fmla="*/ 8202930 w 8202930"/>
              <a:gd name="connsiteY11" fmla="*/ 62865 h 1826260"/>
              <a:gd name="connsiteX12" fmla="*/ 8140065 w 8202930"/>
              <a:gd name="connsiteY12" fmla="*/ 125730 h 1826260"/>
              <a:gd name="connsiteX13" fmla="*/ 8077200 w 8202930"/>
              <a:gd name="connsiteY13" fmla="*/ 62865 h 1826260"/>
              <a:gd name="connsiteX14" fmla="*/ 8140065 w 8202930"/>
              <a:gd name="connsiteY14" fmla="*/ 0 h 1826260"/>
              <a:gd name="connsiteX15" fmla="*/ 62865 w 8202930"/>
              <a:gd name="connsiteY15" fmla="*/ 0 h 1826260"/>
              <a:gd name="connsiteX16" fmla="*/ 125730 w 8202930"/>
              <a:gd name="connsiteY16" fmla="*/ 62865 h 1826260"/>
              <a:gd name="connsiteX17" fmla="*/ 62865 w 8202930"/>
              <a:gd name="connsiteY17" fmla="*/ 125730 h 1826260"/>
              <a:gd name="connsiteX18" fmla="*/ 0 w 8202930"/>
              <a:gd name="connsiteY18" fmla="*/ 62865 h 1826260"/>
              <a:gd name="connsiteX19" fmla="*/ 62865 w 8202930"/>
              <a:gd name="connsiteY19" fmla="*/ 0 h 1826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02930" h="1826260">
                <a:moveTo>
                  <a:pt x="8140065" y="1700530"/>
                </a:moveTo>
                <a:cubicBezTo>
                  <a:pt x="8174784" y="1700530"/>
                  <a:pt x="8202930" y="1728676"/>
                  <a:pt x="8202930" y="1763395"/>
                </a:cubicBezTo>
                <a:cubicBezTo>
                  <a:pt x="8202930" y="1798114"/>
                  <a:pt x="8174784" y="1826260"/>
                  <a:pt x="8140065" y="1826260"/>
                </a:cubicBezTo>
                <a:cubicBezTo>
                  <a:pt x="8105346" y="1826260"/>
                  <a:pt x="8077200" y="1798114"/>
                  <a:pt x="8077200" y="1763395"/>
                </a:cubicBezTo>
                <a:cubicBezTo>
                  <a:pt x="8077200" y="1728676"/>
                  <a:pt x="8105346" y="1700530"/>
                  <a:pt x="8140065" y="1700530"/>
                </a:cubicBezTo>
                <a:close/>
                <a:moveTo>
                  <a:pt x="62865" y="1700530"/>
                </a:moveTo>
                <a:cubicBezTo>
                  <a:pt x="97584" y="1700530"/>
                  <a:pt x="125730" y="1728676"/>
                  <a:pt x="125730" y="1763395"/>
                </a:cubicBezTo>
                <a:cubicBezTo>
                  <a:pt x="125730" y="1798114"/>
                  <a:pt x="97584" y="1826260"/>
                  <a:pt x="62865" y="1826260"/>
                </a:cubicBezTo>
                <a:cubicBezTo>
                  <a:pt x="28146" y="1826260"/>
                  <a:pt x="0" y="1798114"/>
                  <a:pt x="0" y="1763395"/>
                </a:cubicBezTo>
                <a:cubicBezTo>
                  <a:pt x="0" y="1728676"/>
                  <a:pt x="28146" y="1700530"/>
                  <a:pt x="62865" y="1700530"/>
                </a:cubicBezTo>
                <a:close/>
                <a:moveTo>
                  <a:pt x="8140065" y="0"/>
                </a:moveTo>
                <a:cubicBezTo>
                  <a:pt x="8174784" y="0"/>
                  <a:pt x="8202930" y="28146"/>
                  <a:pt x="8202930" y="62865"/>
                </a:cubicBezTo>
                <a:cubicBezTo>
                  <a:pt x="8202930" y="97584"/>
                  <a:pt x="8174784" y="125730"/>
                  <a:pt x="8140065" y="125730"/>
                </a:cubicBezTo>
                <a:cubicBezTo>
                  <a:pt x="8105346" y="125730"/>
                  <a:pt x="8077200" y="97584"/>
                  <a:pt x="8077200" y="62865"/>
                </a:cubicBezTo>
                <a:cubicBezTo>
                  <a:pt x="8077200" y="28146"/>
                  <a:pt x="8105346" y="0"/>
                  <a:pt x="8140065" y="0"/>
                </a:cubicBezTo>
                <a:close/>
                <a:moveTo>
                  <a:pt x="62865" y="0"/>
                </a:moveTo>
                <a:cubicBezTo>
                  <a:pt x="97584" y="0"/>
                  <a:pt x="125730" y="28146"/>
                  <a:pt x="125730" y="62865"/>
                </a:cubicBezTo>
                <a:cubicBezTo>
                  <a:pt x="125730" y="97584"/>
                  <a:pt x="97584" y="125730"/>
                  <a:pt x="62865" y="125730"/>
                </a:cubicBezTo>
                <a:cubicBezTo>
                  <a:pt x="28146" y="125730"/>
                  <a:pt x="0" y="97584"/>
                  <a:pt x="0" y="62865"/>
                </a:cubicBezTo>
                <a:cubicBezTo>
                  <a:pt x="0" y="28146"/>
                  <a:pt x="28146" y="0"/>
                  <a:pt x="62865" y="0"/>
                </a:cubicBezTo>
                <a:close/>
              </a:path>
            </a:pathLst>
          </a:cu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cxnSp>
        <p:nvCxnSpPr>
          <p:cNvPr id="43" name="直接连接符 42"/>
          <p:cNvCxnSpPr/>
          <p:nvPr>
            <p:custDataLst>
              <p:tags r:id="rId19"/>
            </p:custDataLst>
          </p:nvPr>
        </p:nvCxnSpPr>
        <p:spPr>
          <a:xfrm>
            <a:off x="3060633" y="4806846"/>
            <a:ext cx="6070733" cy="0"/>
          </a:xfrm>
          <a:prstGeom prst="line">
            <a:avLst/>
          </a:prstGeom>
          <a:ln w="1905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20"/>
            </p:custDataLst>
          </p:nvPr>
        </p:nvCxnSpPr>
        <p:spPr>
          <a:xfrm>
            <a:off x="3060633" y="6105155"/>
            <a:ext cx="6070733" cy="0"/>
          </a:xfrm>
          <a:prstGeom prst="line">
            <a:avLst/>
          </a:prstGeom>
          <a:ln w="1905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21"/>
            </p:custDataLst>
          </p:nvPr>
        </p:nvCxnSpPr>
        <p:spPr>
          <a:xfrm>
            <a:off x="3012638" y="4854842"/>
            <a:ext cx="0" cy="1202317"/>
          </a:xfrm>
          <a:prstGeom prst="line">
            <a:avLst/>
          </a:prstGeom>
          <a:ln w="1905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22"/>
            </p:custDataLst>
          </p:nvPr>
        </p:nvCxnSpPr>
        <p:spPr>
          <a:xfrm>
            <a:off x="9179362" y="4854842"/>
            <a:ext cx="0" cy="1202317"/>
          </a:xfrm>
          <a:prstGeom prst="line">
            <a:avLst/>
          </a:prstGeom>
          <a:ln w="1905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Tree>
    <p:custDataLst>
      <p:tags r:id="rId23"/>
    </p:custData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重点回顾‧知识速递</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
          <p:cNvSpPr/>
          <p:nvPr>
            <p:custDataLst>
              <p:tags r:id="rId5"/>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0"/>
            </p:custDataLst>
          </p:nvPr>
        </p:nvSpPr>
        <p:spPr>
          <a:xfrm>
            <a:off x="1892883" y="1731304"/>
            <a:ext cx="8382634" cy="430927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（7）1982 年 9 月，中共十二大在北京举行。邓小平在开幕词中提出“走自己的道路，建设有中国特色的社会主义”。
（8）1984 年 10 月，中共十二届三中全会通过了《关于经济体制改革的决定》， 决定适时地把改革重点从农村转向城市，进行经济体制的全面改革。
</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3" name="直接连接符 2"/>
          <p:cNvCxnSpPr/>
          <p:nvPr>
            <p:custDataLst>
              <p:tags r:id="rId3"/>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本章结语</a:t>
            </a:r>
            <a:endParaRPr lang="en-US" alt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Title 6"/>
          <p:cNvSpPr txBox="1"/>
          <p:nvPr>
            <p:custDataLst>
              <p:tags r:id="rId5"/>
            </p:custDataLst>
          </p:nvPr>
        </p:nvSpPr>
        <p:spPr>
          <a:xfrm>
            <a:off x="457176" y="1558036"/>
            <a:ext cx="7988347" cy="4097528"/>
          </a:xfrm>
          <a:prstGeom prst="rect">
            <a:avLst/>
          </a:prstGeom>
          <a:noFill/>
          <a:ln w="3175">
            <a:noFill/>
            <a:prstDash val="dash"/>
          </a:ln>
        </p:spPr>
        <p:txBody>
          <a:bodyPr wrap="square" lIns="63500" tIns="25400" rIns="63500" bIns="25400" anchor="ctr" anchorCtr="0">
            <a:normAutofit fontScale="900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真理标准问题的大讨论，批判了“两个凡是”的错误方针，确立了实践是检验真理的唯一标准，由此开始中国共产党在指导思想上的拨乱反正。党的十一届三中全会实现了党的思想路线、政治路线、组织路线上的拨乱反正，作出了实行改革开放的伟大决策，实现了工作重点的转移。1982 年修订的《宪法》，根据党的十一届三中全会确定的路线、方针、政策，总结新中国成立以来社会主义建设的历史经验，</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集中反映了全国各族人民的共同意志和根本利益，成为新时期中国治国安邦的总章程。1982 年 9 月，中共十二大首次提出了“走自己的路，建设有中国特色的社会主义”这个重要命题，并就全面开创社会主义现代化建设新局面作出了规划和部署。1987 年，中共十三大系统阐明了社会主义初级阶段理论，明确概括了党在社会主义初级阶段的基本路线，确定了“三步走”的经济发展战略。这一时期，中国的改革开放全面展开，经济、政治、文化建设取得重大成就，城乡社会生活发生显著变化，民主法制和精神文明建设不断加强，祖国和平统一大业顺利推进，国防和军队建设扎实开展，外交开启新格局，改革开放和现代化建设事业迈入新的发展阶段。</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6"/>
            </p:custDataLst>
          </p:nvPr>
        </p:nvPicPr>
        <p:blipFill>
          <a:blip r:embed="rId7"/>
          <a:stretch>
            <a:fillRect/>
          </a:stretch>
        </p:blipFill>
        <p:spPr>
          <a:xfrm>
            <a:off x="8445500" y="313690"/>
            <a:ext cx="3467100" cy="6457950"/>
          </a:xfrm>
          <a:prstGeom prst="rect">
            <a:avLst/>
          </a:prstGeom>
        </p:spPr>
      </p:pic>
    </p:spTree>
    <p:custDataLst>
      <p:tags r:id="rId8"/>
    </p:custData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en-US" altLang="zh-CN">
                <a:solidFill>
                  <a:schemeClr val="accent1"/>
                </a:solidFill>
              </a:rPr>
              <a:t>谢谢</a:t>
            </a:r>
            <a:endParaRPr lang="en-US" altLang="zh-CN">
              <a:solidFill>
                <a:schemeClr val="accent1"/>
              </a:solidFill>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“中华人民共和国史”课程开展实践教学的基本要素</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 name="副标题"/>
          <p:cNvSpPr txBox="1"/>
          <p:nvPr>
            <p:custDataLst>
              <p:tags r:id="rId5"/>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开展实践教学的基本原则</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6"/>
            </p:custDataLst>
          </p:nvPr>
        </p:nvSpPr>
        <p:spPr>
          <a:xfrm>
            <a:off x="457155" y="20002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一是提高认识。深刻认识实践教学对“中华人民共和国史”课程的重要意义。一方面是教学组织单位，主要是高校马克思主义学院要提高开展实践教学的认识，从经费投入、制度激励、集体备课等方面为教师开展实践教学提供必要的支持和保障。另一方面是教师要深刻认识有效的实践教学对于提升教学效果、达成教学目标的重要意义，有意识地去探索、挖掘、整合利用各种实践教学资源，在设计整体教学方案时给予足够的课时和教学安排。
二是结合实际。以教材内容为蓝本，结合时政和社会热点问题，设计实践教学专题， 做到因时制宜、因地制宜、因校制宜，联系社会发展的现实和本地实际。结合学校所在地的教学资源，着力运用好乡土资源、红色资源、校本资源、地方史料等不同维度的器物、史料等线上线下各种资源，围绕教学目标设计丰富的实践教学环节。同时发动学生进一步发掘自己家乡的相关资源，开展比较、深化认识。</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“中华人民共和国史”课程开展实践教学的基本要素</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 name="副标题"/>
          <p:cNvSpPr txBox="1"/>
          <p:nvPr>
            <p:custDataLst>
              <p:tags r:id="rId5"/>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开展实践教学的基本原则</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6"/>
            </p:custDataLst>
          </p:nvPr>
        </p:nvSpPr>
        <p:spPr>
          <a:xfrm>
            <a:off x="457155" y="20002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三是互动交流。坚持教师主导和学生主体地位相统一，增进师生间、生生间及校园与社会之间的互动交流。教师要深入挖掘能够配合教材内容的实践教学资源，从客观实际出发，将书本知识和当前发展的实际有机结合，鼓励学生进行思维探索和理论探讨；要注重联系学生成长实际，在学生主动参与下，由教师进行指导、分析、升华，引导学生分析问题，联系实践和时代特点掌握并理解“中华人民共和国史”课程的知识体系和教学目标。
四是便捷可行。实践教学要注重创新性、参与性，更须注重可操作性、便捷可行，
教师能够在实践教学中积极发挥主导作用，学生能够在实践教学中实现有效参与，同时也要考虑设备、交通、食宿安全等现实约束，特别是走向社会开展的实践教学，要把可实现性置于首要考虑的方位。</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“中华人民共和国史”课程开展实践教学的基本要素</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 name="副标题"/>
          <p:cNvSpPr txBox="1"/>
          <p:nvPr>
            <p:custDataLst>
              <p:tags r:id="rId5"/>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开展实践教学的基本原则</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4" name="Title 6"/>
          <p:cNvSpPr txBox="1"/>
          <p:nvPr>
            <p:custDataLst>
              <p:tags r:id="rId6"/>
            </p:custDataLst>
          </p:nvPr>
        </p:nvSpPr>
        <p:spPr>
          <a:xfrm>
            <a:off x="802640" y="2493645"/>
            <a:ext cx="6542405" cy="324231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五是成果转化。要特别注重实践教学成果向课堂教学的转化，形成两者的良性互动。学生在实践教学中考察、调研的成果，制作的小视频、微录（Vlog）等可视性作品，都可以并且应该转化为课堂教学的新资源，这种转化对形成课堂教学与实践教学有效互动、丰
富教学形式和提升教学效果具有重要的价值。</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7"/>
            </p:custDataLst>
          </p:nvPr>
        </p:nvPicPr>
        <p:blipFill>
          <a:blip r:embed="rId8"/>
          <a:stretch>
            <a:fillRect/>
          </a:stretch>
        </p:blipFill>
        <p:spPr>
          <a:xfrm>
            <a:off x="7749540" y="2849245"/>
            <a:ext cx="3324225" cy="2286000"/>
          </a:xfrm>
          <a:prstGeom prst="rect">
            <a:avLst/>
          </a:prstGeom>
        </p:spPr>
      </p:pic>
    </p:spTree>
    <p:custDataLst>
      <p:tags r:id="rId9"/>
    </p:custData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cxnSp>
        <p:nvCxnSpPr>
          <p:cNvPr id="11" name="直接连接符 10"/>
          <p:cNvCxnSpPr/>
          <p:nvPr>
            <p:custDataLst>
              <p:tags r:id="rId3"/>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4"/>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rPr>
              <a:t>“中华人民共和国史”课程开展实践教学的基本要素</a:t>
            </a:r>
            <a:endParaRPr lang="zh-CN" dirty="0" err="1">
              <a:solidFill>
                <a:schemeClr val="dk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 name="副标题"/>
          <p:cNvSpPr txBox="1"/>
          <p:nvPr>
            <p:custDataLst>
              <p:tags r:id="rId5"/>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ea typeface="微软雅黑" panose="020B0503020204020204" charset="-122"/>
                <a:sym typeface="微软雅黑" panose="020B0503020204020204" charset="-122"/>
              </a:rPr>
              <a:t>实践教学的不同适用环境</a:t>
            </a:r>
            <a:endParaRPr dirty="0" err="1">
              <a:solidFill>
                <a:schemeClr val="dk1"/>
              </a:solidFill>
              <a:latin typeface="微软雅黑" panose="020B0503020204020204" charset="-122"/>
              <a:ea typeface="微软雅黑" panose="020B0503020204020204" charset="-122"/>
              <a:sym typeface="微软雅黑" panose="020B0503020204020204" charset="-122"/>
            </a:endParaRPr>
          </a:p>
        </p:txBody>
      </p:sp>
      <p:sp>
        <p:nvSpPr>
          <p:cNvPr id="9" name="矩形 8"/>
          <p:cNvSpPr/>
          <p:nvPr>
            <p:custDataLst>
              <p:tags r:id="rId6"/>
            </p:custDataLst>
          </p:nvPr>
        </p:nvSpPr>
        <p:spPr>
          <a:xfrm>
            <a:off x="899795" y="1929765"/>
            <a:ext cx="10509885" cy="4369435"/>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7"/>
            </p:custDataLst>
          </p:nvPr>
        </p:nvCxnSpPr>
        <p:spPr>
          <a:xfrm>
            <a:off x="2142870" y="1676212"/>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8"/>
            </p:custDataLst>
          </p:nvPr>
        </p:nvCxnSpPr>
        <p:spPr>
          <a:xfrm>
            <a:off x="2009335" y="1739108"/>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9"/>
            </p:custDataLst>
          </p:nvPr>
        </p:nvCxnSpPr>
        <p:spPr>
          <a:xfrm>
            <a:off x="9817306" y="6125284"/>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0"/>
            </p:custDataLst>
          </p:nvPr>
        </p:nvCxnSpPr>
        <p:spPr>
          <a:xfrm>
            <a:off x="9683771" y="6188180"/>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Title 6"/>
          <p:cNvSpPr txBox="1"/>
          <p:nvPr>
            <p:custDataLst>
              <p:tags r:id="rId11"/>
            </p:custDataLst>
          </p:nvPr>
        </p:nvSpPr>
        <p:spPr>
          <a:xfrm>
            <a:off x="1705610" y="2369820"/>
            <a:ext cx="9230995" cy="348996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需要注意的是，实践教学不完全等同于社会实践。也就是说，实践教学不是天然地同课堂教学相对立的、在课堂之外的教学活动。在课堂环境、校园环境中同样可以开展有效的实践教学。应当把课堂、校园和社会三者融合起来，综合采用具有体验性、参与性、创造性、研究性特点的实践教学，提升“中华人民共和国史”课程的育人成效。</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transition spd="med"/>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7"/>
  <p:tag name="KSO_WM_UNIT_LAYERLEVEL" val="1"/>
  <p:tag name="KSO_WM_TAG_VERSION" val="1.0"/>
  <p:tag name="KSO_WM_BEAUTIFY_FLAG" val="#wm#"/>
  <p:tag name="KSO_WM_UNIT_TYPE" val="y"/>
  <p:tag name="KSO_WM_UNIT_INDEX" val="7"/>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8.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6915"/>
  <p:tag name="KSO_WM_TEMPLATE_MASTER_THUMB_INDEX" val="12"/>
  <p:tag name="KSO_WM_TEMPLATE_THUMBS_INDEX" val="1、4、7、8、10、11、12、13、15"/>
</p:tagLst>
</file>

<file path=ppt/tags/tag129.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6915_1*a*1"/>
  <p:tag name="KSO_WM_TEMPLATE_CATEGORY" val="custom"/>
  <p:tag name="KSO_WM_TEMPLATE_INDEX" val="20206915"/>
  <p:tag name="KSO_WM_UNIT_LAYERLEVEL" val="1"/>
  <p:tag name="KSO_WM_TAG_VERSION" val="1.0"/>
  <p:tag name="KSO_WM_BEAUTIFY_FLAG" val="#wm#"/>
  <p:tag name="KSO_WM_UNIT_PRESET_TEXT" val="空白演示经典风格"/>
  <p:tag name="KSO_WM_UNIT_TEXT_FILL_FORE_SCHEMECOLOR_INDEX_BRIGHTNESS" val="0"/>
  <p:tag name="KSO_WM_UNIT_TEXT_FILL_FORE_SCHEMECOLOR_INDEX" val="5"/>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custom20206915_1*f*1"/>
  <p:tag name="KSO_WM_TEMPLATE_CATEGORY" val="custom"/>
  <p:tag name="KSO_WM_TEMPLATE_INDEX" val="20206915"/>
  <p:tag name="KSO_WM_UNIT_LAYERLEVEL" val="1"/>
  <p:tag name="KSO_WM_TAG_VERSION" val="1.0"/>
  <p:tag name="KSO_WM_BEAUTIFY_FLAG" val="#wm#"/>
  <p:tag name="KSO_WM_UNIT_ISCONTENTSTITLE" val="0"/>
  <p:tag name="KSO_WM_UNIT_ISNUMDGMTITLE" val="0"/>
  <p:tag name="KSO_WM_UNIT_PRESET_TEXT" val="演讲者："/>
  <p:tag name="KSO_WM_UNIT_SUBTYPE" val="b"/>
  <p:tag name="KSO_WM_UNIT_TEXT_FILL_FORE_SCHEMECOLOR_INDEX_BRIGHTNESS" val="0"/>
  <p:tag name="KSO_WM_UNIT_TEXT_FILL_FORE_SCHEMECOLOR_INDEX" val="5"/>
  <p:tag name="KSO_WM_UNIT_TEXT_FILL_TYPE" val="1"/>
</p:tagLst>
</file>

<file path=ppt/tags/tag131.xml><?xml version="1.0" encoding="utf-8"?>
<p:tagLst xmlns:p="http://schemas.openxmlformats.org/presentationml/2006/main">
  <p:tag name="KSO_WM_SLIDE_ID" val="custom20206915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6915"/>
  <p:tag name="KSO_WM_SLIDE_LAYOUT" val="a_b_f"/>
  <p:tag name="KSO_WM_SLIDE_LAYOUT_CNT" val="1_1_1"/>
  <p:tag name="KSO_WM_TEMPLATE_MASTER_THUMB_INDEX" val="12"/>
  <p:tag name="KSO_WM_TEMPLATE_THUMBS_INDEX" val="1、4、7、8、10、11、12、13、15"/>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5_3*i*1"/>
  <p:tag name="KSO_WM_TEMPLATE_CATEGORY" val="custom"/>
  <p:tag name="KSO_WM_TEMPLATE_INDEX" val="20206915"/>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3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5_3*l_h_f*1_1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6915_3*l_h_i*1_1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6915_3*l_h_i*1_1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136.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206915_3*l_h_f*1_2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6915_3*l_h_i*1_2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6915_3*l_h_i*1_2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13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20206915_3*l_h_f*1_3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6915_3*l_h_i*1_3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6915_3*l_h_i*1_3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142.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6915_3*a*1"/>
  <p:tag name="KSO_WM_TEMPLATE_CATEGORY" val="custom"/>
  <p:tag name="KSO_WM_TEMPLATE_INDEX" val="2020691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43.xml><?xml version="1.0" encoding="utf-8"?>
<p:tagLst xmlns:p="http://schemas.openxmlformats.org/presentationml/2006/main">
  <p:tag name="KSO_WM_BEAUTIFY_FLAG" val="#wm#"/>
  <p:tag name="KSO_WM_TEMPLATE_CATEGORY" val="custom"/>
  <p:tag name="KSO_WM_TEMPLATE_INDEX" val="20206915"/>
  <p:tag name="KSO_WM_SLIDE_ID" val="custom20206915_3"/>
  <p:tag name="KSO_WM_TEMPLATE_SUBCATEGORY" val="0"/>
  <p:tag name="KSO_WM_TEMPLATE_MASTER_TYPE" val="1"/>
  <p:tag name="KSO_WM_TEMPLATE_COLOR_TYPE" val="1"/>
  <p:tag name="KSO_WM_SLIDE_TYPE" val="contents"/>
  <p:tag name="KSO_WM_SLIDE_SUBTYPE" val="diag"/>
  <p:tag name="KSO_WM_SLIDE_ITEM_CNT" val="3"/>
  <p:tag name="KSO_WM_SLIDE_INDEX" val="3"/>
  <p:tag name="KSO_WM_DIAGRAM_GROUP_CODE" val="l1-1"/>
  <p:tag name="KSO_WM_SLIDE_DIAGTYPE" val="l"/>
  <p:tag name="KSO_WM_TAG_VERSION" val="1.0"/>
  <p:tag name="KSO_WM_SLIDE_LAYOUT" val="a_l"/>
  <p:tag name="KSO_WM_SLIDE_LAYOUT_CNT" val="1_1"/>
</p:tagLst>
</file>

<file path=ppt/tags/tag14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145.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4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15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2:01:59&quot;,&quot;maxSize&quot;:{&quot;size1&quot;:20},&quot;minSize&quot;:{&quot;size1&quot;:11.2},&quot;normalSize&quot;:{&quot;size1&quot;:11.2},&quot;subLayout&quot;:[{&quot;id&quot;:&quot;2023-10-08T12:01:59&quot;,&quot;margin&quot;:{&quot;bottom&quot;:0.025999998673796654,&quot;left&quot;:1.2699999809265137,&quot;right&quot;:1.2699999809265137,&quot;top&quot;:0.4230000376701355},&quot;type&quot;:0},{&quot;id&quot;:&quot;2023-10-08T12:01:59&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5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5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15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2:01:59&quot;,&quot;maxSize&quot;:{&quot;size1&quot;:20},&quot;minSize&quot;:{&quot;size1&quot;:11.2},&quot;normalSize&quot;:{&quot;size1&quot;:11.2},&quot;subLayout&quot;:[{&quot;id&quot;:&quot;2023-10-08T12:01:59&quot;,&quot;margin&quot;:{&quot;bottom&quot;:0.025999998673796654,&quot;left&quot;:1.2699999809265137,&quot;right&quot;:1.2699999809265137,&quot;top&quot;:0.4230000376701355},&quot;type&quot;:0},{&quot;id&quot;:&quot;2023-10-08T12:01:59&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16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164.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1:59&quot;,&quot;maxSize&quot;:{&quot;size1&quot;:31.1},&quot;minSize&quot;:{&quot;size1&quot;:17.8},&quot;normalSize&quot;:{&quot;size1&quot;:17.8},&quot;subLayout&quot;:[{&quot;id&quot;:&quot;2023-10-08T12:01:59&quot;,&quot;maxSize&quot;:{&quot;size1&quot;:100},&quot;minSize&quot;:{&quot;size1&quot;:61.7},&quot;normalSize&quot;:{&quot;size1&quot;:61.7},&quot;subLayout&quot;:[{&quot;id&quot;:&quot;2023-10-08T12:01:59&quot;,&quot;margin&quot;:{&quot;bottom&quot;:0,&quot;left&quot;:1.2699999809265137,&quot;right&quot;:1.2699999809265137,&quot;top&quot;:0.4230000376701355},&quot;type&quot;:0},{&quot;id&quot;:&quot;2023-10-08T12:01:59&quot;,&quot;margin&quot;:{&quot;bottom&quot;:0.025999998673796654,&quot;left&quot;:1.2699999809265137,&quot;right&quot;:1.2699999809265137,&quot;top&quot;:0.025999998673796654},&quot;type&quot;:0}],&quot;type&quot;:0},{&quot;id&quot;:&quot;2023-10-08T12:01:59&quot;,&quot;margin&quot;:{&quot;bottom&quot;:0.847000002861023,&quot;left&quot;:1.2699999809265137,&quot;right&quot;:1.2699999809265137,&quot;top&quot;:1.2699999809265137},&quot;type&quot;:0}],&quot;type&quot;:0}"/>
  <p:tag name="KSO_WM_SLIDE_BACKGROUND_TYPE" val="general"/>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171.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1:59&quot;,&quot;maxSize&quot;:{&quot;size1&quot;:31.1},&quot;minSize&quot;:{&quot;size1&quot;:17.8},&quot;normalSize&quot;:{&quot;size1&quot;:17.8},&quot;subLayout&quot;:[{&quot;id&quot;:&quot;2023-10-08T12:01:59&quot;,&quot;maxSize&quot;:{&quot;size1&quot;:100},&quot;minSize&quot;:{&quot;size1&quot;:61.7},&quot;normalSize&quot;:{&quot;size1&quot;:61.7},&quot;subLayout&quot;:[{&quot;id&quot;:&quot;2023-10-08T12:01:59&quot;,&quot;margin&quot;:{&quot;bottom&quot;:0,&quot;left&quot;:1.2699999809265137,&quot;right&quot;:1.2699999809265137,&quot;top&quot;:0.4230000376701355},&quot;type&quot;:0},{&quot;id&quot;:&quot;2023-10-08T12:01:59&quot;,&quot;margin&quot;:{&quot;bottom&quot;:0.025999998673796654,&quot;left&quot;:1.2699999809265137,&quot;right&quot;:1.2699999809265137,&quot;top&quot;:0.025999998673796654},&quot;type&quot;:0}],&quot;type&quot;:0},{&quot;id&quot;:&quot;2023-10-08T12:01:59&quot;,&quot;margin&quot;:{&quot;bottom&quot;:0.847000002861023,&quot;left&quot;:1.2699999809265137,&quot;right&quot;:1.2699999809265137,&quot;top&quot;:1.2699999809265137},&quot;type&quot;:0}],&quot;type&quot;:0}"/>
  <p:tag name="KSO_WM_SLIDE_BACKGROUND_TYPE" val="general"/>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17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1:59&quot;,&quot;maxSize&quot;:{&quot;size1&quot;:31.1},&quot;minSize&quot;:{&quot;size1&quot;:17.8},&quot;normalSize&quot;:{&quot;size1&quot;:17.8},&quot;subLayout&quot;:[{&quot;id&quot;:&quot;2023-10-08T12:01:59&quot;,&quot;maxSize&quot;:{&quot;size1&quot;:100},&quot;minSize&quot;:{&quot;size1&quot;:61.7},&quot;normalSize&quot;:{&quot;size1&quot;:61.7},&quot;subLayout&quot;:[{&quot;id&quot;:&quot;2023-10-08T12:01:59&quot;,&quot;margin&quot;:{&quot;bottom&quot;:0,&quot;left&quot;:1.2699999809265137,&quot;right&quot;:1.2699999809265137,&quot;top&quot;:0.4230000376701355},&quot;type&quot;:0},{&quot;id&quot;:&quot;2023-10-08T12:01:59&quot;,&quot;margin&quot;:{&quot;bottom&quot;:0.025999998673796654,&quot;left&quot;:1.2699999809265137,&quot;right&quot;:1.2699999809265137,&quot;top&quot;:0.025999998673796654},&quot;type&quot;:0}],&quot;type&quot;:0},{&quot;id&quot;:&quot;2023-10-08T12:01:59&quot;,&quot;margin&quot;:{&quot;bottom&quot;:0.847000002861023,&quot;left&quot;:1.2699999809265137,&quot;right&quot;:1.2699999809265137,&quot;top&quot;:1.2699999809265137},&quot;type&quot;:0}],&quot;type&quot;:0}"/>
  <p:tag name="KSO_WM_SLIDE_BACKGROUND_TYPE" val="genera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185.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4"/>
</p:tagLst>
</file>

<file path=ppt/tags/tag186.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87.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88.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89.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8"/>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191.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1:59&quot;,&quot;maxSize&quot;:{&quot;size1&quot;:31.1},&quot;minSize&quot;:{&quot;size1&quot;:17.8},&quot;normalSize&quot;:{&quot;size1&quot;:17.8},&quot;subLayout&quot;:[{&quot;id&quot;:&quot;2023-10-08T12:01:59&quot;,&quot;maxSize&quot;:{&quot;size1&quot;:100},&quot;minSize&quot;:{&quot;size1&quot;:61.7},&quot;normalSize&quot;:{&quot;size1&quot;:61.7},&quot;subLayout&quot;:[{&quot;id&quot;:&quot;2023-10-08T12:01:59&quot;,&quot;margin&quot;:{&quot;bottom&quot;:0,&quot;left&quot;:1.2699999809265137,&quot;right&quot;:1.2699999809265137,&quot;top&quot;:0.4230000376701355},&quot;type&quot;:0},{&quot;id&quot;:&quot;2023-10-08T12:01:59&quot;,&quot;margin&quot;:{&quot;bottom&quot;:0.025999998673796654,&quot;left&quot;:1.2699999809265137,&quot;right&quot;:1.2699999809265137,&quot;top&quot;:0.025999998673796654},&quot;type&quot;:0}],&quot;type&quot;:0},{&quot;id&quot;:&quot;2023-10-08T12:01:59&quot;,&quot;margin&quot;:{&quot;bottom&quot;:0.847000002861023,&quot;left&quot;:1.2699999809265137,&quot;right&quot;:1.2699999809265137,&quot;top&quot;:1.2699999809265137},&quot;type&quot;:0}],&quot;type&quot;:0}"/>
  <p:tag name="KSO_WM_SLIDE_BACKGROUND_TYPE" val="general"/>
</p:tagLst>
</file>

<file path=ppt/tags/tag192.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5_7*e*1"/>
  <p:tag name="KSO_WM_TEMPLATE_CATEGORY" val="custom"/>
  <p:tag name="KSO_WM_TEMPLATE_INDEX" val="20206915"/>
  <p:tag name="KSO_WM_UNIT_LAYERLEVEL" val="1"/>
  <p:tag name="KSO_WM_TAG_VERSION" val="1.0"/>
  <p:tag name="KSO_WM_BEAUTIFY_FLAG" val="#wm#"/>
  <p:tag name="KSO_WM_UNIT_PRESET_TEXT" val="01"/>
  <p:tag name="KSO_WM_UNIT_NOCLEAR" val="0"/>
  <p:tag name="KSO_WM_UNIT_VALUE" val="2"/>
  <p:tag name="KSO_WM_UNIT_TEXT_LINE_FORE_SCHEMECOLOR_INDEX_BRIGHTNESS" val="0"/>
  <p:tag name="KSO_WM_UNIT_TEXT_LINE_FORE_SCHEMECOLOR_INDEX" val="5"/>
  <p:tag name="KSO_WM_UNIT_TEXT_LINE_FILL_TYPE" val="2"/>
</p:tagLst>
</file>

<file path=ppt/tags/tag19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194.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19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1:59&quot;,&quot;maxSize&quot;:{&quot;size1&quot;:31.1},&quot;minSize&quot;:{&quot;size1&quot;:17.8},&quot;normalSize&quot;:{&quot;size1&quot;:17.8},&quot;subLayout&quot;:[{&quot;id&quot;:&quot;2023-10-08T12:01:59&quot;,&quot;maxSize&quot;:{&quot;size1&quot;:100},&quot;minSize&quot;:{&quot;size1&quot;:61.7},&quot;normalSize&quot;:{&quot;size1&quot;:61.7},&quot;subLayout&quot;:[{&quot;id&quot;:&quot;2023-10-08T12:01:59&quot;,&quot;margin&quot;:{&quot;bottom&quot;:0,&quot;left&quot;:1.2699999809265137,&quot;right&quot;:1.2699999809265137,&quot;top&quot;:0.4230000376701355},&quot;type&quot;:0},{&quot;id&quot;:&quot;2023-10-08T12:01:59&quot;,&quot;margin&quot;:{&quot;bottom&quot;:0.025999998673796654,&quot;left&quot;:1.2699999809265137,&quot;right&quot;:1.2699999809265137,&quot;top&quot;:0.025999998673796654},&quot;type&quot;:0}],&quot;type&quot;:0},{&quot;id&quot;:&quot;2023-10-08T12:01:59&quot;,&quot;margin&quot;:{&quot;bottom&quot;:0.847000002861023,&quot;left&quot;:1.2699999809265137,&quot;right&quot;:1.2699999809265137,&quot;top&quot;:1.2699999809265137},&quot;type&quot;:0}],&quot;type&quot;:0}"/>
  <p:tag name="KSO_WM_SLIDE_BACKGROUND_TYPE" val="general"/>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20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206.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1:59&quot;,&quot;maxSize&quot;:{&quot;size1&quot;:31.1},&quot;minSize&quot;:{&quot;size1&quot;:17.8},&quot;normalSize&quot;:{&quot;size1&quot;:17.8},&quot;subLayout&quot;:[{&quot;id&quot;:&quot;2023-10-08T12:01:59&quot;,&quot;maxSize&quot;:{&quot;size1&quot;:100},&quot;minSize&quot;:{&quot;size1&quot;:61.7},&quot;normalSize&quot;:{&quot;size1&quot;:61.7},&quot;subLayout&quot;:[{&quot;id&quot;:&quot;2023-10-08T12:01:59&quot;,&quot;margin&quot;:{&quot;bottom&quot;:0,&quot;left&quot;:1.2699999809265137,&quot;right&quot;:1.2699999809265137,&quot;top&quot;:0.4230000376701355},&quot;type&quot;:0},{&quot;id&quot;:&quot;2023-10-08T12:01:59&quot;,&quot;margin&quot;:{&quot;bottom&quot;:0.025999998673796654,&quot;left&quot;:1.2699999809265137,&quot;right&quot;:1.2699999809265137,&quot;top&quot;:0.025999998673796654},&quot;type&quot;:0}],&quot;type&quot;:0},{&quot;id&quot;:&quot;2023-10-08T12:01:59&quot;,&quot;margin&quot;:{&quot;bottom&quot;:0.847000002861023,&quot;left&quot;:1.2699999809265137,&quot;right&quot;:1.2699999809265137,&quot;top&quot;:1.2699999809265137},&quot;type&quot;:0}],&quot;type&quot;:0}"/>
  <p:tag name="KSO_WM_SLIDE_BACKGROUND_TYPE" val="general"/>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21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1:59&quot;,&quot;maxSize&quot;:{&quot;size1&quot;:31.1},&quot;minSize&quot;:{&quot;size1&quot;:17.8},&quot;normalSize&quot;:{&quot;size1&quot;:17.8},&quot;subLayout&quot;:[{&quot;id&quot;:&quot;2023-10-08T12:01:59&quot;,&quot;maxSize&quot;:{&quot;size1&quot;:100},&quot;minSize&quot;:{&quot;size1&quot;:61.7},&quot;normalSize&quot;:{&quot;size1&quot;:61.7},&quot;subLayout&quot;:[{&quot;id&quot;:&quot;2023-10-08T12:01:59&quot;,&quot;margin&quot;:{&quot;bottom&quot;:0,&quot;left&quot;:1.2699999809265137,&quot;right&quot;:1.2699999809265137,&quot;top&quot;:0.4230000376701355},&quot;type&quot;:0},{&quot;id&quot;:&quot;2023-10-08T12:01:59&quot;,&quot;margin&quot;:{&quot;bottom&quot;:0.025999998673796654,&quot;left&quot;:1.2699999809265137,&quot;right&quot;:1.2699999809265137,&quot;top&quot;:0.025999998673796654},&quot;type&quot;:0}],&quot;type&quot;:0},{&quot;id&quot;:&quot;2023-10-08T12:01:59&quot;,&quot;margin&quot;:{&quot;bottom&quot;:0.847000002861023,&quot;left&quot;:1.2699999809265137,&quot;right&quot;:1.2699999809265137,&quot;top&quot;:1.2699999809265137},&quot;type&quot;:0}],&quot;type&quot;:0}"/>
  <p:tag name="KSO_WM_SLIDE_BACKGROUND_TYPE" val="general"/>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21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219.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1:59&quot;,&quot;maxSize&quot;:{&quot;size1&quot;:31.1},&quot;minSize&quot;:{&quot;size1&quot;:17.8},&quot;normalSize&quot;:{&quot;size1&quot;:17.8},&quot;subLayout&quot;:[{&quot;id&quot;:&quot;2023-10-08T12:01:59&quot;,&quot;maxSize&quot;:{&quot;size1&quot;:100},&quot;minSize&quot;:{&quot;size1&quot;:61.7},&quot;normalSize&quot;:{&quot;size1&quot;:61.7},&quot;subLayout&quot;:[{&quot;id&quot;:&quot;2023-10-08T12:01:59&quot;,&quot;margin&quot;:{&quot;bottom&quot;:0,&quot;left&quot;:1.2699999809265137,&quot;right&quot;:1.2699999809265137,&quot;top&quot;:0.4230000376701355},&quot;type&quot;:0},{&quot;id&quot;:&quot;2023-10-08T12:01:59&quot;,&quot;margin&quot;:{&quot;bottom&quot;:0.025999998673796654,&quot;left&quot;:1.2699999809265137,&quot;right&quot;:1.2699999809265137,&quot;top&quot;:0.025999998673796654},&quot;type&quot;:0}],&quot;type&quot;:0},{&quot;id&quot;:&quot;2023-10-08T12:01:59&quot;,&quot;margin&quot;:{&quot;bottom&quot;:0.847000002861023,&quot;left&quot;:1.2699999809265137,&quot;right&quot;:1.2699999809265137,&quot;top&quot;:1.2699999809265137},&quot;type&quot;:0}],&quot;type&quot;:0}"/>
  <p:tag name="KSO_WM_SLIDE_BACKGROUND_TYPE" val="genera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22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1:59&quot;,&quot;maxSize&quot;:{&quot;size1&quot;:31.1},&quot;minSize&quot;:{&quot;size1&quot;:17.8},&quot;normalSize&quot;:{&quot;size1&quot;:17.8},&quot;subLayout&quot;:[{&quot;id&quot;:&quot;2023-10-08T12:01:59&quot;,&quot;maxSize&quot;:{&quot;size1&quot;:100},&quot;minSize&quot;:{&quot;size1&quot;:61.7},&quot;normalSize&quot;:{&quot;size1&quot;:61.7},&quot;subLayout&quot;:[{&quot;id&quot;:&quot;2023-10-08T12:01:59&quot;,&quot;margin&quot;:{&quot;bottom&quot;:0,&quot;left&quot;:1.2699999809265137,&quot;right&quot;:1.2699999809265137,&quot;top&quot;:0.4230000376701355},&quot;type&quot;:0},{&quot;id&quot;:&quot;2023-10-08T12:01:59&quot;,&quot;margin&quot;:{&quot;bottom&quot;:0.025999998673796654,&quot;left&quot;:1.2699999809265137,&quot;right&quot;:1.2699999809265137,&quot;top&quot;:0.025999998673796654},&quot;type&quot;:0}],&quot;type&quot;:0},{&quot;id&quot;:&quot;2023-10-08T12:01:59&quot;,&quot;margin&quot;:{&quot;bottom&quot;:0.847000002861023,&quot;left&quot;:1.2699999809265137,&quot;right&quot;:1.2699999809265137,&quot;top&quot;:1.2699999809265137},&quot;type&quot;:0}],&quot;type&quot;:0}"/>
  <p:tag name="KSO_WM_SLIDE_BACKGROUND_TYPE" val="general"/>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23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1:59&quot;,&quot;maxSize&quot;:{&quot;size1&quot;:31.1},&quot;minSize&quot;:{&quot;size1&quot;:17.8},&quot;normalSize&quot;:{&quot;size1&quot;:17.8},&quot;subLayout&quot;:[{&quot;id&quot;:&quot;2023-10-08T12:01:59&quot;,&quot;maxSize&quot;:{&quot;size1&quot;:100},&quot;minSize&quot;:{&quot;size1&quot;:61.7},&quot;normalSize&quot;:{&quot;size1&quot;:61.7},&quot;subLayout&quot;:[{&quot;id&quot;:&quot;2023-10-08T12:01:59&quot;,&quot;margin&quot;:{&quot;bottom&quot;:0,&quot;left&quot;:1.2699999809265137,&quot;right&quot;:1.2699999809265137,&quot;top&quot;:0.4230000376701355},&quot;type&quot;:0},{&quot;id&quot;:&quot;2023-10-08T12:01:59&quot;,&quot;margin&quot;:{&quot;bottom&quot;:0.025999998673796654,&quot;left&quot;:1.2699999809265137,&quot;right&quot;:1.2699999809265137,&quot;top&quot;:0.025999998673796654},&quot;type&quot;:0}],&quot;type&quot;:0},{&quot;id&quot;:&quot;2023-10-08T12:01:59&quot;,&quot;margin&quot;:{&quot;bottom&quot;:0.847000002861023,&quot;left&quot;:1.2699999809265137,&quot;right&quot;:1.2699999809265137,&quot;top&quot;:1.2699999809265137},&quot;type&quot;:0}],&quot;type&quot;:0}"/>
  <p:tag name="KSO_WM_SLIDE_BACKGROUND_TYPE" val="general"/>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238.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4"/>
</p:tagLst>
</file>

<file path=ppt/tags/tag239.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41.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42.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8"/>
</p:tagLst>
</file>

<file path=ppt/tags/tag24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244.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1:59&quot;,&quot;maxSize&quot;:{&quot;size1&quot;:31.1},&quot;minSize&quot;:{&quot;size1&quot;:17.8},&quot;normalSize&quot;:{&quot;size1&quot;:17.8},&quot;subLayout&quot;:[{&quot;id&quot;:&quot;2023-10-08T12:01:59&quot;,&quot;maxSize&quot;:{&quot;size1&quot;:100},&quot;minSize&quot;:{&quot;size1&quot;:61.7},&quot;normalSize&quot;:{&quot;size1&quot;:61.7},&quot;subLayout&quot;:[{&quot;id&quot;:&quot;2023-10-08T12:01:59&quot;,&quot;margin&quot;:{&quot;bottom&quot;:0,&quot;left&quot;:1.2699999809265137,&quot;right&quot;:1.2699999809265137,&quot;top&quot;:0.4230000376701355},&quot;type&quot;:0},{&quot;id&quot;:&quot;2023-10-08T12:01:59&quot;,&quot;margin&quot;:{&quot;bottom&quot;:0.025999998673796654,&quot;left&quot;:1.2699999809265137,&quot;right&quot;:1.2699999809265137,&quot;top&quot;:0.025999998673796654},&quot;type&quot;:0}],&quot;type&quot;:0},{&quot;id&quot;:&quot;2023-10-08T12:01:59&quot;,&quot;margin&quot;:{&quot;bottom&quot;:0.847000002861023,&quot;left&quot;:1.2699999809265137,&quot;right&quot;:1.2699999809265137,&quot;top&quot;:1.2699999809265137},&quot;type&quot;:0}],&quot;type&quot;:0}"/>
  <p:tag name="KSO_WM_SLIDE_BACKGROUND_TYPE" val="general"/>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24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397_3*l_h_i*1_1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3ecd155ac8d24c4a8f3d800c2df3e5d0"/>
  <p:tag name="KSO_WM_UNIT_VALUE" val="8"/>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9397_3*l_h_i*1_1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3ecd155ac8d24c4a8f3d800c2df3e5d0"/>
  <p:tag name="KSO_WM_UNIT_VALUE" val="8"/>
  <p:tag name="KSO_WM_UNIT_LINE_FORE_SCHEMECOLOR_INDEX_BRIGHTNESS" val="-0.35"/>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19397_3*l_h_i*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3ecd155ac8d24c4a8f3d800c2df3e5d0"/>
  <p:tag name="KSO_WM_UNIT_VALUE" val="1"/>
  <p:tag name="KSO_WM_UNIT_TEXT_FILL_FORE_SCHEMECOLOR_INDEX_BRIGHTNESS" val="0"/>
  <p:tag name="KSO_WM_UNIT_TEXT_FILL_FORE_SCHEMECOLOR_INDEX" val="5"/>
  <p:tag name="KSO_WM_UNIT_TEXT_FILL_TYPE" val="1"/>
</p:tagLst>
</file>

<file path=ppt/tags/tag252.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397_3*l_h_f*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3ecd155ac8d24c4a8f3d800c2df3e5d0"/>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9397_3*l_h_i*1_2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3ecd155ac8d24c4a8f3d800c2df3e5d0"/>
  <p:tag name="KSO_WM_UNIT_VALUE" val="8"/>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397_3*l_h_i*1_2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3ecd155ac8d24c4a8f3d800c2df3e5d0"/>
  <p:tag name="KSO_WM_UNIT_VALUE" val="8"/>
  <p:tag name="KSO_WM_UNIT_LINE_FORE_SCHEMECOLOR_INDEX_BRIGHTNESS" val="-0.35"/>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19397_3*l_h_i*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3ecd155ac8d24c4a8f3d800c2df3e5d0"/>
  <p:tag name="KSO_WM_UNIT_VALUE" val="1"/>
  <p:tag name="KSO_WM_UNIT_TEXT_FILL_FORE_SCHEMECOLOR_INDEX_BRIGHTNESS" val="0"/>
  <p:tag name="KSO_WM_UNIT_TEXT_FILL_FORE_SCHEMECOLOR_INDEX" val="6"/>
  <p:tag name="KSO_WM_UNIT_TEXT_FILL_TYPE" val="1"/>
</p:tagLst>
</file>

<file path=ppt/tags/tag256.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397_3*l_h_f*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3ecd155ac8d24c4a8f3d800c2df3e5d0"/>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9397_3*l_h_i*1_3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3ecd155ac8d24c4a8f3d800c2df3e5d0"/>
  <p:tag name="KSO_WM_UNIT_VALUE" val="8"/>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2"/>
  <p:tag name="KSO_WM_UNIT_TEXT_FILL_TYPE"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9397_3*l_h_i*1_3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3ecd155ac8d24c4a8f3d800c2df3e5d0"/>
  <p:tag name="KSO_WM_UNIT_VALUE" val="8"/>
  <p:tag name="KSO_WM_UNIT_LINE_FORE_SCHEMECOLOR_INDEX_BRIGHTNESS" val="-0.35"/>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19397_3*l_h_i*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3ecd155ac8d24c4a8f3d800c2df3e5d0"/>
  <p:tag name="KSO_WM_UNIT_VALUE" val="1"/>
  <p:tag name="KSO_WM_UNIT_TEXT_FILL_FORE_SCHEMECOLOR_INDEX_BRIGHTNESS" val="0"/>
  <p:tag name="KSO_WM_UNIT_TEXT_FILL_FORE_SCHEMECOLOR_INDEX" val="7"/>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397_3*l_h_f*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3ecd155ac8d24c4a8f3d800c2df3e5d0"/>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19397_3*l_h_i*1_4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3ecd155ac8d24c4a8f3d800c2df3e5d0"/>
  <p:tag name="KSO_WM_UNIT_VALUE" val="8"/>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2"/>
  <p:tag name="KSO_WM_UNIT_TEXT_FILL_TYPE"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9397_3*l_h_i*1_4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3ecd155ac8d24c4a8f3d800c2df3e5d0"/>
  <p:tag name="KSO_WM_UNIT_VALUE" val="8"/>
  <p:tag name="KSO_WM_UNIT_LINE_FORE_SCHEMECOLOR_INDEX_BRIGHTNESS" val="-0.35"/>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19397_3*l_h_i*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3ecd155ac8d24c4a8f3d800c2df3e5d0"/>
  <p:tag name="KSO_WM_UNIT_VALUE" val="1"/>
  <p:tag name="KSO_WM_UNIT_TEXT_FILL_FORE_SCHEMECOLOR_INDEX_BRIGHTNESS" val="0"/>
  <p:tag name="KSO_WM_UNIT_TEXT_FILL_FORE_SCHEMECOLOR_INDEX" val="8"/>
  <p:tag name="KSO_WM_UNIT_TEXT_FILL_TYPE" val="1"/>
</p:tagLst>
</file>

<file path=ppt/tags/tag264.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397_3*l_h_f*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3ecd155ac8d24c4a8f3d800c2df3e5d0"/>
  <p:tag name="KSO_WM_UNIT_TEXT_FILL_FORE_SCHEMECOLOR_INDEX_BRIGHTNESS" val="0"/>
  <p:tag name="KSO_WM_UNIT_TEXT_FILL_FORE_SCHEMECOLOR_INDEX" val="13"/>
  <p:tag name="KSO_WM_UNIT_TEXT_FILL_TYPE" val="1"/>
</p:tagLst>
</file>

<file path=ppt/tags/tag26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20},&quot;minSize&quot;:{&quot;size1&quot;:11.2},&quot;normalSize&quot;:{&quot;size1&quot;:11.2},&quot;subLayout&quot;:[{&quot;id&quot;:&quot;2023-10-08T12:02:00&quot;,&quot;margin&quot;:{&quot;bottom&quot;:0.025999998673796654,&quot;left&quot;:1.2699999809265137,&quot;right&quot;:1.2699999809265137,&quot;top&quot;:0.4230000376701355},&quot;type&quot;:0},{&quot;id&quot;:&quot;2023-10-08T12:02:0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6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71.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72.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73.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74.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7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7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20},&quot;minSize&quot;:{&quot;size1&quot;:11.2},&quot;normalSize&quot;:{&quot;size1&quot;:11.2},&quot;subLayout&quot;:[{&quot;id&quot;:&quot;2023-10-08T12:02:00&quot;,&quot;margin&quot;:{&quot;bottom&quot;:0.025999998673796654,&quot;left&quot;:1.2699999809265137,&quot;right&quot;:1.2699999809265137,&quot;top&quot;:0.4230000376701355},&quot;type&quot;:0},{&quot;id&quot;:&quot;2023-10-08T12:02:0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5778_3*l_i*1_1"/>
  <p:tag name="KSO_WM_TEMPLATE_CATEGORY" val="diagram"/>
  <p:tag name="KSO_WM_TEMPLATE_INDEX" val="20205778"/>
  <p:tag name="KSO_WM_UNIT_LAYERLEVEL" val="1_1"/>
  <p:tag name="KSO_WM_TAG_VERSION" val="1.0"/>
  <p:tag name="KSO_WM_BEAUTIFY_FLAG" val="#wm#"/>
  <p:tag name="KSO_WM_UNIT_LINE_FORE_SCHEMECOLOR_INDEX_BRIGHTNESS" val="-0.25"/>
  <p:tag name="KSO_WM_UNIT_LINE_FORE_SCHEMECOLOR_INDEX" val="14"/>
  <p:tag name="KSO_WM_UNIT_LINE_FILL_TYPE" val="2"/>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778_3*l_h_i*1_1_1"/>
  <p:tag name="KSO_WM_TEMPLATE_CATEGORY" val="diagram"/>
  <p:tag name="KSO_WM_TEMPLATE_INDEX" val="20205778"/>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05778_3*l_h_i*1_1_2"/>
  <p:tag name="KSO_WM_TEMPLATE_CATEGORY" val="diagram"/>
  <p:tag name="KSO_WM_TEMPLATE_INDEX" val="20205778"/>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778_3*l_h_i*1_1_3"/>
  <p:tag name="KSO_WM_TEMPLATE_CATEGORY" val="diagram"/>
  <p:tag name="KSO_WM_TEMPLATE_INDEX" val="20205778"/>
  <p:tag name="KSO_WM_UNIT_LAYERLEVEL" val="1_1_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05778_3*l_h_i*1_1_4"/>
  <p:tag name="KSO_WM_TEMPLATE_CATEGORY" val="diagram"/>
  <p:tag name="KSO_WM_TEMPLATE_INDEX" val="20205778"/>
  <p:tag name="KSO_WM_UNIT_LAYERLEVEL" val="1_1_1"/>
  <p:tag name="KSO_WM_TAG_VERSION" val="1.0"/>
  <p:tag name="KSO_WM_BEAUTIFY_FLAG" val="#wm#"/>
  <p:tag name="KSO_WM_UNIT_TEXT_FILL_FORE_SCHEMECOLOR_INDEX_BRIGHTNESS" val="0"/>
  <p:tag name="KSO_WM_UNIT_TEXT_FILL_FORE_SCHEMECOLOR_INDEX" val="2"/>
  <p:tag name="KSO_WM_UNIT_TEXT_FILL_TYPE"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5778_3*l_h_i*1_2_1"/>
  <p:tag name="KSO_WM_TEMPLATE_CATEGORY" val="diagram"/>
  <p:tag name="KSO_WM_TEMPLATE_INDEX" val="20205778"/>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5778_3*l_h_i*1_2_3"/>
  <p:tag name="KSO_WM_TEMPLATE_CATEGORY" val="diagram"/>
  <p:tag name="KSO_WM_TEMPLATE_INDEX" val="20205778"/>
  <p:tag name="KSO_WM_UNIT_LAYERLEVEL" val="1_1_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05778_3*l_h_i*1_2_4"/>
  <p:tag name="KSO_WM_TEMPLATE_CATEGORY" val="diagram"/>
  <p:tag name="KSO_WM_TEMPLATE_INDEX" val="20205778"/>
  <p:tag name="KSO_WM_UNIT_LAYERLEVEL" val="1_1_1"/>
  <p:tag name="KSO_WM_TAG_VERSION" val="1.0"/>
  <p:tag name="KSO_WM_BEAUTIFY_FLAG" val="#wm#"/>
  <p:tag name="KSO_WM_UNIT_TEXT_FILL_FORE_SCHEMECOLOR_INDEX_BRIGHTNESS" val="0"/>
  <p:tag name="KSO_WM_UNIT_TEXT_FILL_FORE_SCHEMECOLOR_INDEX" val="2"/>
  <p:tag name="KSO_WM_UNIT_TEXT_FILL_TYPE"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05778_3*l_h_i*1_2_2"/>
  <p:tag name="KSO_WM_TEMPLATE_CATEGORY" val="diagram"/>
  <p:tag name="KSO_WM_TEMPLATE_INDEX" val="20205778"/>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5778_3*l_h_i*1_3_1"/>
  <p:tag name="KSO_WM_TEMPLATE_CATEGORY" val="diagram"/>
  <p:tag name="KSO_WM_TEMPLATE_INDEX" val="20205778"/>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05778_3*l_h_i*1_3_2"/>
  <p:tag name="KSO_WM_TEMPLATE_CATEGORY" val="diagram"/>
  <p:tag name="KSO_WM_TEMPLATE_INDEX" val="20205778"/>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5778_3*l_h_i*1_3_3"/>
  <p:tag name="KSO_WM_TEMPLATE_CATEGORY" val="diagram"/>
  <p:tag name="KSO_WM_TEMPLATE_INDEX" val="20205778"/>
  <p:tag name="KSO_WM_UNIT_LAYERLEVEL" val="1_1_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05778_3*l_h_i*1_3_4"/>
  <p:tag name="KSO_WM_TEMPLATE_CATEGORY" val="diagram"/>
  <p:tag name="KSO_WM_TEMPLATE_INDEX" val="20205778"/>
  <p:tag name="KSO_WM_UNIT_LAYERLEVEL" val="1_1_1"/>
  <p:tag name="KSO_WM_TAG_VERSION" val="1.0"/>
  <p:tag name="KSO_WM_BEAUTIFY_FLAG" val="#wm#"/>
  <p:tag name="KSO_WM_UNIT_TEXT_FILL_FORE_SCHEMECOLOR_INDEX_BRIGHTNESS" val="0"/>
  <p:tag name="KSO_WM_UNIT_TEXT_FILL_FORE_SCHEMECOLOR_INDEX" val="2"/>
  <p:tag name="KSO_WM_UNIT_TEXT_FILL_TYPE"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05778_3*l_h_i*1_4_4"/>
  <p:tag name="KSO_WM_TEMPLATE_CATEGORY" val="diagram"/>
  <p:tag name="KSO_WM_TEMPLATE_INDEX" val="20205778"/>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5778_3*l_h_i*1_4_1"/>
  <p:tag name="KSO_WM_TEMPLATE_CATEGORY" val="diagram"/>
  <p:tag name="KSO_WM_TEMPLATE_INDEX" val="20205778"/>
  <p:tag name="KSO_WM_UNIT_LAYERLEVEL" val="1_1_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05778_3*l_h_i*1_4_3"/>
  <p:tag name="KSO_WM_TEMPLATE_CATEGORY" val="diagram"/>
  <p:tag name="KSO_WM_TEMPLATE_INDEX" val="20205778"/>
  <p:tag name="KSO_WM_UNIT_LAYERLEVEL" val="1_1_1"/>
  <p:tag name="KSO_WM_TAG_VERSION" val="1.0"/>
  <p:tag name="KSO_WM_BEAUTIFY_FLAG" val="#wm#"/>
  <p:tag name="KSO_WM_UNIT_TEXT_FILL_FORE_SCHEMECOLOR_INDEX_BRIGHTNESS" val="0"/>
  <p:tag name="KSO_WM_UNIT_TEXT_FILL_FORE_SCHEMECOLOR_INDEX" val="2"/>
  <p:tag name="KSO_WM_UNIT_TEXT_FILL_TYPE"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05778_3*l_h_i*1_4_2"/>
  <p:tag name="KSO_WM_TEMPLATE_CATEGORY" val="diagram"/>
  <p:tag name="KSO_WM_TEMPLATE_INDEX" val="20205778"/>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5778_3*l_i*1_2"/>
  <p:tag name="KSO_WM_TEMPLATE_CATEGORY" val="diagram"/>
  <p:tag name="KSO_WM_TEMPLATE_INDEX" val="20205778"/>
  <p:tag name="KSO_WM_UNIT_LAYERLEVEL" val="1_1"/>
  <p:tag name="KSO_WM_TAG_VERSION" val="1.0"/>
  <p:tag name="KSO_WM_BEAUTIFY_FLAG" val="#wm#"/>
  <p:tag name="KSO_WM_UNIT_TEXT_FILL_FORE_SCHEMECOLOR_INDEX_BRIGHTNESS" val="0"/>
  <p:tag name="KSO_WM_UNIT_TEXT_FILL_FORE_SCHEMECOLOR_INDEX" val="2"/>
  <p:tag name="KSO_WM_UNIT_TEXT_FILL_TYPE" val="1"/>
</p:tagLst>
</file>

<file path=ppt/tags/tag299.xml><?xml version="1.0" encoding="utf-8"?>
<p:tagLst xmlns:p="http://schemas.openxmlformats.org/presentationml/2006/main">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778_3*l_h_f*1_1_1"/>
  <p:tag name="KSO_WM_TEMPLATE_CATEGORY" val="diagram"/>
  <p:tag name="KSO_WM_TEMPLATE_INDEX" val="20205778"/>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5778_3*l_h_f*1_3_1"/>
  <p:tag name="KSO_WM_TEMPLATE_CATEGORY" val="diagram"/>
  <p:tag name="KSO_WM_TEMPLATE_INDEX" val="20205778"/>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Lst>
</file>

<file path=ppt/tags/tag301.xml><?xml version="1.0" encoding="utf-8"?>
<p:tagLst xmlns:p="http://schemas.openxmlformats.org/presentationml/2006/main">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778_3*l_h_f*1_2_1"/>
  <p:tag name="KSO_WM_TEMPLATE_CATEGORY" val="diagram"/>
  <p:tag name="KSO_WM_TEMPLATE_INDEX" val="20205778"/>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Lst>
</file>

<file path=ppt/tags/tag302.xml><?xml version="1.0" encoding="utf-8"?>
<p:tagLst xmlns:p="http://schemas.openxmlformats.org/presentationml/2006/main">
  <p:tag name="KSO_WM_UNIT_SUBTYPE" val="a"/>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5778_3*l_h_f*1_4_1"/>
  <p:tag name="KSO_WM_TEMPLATE_CATEGORY" val="diagram"/>
  <p:tag name="KSO_WM_TEMPLATE_INDEX" val="20205778"/>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Lst>
</file>

<file path=ppt/tags/tag30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20},&quot;minSize&quot;:{&quot;size1&quot;:11.2},&quot;normalSize&quot;:{&quot;size1&quot;:11.2},&quot;subLayout&quot;:[{&quot;id&quot;:&quot;2023-10-08T12:02:00&quot;,&quot;margin&quot;:{&quot;bottom&quot;:0.025999998673796654,&quot;left&quot;:1.2699999809265137,&quot;right&quot;:1.2699999809265137,&quot;top&quot;:0.4230000376701355},&quot;type&quot;:0},{&quot;id&quot;:&quot;2023-10-08T12:02:0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30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309.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31.1},&quot;minSize&quot;:{&quot;size1&quot;:17.8},&quot;normalSize&quot;:{&quot;size1&quot;:17.8},&quot;subLayout&quot;:[{&quot;id&quot;:&quot;2023-10-08T12:02:00&quot;,&quot;maxSize&quot;:{&quot;size1&quot;:100},&quot;minSize&quot;:{&quot;size1&quot;:61.7},&quot;normalSize&quot;:{&quot;size1&quot;:61.7},&quot;subLayout&quot;:[{&quot;id&quot;:&quot;2023-10-08T12:02:00&quot;,&quot;margin&quot;:{&quot;bottom&quot;:0,&quot;left&quot;:1.2699999809265137,&quot;right&quot;:1.2699999809265137,&quot;top&quot;:0.4230000376701355},&quot;type&quot;:0},{&quot;id&quot;:&quot;2023-10-08T12:02:00&quot;,&quot;margin&quot;:{&quot;bottom&quot;:0.025999998673796654,&quot;left&quot;:1.2699999809265137,&quot;right&quot;:1.2699999809265137,&quot;top&quot;:0.025999998673796654},&quot;type&quot;:0}],&quot;type&quot;:0},{&quot;id&quot;:&quot;2023-10-08T12:02:00&quot;,&quot;margin&quot;:{&quot;bottom&quot;:0.847000002861023,&quot;left&quot;:1.2699999809265137,&quot;right&quot;:1.2699999809265137,&quot;top&quot;:1.2699999809265137},&quot;type&quot;:0}],&quot;type&quot;:0}"/>
  <p:tag name="KSO_WM_SLIDE_BACKGROUND_TYPE" val="general"/>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5_7*e*1"/>
  <p:tag name="KSO_WM_TEMPLATE_CATEGORY" val="custom"/>
  <p:tag name="KSO_WM_TEMPLATE_INDEX" val="20206915"/>
  <p:tag name="KSO_WM_UNIT_LAYERLEVEL" val="1"/>
  <p:tag name="KSO_WM_TAG_VERSION" val="1.0"/>
  <p:tag name="KSO_WM_BEAUTIFY_FLAG" val="#wm#"/>
  <p:tag name="KSO_WM_UNIT_PRESET_TEXT" val="01"/>
  <p:tag name="KSO_WM_UNIT_NOCLEAR" val="0"/>
  <p:tag name="KSO_WM_UNIT_VALUE" val="2"/>
  <p:tag name="KSO_WM_UNIT_TEXT_LINE_FORE_SCHEMECOLOR_INDEX_BRIGHTNESS" val="0"/>
  <p:tag name="KSO_WM_UNIT_TEXT_LINE_FORE_SCHEMECOLOR_INDEX" val="5"/>
  <p:tag name="KSO_WM_UNIT_TEXT_LINE_FILL_TYPE" val="2"/>
</p:tagLst>
</file>

<file path=ppt/tags/tag31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312.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31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318.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31.1},&quot;minSize&quot;:{&quot;size1&quot;:17.8},&quot;normalSize&quot;:{&quot;size1&quot;:17.8},&quot;subLayout&quot;:[{&quot;id&quot;:&quot;2023-10-08T12:02:00&quot;,&quot;maxSize&quot;:{&quot;size1&quot;:100},&quot;minSize&quot;:{&quot;size1&quot;:61.7},&quot;normalSize&quot;:{&quot;size1&quot;:61.7},&quot;subLayout&quot;:[{&quot;id&quot;:&quot;2023-10-08T12:02:00&quot;,&quot;margin&quot;:{&quot;bottom&quot;:0,&quot;left&quot;:1.2699999809265137,&quot;right&quot;:1.2699999809265137,&quot;top&quot;:0.4230000376701355},&quot;type&quot;:0},{&quot;id&quot;:&quot;2023-10-08T12:02:00&quot;,&quot;margin&quot;:{&quot;bottom&quot;:0.025999998673796654,&quot;left&quot;:1.2699999809265137,&quot;right&quot;:1.2699999809265137,&quot;top&quot;:0.025999998673796654},&quot;type&quot;:0}],&quot;type&quot;:0},{&quot;id&quot;:&quot;2023-10-08T12:02:00&quot;,&quot;margin&quot;:{&quot;bottom&quot;:0.847000002861023,&quot;left&quot;:1.2699999809265137,&quot;right&quot;:1.2699999809265137,&quot;top&quot;:1.2699999809265137},&quot;type&quot;:0}],&quot;type&quot;:0}"/>
  <p:tag name="KSO_WM_SLIDE_BACKGROUND_TYPE" val="general"/>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323.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4"/>
</p:tagLst>
</file>

<file path=ppt/tags/tag324.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325.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326.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327.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8"/>
</p:tagLst>
</file>

<file path=ppt/tags/tag32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329.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31.1},&quot;minSize&quot;:{&quot;size1&quot;:17.8},&quot;normalSize&quot;:{&quot;size1&quot;:17.8},&quot;subLayout&quot;:[{&quot;id&quot;:&quot;2023-10-08T12:02:00&quot;,&quot;maxSize&quot;:{&quot;size1&quot;:100},&quot;minSize&quot;:{&quot;size1&quot;:61.7},&quot;normalSize&quot;:{&quot;size1&quot;:61.7},&quot;subLayout&quot;:[{&quot;id&quot;:&quot;2023-10-08T12:02:00&quot;,&quot;margin&quot;:{&quot;bottom&quot;:0,&quot;left&quot;:1.2699999809265137,&quot;right&quot;:1.2699999809265137,&quot;top&quot;:0.4230000376701355},&quot;type&quot;:0},{&quot;id&quot;:&quot;2023-10-08T12:02:00&quot;,&quot;margin&quot;:{&quot;bottom&quot;:0.025999998673796654,&quot;left&quot;:1.2699999809265137,&quot;right&quot;:1.2699999809265137,&quot;top&quot;:0.025999998673796654},&quot;type&quot;:0}],&quot;type&quot;:0},{&quot;id&quot;:&quot;2023-10-08T12:02:00&quot;,&quot;margin&quot;:{&quot;bottom&quot;:0.847000002861023,&quot;left&quot;:1.2699999809265137,&quot;right&quot;:1.2699999809265137,&quot;top&quot;:1.2699999809265137},&quot;type&quot;:0}],&quot;type&quot;:0}"/>
  <p:tag name="KSO_WM_SLIDE_BACKGROUND_TYPE" val="general"/>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33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335.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31.1},&quot;minSize&quot;:{&quot;size1&quot;:17.8},&quot;normalSize&quot;:{&quot;size1&quot;:17.8},&quot;subLayout&quot;:[{&quot;id&quot;:&quot;2023-10-08T12:02:00&quot;,&quot;maxSize&quot;:{&quot;size1&quot;:100},&quot;minSize&quot;:{&quot;size1&quot;:61.7},&quot;normalSize&quot;:{&quot;size1&quot;:61.7},&quot;subLayout&quot;:[{&quot;id&quot;:&quot;2023-10-08T12:02:00&quot;,&quot;margin&quot;:{&quot;bottom&quot;:0,&quot;left&quot;:1.2699999809265137,&quot;right&quot;:1.2699999809265137,&quot;top&quot;:0.4230000376701355},&quot;type&quot;:0},{&quot;id&quot;:&quot;2023-10-08T12:02:00&quot;,&quot;margin&quot;:{&quot;bottom&quot;:0.025999998673796654,&quot;left&quot;:1.2699999809265137,&quot;right&quot;:1.2699999809265137,&quot;top&quot;:0.025999998673796654},&quot;type&quot;:0}],&quot;type&quot;:0},{&quot;id&quot;:&quot;2023-10-08T12:02:00&quot;,&quot;margin&quot;:{&quot;bottom&quot;:0.847000002861023,&quot;left&quot;:1.2699999809265137,&quot;right&quot;:1.2699999809265137,&quot;top&quot;:1.2699999809265137},&quot;type&quot;:0}],&quot;type&quot;:0}"/>
  <p:tag name="KSO_WM_SLIDE_BACKGROUND_TYPE" val="general"/>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341.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31.1},&quot;minSize&quot;:{&quot;size1&quot;:17.8},&quot;normalSize&quot;:{&quot;size1&quot;:17.8},&quot;subLayout&quot;:[{&quot;id&quot;:&quot;2023-10-08T12:02:00&quot;,&quot;maxSize&quot;:{&quot;size1&quot;:100},&quot;minSize&quot;:{&quot;size1&quot;:61.7},&quot;normalSize&quot;:{&quot;size1&quot;:61.7},&quot;subLayout&quot;:[{&quot;id&quot;:&quot;2023-10-08T12:02:00&quot;,&quot;margin&quot;:{&quot;bottom&quot;:0,&quot;left&quot;:1.2699999809265137,&quot;right&quot;:1.2699999809265137,&quot;top&quot;:0.4230000376701355},&quot;type&quot;:0},{&quot;id&quot;:&quot;2023-10-08T12:02:00&quot;,&quot;margin&quot;:{&quot;bottom&quot;:0.025999998673796654,&quot;left&quot;:1.2699999809265137,&quot;right&quot;:1.2699999809265137,&quot;top&quot;:0.025999998673796654},&quot;type&quot;:0}],&quot;type&quot;:0},{&quot;id&quot;:&quot;2023-10-08T12:02:00&quot;,&quot;margin&quot;:{&quot;bottom&quot;:0.847000002861023,&quot;left&quot;:1.2699999809265137,&quot;right&quot;:1.2699999809265137,&quot;top&quot;:1.2699999809265137},&quot;type&quot;:0}],&quot;type&quot;:0}"/>
  <p:tag name="KSO_WM_SLIDE_BACKGROUND_TYPE" val="general"/>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34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347.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31.1},&quot;minSize&quot;:{&quot;size1&quot;:17.8},&quot;normalSize&quot;:{&quot;size1&quot;:17.8},&quot;subLayout&quot;:[{&quot;id&quot;:&quot;2023-10-08T12:02:00&quot;,&quot;maxSize&quot;:{&quot;size1&quot;:100},&quot;minSize&quot;:{&quot;size1&quot;:61.7},&quot;normalSize&quot;:{&quot;size1&quot;:61.7},&quot;subLayout&quot;:[{&quot;id&quot;:&quot;2023-10-08T12:02:00&quot;,&quot;margin&quot;:{&quot;bottom&quot;:0,&quot;left&quot;:1.2699999809265137,&quot;right&quot;:1.2699999809265137,&quot;top&quot;:0.4230000376701355},&quot;type&quot;:0},{&quot;id&quot;:&quot;2023-10-08T12:02:00&quot;,&quot;margin&quot;:{&quot;bottom&quot;:0.025999998673796654,&quot;left&quot;:1.2699999809265137,&quot;right&quot;:1.2699999809265137,&quot;top&quot;:0.025999998673796654},&quot;type&quot;:0}],&quot;type&quot;:0},{&quot;id&quot;:&quot;2023-10-08T12:02:00&quot;,&quot;margin&quot;:{&quot;bottom&quot;:0.847000002861023,&quot;left&quot;:1.2699999809265137,&quot;right&quot;:1.2699999809265137,&quot;top&quot;:1.2699999809265137},&quot;type&quot;:0}],&quot;type&quot;:0}"/>
  <p:tag name="KSO_WM_SLIDE_BACKGROUND_TYPE" val="general"/>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353.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4"/>
</p:tagLst>
</file>

<file path=ppt/tags/tag354.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355.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356.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357.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8"/>
</p:tagLst>
</file>

<file path=ppt/tags/tag35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31.1},&quot;minSize&quot;:{&quot;size1&quot;:17.8},&quot;normalSize&quot;:{&quot;size1&quot;:17.8},&quot;subLayout&quot;:[{&quot;id&quot;:&quot;2023-10-08T12:02:00&quot;,&quot;maxSize&quot;:{&quot;size1&quot;:100},&quot;minSize&quot;:{&quot;size1&quot;:61.7},&quot;normalSize&quot;:{&quot;size1&quot;:61.7},&quot;subLayout&quot;:[{&quot;id&quot;:&quot;2023-10-08T12:02:00&quot;,&quot;margin&quot;:{&quot;bottom&quot;:0,&quot;left&quot;:1.2699999809265137,&quot;right&quot;:1.2699999809265137,&quot;top&quot;:0.4230000376701355},&quot;type&quot;:0},{&quot;id&quot;:&quot;2023-10-08T12:02:00&quot;,&quot;margin&quot;:{&quot;bottom&quot;:0.025999998673796654,&quot;left&quot;:1.2699999809265137,&quot;right&quot;:1.2699999809265137,&quot;top&quot;:0.025999998673796654},&quot;type&quot;:0}],&quot;type&quot;:0},{&quot;id&quot;:&quot;2023-10-08T12:02:00&quot;,&quot;margin&quot;:{&quot;bottom&quot;:0.847000002861023,&quot;left&quot;:1.2699999809265137,&quot;right&quot;:1.2699999809265137,&quot;top&quot;:1.2699999809265137},&quot;type&quot;:0}],&quot;type&quot;:0}"/>
  <p:tag name="KSO_WM_SLIDE_BACKGROUND_TYPE" val="general"/>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36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60804_2*m_h_i*1_1_2"/>
  <p:tag name="KSO_WM_TEMPLATE_CATEGORY" val="diagram"/>
  <p:tag name="KSO_WM_TEMPLATE_INDEX" val="20160804"/>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15"/>
  <p:tag name="KSO_WM_UNIT_LINE_FORE_SCHEMECOLOR_INDEX" val="14"/>
  <p:tag name="KSO_WM_UNIT_LINE_FILL_TYPE" val="2"/>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60804_2*m_h_i*1_2_2"/>
  <p:tag name="KSO_WM_TEMPLATE_CATEGORY" val="diagram"/>
  <p:tag name="KSO_WM_TEMPLATE_INDEX" val="20160804"/>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15"/>
  <p:tag name="KSO_WM_UNIT_LINE_FORE_SCHEMECOLOR_INDEX" val="14"/>
  <p:tag name="KSO_WM_UNIT_LINE_FILL_TYPE" val="2"/>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60804_2*m_h_i*1_3_2"/>
  <p:tag name="KSO_WM_TEMPLATE_CATEGORY" val="diagram"/>
  <p:tag name="KSO_WM_TEMPLATE_INDEX" val="20160804"/>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15"/>
  <p:tag name="KSO_WM_UNIT_LINE_FORE_SCHEMECOLOR_INDEX" val="14"/>
  <p:tag name="KSO_WM_UNIT_LINE_FILL_TYPE" val="2"/>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7"/>
  <p:tag name="KSO_WM_UNIT_ID" val="diagram20160804_2*m_i*1_7"/>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3"/>
  <p:tag name="KSO_WM_UNIT_ID" val="diagram20160804_2*m_h_i*1_1_3"/>
  <p:tag name="KSO_WM_TEMPLATE_CATEGORY" val="diagram"/>
  <p:tag name="KSO_WM_TEMPLATE_INDEX" val="20160804"/>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3"/>
  <p:tag name="KSO_WM_UNIT_ID" val="diagram20160804_2*m_h_i*1_2_3"/>
  <p:tag name="KSO_WM_TEMPLATE_CATEGORY" val="diagram"/>
  <p:tag name="KSO_WM_TEMPLATE_INDEX" val="20160804"/>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3"/>
  <p:tag name="KSO_WM_UNIT_ID" val="diagram20160804_2*m_h_i*1_3_3"/>
  <p:tag name="KSO_WM_TEMPLATE_CATEGORY" val="diagram"/>
  <p:tag name="KSO_WM_TEMPLATE_INDEX" val="20160804"/>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8"/>
  <p:tag name="KSO_WM_UNIT_ID" val="diagram20160804_2*m_i*1_8"/>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9"/>
  <p:tag name="KSO_WM_UNIT_ID" val="diagram20160804_2*m_i*1_9"/>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0"/>
  <p:tag name="KSO_WM_UNIT_ID" val="diagram20160804_2*m_i*1_10"/>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1"/>
  <p:tag name="KSO_WM_UNIT_ID" val="diagram20160804_2*m_i*1_11"/>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2"/>
  <p:tag name="KSO_WM_UNIT_ID" val="diagram20160804_2*m_i*1_12"/>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3"/>
  <p:tag name="KSO_WM_UNIT_ID" val="diagram20160804_2*m_i*1_13"/>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4"/>
  <p:tag name="KSO_WM_UNIT_ID" val="diagram20160804_2*m_i*1_14"/>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60804_2*m_i*1_1"/>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5"/>
  <p:tag name="KSO_WM_UNIT_ID" val="diagram20160804_2*m_i*1_15"/>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6"/>
  <p:tag name="KSO_WM_UNIT_ID" val="diagram20160804_2*m_i*1_16"/>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60804_2*m_i*1_2"/>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160804_2*m_i*1_3"/>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20160804_2*m_i*1_4"/>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20160804_2*m_i*1_5"/>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ID" val="diagram20160804_2*m_i*1_6"/>
  <p:tag name="KSO_WM_TEMPLATE_CATEGORY" val="diagram"/>
  <p:tag name="KSO_WM_TEMPLATE_INDEX" val="20160804"/>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87.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60804_2*m_h_f*1_1_1"/>
  <p:tag name="KSO_WM_TEMPLATE_CATEGORY" val="diagram"/>
  <p:tag name="KSO_WM_TEMPLATE_INDEX" val="20160804"/>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388.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60804_2*m_h_f*1_2_1"/>
  <p:tag name="KSO_WM_TEMPLATE_CATEGORY" val="diagram"/>
  <p:tag name="KSO_WM_TEMPLATE_INDEX" val="20160804"/>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389.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60804_2*m_h_f*1_3_1"/>
  <p:tag name="KSO_WM_TEMPLATE_CATEGORY" val="diagram"/>
  <p:tag name="KSO_WM_TEMPLATE_INDEX" val="20160804"/>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160804_2*m_h_i*1_1_1"/>
  <p:tag name="KSO_WM_TEMPLATE_CATEGORY" val="diagram"/>
  <p:tag name="KSO_WM_TEMPLATE_INDEX" val="20160804"/>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160804_2*m_h_i*1_2_1"/>
  <p:tag name="KSO_WM_TEMPLATE_CATEGORY" val="diagram"/>
  <p:tag name="KSO_WM_TEMPLATE_INDEX" val="20160804"/>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160804_2*m_h_i*1_3_1"/>
  <p:tag name="KSO_WM_TEMPLATE_CATEGORY" val="diagram"/>
  <p:tag name="KSO_WM_TEMPLATE_INDEX" val="20160804"/>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39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20},&quot;minSize&quot;:{&quot;size1&quot;:11.2},&quot;normalSize&quot;:{&quot;size1&quot;:11.2},&quot;subLayout&quot;:[{&quot;id&quot;:&quot;2023-10-08T12:02:00&quot;,&quot;margin&quot;:{&quot;bottom&quot;:0.025999998673796654,&quot;left&quot;:1.2699999809265137,&quot;right&quot;:1.2699999809265137,&quot;top&quot;:0.4230000376701355},&quot;type&quot;:0},{&quot;id&quot;:&quot;2023-10-08T12:02:0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9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98.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399.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401.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402.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40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40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20},&quot;minSize&quot;:{&quot;size1&quot;:11.2},&quot;normalSize&quot;:{&quot;size1&quot;:11.2},&quot;subLayout&quot;:[{&quot;id&quot;:&quot;2023-10-08T12:02:00&quot;,&quot;margin&quot;:{&quot;bottom&quot;:0.025999998673796654,&quot;left&quot;:1.2699999809265137,&quot;right&quot;:1.2699999809265137,&quot;top&quot;:0.4230000376701355},&quot;type&quot;:0},{&quot;id&quot;:&quot;2023-10-08T12:02:0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01452_2*m_h_i*1_2_1"/>
  <p:tag name="KSO_WM_TEMPLATE_CATEGORY" val="diagram"/>
  <p:tag name="KSO_WM_TEMPLATE_INDEX" val="20201452"/>
  <p:tag name="KSO_WM_UNIT_LAYERLEVEL" val="1_1_1"/>
  <p:tag name="KSO_WM_TAG_VERSION" val="1.0"/>
  <p:tag name="KSO_WM_BEAUTIFY_FLAG" val="#wm#"/>
  <p:tag name="KSO_WM_UNIT_FILL_FORE_SCHEMECOLOR_INDEX_BRIGHTNESS" val="0"/>
  <p:tag name="KSO_WM_UNIT_FILL_FORE_SCHEMECOLOR_INDEX" val="5"/>
  <p:tag name="KSO_WM_UNI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1452_2*m_i*1_1"/>
  <p:tag name="KSO_WM_TEMPLATE_CATEGORY" val="diagram"/>
  <p:tag name="KSO_WM_TEMPLATE_INDEX" val="20201452"/>
  <p:tag name="KSO_WM_UNIT_LAYERLEVEL" val="1_1"/>
  <p:tag name="KSO_WM_TAG_VERSION" val="1.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4"/>
  <p:tag name="KSO_WM_UNIT_ID" val="diagram20201452_2*m_i*1_14"/>
  <p:tag name="KSO_WM_TEMPLATE_CATEGORY" val="diagram"/>
  <p:tag name="KSO_WM_TEMPLATE_INDEX" val="20201452"/>
  <p:tag name="KSO_WM_UNIT_LAYERLEVEL" val="1_1"/>
  <p:tag name="KSO_WM_TAG_VERSION" val="1.0"/>
  <p:tag name="KSO_WM_BEAUTIFY_FLAG" val="#wm#"/>
  <p:tag name="KSO_WM_UNIT_FILL_FORE_SCHEMECOLOR_INDEX_BRIGHTNESS" val="-0.35"/>
  <p:tag name="KSO_WM_UNIT_FILL_FORE_SCHEMECOLOR_INDEX" val="14"/>
  <p:tag name="KSO_WM_UNIT_FILL_TYPE"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9"/>
  <p:tag name="KSO_WM_UNIT_ID" val="diagram20201452_2*m_i*1_19"/>
  <p:tag name="KSO_WM_TEMPLATE_CATEGORY" val="diagram"/>
  <p:tag name="KSO_WM_TEMPLATE_INDEX" val="20201452"/>
  <p:tag name="KSO_WM_UNIT_LAYERLEVEL" val="1_1"/>
  <p:tag name="KSO_WM_TAG_VERSION" val="1.0"/>
  <p:tag name="KSO_WM_BEAUTIFY_FLAG" val="#wm#"/>
  <p:tag name="KSO_WM_UNIT_FILL_FORE_SCHEMECOLOR_INDEX_BRIGHTNESS" val="0.25"/>
  <p:tag name="KSO_WM_UNIT_FILL_FORE_SCHEMECOLOR_INDEX" val="13"/>
  <p:tag name="KSO_WM_UNIT_FILL_TYPE"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2"/>
  <p:tag name="KSO_WM_UNIT_ID" val="diagram20201452_2*m_i*1_22"/>
  <p:tag name="KSO_WM_TEMPLATE_CATEGORY" val="diagram"/>
  <p:tag name="KSO_WM_TEMPLATE_INDEX" val="20201452"/>
  <p:tag name="KSO_WM_UNIT_LAYERLEVEL" val="1_1"/>
  <p:tag name="KSO_WM_TAG_VERSION" val="1.0"/>
  <p:tag name="KSO_WM_BEAUTIFY_FLAG" val="#wm#"/>
  <p:tag name="KSO_WM_UNIT_FILL_FORE_SCHEMECOLOR_INDEX_BRIGHTNESS" val="0.25"/>
  <p:tag name="KSO_WM_UNIT_FILL_FORE_SCHEMECOLOR_INDEX" val="13"/>
  <p:tag name="KSO_WM_UNIT_FILL_TYPE"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3"/>
  <p:tag name="KSO_WM_UNIT_ID" val="diagram20201452_2*m_i*1_23"/>
  <p:tag name="KSO_WM_TEMPLATE_CATEGORY" val="diagram"/>
  <p:tag name="KSO_WM_TEMPLATE_INDEX" val="20201452"/>
  <p:tag name="KSO_WM_UNIT_LAYERLEVEL" val="1_1"/>
  <p:tag name="KSO_WM_TAG_VERSION" val="1.0"/>
  <p:tag name="KSO_WM_BEAUTIFY_FLAG" val="#wm#"/>
  <p:tag name="KSO_WM_UNIT_FILL_FORE_SCHEMECOLOR_INDEX_BRIGHTNESS" val="0.25"/>
  <p:tag name="KSO_WM_UNIT_FILL_FORE_SCHEMECOLOR_INDEX" val="13"/>
  <p:tag name="KSO_WM_UNIT_FILL_TYPE"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4"/>
  <p:tag name="KSO_WM_UNIT_ID" val="diagram20201452_2*m_i*1_24"/>
  <p:tag name="KSO_WM_TEMPLATE_CATEGORY" val="diagram"/>
  <p:tag name="KSO_WM_TEMPLATE_INDEX" val="20201452"/>
  <p:tag name="KSO_WM_UNIT_LAYERLEVEL" val="1_1"/>
  <p:tag name="KSO_WM_TAG_VERSION" val="1.0"/>
  <p:tag name="KSO_WM_BEAUTIFY_FLAG" val="#wm#"/>
  <p:tag name="KSO_WM_UNIT_FILL_FORE_SCHEMECOLOR_INDEX_BRIGHTNESS" val="0.25"/>
  <p:tag name="KSO_WM_UNIT_FILL_FORE_SCHEMECOLOR_INDEX" val="13"/>
  <p:tag name="KSO_WM_UNIT_FILL_TYPE" val="1"/>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5"/>
  <p:tag name="KSO_WM_UNIT_ID" val="diagram20201452_2*m_i*1_25"/>
  <p:tag name="KSO_WM_TEMPLATE_CATEGORY" val="diagram"/>
  <p:tag name="KSO_WM_TEMPLATE_INDEX" val="20201452"/>
  <p:tag name="KSO_WM_UNIT_LAYERLEVEL" val="1_1"/>
  <p:tag name="KSO_WM_TAG_VERSION" val="1.0"/>
  <p:tag name="KSO_WM_BEAUTIFY_FLAG" val="#wm#"/>
  <p:tag name="KSO_WM_UNIT_FILL_FORE_SCHEMECOLOR_INDEX_BRIGHTNESS" val="0.25"/>
  <p:tag name="KSO_WM_UNIT_FILL_FORE_SCHEMECOLOR_INDEX" val="13"/>
  <p:tag name="KSO_WM_UNIT_FILL_TYPE"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01452_2*m_i*1_2"/>
  <p:tag name="KSO_WM_TEMPLATE_CATEGORY" val="diagram"/>
  <p:tag name="KSO_WM_TEMPLATE_INDEX" val="20201452"/>
  <p:tag name="KSO_WM_UNIT_LAYERLEVEL" val="1_1"/>
  <p:tag name="KSO_WM_TAG_VERSION" val="1.0"/>
  <p:tag name="KSO_WM_BEAUTIFY_FLAG" val="#wm#"/>
  <p:tag name="KSO_WM_UNIT_FILL_FORE_SCHEMECOLOR_INDEX_BRIGHTNESS" val="0.25"/>
  <p:tag name="KSO_WM_UNIT_FILL_FORE_SCHEMECOLOR_INDEX" val="13"/>
  <p:tag name="KSO_WM_UNIT_FILL_TYPE"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0"/>
  <p:tag name="KSO_WM_UNIT_ID" val="diagram20201452_2*m_i*1_20"/>
  <p:tag name="KSO_WM_TEMPLATE_CATEGORY" val="diagram"/>
  <p:tag name="KSO_WM_TEMPLATE_INDEX" val="20201452"/>
  <p:tag name="KSO_WM_UNIT_LAYERLEVEL" val="1_1"/>
  <p:tag name="KSO_WM_TAG_VERSION" val="1.0"/>
  <p:tag name="KSO_WM_BEAUTIFY_FLAG" val="#wm#"/>
  <p:tag name="KSO_WM_UNIT_FILL_FORE_SCHEMECOLOR_INDEX_BRIGHTNESS" val="0.25"/>
  <p:tag name="KSO_WM_UNIT_FILL_FORE_SCHEMECOLOR_INDEX" val="13"/>
  <p:tag name="KSO_WM_UNIT_FILL_TYPE" val="1"/>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1"/>
  <p:tag name="KSO_WM_UNIT_ID" val="diagram20201452_2*m_i*1_21"/>
  <p:tag name="KSO_WM_TEMPLATE_CATEGORY" val="diagram"/>
  <p:tag name="KSO_WM_TEMPLATE_INDEX" val="20201452"/>
  <p:tag name="KSO_WM_UNIT_LAYERLEVEL" val="1_1"/>
  <p:tag name="KSO_WM_TAG_VERSION" val="1.0"/>
  <p:tag name="KSO_WM_BEAUTIFY_FLAG" val="#wm#"/>
  <p:tag name="KSO_WM_UNIT_FILL_FORE_SCHEMECOLOR_INDEX_BRIGHTNESS" val="0.25"/>
  <p:tag name="KSO_WM_UNIT_FILL_FORE_SCHEMECOLOR_INDEX" val="13"/>
  <p:tag name="KSO_WM_UNI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201452_2*m_i*1_3"/>
  <p:tag name="KSO_WM_TEMPLATE_CATEGORY" val="diagram"/>
  <p:tag name="KSO_WM_TEMPLATE_INDEX" val="20201452"/>
  <p:tag name="KSO_WM_UNIT_LAYERLEVEL" val="1_1"/>
  <p:tag name="KSO_WM_TAG_VERSION" val="1.0"/>
  <p:tag name="KSO_WM_BEAUTIFY_FLAG" val="#wm#"/>
  <p:tag name="KSO_WM_UNIT_FILL_FORE_SCHEMECOLOR_INDEX_BRIGHTNESS" val="0.25"/>
  <p:tag name="KSO_WM_UNIT_FILL_FORE_SCHEMECOLOR_INDEX" val="13"/>
  <p:tag name="KSO_WM_UNIT_FILL_TYPE" val="1"/>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ID" val="diagram20201452_2*m_i*1_6"/>
  <p:tag name="KSO_WM_TEMPLATE_CATEGORY" val="diagram"/>
  <p:tag name="KSO_WM_TEMPLATE_INDEX" val="20201452"/>
  <p:tag name="KSO_WM_UNIT_LAYERLEVEL" val="1_1"/>
  <p:tag name="KSO_WM_TAG_VERSION" val="1.0"/>
  <p:tag name="KSO_WM_BEAUTIFY_FLAG" val="#wm#"/>
  <p:tag name="KSO_WM_UNIT_FILL_FORE_SCHEMECOLOR_INDEX_BRIGHTNESS" val="0.25"/>
  <p:tag name="KSO_WM_UNIT_FILL_FORE_SCHEMECOLOR_INDEX" val="13"/>
  <p:tag name="KSO_WM_UNIT_FILL_TYPE"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7"/>
  <p:tag name="KSO_WM_UNIT_ID" val="diagram20201452_2*m_i*1_7"/>
  <p:tag name="KSO_WM_TEMPLATE_CATEGORY" val="diagram"/>
  <p:tag name="KSO_WM_TEMPLATE_INDEX" val="20201452"/>
  <p:tag name="KSO_WM_UNIT_LAYERLEVEL" val="1_1"/>
  <p:tag name="KSO_WM_TAG_VERSION" val="1.0"/>
  <p:tag name="KSO_WM_BEAUTIFY_FLAG" val="#wm#"/>
  <p:tag name="KSO_WM_UNIT_FILL_FORE_SCHEMECOLOR_INDEX_BRIGHTNESS" val="0.25"/>
  <p:tag name="KSO_WM_UNIT_FILL_FORE_SCHEMECOLOR_INDEX" val="13"/>
  <p:tag name="KSO_WM_UNIT_FILL_TYPE"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8"/>
  <p:tag name="KSO_WM_UNIT_ID" val="diagram20201452_2*m_i*1_8"/>
  <p:tag name="KSO_WM_TEMPLATE_CATEGORY" val="diagram"/>
  <p:tag name="KSO_WM_TEMPLATE_INDEX" val="20201452"/>
  <p:tag name="KSO_WM_UNIT_LAYERLEVEL" val="1_1"/>
  <p:tag name="KSO_WM_TAG_VERSION" val="1.0"/>
  <p:tag name="KSO_WM_BEAUTIFY_FLAG" val="#wm#"/>
  <p:tag name="KSO_WM_UNIT_FILL_FORE_SCHEMECOLOR_INDEX_BRIGHTNESS" val="0.25"/>
  <p:tag name="KSO_WM_UNIT_FILL_FORE_SCHEMECOLOR_INDEX" val="13"/>
  <p:tag name="KSO_WM_UNIT_FILL_TYPE"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9"/>
  <p:tag name="KSO_WM_UNIT_ID" val="diagram20201452_2*m_i*1_9"/>
  <p:tag name="KSO_WM_TEMPLATE_CATEGORY" val="diagram"/>
  <p:tag name="KSO_WM_TEMPLATE_INDEX" val="20201452"/>
  <p:tag name="KSO_WM_UNIT_LAYERLEVEL" val="1_1"/>
  <p:tag name="KSO_WM_TAG_VERSION" val="1.0"/>
  <p:tag name="KSO_WM_BEAUTIFY_FLAG" val="#wm#"/>
  <p:tag name="KSO_WM_UNIT_FILL_FORE_SCHEMECOLOR_INDEX_BRIGHTNESS" val="0.25"/>
  <p:tag name="KSO_WM_UNIT_FILL_FORE_SCHEMECOLOR_INDEX" val="13"/>
  <p:tag name="KSO_WM_UNIT_FILL_TYPE"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0"/>
  <p:tag name="KSO_WM_UNIT_ID" val="diagram20201452_2*m_i*1_10"/>
  <p:tag name="KSO_WM_TEMPLATE_CATEGORY" val="diagram"/>
  <p:tag name="KSO_WM_TEMPLATE_INDEX" val="20201452"/>
  <p:tag name="KSO_WM_UNIT_LAYERLEVEL" val="1_1"/>
  <p:tag name="KSO_WM_TAG_VERSION" val="1.0"/>
  <p:tag name="KSO_WM_BEAUTIFY_FLAG" val="#wm#"/>
  <p:tag name="KSO_WM_UNIT_FILL_FORE_SCHEMECOLOR_INDEX_BRIGHTNESS" val="0.25"/>
  <p:tag name="KSO_WM_UNIT_FILL_FORE_SCHEMECOLOR_INDEX" val="13"/>
  <p:tag name="KSO_WM_UNIT_FILL_TYPE"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20201452_2*m_i*1_4"/>
  <p:tag name="KSO_WM_TEMPLATE_CATEGORY" val="diagram"/>
  <p:tag name="KSO_WM_TEMPLATE_INDEX" val="20201452"/>
  <p:tag name="KSO_WM_UNIT_LAYERLEVEL" val="1_1"/>
  <p:tag name="KSO_WM_TAG_VERSION" val="1.0"/>
  <p:tag name="KSO_WM_BEAUTIFY_FLAG" val="#wm#"/>
  <p:tag name="KSO_WM_UNIT_FILL_FORE_SCHEMECOLOR_INDEX_BRIGHTNESS" val="0.25"/>
  <p:tag name="KSO_WM_UNIT_FILL_FORE_SCHEMECOLOR_INDEX" val="13"/>
  <p:tag name="KSO_WM_UNIT_FILL_TYPE"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20201452_2*m_i*1_5"/>
  <p:tag name="KSO_WM_TEMPLATE_CATEGORY" val="diagram"/>
  <p:tag name="KSO_WM_TEMPLATE_INDEX" val="20201452"/>
  <p:tag name="KSO_WM_UNIT_LAYERLEVEL" val="1_1"/>
  <p:tag name="KSO_WM_TAG_VERSION" val="1.0"/>
  <p:tag name="KSO_WM_BEAUTIFY_FLAG" val="#wm#"/>
  <p:tag name="KSO_WM_UNIT_FILL_FORE_SCHEMECOLOR_INDEX_BRIGHTNESS" val="0.25"/>
  <p:tag name="KSO_WM_UNIT_FILL_FORE_SCHEMECOLOR_INDEX" val="13"/>
  <p:tag name="KSO_WM_UNIT_FILL_TYPE"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1"/>
  <p:tag name="KSO_WM_UNIT_ID" val="diagram20201452_2*m_i*1_11"/>
  <p:tag name="KSO_WM_TEMPLATE_CATEGORY" val="diagram"/>
  <p:tag name="KSO_WM_TEMPLATE_INDEX" val="20201452"/>
  <p:tag name="KSO_WM_UNIT_LAYERLEVEL" val="1_1"/>
  <p:tag name="KSO_WM_TAG_VERSION" val="1.0"/>
  <p:tag name="KSO_WM_BEAUTIFY_FLAG" val="#wm#"/>
  <p:tag name="KSO_WM_UNIT_FILL_FORE_SCHEMECOLOR_INDEX_BRIGHTNESS" val="0.25"/>
  <p:tag name="KSO_WM_UNIT_FILL_FORE_SCHEMECOLOR_INDEX" val="13"/>
  <p:tag name="KSO_WM_UNIT_FILL_TYPE"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5"/>
  <p:tag name="KSO_WM_UNIT_ID" val="diagram20201452_2*m_i*1_15"/>
  <p:tag name="KSO_WM_TEMPLATE_CATEGORY" val="diagram"/>
  <p:tag name="KSO_WM_TEMPLATE_INDEX" val="20201452"/>
  <p:tag name="KSO_WM_UNIT_LAYERLEVEL" val="1_1"/>
  <p:tag name="KSO_WM_TAG_VERSION" val="1.0"/>
  <p:tag name="KSO_WM_BEAUTIFY_FLAG" val="#wm#"/>
  <p:tag name="KSO_WM_UNIT_FILL_FORE_SCHEMECOLOR_INDEX_BRIGHTNESS" val="0.25"/>
  <p:tag name="KSO_WM_UNIT_FILL_FORE_SCHEMECOLOR_INDEX" val="13"/>
  <p:tag name="KSO_WM_UNI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6"/>
  <p:tag name="KSO_WM_UNIT_ID" val="diagram20201452_2*m_i*1_16"/>
  <p:tag name="KSO_WM_TEMPLATE_CATEGORY" val="diagram"/>
  <p:tag name="KSO_WM_TEMPLATE_INDEX" val="20201452"/>
  <p:tag name="KSO_WM_UNIT_LAYERLEVEL" val="1_1"/>
  <p:tag name="KSO_WM_TAG_VERSION" val="1.0"/>
  <p:tag name="KSO_WM_BEAUTIFY_FLAG" val="#wm#"/>
  <p:tag name="KSO_WM_UNIT_FILL_FORE_SCHEMECOLOR_INDEX_BRIGHTNESS" val="0.25"/>
  <p:tag name="KSO_WM_UNIT_FILL_FORE_SCHEMECOLOR_INDEX" val="13"/>
  <p:tag name="KSO_WM_UNIT_FILL_TYPE"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7"/>
  <p:tag name="KSO_WM_UNIT_ID" val="diagram20201452_2*m_i*1_17"/>
  <p:tag name="KSO_WM_TEMPLATE_CATEGORY" val="diagram"/>
  <p:tag name="KSO_WM_TEMPLATE_INDEX" val="20201452"/>
  <p:tag name="KSO_WM_UNIT_LAYERLEVEL" val="1_1"/>
  <p:tag name="KSO_WM_TAG_VERSION" val="1.0"/>
  <p:tag name="KSO_WM_BEAUTIFY_FLAG" val="#wm#"/>
  <p:tag name="KSO_WM_UNIT_FILL_FORE_SCHEMECOLOR_INDEX_BRIGHTNESS" val="0.25"/>
  <p:tag name="KSO_WM_UNIT_FILL_FORE_SCHEMECOLOR_INDEX" val="13"/>
  <p:tag name="KSO_WM_UNIT_FILL_TYPE"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8"/>
  <p:tag name="KSO_WM_UNIT_ID" val="diagram20201452_2*m_i*1_18"/>
  <p:tag name="KSO_WM_TEMPLATE_CATEGORY" val="diagram"/>
  <p:tag name="KSO_WM_TEMPLATE_INDEX" val="20201452"/>
  <p:tag name="KSO_WM_UNIT_LAYERLEVEL" val="1_1"/>
  <p:tag name="KSO_WM_TAG_VERSION" val="1.0"/>
  <p:tag name="KSO_WM_BEAUTIFY_FLAG" val="#wm#"/>
  <p:tag name="KSO_WM_UNIT_FILL_FORE_SCHEMECOLOR_INDEX_BRIGHTNESS" val="0.25"/>
  <p:tag name="KSO_WM_UNIT_FILL_FORE_SCHEMECOLOR_INDEX" val="13"/>
  <p:tag name="KSO_WM_UNIT_FILL_TYPE"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2"/>
  <p:tag name="KSO_WM_UNIT_ID" val="diagram20201452_2*m_i*1_12"/>
  <p:tag name="KSO_WM_TEMPLATE_CATEGORY" val="diagram"/>
  <p:tag name="KSO_WM_TEMPLATE_INDEX" val="20201452"/>
  <p:tag name="KSO_WM_UNIT_LAYERLEVEL" val="1_1"/>
  <p:tag name="KSO_WM_TAG_VERSION" val="1.0"/>
  <p:tag name="KSO_WM_BEAUTIFY_FLAG" val="#wm#"/>
  <p:tag name="KSO_WM_UNIT_FILL_FORE_SCHEMECOLOR_INDEX_BRIGHTNESS" val="0.25"/>
  <p:tag name="KSO_WM_UNIT_FILL_FORE_SCHEMECOLOR_INDEX" val="13"/>
  <p:tag name="KSO_WM_UNIT_FILL_TYPE"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3"/>
  <p:tag name="KSO_WM_UNIT_ID" val="diagram20201452_2*m_i*1_13"/>
  <p:tag name="KSO_WM_TEMPLATE_CATEGORY" val="diagram"/>
  <p:tag name="KSO_WM_TEMPLATE_INDEX" val="20201452"/>
  <p:tag name="KSO_WM_UNIT_LAYERLEVEL" val="1_1"/>
  <p:tag name="KSO_WM_TAG_VERSION" val="1.0"/>
  <p:tag name="KSO_WM_BEAUTIFY_FLAG" val="#wm#"/>
  <p:tag name="KSO_WM_UNIT_FILL_FORE_SCHEMECOLOR_INDEX_BRIGHTNESS" val="0.25"/>
  <p:tag name="KSO_WM_UNIT_FILL_FORE_SCHEMECOLOR_INDEX" val="13"/>
  <p:tag name="KSO_WM_UNIT_FILL_TYPE"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452_2*m_h_i*1_2_2"/>
  <p:tag name="KSO_WM_TEMPLATE_CATEGORY" val="diagram"/>
  <p:tag name="KSO_WM_TEMPLATE_INDEX" val="20201452"/>
  <p:tag name="KSO_WM_UNIT_LAYERLEVEL" val="1_1_1"/>
  <p:tag name="KSO_WM_TAG_VERSION" val="1.0"/>
  <p:tag name="KSO_WM_BEAUTIFY_FLAG" val="#wm#"/>
  <p:tag name="KSO_WM_UNIT_FILL_FORE_SCHEMECOLOR_INDEX_BRIGHTNESS" val="0"/>
  <p:tag name="KSO_WM_UNIT_FILL_FORE_SCHEMECOLOR_INDEX" val="5"/>
  <p:tag name="KSO_WM_UNIT_FILL_TYPE"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1452_2*m_h_i*1_2_3"/>
  <p:tag name="KSO_WM_TEMPLATE_CATEGORY" val="diagram"/>
  <p:tag name="KSO_WM_TEMPLATE_INDEX" val="20201452"/>
  <p:tag name="KSO_WM_UNIT_LAYERLEVEL" val="1_1_1"/>
  <p:tag name="KSO_WM_TAG_VERSION" val="1.0"/>
  <p:tag name="KSO_WM_BEAUTIFY_FLAG" val="#wm#"/>
  <p:tag name="KSO_WM_UNIT_LINE_FORE_SCHEMECOLOR_INDEX_BRIGHTNESS" val="0"/>
  <p:tag name="KSO_WM_UNIT_LINE_FORE_SCHEMECOLOR_INDEX" val="5"/>
  <p:tag name="KSO_WM_UNIT_LINE_FILL_TYPE" val="2"/>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452_2*m_h_i*1_3_1"/>
  <p:tag name="KSO_WM_TEMPLATE_CATEGORY" val="diagram"/>
  <p:tag name="KSO_WM_TEMPLATE_INDEX" val="20201452"/>
  <p:tag name="KSO_WM_UNIT_LAYERLEVEL" val="1_1_1"/>
  <p:tag name="KSO_WM_TAG_VERSION" val="1.0"/>
  <p:tag name="KSO_WM_BEAUTIFY_FLAG" val="#wm#"/>
  <p:tag name="KSO_WM_UNIT_FILL_FORE_SCHEMECOLOR_INDEX_BRIGHTNESS" val="0"/>
  <p:tag name="KSO_WM_UNIT_FILL_FORE_SCHEMECOLOR_INDEX" val="5"/>
  <p:tag name="KSO_WM_UNIT_FILL_TYPE"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452_2*m_h_i*1_3_2"/>
  <p:tag name="KSO_WM_TEMPLATE_CATEGORY" val="diagram"/>
  <p:tag name="KSO_WM_TEMPLATE_INDEX" val="20201452"/>
  <p:tag name="KSO_WM_UNIT_LAYERLEVEL" val="1_1_1"/>
  <p:tag name="KSO_WM_TAG_VERSION" val="1.0"/>
  <p:tag name="KSO_WM_BEAUTIFY_FLAG" val="#wm#"/>
  <p:tag name="KSO_WM_UNIT_LINE_FORE_SCHEMECOLOR_INDEX_BRIGHTNESS" val="0"/>
  <p:tag name="KSO_WM_UNIT_LINE_FORE_SCHEMECOLOR_INDEX" val="5"/>
  <p:tag name="KSO_WM_UNIT_LINE_FILL_TYPE" val="2"/>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452_2*m_h_i*1_1_1"/>
  <p:tag name="KSO_WM_TEMPLATE_CATEGORY" val="diagram"/>
  <p:tag name="KSO_WM_TEMPLATE_INDEX" val="20201452"/>
  <p:tag name="KSO_WM_UNIT_LAYERLEVEL" val="1_1_1"/>
  <p:tag name="KSO_WM_TAG_VERSION" val="1.0"/>
  <p:tag name="KSO_WM_BEAUTIFY_FLAG" val="#wm#"/>
  <p:tag name="KSO_WM_UNIT_FILL_FORE_SCHEMECOLOR_INDEX_BRIGHTNESS" val="0"/>
  <p:tag name="KSO_WM_UNIT_FILL_FORE_SCHEMECOLOR_INDEX" val="5"/>
  <p:tag name="KSO_WM_UNI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1452_2*m_h_i*1_1_2"/>
  <p:tag name="KSO_WM_TEMPLATE_CATEGORY" val="diagram"/>
  <p:tag name="KSO_WM_TEMPLATE_INDEX" val="20201452"/>
  <p:tag name="KSO_WM_UNIT_LAYERLEVEL" val="1_1_1"/>
  <p:tag name="KSO_WM_TAG_VERSION" val="1.0"/>
  <p:tag name="KSO_WM_BEAUTIFY_FLAG" val="#wm#"/>
  <p:tag name="KSO_WM_UNIT_LINE_FORE_SCHEMECOLOR_INDEX_BRIGHTNESS" val="0"/>
  <p:tag name="KSO_WM_UNIT_LINE_FORE_SCHEMECOLOR_INDEX" val="5"/>
  <p:tag name="KSO_WM_UNIT_LINE_FILL_TYPE" val="2"/>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3"/>
  <p:tag name="KSO_WM_UNIT_ID" val="diagram20201452_2*m_h_i*1_1_3"/>
  <p:tag name="KSO_WM_TEMPLATE_CATEGORY" val="diagram"/>
  <p:tag name="KSO_WM_TEMPLATE_INDEX" val="20201452"/>
  <p:tag name="KSO_WM_UNIT_LAYERLEVEL" val="1_1_1"/>
  <p:tag name="KSO_WM_TAG_VERSION" val="1.0"/>
  <p:tag name="KSO_WM_BEAUTIFY_FLAG" val="#wm#"/>
  <p:tag name="KSO_WM_UNIT_FILL_FORE_SCHEMECOLOR_INDEX_BRIGHTNESS" val="0"/>
  <p:tag name="KSO_WM_UNIT_FILL_FORE_SCHEMECOLOR_INDEX" val="5"/>
  <p:tag name="KSO_WM_UNIT_FILL_TYPE"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3"/>
  <p:tag name="KSO_WM_UNIT_ID" val="diagram20201452_2*m_h_i*1_3_3"/>
  <p:tag name="KSO_WM_TEMPLATE_CATEGORY" val="diagram"/>
  <p:tag name="KSO_WM_TEMPLATE_INDEX" val="20201452"/>
  <p:tag name="KSO_WM_UNIT_LAYERLEVEL" val="1_1_1"/>
  <p:tag name="KSO_WM_TAG_VERSION" val="1.0"/>
  <p:tag name="KSO_WM_BEAUTIFY_FLAG" val="#wm#"/>
  <p:tag name="KSO_WM_UNIT_FILL_FORE_SCHEMECOLOR_INDEX_BRIGHTNESS" val="0"/>
  <p:tag name="KSO_WM_UNIT_FILL_FORE_SCHEMECOLOR_INDEX" val="5"/>
  <p:tag name="KSO_WM_UNIT_FILL_TYPE" val="1"/>
</p:tagLst>
</file>

<file path=ppt/tags/tag443.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452_2*m_h_f*1_1_1"/>
  <p:tag name="KSO_WM_TEMPLATE_CATEGORY" val="diagram"/>
  <p:tag name="KSO_WM_TEMPLATE_INDEX" val="20201452"/>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444.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452_2*m_h_f*1_2_1"/>
  <p:tag name="KSO_WM_TEMPLATE_CATEGORY" val="diagram"/>
  <p:tag name="KSO_WM_TEMPLATE_INDEX" val="20201452"/>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445.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452_2*m_h_f*1_3_1"/>
  <p:tag name="KSO_WM_TEMPLATE_CATEGORY" val="diagram"/>
  <p:tag name="KSO_WM_TEMPLATE_INDEX" val="20201452"/>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452_2*m_h_i*1_4_1"/>
  <p:tag name="KSO_WM_TEMPLATE_CATEGORY" val="diagram"/>
  <p:tag name="KSO_WM_TEMPLATE_INDEX" val="20201452"/>
  <p:tag name="KSO_WM_UNIT_LAYERLEVEL" val="1_1_1"/>
  <p:tag name="KSO_WM_TAG_VERSION" val="1.0"/>
  <p:tag name="KSO_WM_BEAUTIFY_FLAG" val="#wm#"/>
  <p:tag name="KSO_WM_UNIT_FILL_FORE_SCHEMECOLOR_INDEX_BRIGHTNESS" val="0"/>
  <p:tag name="KSO_WM_UNIT_FILL_FORE_SCHEMECOLOR_INDEX" val="5"/>
  <p:tag name="KSO_WM_UNIT_FILL_TYPE" val="1"/>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2"/>
  <p:tag name="KSO_WM_UNIT_ID" val="diagram20201452_2*m_h_i*1_4_2"/>
  <p:tag name="KSO_WM_TEMPLATE_CATEGORY" val="diagram"/>
  <p:tag name="KSO_WM_TEMPLATE_INDEX" val="20201452"/>
  <p:tag name="KSO_WM_UNIT_LAYERLEVEL" val="1_1_1"/>
  <p:tag name="KSO_WM_TAG_VERSION" val="1.0"/>
  <p:tag name="KSO_WM_BEAUTIFY_FLAG" val="#wm#"/>
  <p:tag name="KSO_WM_UNIT_FILL_FORE_SCHEMECOLOR_INDEX_BRIGHTNESS" val="0"/>
  <p:tag name="KSO_WM_UNIT_FILL_FORE_SCHEMECOLOR_INDEX" val="5"/>
  <p:tag name="KSO_WM_UNIT_FILL_TYPE" val="1"/>
</p:tagLst>
</file>

<file path=ppt/tags/tag448.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452_2*m_h_f*1_4_1"/>
  <p:tag name="KSO_WM_TEMPLATE_CATEGORY" val="diagram"/>
  <p:tag name="KSO_WM_TEMPLATE_INDEX" val="20201452"/>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1452_2*m_h_i*1_4_3"/>
  <p:tag name="KSO_WM_TEMPLATE_CATEGORY" val="diagram"/>
  <p:tag name="KSO_WM_TEMPLATE_INDEX" val="20201452"/>
  <p:tag name="KSO_WM_UNIT_LAYERLEVEL" val="1_1_1"/>
  <p:tag name="KSO_WM_TAG_VERSION" val="1.0"/>
  <p:tag name="KSO_WM_BEAUTIFY_FLAG" val="#wm#"/>
  <p:tag name="KSO_WM_UNIT_LINE_FORE_SCHEMECOLOR_INDEX_BRIGHTNESS" val="0"/>
  <p:tag name="KSO_WM_UNIT_LINE_FORE_SCHEMECOLOR_INDEX" val="5"/>
  <p:tag name="KSO_WM_UNIT_LINE_FILL_TYPE"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0.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31.1},&quot;minSize&quot;:{&quot;size1&quot;:17.8},&quot;normalSize&quot;:{&quot;size1&quot;:17.8},&quot;subLayout&quot;:[{&quot;id&quot;:&quot;2023-10-08T12:02:00&quot;,&quot;maxSize&quot;:{&quot;size1&quot;:100},&quot;minSize&quot;:{&quot;size1&quot;:61.7},&quot;normalSize&quot;:{&quot;size1&quot;:61.7},&quot;subLayout&quot;:[{&quot;id&quot;:&quot;2023-10-08T12:02:00&quot;,&quot;margin&quot;:{&quot;bottom&quot;:0,&quot;left&quot;:1.2699999809265137,&quot;right&quot;:1.2699999809265137,&quot;top&quot;:0.4230000376701355},&quot;type&quot;:0},{&quot;id&quot;:&quot;2023-10-08T12:02:00&quot;,&quot;margin&quot;:{&quot;bottom&quot;:0.025999998673796654,&quot;left&quot;:1.2699999809265137,&quot;right&quot;:1.2699999809265137,&quot;top&quot;:0.025999998673796654},&quot;type&quot;:0}],&quot;type&quot;:0},{&quot;id&quot;:&quot;2023-10-08T12:02:00&quot;,&quot;margin&quot;:{&quot;bottom&quot;:0.847000002861023,&quot;left&quot;:1.2699999809265137,&quot;right&quot;:1.2699999809265137,&quot;top&quot;:1.2699999809265137},&quot;type&quot;:0}],&quot;type&quot;:0}"/>
  <p:tag name="KSO_WM_SLIDE_BACKGROUND_TYPE" val="general"/>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5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5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45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20},&quot;minSize&quot;:{&quot;size1&quot;:11.2},&quot;normalSize&quot;:{&quot;size1&quot;:11.2},&quot;subLayout&quot;:[{&quot;id&quot;:&quot;2023-10-08T12:02:00&quot;,&quot;margin&quot;:{&quot;bottom&quot;:0.025999998673796654,&quot;left&quot;:1.2699999809265137,&quot;right&quot;:1.2699999809265137,&quot;top&quot;:0.4230000376701355},&quot;type&quot;:0},{&quot;id&quot;:&quot;2023-10-08T12:02:0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6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46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20},&quot;minSize&quot;:{&quot;size1&quot;:11.2},&quot;normalSize&quot;:{&quot;size1&quot;:11.2},&quot;subLayout&quot;:[{&quot;id&quot;:&quot;2023-10-08T12:02:00&quot;,&quot;margin&quot;:{&quot;bottom&quot;:0.025999998673796654,&quot;left&quot;:1.2699999809265137,&quot;right&quot;:1.2699999809265137,&quot;top&quot;:0.4230000376701355},&quot;type&quot;:0},{&quot;id&quot;:&quot;2023-10-08T12:02:0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46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46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20},&quot;minSize&quot;:{&quot;size1&quot;:11.2},&quot;normalSize&quot;:{&quot;size1&quot;:11.2},&quot;subLayout&quot;:[{&quot;id&quot;:&quot;2023-10-08T12:02:00&quot;,&quot;margin&quot;:{&quot;bottom&quot;:0.025999998673796654,&quot;left&quot;:1.2699999809265137,&quot;right&quot;:1.2699999809265137,&quot;top&quot;:0.4230000376701355},&quot;type&quot;:0},{&quot;id&quot;:&quot;2023-10-08T12:02:0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7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7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7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20},&quot;minSize&quot;:{&quot;size1&quot;:11.2},&quot;normalSize&quot;:{&quot;size1&quot;:11.2},&quot;subLayout&quot;:[{&quot;id&quot;:&quot;2023-10-08T12:02:00&quot;,&quot;margin&quot;:{&quot;bottom&quot;:0.025999998673796654,&quot;left&quot;:1.2699999809265137,&quot;right&quot;:1.2699999809265137,&quot;top&quot;:0.4230000376701355},&quot;type&quot;:0},{&quot;id&quot;:&quot;2023-10-08T12:02:0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7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7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47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20},&quot;minSize&quot;:{&quot;size1&quot;:11.2},&quot;normalSize&quot;:{&quot;size1&quot;:11.2},&quot;subLayout&quot;:[{&quot;id&quot;:&quot;2023-10-08T12:02:00&quot;,&quot;margin&quot;:{&quot;bottom&quot;:0.025999998673796654,&quot;left&quot;:1.2699999809265137,&quot;right&quot;:1.2699999809265137,&quot;top&quot;:0.4230000376701355},&quot;type&quot;:0},{&quot;id&quot;:&quot;2023-10-08T12:02:0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5_7*e*1"/>
  <p:tag name="KSO_WM_TEMPLATE_CATEGORY" val="custom"/>
  <p:tag name="KSO_WM_TEMPLATE_INDEX" val="20206915"/>
  <p:tag name="KSO_WM_UNIT_LAYERLEVEL" val="1"/>
  <p:tag name="KSO_WM_TAG_VERSION" val="1.0"/>
  <p:tag name="KSO_WM_BEAUTIFY_FLAG" val="#wm#"/>
  <p:tag name="KSO_WM_UNIT_PRESET_TEXT" val="01"/>
  <p:tag name="KSO_WM_UNIT_NOCLEAR" val="0"/>
  <p:tag name="KSO_WM_UNIT_VALUE" val="2"/>
  <p:tag name="KSO_WM_UNIT_TEXT_LINE_FORE_SCHEMECOLOR_INDEX_BRIGHTNESS" val="0"/>
  <p:tag name="KSO_WM_UNIT_TEXT_LINE_FORE_SCHEMECOLOR_INDEX" val="5"/>
  <p:tag name="KSO_WM_UNIT_TEXT_LINE_FILL_TYPE" val="2"/>
</p:tagLst>
</file>

<file path=ppt/tags/tag48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5_7*a*1"/>
  <p:tag name="KSO_WM_TEMPLATE_CATEGORY" val="custom"/>
  <p:tag name="KSO_WM_TEMPLATE_INDEX" val="20206915"/>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Lst>
</file>

<file path=ppt/tags/tag482.xml><?xml version="1.0" encoding="utf-8"?>
<p:tagLst xmlns:p="http://schemas.openxmlformats.org/presentationml/2006/main">
  <p:tag name="KSO_WM_BEAUTIFY_FLAG" val="#wm#"/>
  <p:tag name="KSO_WM_TEMPLATE_CATEGORY" val="custom"/>
  <p:tag name="KSO_WM_TEMPLATE_INDEX" val="20206915"/>
  <p:tag name="KSO_WM_SLIDE_ID" val="custom2020691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48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488.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31.1},&quot;minSize&quot;:{&quot;size1&quot;:17.8},&quot;normalSize&quot;:{&quot;size1&quot;:17.8},&quot;subLayout&quot;:[{&quot;id&quot;:&quot;2023-10-08T12:02:00&quot;,&quot;maxSize&quot;:{&quot;size1&quot;:100},&quot;minSize&quot;:{&quot;size1&quot;:61.7},&quot;normalSize&quot;:{&quot;size1&quot;:61.7},&quot;subLayout&quot;:[{&quot;id&quot;:&quot;2023-10-08T12:02:00&quot;,&quot;margin&quot;:{&quot;bottom&quot;:0,&quot;left&quot;:1.2699999809265137,&quot;right&quot;:1.2699999809265137,&quot;top&quot;:0.4230000376701355},&quot;type&quot;:0},{&quot;id&quot;:&quot;2023-10-08T12:02:00&quot;,&quot;margin&quot;:{&quot;bottom&quot;:0.025999998673796654,&quot;left&quot;:1.2699999809265137,&quot;right&quot;:1.2699999809265137,&quot;top&quot;:0.025999998673796654},&quot;type&quot;:0}],&quot;type&quot;:0},{&quot;id&quot;:&quot;2023-10-08T12:02:00&quot;,&quot;margin&quot;:{&quot;bottom&quot;:0.847000002861023,&quot;left&quot;:1.2699999809265137,&quot;right&quot;:1.2699999809265137,&quot;top&quot;:1.2699999809265137},&quot;type&quot;:0}],&quot;type&quot;:0}"/>
  <p:tag name="KSO_WM_SLIDE_BACKGROUND_TYPE" val="general"/>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18968_3*l_h_i*1_1_2"/>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3"/>
  <p:tag name="KSO_WM_UNIT_ID" val="diagram20218968_3*l_h_i*1_1_3"/>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4"/>
  <p:tag name="KSO_WM_UNIT_ID" val="diagram20218968_3*l_h_i*1_1_4"/>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5"/>
  <p:tag name="KSO_WM_UNIT_ID" val="diagram20218968_3*l_h_i*1_1_5"/>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2"/>
</p:tagLst>
</file>

<file path=ppt/tags/tag49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18968_3*l_h_f*1_1_1"/>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TEXT_FILL_FORE_SCHEMECOLOR_INDEX_BRIGHTNESS" val="0.25"/>
  <p:tag name="KSO_WM_UNIT_TEXT_FILL_FORE_SCHEMECOLOR_INDEX" val="13"/>
  <p:tag name="KSO_WM_UNIT_TEXT_FILL_TYPE" val="1"/>
  <p:tag name="KSO_WM_UNIT_VALUE" val="42"/>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18968_3*l_h_i*1_1_1"/>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TEXT_FILL_FORE_SCHEMECOLOR_INDEX_BRIGHTNESS" val="0"/>
  <p:tag name="KSO_WM_UNIT_TEXT_FILL_FORE_SCHEMECOLOR_INDEX" val="14"/>
  <p:tag name="KSO_WM_UNIT_TEXT_FILL_TYPE" val="1"/>
  <p:tag name="KSO_WM_UNIT_VALUE"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18968_3*l_h_i*1_2_2"/>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3"/>
  <p:tag name="KSO_WM_UNIT_ID" val="diagram20218968_3*l_h_i*1_2_3"/>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4"/>
  <p:tag name="KSO_WM_UNIT_ID" val="diagram20218968_3*l_h_i*1_2_4"/>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5"/>
  <p:tag name="KSO_WM_UNIT_ID" val="diagram20218968_3*l_h_i*1_2_5"/>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2"/>
</p:tagLst>
</file>

<file path=ppt/tags/tag503.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18968_3*l_h_f*1_2_1"/>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TEXT_FILL_FORE_SCHEMECOLOR_INDEX_BRIGHTNESS" val="0.25"/>
  <p:tag name="KSO_WM_UNIT_TEXT_FILL_FORE_SCHEMECOLOR_INDEX" val="13"/>
  <p:tag name="KSO_WM_UNIT_TEXT_FILL_TYPE" val="1"/>
  <p:tag name="KSO_WM_UNIT_VALUE" val="42"/>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18968_3*l_h_i*1_2_1"/>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TEXT_FILL_FORE_SCHEMECOLOR_INDEX_BRIGHTNESS" val="0"/>
  <p:tag name="KSO_WM_UNIT_TEXT_FILL_FORE_SCHEMECOLOR_INDEX" val="14"/>
  <p:tag name="KSO_WM_UNIT_TEXT_FILL_TYPE" val="1"/>
  <p:tag name="KSO_WM_UNIT_VALUE"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18968_3*l_h_i*1_3_2"/>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3"/>
  <p:tag name="KSO_WM_UNIT_ID" val="diagram20218968_3*l_h_i*1_3_3"/>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4"/>
  <p:tag name="KSO_WM_UNIT_ID" val="diagram20218968_3*l_h_i*1_3_4"/>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5"/>
  <p:tag name="KSO_WM_UNIT_ID" val="diagram20218968_3*l_h_i*1_3_5"/>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2"/>
</p:tagLst>
</file>

<file path=ppt/tags/tag50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18968_3*l_h_f*1_3_1"/>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TEXT_FILL_FORE_SCHEMECOLOR_INDEX_BRIGHTNESS" val="0.25"/>
  <p:tag name="KSO_WM_UNIT_TEXT_FILL_FORE_SCHEMECOLOR_INDEX" val="13"/>
  <p:tag name="KSO_WM_UNIT_TEXT_FILL_TYPE" val="1"/>
  <p:tag name="KSO_WM_UNIT_VALUE" val="4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18968_3*l_h_i*1_3_1"/>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TEXT_FILL_FORE_SCHEMECOLOR_INDEX_BRIGHTNESS" val="0"/>
  <p:tag name="KSO_WM_UNIT_TEXT_FILL_FORE_SCHEMECOLOR_INDEX" val="14"/>
  <p:tag name="KSO_WM_UNIT_TEXT_FILL_TYPE" val="1"/>
  <p:tag name="KSO_WM_UNIT_VALUE"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2"/>
  <p:tag name="KSO_WM_UNIT_ID" val="diagram20218968_3*l_h_i*1_4_2"/>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3"/>
  <p:tag name="KSO_WM_UNIT_ID" val="diagram20218968_3*l_h_i*1_4_3"/>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4"/>
  <p:tag name="KSO_WM_UNIT_ID" val="diagram20218968_3*l_h_i*1_4_4"/>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5"/>
  <p:tag name="KSO_WM_UNIT_ID" val="diagram20218968_3*l_h_i*1_4_5"/>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2"/>
</p:tagLst>
</file>

<file path=ppt/tags/tag515.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18968_3*l_h_f*1_4_1"/>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TEXT_FILL_FORE_SCHEMECOLOR_INDEX_BRIGHTNESS" val="0.25"/>
  <p:tag name="KSO_WM_UNIT_TEXT_FILL_FORE_SCHEMECOLOR_INDEX" val="13"/>
  <p:tag name="KSO_WM_UNIT_TEXT_FILL_TYPE" val="1"/>
  <p:tag name="KSO_WM_UNIT_VALUE" val="42"/>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18968_3*l_h_i*1_4_1"/>
  <p:tag name="KSO_WM_TEMPLATE_CATEGORY" val="diagram"/>
  <p:tag name="KSO_WM_TEMPLATE_INDEX" val="20218968"/>
  <p:tag name="KSO_WM_UNIT_LAYERLEVEL" val="1_1_1"/>
  <p:tag name="KSO_WM_TAG_VERSION" val="1.0"/>
  <p:tag name="KSO_WM_BEAUTIFY_FLAG" val="#wm#"/>
  <p:tag name="KSO_WM_DIAGRAM_GROUP_CODE" val="l1-1"/>
  <p:tag name="KSO_WM_CHIP_GROUPID" val="60a387d0e61189fbc45e1e39"/>
  <p:tag name="KSO_WM_CHIP_XID" val="60a387d0e61189fbc45e1e3a"/>
  <p:tag name="KSO_WM_ASSEMBLE_CHIP_INDEX" val="775d7e00586542dc8fceb9747b5f9eaf"/>
  <p:tag name="KSO_WM_UNIT_TEXT_FILL_FORE_SCHEMECOLOR_INDEX_BRIGHTNESS" val="0"/>
  <p:tag name="KSO_WM_UNIT_TEXT_FILL_FORE_SCHEMECOLOR_INDEX" val="14"/>
  <p:tag name="KSO_WM_UNIT_TEXT_FILL_TYPE" val="1"/>
  <p:tag name="KSO_WM_UNIT_VALUE" val="1"/>
</p:tagLst>
</file>

<file path=ppt/tags/tag517.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31.1},&quot;minSize&quot;:{&quot;size1&quot;:17.8},&quot;normalSize&quot;:{&quot;size1&quot;:17.8},&quot;subLayout&quot;:[{&quot;id&quot;:&quot;2023-10-08T12:02:00&quot;,&quot;maxSize&quot;:{&quot;size1&quot;:100},&quot;minSize&quot;:{&quot;size1&quot;:61.7},&quot;normalSize&quot;:{&quot;size1&quot;:61.7},&quot;subLayout&quot;:[{&quot;id&quot;:&quot;2023-10-08T12:02:00&quot;,&quot;margin&quot;:{&quot;bottom&quot;:0,&quot;left&quot;:1.2699999809265137,&quot;right&quot;:1.2699999809265137,&quot;top&quot;:0.4230000376701355},&quot;type&quot;:0},{&quot;id&quot;:&quot;2023-10-08T12:02:00&quot;,&quot;margin&quot;:{&quot;bottom&quot;:0.025999998673796654,&quot;left&quot;:1.2699999809265137,&quot;right&quot;:1.2699999809265137,&quot;top&quot;:0.025999998673796654},&quot;type&quot;:0}],&quot;type&quot;:0},{&quot;id&quot;:&quot;2023-10-08T12:02:00&quot;,&quot;margin&quot;:{&quot;bottom&quot;:0.847000002861023,&quot;left&quot;:1.2699999809265137,&quot;right&quot;:1.2699999809265137,&quot;top&quot;:1.2699999809265137},&quot;type&quot;:0}],&quot;type&quot;:0}"/>
  <p:tag name="KSO_WM_SLIDE_BACKGROUND_TYPE" val="general"/>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52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523.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31.1},&quot;minSize&quot;:{&quot;size1&quot;:17.8},&quot;normalSize&quot;:{&quot;size1&quot;:17.8},&quot;subLayout&quot;:[{&quot;id&quot;:&quot;2023-10-08T12:02:00&quot;,&quot;maxSize&quot;:{&quot;size1&quot;:100},&quot;minSize&quot;:{&quot;size1&quot;:61.7},&quot;normalSize&quot;:{&quot;size1&quot;:61.7},&quot;subLayout&quot;:[{&quot;id&quot;:&quot;2023-10-08T12:02:00&quot;,&quot;margin&quot;:{&quot;bottom&quot;:0,&quot;left&quot;:1.2699999809265137,&quot;right&quot;:1.2699999809265137,&quot;top&quot;:0.4230000376701355},&quot;type&quot;:0},{&quot;id&quot;:&quot;2023-10-08T12:02:00&quot;,&quot;margin&quot;:{&quot;bottom&quot;:0.025999998673796654,&quot;left&quot;:1.2699999809265137,&quot;right&quot;:1.2699999809265137,&quot;top&quot;:0.025999998673796654},&quot;type&quot;:0}],&quot;type&quot;:0},{&quot;id&quot;:&quot;2023-10-08T12:02:00&quot;,&quot;margin&quot;:{&quot;bottom&quot;:0.847000002861023,&quot;left&quot;:1.2699999809265137,&quot;right&quot;:1.2699999809265137,&quot;top&quot;:1.2699999809265137},&quot;type&quot;:0}],&quot;type&quot;:0}"/>
  <p:tag name="KSO_WM_SLIDE_BACKGROUND_TYPE" val="general"/>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10802_3*q_h_i*1_1_1"/>
  <p:tag name="KSO_WM_TEMPLATE_CATEGORY" val="diagram"/>
  <p:tag name="KSO_WM_TEMPLATE_INDEX" val="20210802"/>
  <p:tag name="KSO_WM_UNIT_LAYERLEVEL" val="1_1_1"/>
  <p:tag name="KSO_WM_TAG_VERSION" val="1.0"/>
  <p:tag name="KSO_WM_BEAUTIFY_FLAG" val="#wm#"/>
  <p:tag name="KSO_WM_UNIT_LINE_FORE_SCHEMECOLOR_INDEX_BRIGHTNESS" val="-0.25"/>
  <p:tag name="KSO_WM_UNIT_LINE_FORE_SCHEMECOLOR_INDEX" val="14"/>
  <p:tag name="KSO_WM_UNIT_LINE_FILL_TYPE" val="2"/>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10802_3*q_h_i*1_1_2"/>
  <p:tag name="KSO_WM_TEMPLATE_CATEGORY" val="diagram"/>
  <p:tag name="KSO_WM_TEMPLATE_INDEX" val="2021080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0.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9"/>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10802_3*q_h_f*1_1_1"/>
  <p:tag name="KSO_WM_TEMPLATE_CATEGORY" val="diagram"/>
  <p:tag name="KSO_WM_TEMPLATE_INDEX" val="20210802"/>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10802_3*q_h_i*1_1_3"/>
  <p:tag name="KSO_WM_TEMPLATE_CATEGORY" val="diagram"/>
  <p:tag name="KSO_WM_TEMPLATE_INDEX" val="2021080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10802_3*q_h_i*1_2_1"/>
  <p:tag name="KSO_WM_TEMPLATE_CATEGORY" val="diagram"/>
  <p:tag name="KSO_WM_TEMPLATE_INDEX" val="20210802"/>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10802_3*q_h_i*1_2_2"/>
  <p:tag name="KSO_WM_TEMPLATE_CATEGORY" val="diagram"/>
  <p:tag name="KSO_WM_TEMPLATE_INDEX" val="20210802"/>
  <p:tag name="KSO_WM_UNIT_LAYERLEVEL" val="1_1_1"/>
  <p:tag name="KSO_WM_TAG_VERSION" val="1.0"/>
  <p:tag name="KSO_WM_BEAUTIFY_FLAG" val="#wm#"/>
  <p:tag name="KSO_WM_UNIT_LINE_FORE_SCHEMECOLOR_INDEX_BRIGHTNESS" val="-0.25"/>
  <p:tag name="KSO_WM_UNIT_LINE_FORE_SCHEMECOLOR_INDEX" val="14"/>
  <p:tag name="KSO_WM_UNIT_LINE_FILL_TYPE" val="2"/>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10802_3*q_h_i*1_2_3"/>
  <p:tag name="KSO_WM_TEMPLATE_CATEGORY" val="diagram"/>
  <p:tag name="KSO_WM_TEMPLATE_INDEX" val="20210802"/>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535.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9"/>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10802_3*q_h_f*1_2_1"/>
  <p:tag name="KSO_WM_TEMPLATE_CATEGORY" val="diagram"/>
  <p:tag name="KSO_WM_TEMPLATE_INDEX" val="20210802"/>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10802_3*q_h_i*1_4_1"/>
  <p:tag name="KSO_WM_TEMPLATE_CATEGORY" val="diagram"/>
  <p:tag name="KSO_WM_TEMPLATE_INDEX" val="20210802"/>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10802_3*q_h_i*1_4_2"/>
  <p:tag name="KSO_WM_TEMPLATE_CATEGORY" val="diagram"/>
  <p:tag name="KSO_WM_TEMPLATE_INDEX" val="20210802"/>
  <p:tag name="KSO_WM_UNIT_LAYERLEVEL" val="1_1_1"/>
  <p:tag name="KSO_WM_TAG_VERSION" val="1.0"/>
  <p:tag name="KSO_WM_BEAUTIFY_FLAG" val="#wm#"/>
  <p:tag name="KSO_WM_UNIT_LINE_FORE_SCHEMECOLOR_INDEX_BRIGHTNESS" val="-0.25"/>
  <p:tag name="KSO_WM_UNIT_LINE_FORE_SCHEMECOLOR_INDEX" val="14"/>
  <p:tag name="KSO_WM_UNIT_LINE_FILL_TYPE" val="2"/>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210802_3*q_h_i*1_4_3"/>
  <p:tag name="KSO_WM_TEMPLATE_CATEGORY" val="diagram"/>
  <p:tag name="KSO_WM_TEMPLATE_INDEX" val="20210802"/>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539.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9"/>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10802_3*q_h_f*1_4_1"/>
  <p:tag name="KSO_WM_TEMPLATE_CATEGORY" val="diagram"/>
  <p:tag name="KSO_WM_TEMPLATE_INDEX" val="20210802"/>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10802_3*q_h_i*1_3_1"/>
  <p:tag name="KSO_WM_TEMPLATE_CATEGORY" val="diagram"/>
  <p:tag name="KSO_WM_TEMPLATE_INDEX" val="2021080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10802_3*q_h_i*1_3_2"/>
  <p:tag name="KSO_WM_TEMPLATE_CATEGORY" val="diagram"/>
  <p:tag name="KSO_WM_TEMPLATE_INDEX" val="20210802"/>
  <p:tag name="KSO_WM_UNIT_LAYERLEVEL" val="1_1_1"/>
  <p:tag name="KSO_WM_TAG_VERSION" val="1.0"/>
  <p:tag name="KSO_WM_BEAUTIFY_FLAG" val="#wm#"/>
  <p:tag name="KSO_WM_UNIT_LINE_FORE_SCHEMECOLOR_INDEX_BRIGHTNESS" val="-0.25"/>
  <p:tag name="KSO_WM_UNIT_LINE_FORE_SCHEMECOLOR_INDEX" val="14"/>
  <p:tag name="KSO_WM_UNIT_LINE_FILL_TYPE" val="2"/>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10802_3*q_h_i*1_3_3"/>
  <p:tag name="KSO_WM_TEMPLATE_CATEGORY" val="diagram"/>
  <p:tag name="KSO_WM_TEMPLATE_INDEX" val="2021080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543.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9"/>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10802_3*q_h_f*1_3_1"/>
  <p:tag name="KSO_WM_TEMPLATE_CATEGORY" val="diagram"/>
  <p:tag name="KSO_WM_TEMPLATE_INDEX" val="20210802"/>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544.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31.1},&quot;minSize&quot;:{&quot;size1&quot;:17.8},&quot;normalSize&quot;:{&quot;size1&quot;:17.8},&quot;subLayout&quot;:[{&quot;id&quot;:&quot;2023-10-08T12:02:00&quot;,&quot;maxSize&quot;:{&quot;size1&quot;:100},&quot;minSize&quot;:{&quot;size1&quot;:61.7},&quot;normalSize&quot;:{&quot;size1&quot;:61.7},&quot;subLayout&quot;:[{&quot;id&quot;:&quot;2023-10-08T12:02:00&quot;,&quot;margin&quot;:{&quot;bottom&quot;:0,&quot;left&quot;:1.2699999809265137,&quot;right&quot;:1.2699999809265137,&quot;top&quot;:0.4230000376701355},&quot;type&quot;:0},{&quot;id&quot;:&quot;2023-10-08T12:02:00&quot;,&quot;margin&quot;:{&quot;bottom&quot;:0.025999998673796654,&quot;left&quot;:1.2699999809265137,&quot;right&quot;:1.2699999809265137,&quot;top&quot;:0.025999998673796654},&quot;type&quot;:0}],&quot;type&quot;:0},{&quot;id&quot;:&quot;2023-10-08T12:02:00&quot;,&quot;margin&quot;:{&quot;bottom&quot;:0.847000002861023,&quot;left&quot;:1.2699999809265137,&quot;right&quot;:1.2699999809265137,&quot;top&quot;:1.2699999809265137},&quot;type&quot;:0}],&quot;type&quot;:0}"/>
  <p:tag name="KSO_WM_SLIDE_BACKGROUND_TYPE" val="general"/>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54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0.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31.1},&quot;minSize&quot;:{&quot;size1&quot;:17.8},&quot;normalSize&quot;:{&quot;size1&quot;:17.8},&quot;subLayout&quot;:[{&quot;id&quot;:&quot;2023-10-08T12:02:00&quot;,&quot;maxSize&quot;:{&quot;size1&quot;:100},&quot;minSize&quot;:{&quot;size1&quot;:61.7},&quot;normalSize&quot;:{&quot;size1&quot;:61.7},&quot;subLayout&quot;:[{&quot;id&quot;:&quot;2023-10-08T12:02:00&quot;,&quot;margin&quot;:{&quot;bottom&quot;:0,&quot;left&quot;:1.2699999809265137,&quot;right&quot;:1.2699999809265137,&quot;top&quot;:0.4230000376701355},&quot;type&quot;:0},{&quot;id&quot;:&quot;2023-10-08T12:02:00&quot;,&quot;margin&quot;:{&quot;bottom&quot;:0.025999998673796654,&quot;left&quot;:1.2699999809265137,&quot;right&quot;:1.2699999809265137,&quot;top&quot;:0.025999998673796654},&quot;type&quot;:0}],&quot;type&quot;:0},{&quot;id&quot;:&quot;2023-10-08T12:02:00&quot;,&quot;margin&quot;:{&quot;bottom&quot;:0.847000002861023,&quot;left&quot;:1.2699999809265137,&quot;right&quot;:1.2699999809265137,&quot;top&quot;:1.2699999809265137},&quot;type&quot;:0}],&quot;type&quot;:0}"/>
  <p:tag name="KSO_WM_SLIDE_BACKGROUND_TYPE" val="general"/>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55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556.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2:00&quot;,&quot;maxSize&quot;:{&quot;size1&quot;:31.1},&quot;minSize&quot;:{&quot;size1&quot;:17.8},&quot;normalSize&quot;:{&quot;size1&quot;:17.8},&quot;subLayout&quot;:[{&quot;id&quot;:&quot;2023-10-08T12:02:00&quot;,&quot;maxSize&quot;:{&quot;size1&quot;:100},&quot;minSize&quot;:{&quot;size1&quot;:61.7},&quot;normalSize&quot;:{&quot;size1&quot;:61.7},&quot;subLayout&quot;:[{&quot;id&quot;:&quot;2023-10-08T12:02:00&quot;,&quot;margin&quot;:{&quot;bottom&quot;:0,&quot;left&quot;:1.2699999809265137,&quot;right&quot;:1.2699999809265137,&quot;top&quot;:0.4230000376701355},&quot;type&quot;:0},{&quot;id&quot;:&quot;2023-10-08T12:02:00&quot;,&quot;margin&quot;:{&quot;bottom&quot;:0.025999998673796654,&quot;left&quot;:1.2699999809265137,&quot;right&quot;:1.2699999809265137,&quot;top&quot;:0.025999998673796654},&quot;type&quot;:0}],&quot;type&quot;:0},{&quot;id&quot;:&quot;2023-10-08T12:02:00&quot;,&quot;margin&quot;:{&quot;bottom&quot;:0.847000002861023,&quot;left&quot;:1.2699999809265137,&quot;right&quot;:1.2699999809265137,&quot;top&quot;:1.2699999809265137},&quot;type&quot;:0}],&quot;type&quot;:0}"/>
  <p:tag name="KSO_WM_SLIDE_BACKGROUND_TYPE" val="general"/>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561.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4"/>
</p:tagLst>
</file>

<file path=ppt/tags/tag562.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563.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564.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565.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8"/>
</p:tagLst>
</file>

<file path=ppt/tags/tag56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567.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2:01&quot;,&quot;maxSize&quot;:{&quot;size1&quot;:31.1},&quot;minSize&quot;:{&quot;size1&quot;:17.8},&quot;normalSize&quot;:{&quot;size1&quot;:17.8},&quot;subLayout&quot;:[{&quot;id&quot;:&quot;2023-10-08T12:02:01&quot;,&quot;maxSize&quot;:{&quot;size1&quot;:100},&quot;minSize&quot;:{&quot;size1&quot;:61.7},&quot;normalSize&quot;:{&quot;size1&quot;:61.7},&quot;subLayout&quot;:[{&quot;id&quot;:&quot;2023-10-08T12:02:01&quot;,&quot;margin&quot;:{&quot;bottom&quot;:0,&quot;left&quot;:1.2699999809265137,&quot;right&quot;:1.2699999809265137,&quot;top&quot;:0.4230000376701355},&quot;type&quot;:0},{&quot;id&quot;:&quot;2023-10-08T12:02:01&quot;,&quot;margin&quot;:{&quot;bottom&quot;:0.025999998673796654,&quot;left&quot;:1.2699999809265137,&quot;right&quot;:1.2699999809265137,&quot;top&quot;:0.025999998673796654},&quot;type&quot;:0}],&quot;type&quot;:0},{&quot;id&quot;:&quot;2023-10-08T12:02:01&quot;,&quot;margin&quot;:{&quot;bottom&quot;:0.847000002861023,&quot;left&quot;:1.2699999809265137,&quot;right&quot;:1.2699999809265137,&quot;top&quot;:1.2699999809265137},&quot;type&quot;:0}],&quot;type&quot;:0}"/>
  <p:tag name="KSO_WM_SLIDE_BACKGROUND_TYPE" val="general"/>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57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573.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2:01&quot;,&quot;maxSize&quot;:{&quot;size1&quot;:31.1},&quot;minSize&quot;:{&quot;size1&quot;:17.8},&quot;normalSize&quot;:{&quot;size1&quot;:17.8},&quot;subLayout&quot;:[{&quot;id&quot;:&quot;2023-10-08T12:02:01&quot;,&quot;maxSize&quot;:{&quot;size1&quot;:100},&quot;minSize&quot;:{&quot;size1&quot;:61.7},&quot;normalSize&quot;:{&quot;size1&quot;:61.7},&quot;subLayout&quot;:[{&quot;id&quot;:&quot;2023-10-08T12:02:01&quot;,&quot;margin&quot;:{&quot;bottom&quot;:0,&quot;left&quot;:1.2699999809265137,&quot;right&quot;:1.2699999809265137,&quot;top&quot;:0.4230000376701355},&quot;type&quot;:0},{&quot;id&quot;:&quot;2023-10-08T12:02:01&quot;,&quot;margin&quot;:{&quot;bottom&quot;:0.025999998673796654,&quot;left&quot;:1.2699999809265137,&quot;right&quot;:1.2699999809265137,&quot;top&quot;:0.025999998673796654},&quot;type&quot;:0}],&quot;type&quot;:0},{&quot;id&quot;:&quot;2023-10-08T12:02:01&quot;,&quot;margin&quot;:{&quot;bottom&quot;:0.847000002861023,&quot;left&quot;:1.2699999809265137,&quot;right&quot;:1.2699999809265137,&quot;top&quot;:1.2699999809265137},&quot;type&quot;:0}],&quot;type&quot;:0}"/>
  <p:tag name="KSO_WM_SLIDE_BACKGROUND_TYPE" val="general"/>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57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579.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2:01&quot;,&quot;maxSize&quot;:{&quot;size1&quot;:31.1},&quot;minSize&quot;:{&quot;size1&quot;:17.8},&quot;normalSize&quot;:{&quot;size1&quot;:17.8},&quot;subLayout&quot;:[{&quot;id&quot;:&quot;2023-10-08T12:02:01&quot;,&quot;maxSize&quot;:{&quot;size1&quot;:100},&quot;minSize&quot;:{&quot;size1&quot;:61.7},&quot;normalSize&quot;:{&quot;size1&quot;:61.7},&quot;subLayout&quot;:[{&quot;id&quot;:&quot;2023-10-08T12:02:01&quot;,&quot;margin&quot;:{&quot;bottom&quot;:0,&quot;left&quot;:1.2699999809265137,&quot;right&quot;:1.2699999809265137,&quot;top&quot;:0.4230000376701355},&quot;type&quot;:0},{&quot;id&quot;:&quot;2023-10-08T12:02:01&quot;,&quot;margin&quot;:{&quot;bottom&quot;:0.025999998673796654,&quot;left&quot;:1.2699999809265137,&quot;right&quot;:1.2699999809265137,&quot;top&quot;:0.025999998673796654},&quot;type&quot;:0}],&quot;type&quot;:0},{&quot;id&quot;:&quot;2023-10-08T12:02:01&quot;,&quot;margin&quot;:{&quot;bottom&quot;:0.847000002861023,&quot;left&quot;:1.2699999809265137,&quot;right&quot;:1.2699999809265137,&quot;top&quot;:1.2699999809265137},&quot;type&quot;:0}],&quot;type&quot;:0}"/>
  <p:tag name="KSO_WM_SLIDE_BACKGROUND_TYPE" val="general"/>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58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585.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2:01&quot;,&quot;maxSize&quot;:{&quot;size1&quot;:31.1},&quot;minSize&quot;:{&quot;size1&quot;:17.8},&quot;normalSize&quot;:{&quot;size1&quot;:17.8},&quot;subLayout&quot;:[{&quot;id&quot;:&quot;2023-10-08T12:02:01&quot;,&quot;maxSize&quot;:{&quot;size1&quot;:100},&quot;minSize&quot;:{&quot;size1&quot;:61.7},&quot;normalSize&quot;:{&quot;size1&quot;:61.7},&quot;subLayout&quot;:[{&quot;id&quot;:&quot;2023-10-08T12:02:01&quot;,&quot;margin&quot;:{&quot;bottom&quot;:0,&quot;left&quot;:1.2699999809265137,&quot;right&quot;:1.2699999809265137,&quot;top&quot;:0.4230000376701355},&quot;type&quot;:0},{&quot;id&quot;:&quot;2023-10-08T12:02:01&quot;,&quot;margin&quot;:{&quot;bottom&quot;:0.025999998673796654,&quot;left&quot;:1.2699999809265137,&quot;right&quot;:1.2699999809265137,&quot;top&quot;:0.025999998673796654},&quot;type&quot;:0}],&quot;type&quot;:0},{&quot;id&quot;:&quot;2023-10-08T12:02:01&quot;,&quot;margin&quot;:{&quot;bottom&quot;:0.847000002861023,&quot;left&quot;:1.2699999809265137,&quot;right&quot;:1.2699999809265137,&quot;top&quot;:1.2699999809265137},&quot;type&quot;:0}],&quot;type&quot;:0}"/>
  <p:tag name="KSO_WM_SLIDE_BACKGROUND_TYPE" val="general"/>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WM_BEAUTIFY_ZORDER_FLAG_TAG" val="3"/>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591.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2:01&quot;,&quot;maxSize&quot;:{&quot;size1&quot;:31.1},&quot;minSize&quot;:{&quot;size1&quot;:17.8},&quot;normalSize&quot;:{&quot;size1&quot;:17.8},&quot;subLayout&quot;:[{&quot;id&quot;:&quot;2023-10-08T12:02:01&quot;,&quot;maxSize&quot;:{&quot;size1&quot;:100},&quot;minSize&quot;:{&quot;size1&quot;:61.7},&quot;normalSize&quot;:{&quot;size1&quot;:61.7},&quot;subLayout&quot;:[{&quot;id&quot;:&quot;2023-10-08T12:02:01&quot;,&quot;margin&quot;:{&quot;bottom&quot;:0,&quot;left&quot;:1.2699999809265137,&quot;right&quot;:1.2699999809265137,&quot;top&quot;:0.4230000376701355},&quot;type&quot;:0},{&quot;id&quot;:&quot;2023-10-08T12:02:01&quot;,&quot;margin&quot;:{&quot;bottom&quot;:0.025999998673796654,&quot;left&quot;:1.2699999809265137,&quot;right&quot;:1.2699999809265137,&quot;top&quot;:0.025999998673796654},&quot;type&quot;:0}],&quot;type&quot;:0},{&quot;id&quot;:&quot;2023-10-08T12:02:01&quot;,&quot;margin&quot;:{&quot;bottom&quot;:0.847000002861023,&quot;left&quot;:1.2699999809265137,&quot;right&quot;:1.2699999809265137,&quot;top&quot;:1.2699999809265137},&quot;type&quot;:0}],&quot;type&quot;:0}"/>
  <p:tag name="KSO_WM_SLIDE_BACKGROUND_TYPE" val="general"/>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59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62_2*l_h_i*1_1_1"/>
  <p:tag name="KSO_WM_TEMPLATE_CATEGORY" val="diagram"/>
  <p:tag name="KSO_WM_TEMPLATE_INDEX" val="20228762"/>
  <p:tag name="KSO_WM_UNIT_LAYERLEVEL" val="1_1_1"/>
  <p:tag name="KSO_WM_TAG_VERSION" val="1.0"/>
  <p:tag name="KSO_WM_BEAUTIFY_FLAG" val="#wm#"/>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1"/>
  <p:tag name="KSO_WM_UNIT_FILL_FORE_SCHEMECOLOR_INDEX_2_TRANS" val="0"/>
  <p:tag name="KSO_WM_UNIT_FILL_GRADIENT_TYPE" val="0"/>
  <p:tag name="KSO_WM_UNIT_FILL_GRADIENT_ANGLE" val="130"/>
  <p:tag name="KSO_WM_UNIT_FILL_GRADIENT_Direction" val="-2"/>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62_2*l_h_i*1_3_1"/>
  <p:tag name="KSO_WM_TEMPLATE_CATEGORY" val="diagram"/>
  <p:tag name="KSO_WM_TEMPLATE_INDEX" val="20228762"/>
  <p:tag name="KSO_WM_UNIT_LAYERLEVEL" val="1_1_1"/>
  <p:tag name="KSO_WM_TAG_VERSION" val="1.0"/>
  <p:tag name="KSO_WM_BEAUTIFY_FLAG" val="#wm#"/>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1"/>
  <p:tag name="KSO_WM_UNIT_FILL_FORE_SCHEMECOLOR_INDEX_2_TRANS" val="0"/>
  <p:tag name="KSO_WM_UNIT_FILL_GRADIENT_TYPE" val="0"/>
  <p:tag name="KSO_WM_UNIT_FILL_GRADIENT_ANGLE" val="130"/>
  <p:tag name="KSO_WM_UNIT_FILL_GRADIENT_Direction" val="-2"/>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59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762_2*l_h_a*1_3_1"/>
  <p:tag name="KSO_WM_TEMPLATE_CATEGORY" val="diagram"/>
  <p:tag name="KSO_WM_TEMPLATE_INDEX" val="20228762"/>
  <p:tag name="KSO_WM_UNIT_LAYERLEVEL" val="1_1_1"/>
  <p:tag name="KSO_WM_TAG_VERSION" val="1.0"/>
  <p:tag name="KSO_WM_BEAUTIFY_FLAG" val="#wm#"/>
  <p:tag name="KSO_WM_UNIT_VALUE" val="9"/>
  <p:tag name="KSO_WM_UNIT_TEXT_FILL_FORE_SCHEMECOLOR_INDEX_BRIGHTNESS" val="0"/>
  <p:tag name="KSO_WM_UNIT_TEXT_FILL_FORE_SCHEMECOLOR_INDEX" val="14"/>
  <p:tag name="KSO_WM_UNIT_TEXT_FILL_TYPE" val="1"/>
</p:tagLst>
</file>

<file path=ppt/tags/tag599.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62_2*l_h_f*1_3_1"/>
  <p:tag name="KSO_WM_TEMPLATE_CATEGORY" val="diagram"/>
  <p:tag name="KSO_WM_TEMPLATE_INDEX" val="20228762"/>
  <p:tag name="KSO_WM_UNIT_LAYERLEVEL" val="1_1_1"/>
  <p:tag name="KSO_WM_TAG_VERSION" val="1.0"/>
  <p:tag name="KSO_WM_BEAUTIFY_FLAG" val="#wm#"/>
  <p:tag name="KSO_WM_UNIT_PRESET_TEXT" val="单击此处添加文本具体内容，简明扼要地阐述您的观点，以便观者准确地理解您传达的思想。"/>
  <p:tag name="KSO_WM_UNIT_TEXT_FILL_FORE_SCHEMECOLOR_INDEX_BRIGHTNESS" val="0"/>
  <p:tag name="KSO_WM_UNIT_TEXT_FILL_FORE_SCHEMECOLOR_INDEX" val="14"/>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5"/>
  <p:tag name="KSO_WM_UNIT_LAYERLEVEL" val="1"/>
  <p:tag name="KSO_WM_TAG_VERSION" val="1.0"/>
  <p:tag name="KSO_WM_BEAUTIFY_FLAG" val="#wm#"/>
  <p:tag name="KSO_WM_UNIT_TYPE" val="y"/>
  <p:tag name="KSO_WM_UNIT_INDEX" val="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62_2*l_h_i*1_3_2"/>
  <p:tag name="KSO_WM_TEMPLATE_CATEGORY" val="diagram"/>
  <p:tag name="KSO_WM_TEMPLATE_INDEX" val="20228762"/>
  <p:tag name="KSO_WM_UNIT_LAYERLEVEL" val="1_1_1"/>
  <p:tag name="KSO_WM_TAG_VERSION" val="1.0"/>
  <p:tag name="KSO_WM_BEAUTIFY_FLAG" val="#wm#"/>
  <p:tag name="KSO_WM_UNIT_TEXT_FILL_FORE_SCHEMECOLOR_INDEX_1_BRIGHTNESS" val="0"/>
  <p:tag name="KSO_WM_UNIT_TEXT_FILL_FORE_SCHEMECOLOR_INDEX_1" val="14"/>
  <p:tag name="KSO_WM_UNIT_TEXT_FILL_FORE_SCHEMECOLOR_INDEX_1_POS" val="0"/>
  <p:tag name="KSO_WM_UNIT_TEXT_FILL_FORE_SCHEMECOLOR_INDEX_1_TRANS" val="0"/>
  <p:tag name="KSO_WM_UNIT_TEXT_FILL_FORE_SCHEMECOLOR_INDEX_2_BRIGHTNESS" val="0"/>
  <p:tag name="KSO_WM_UNIT_TEXT_FILL_FORE_SCHEMECOLOR_INDEX_2" val="14"/>
  <p:tag name="KSO_WM_UNIT_TEXT_FILL_FORE_SCHEMECOLOR_INDEX_2_POS" val="0.27"/>
  <p:tag name="KSO_WM_UNIT_TEXT_FILL_FORE_SCHEMECOLOR_INDEX_2_TRANS" val="0"/>
</p:tagLst>
</file>

<file path=ppt/tags/tag6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762_2*l_h_a*1_1_1"/>
  <p:tag name="KSO_WM_TEMPLATE_CATEGORY" val="diagram"/>
  <p:tag name="KSO_WM_TEMPLATE_INDEX" val="20228762"/>
  <p:tag name="KSO_WM_UNIT_LAYERLEVEL" val="1_1_1"/>
  <p:tag name="KSO_WM_TAG_VERSION" val="1.0"/>
  <p:tag name="KSO_WM_BEAUTIFY_FLAG" val="#wm#"/>
  <p:tag name="KSO_WM_UNIT_VALUE" val="9"/>
  <p:tag name="KSO_WM_UNIT_PRESET_TEXT" val="单击添加标题"/>
  <p:tag name="KSO_WM_UNIT_TEXT_FILL_FORE_SCHEMECOLOR_INDEX_BRIGHTNESS" val="0"/>
  <p:tag name="KSO_WM_UNIT_TEXT_FILL_FORE_SCHEMECOLOR_INDEX" val="14"/>
  <p:tag name="KSO_WM_UNIT_TEXT_FILL_TYPE" val="1"/>
</p:tagLst>
</file>

<file path=ppt/tags/tag602.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62_2*l_h_f*1_1_1"/>
  <p:tag name="KSO_WM_TEMPLATE_CATEGORY" val="diagram"/>
  <p:tag name="KSO_WM_TEMPLATE_INDEX" val="20228762"/>
  <p:tag name="KSO_WM_UNIT_LAYERLEVEL" val="1_1_1"/>
  <p:tag name="KSO_WM_TAG_VERSION" val="1.0"/>
  <p:tag name="KSO_WM_BEAUTIFY_FLAG" val="#wm#"/>
  <p:tag name="KSO_WM_UNIT_PRESET_TEXT" val="在右侧编辑区输入内容"/>
  <p:tag name="KSO_WM_UNIT_TEXT_FILL_FORE_SCHEMECOLOR_INDEX_BRIGHTNESS" val="0"/>
  <p:tag name="KSO_WM_UNIT_TEXT_FILL_FORE_SCHEMECOLOR_INDEX" val="14"/>
  <p:tag name="KSO_WM_UNIT_TEXT_FILL_TYPE" val="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62_2*l_h_i*1_1_2"/>
  <p:tag name="KSO_WM_TEMPLATE_CATEGORY" val="diagram"/>
  <p:tag name="KSO_WM_TEMPLATE_INDEX" val="20228762"/>
  <p:tag name="KSO_WM_UNIT_LAYERLEVEL" val="1_1_1"/>
  <p:tag name="KSO_WM_TAG_VERSION" val="1.0"/>
  <p:tag name="KSO_WM_BEAUTIFY_FLAG" val="#wm#"/>
  <p:tag name="KSO_WM_UNIT_TEXT_FILL_FORE_SCHEMECOLOR_INDEX_1_BRIGHTNESS" val="0"/>
  <p:tag name="KSO_WM_UNIT_TEXT_FILL_FORE_SCHEMECOLOR_INDEX_1" val="14"/>
  <p:tag name="KSO_WM_UNIT_TEXT_FILL_FORE_SCHEMECOLOR_INDEX_1_POS" val="0"/>
  <p:tag name="KSO_WM_UNIT_TEXT_FILL_FORE_SCHEMECOLOR_INDEX_1_TRANS" val="0"/>
  <p:tag name="KSO_WM_UNIT_TEXT_FILL_FORE_SCHEMECOLOR_INDEX_2_BRIGHTNESS" val="0"/>
  <p:tag name="KSO_WM_UNIT_TEXT_FILL_FORE_SCHEMECOLOR_INDEX_2" val="14"/>
  <p:tag name="KSO_WM_UNIT_TEXT_FILL_FORE_SCHEMECOLOR_INDEX_2_POS" val="0.27"/>
  <p:tag name="KSO_WM_UNIT_TEXT_FILL_FORE_SCHEMECOLOR_INDEX_2_TRANS" val="0"/>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62_2*l_h_i*1_2_1"/>
  <p:tag name="KSO_WM_TEMPLATE_CATEGORY" val="diagram"/>
  <p:tag name="KSO_WM_TEMPLATE_INDEX" val="20228762"/>
  <p:tag name="KSO_WM_UNIT_LAYERLEVEL" val="1_1_1"/>
  <p:tag name="KSO_WM_TAG_VERSION" val="1.0"/>
  <p:tag name="KSO_WM_BEAUTIFY_FLAG" val="#wm#"/>
  <p:tag name="KSO_WM_UNIT_FILL_FORE_SCHEMECOLOR_INDEX_1_BRIGHTNESS" val="-0.25"/>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1"/>
  <p:tag name="KSO_WM_UNIT_FILL_FORE_SCHEMECOLOR_INDEX_2_TRANS" val="0"/>
  <p:tag name="KSO_WM_UNIT_FILL_GRADIENT_TYPE" val="0"/>
  <p:tag name="KSO_WM_UNIT_FILL_GRADIENT_ANGLE" val="130"/>
  <p:tag name="KSO_WM_UNIT_FILL_GRADIENT_Direction" val="-2"/>
  <p:tag name="KSO_WM_UNIT_FILL_TYPE" val="3"/>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Lst>
</file>

<file path=ppt/tags/tag605.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762_2*l_h_a*1_2_1"/>
  <p:tag name="KSO_WM_TEMPLATE_CATEGORY" val="diagram"/>
  <p:tag name="KSO_WM_TEMPLATE_INDEX" val="20228762"/>
  <p:tag name="KSO_WM_UNIT_LAYERLEVEL" val="1_1_1"/>
  <p:tag name="KSO_WM_TAG_VERSION" val="1.0"/>
  <p:tag name="KSO_WM_BEAUTIFY_FLAG" val="#wm#"/>
  <p:tag name="KSO_WM_UNIT_VALUE" val="9"/>
  <p:tag name="KSO_WM_UNIT_TEXT_FILL_FORE_SCHEMECOLOR_INDEX_BRIGHTNESS" val="0"/>
  <p:tag name="KSO_WM_UNIT_TEXT_FILL_FORE_SCHEMECOLOR_INDEX" val="14"/>
  <p:tag name="KSO_WM_UNIT_TEXT_FILL_TYPE" val="1"/>
</p:tagLst>
</file>

<file path=ppt/tags/tag606.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62_2*l_h_f*1_2_1"/>
  <p:tag name="KSO_WM_TEMPLATE_CATEGORY" val="diagram"/>
  <p:tag name="KSO_WM_TEMPLATE_INDEX" val="20228762"/>
  <p:tag name="KSO_WM_UNIT_LAYERLEVEL" val="1_1_1"/>
  <p:tag name="KSO_WM_TAG_VERSION" val="1.0"/>
  <p:tag name="KSO_WM_BEAUTIFY_FLAG" val="#wm#"/>
  <p:tag name="KSO_WM_UNIT_PRESET_TEXT" val="在右侧编辑区输入内容"/>
  <p:tag name="KSO_WM_UNIT_TEXT_FILL_FORE_SCHEMECOLOR_INDEX_BRIGHTNESS" val="0"/>
  <p:tag name="KSO_WM_UNIT_TEXT_FILL_FORE_SCHEMECOLOR_INDEX" val="14"/>
  <p:tag name="KSO_WM_UNIT_TEXT_FILL_TYPE" val="1"/>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62_2*l_h_i*1_2_2"/>
  <p:tag name="KSO_WM_TEMPLATE_CATEGORY" val="diagram"/>
  <p:tag name="KSO_WM_TEMPLATE_INDEX" val="20228762"/>
  <p:tag name="KSO_WM_UNIT_LAYERLEVEL" val="1_1_1"/>
  <p:tag name="KSO_WM_TAG_VERSION" val="1.0"/>
  <p:tag name="KSO_WM_BEAUTIFY_FLAG" val="#wm#"/>
  <p:tag name="KSO_WM_UNIT_TEXT_FILL_FORE_SCHEMECOLOR_INDEX_1_BRIGHTNESS" val="0"/>
  <p:tag name="KSO_WM_UNIT_TEXT_FILL_FORE_SCHEMECOLOR_INDEX_1" val="14"/>
  <p:tag name="KSO_WM_UNIT_TEXT_FILL_FORE_SCHEMECOLOR_INDEX_1_POS" val="0"/>
  <p:tag name="KSO_WM_UNIT_TEXT_FILL_FORE_SCHEMECOLOR_INDEX_1_TRANS" val="0"/>
  <p:tag name="KSO_WM_UNIT_TEXT_FILL_FORE_SCHEMECOLOR_INDEX_2_BRIGHTNESS" val="0"/>
  <p:tag name="KSO_WM_UNIT_TEXT_FILL_FORE_SCHEMECOLOR_INDEX_2" val="14"/>
  <p:tag name="KSO_WM_UNIT_TEXT_FILL_FORE_SCHEMECOLOR_INDEX_2_POS" val="0.27"/>
  <p:tag name="KSO_WM_UNIT_TEXT_FILL_FORE_SCHEMECOLOR_INDEX_2_TRANS" val="0"/>
  <p:tag name="KSO_WM_UNIT_TEXT_FILL_FORE_SCHEMECOLOR_INDEX_3_BRIGHTNESS" val="0.4"/>
  <p:tag name="KSO_WM_UNIT_TEXT_FILL_FORE_SCHEMECOLOR_INDEX_3" val="7"/>
  <p:tag name="KSO_WM_UNIT_TEXT_FILL_FORE_SCHEMECOLOR_INDEX_3_POS" val="0.77"/>
  <p:tag name="KSO_WM_UNIT_TEXT_FILL_FORE_SCHEMECOLOR_INDEX_3_TRANS" val="1"/>
  <p:tag name="KSO_WM_UNIT_TEXT_FILL_FORE_SCHEMECOLOR_INDEX_4_BRIGHTNESS" val="-0.25"/>
  <p:tag name="KSO_WM_UNIT_TEXT_FILL_FORE_SCHEMECOLOR_INDEX_4" val="7"/>
  <p:tag name="KSO_WM_UNIT_TEXT_FILL_FORE_SCHEMECOLOR_INDEX_4_POS" val="1"/>
  <p:tag name="KSO_WM_UNIT_TEXT_FILL_FORE_SCHEMECOLOR_INDEX_4_TRANS" val="0"/>
  <p:tag name="KSO_WM_UNIT_TEXT_FILL_GRADIENT_TYPE" val="0"/>
  <p:tag name="KSO_WM_UNIT_TEXT_FILL_GRADIENT_ANGLE" val="90"/>
  <p:tag name="KSO_WM_UNIT_TEXT_FILL_GRADIENT_Direction" val="1"/>
  <p:tag name="KSO_WM_UNIT_TEXT_FILL_TYPE" val="3"/>
</p:tagLst>
</file>

<file path=ppt/tags/tag60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2:02:01&quot;,&quot;maxSize&quot;:{&quot;size1&quot;:20},&quot;minSize&quot;:{&quot;size1&quot;:11.2},&quot;normalSize&quot;:{&quot;size1&quot;:11.2},&quot;subLayout&quot;:[{&quot;id&quot;:&quot;2023-10-08T12:02:01&quot;,&quot;margin&quot;:{&quot;bottom&quot;:0.025999998673796654,&quot;left&quot;:1.2699999809265137,&quot;right&quot;:1.2699999809265137,&quot;top&quot;:0.4230000376701355},&quot;type&quot;:0},{&quot;id&quot;:&quot;2023-10-08T12:02:01&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1"/>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VALUE" val="49"/>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5824_4*m_i*1_1"/>
  <p:tag name="KSO_WM_TEMPLATE_CATEGORY" val="diagram"/>
  <p:tag name="KSO_WM_TEMPLATE_INDEX" val="20205824"/>
  <p:tag name="KSO_WM_UNIT_LAYERLEVEL" val="1_1"/>
  <p:tag name="KSO_WM_TAG_VERSION" val="1.0"/>
  <p:tag name="KSO_WM_BEAUTIFY_FLAG" val="#wm#"/>
  <p:tag name="KSO_WM_UNIT_LINE_FORE_SCHEMECOLOR_INDEX_BRIGHTNESS" val="-0.15"/>
  <p:tag name="KSO_WM_UNIT_LINE_FORE_SCHEMECOLOR_INDEX" val="14"/>
  <p:tag name="KSO_WM_UNIT_LINE_FILL_TYPE" val="2"/>
</p:tagLst>
</file>

<file path=ppt/tags/tag615.xml><?xml version="1.0" encoding="utf-8"?>
<p:tagLst xmlns:p="http://schemas.openxmlformats.org/presentationml/2006/main">
  <p:tag name="KSO_WM_UNIT_SUBTYPE" val="a"/>
  <p:tag name="KSO_WM_UNIT_PRESET_TEXT" val="单击此处输入您的正文，文字是您思想的提炼，为了最终演示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5824_4*m_h_f*1_1_1"/>
  <p:tag name="KSO_WM_TEMPLATE_CATEGORY" val="diagram"/>
  <p:tag name="KSO_WM_TEMPLATE_INDEX" val="20205824"/>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5824_4*m_h_i*1_1_3"/>
  <p:tag name="KSO_WM_TEMPLATE_CATEGORY" val="diagram"/>
  <p:tag name="KSO_WM_TEMPLATE_INDEX" val="20205824"/>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5824_4*m_h_i*1_1_1"/>
  <p:tag name="KSO_WM_TEMPLATE_CATEGORY" val="diagram"/>
  <p:tag name="KSO_WM_TEMPLATE_INDEX" val="20205824"/>
  <p:tag name="KSO_WM_UNIT_LAYERLEVEL" val="1_1_1"/>
  <p:tag name="KSO_WM_TAG_VERSION" val="1.0"/>
  <p:tag name="KSO_WM_BEAUTIFY_FLAG" val="#wm#"/>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18.xml><?xml version="1.0" encoding="utf-8"?>
<p:tagLst xmlns:p="http://schemas.openxmlformats.org/presentationml/2006/main">
  <p:tag name="KSO_WM_UNIT_SUBTYPE" val="a"/>
  <p:tag name="KSO_WM_UNIT_PRESET_TEXT" val="单击此处输入您的正文，文字是您思想的提炼，为了最终演示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5824_4*m_h_f*1_2_1"/>
  <p:tag name="KSO_WM_TEMPLATE_CATEGORY" val="diagram"/>
  <p:tag name="KSO_WM_TEMPLATE_INDEX" val="20205824"/>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5824_4*m_h_i*1_2_3"/>
  <p:tag name="KSO_WM_TEMPLATE_CATEGORY" val="diagram"/>
  <p:tag name="KSO_WM_TEMPLATE_INDEX" val="20205824"/>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5824_4*m_h_i*1_2_1"/>
  <p:tag name="KSO_WM_TEMPLATE_CATEGORY" val="diagram"/>
  <p:tag name="KSO_WM_TEMPLATE_INDEX" val="20205824"/>
  <p:tag name="KSO_WM_UNIT_LAYERLEVEL" val="1_1_1"/>
  <p:tag name="KSO_WM_TAG_VERSION" val="1.0"/>
  <p:tag name="KSO_WM_BEAUTIFY_FLAG" val="#wm#"/>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5824_4*m_h_i*1_3_3"/>
  <p:tag name="KSO_WM_TEMPLATE_CATEGORY" val="diagram"/>
  <p:tag name="KSO_WM_TEMPLATE_INDEX" val="20205824"/>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622.xml><?xml version="1.0" encoding="utf-8"?>
<p:tagLst xmlns:p="http://schemas.openxmlformats.org/presentationml/2006/main">
  <p:tag name="KSO_WM_UNIT_SUBTYPE" val="a"/>
  <p:tag name="KSO_WM_UNIT_PRESET_TEXT" val="单击此处输入您的正文，文字是您思想的提炼，为了最终演示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5824_4*m_h_f*1_3_1"/>
  <p:tag name="KSO_WM_TEMPLATE_CATEGORY" val="diagram"/>
  <p:tag name="KSO_WM_TEMPLATE_INDEX" val="20205824"/>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5824_4*m_h_i*1_3_1"/>
  <p:tag name="KSO_WM_TEMPLATE_CATEGORY" val="diagram"/>
  <p:tag name="KSO_WM_TEMPLATE_INDEX" val="20205824"/>
  <p:tag name="KSO_WM_UNIT_LAYERLEVEL" val="1_1_1"/>
  <p:tag name="KSO_WM_TAG_VERSION" val="1.0"/>
  <p:tag name="KSO_WM_BEAUTIFY_FLAG" val="#wm#"/>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5824_4*m_h_i*1_4_3"/>
  <p:tag name="KSO_WM_TEMPLATE_CATEGORY" val="diagram"/>
  <p:tag name="KSO_WM_TEMPLATE_INDEX" val="20205824"/>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625.xml><?xml version="1.0" encoding="utf-8"?>
<p:tagLst xmlns:p="http://schemas.openxmlformats.org/presentationml/2006/main">
  <p:tag name="KSO_WM_UNIT_SUBTYPE" val="a"/>
  <p:tag name="KSO_WM_UNIT_PRESET_TEXT" val="单击此处输入您的正文，文字是您思想的提炼，为了最终演示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5824_4*m_h_f*1_4_1"/>
  <p:tag name="KSO_WM_TEMPLATE_CATEGORY" val="diagram"/>
  <p:tag name="KSO_WM_TEMPLATE_INDEX" val="20205824"/>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5824_4*m_h_i*1_4_1"/>
  <p:tag name="KSO_WM_TEMPLATE_CATEGORY" val="diagram"/>
  <p:tag name="KSO_WM_TEMPLATE_INDEX" val="20205824"/>
  <p:tag name="KSO_WM_UNIT_LAYERLEVEL" val="1_1_1"/>
  <p:tag name="KSO_WM_TAG_VERSION" val="1.0"/>
  <p:tag name="KSO_WM_BEAUTIFY_FLAG" val="#wm#"/>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5824_4*m_h_i*1_5_3"/>
  <p:tag name="KSO_WM_TEMPLATE_CATEGORY" val="diagram"/>
  <p:tag name="KSO_WM_TEMPLATE_INDEX" val="20205824"/>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628.xml><?xml version="1.0" encoding="utf-8"?>
<p:tagLst xmlns:p="http://schemas.openxmlformats.org/presentationml/2006/main">
  <p:tag name="KSO_WM_UNIT_SUBTYPE" val="a"/>
  <p:tag name="KSO_WM_UNIT_PRESET_TEXT" val="单击此处输入您的正文，文字是您思想的提炼，为了最终演示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05824_4*m_h_f*1_5_1"/>
  <p:tag name="KSO_WM_TEMPLATE_CATEGORY" val="diagram"/>
  <p:tag name="KSO_WM_TEMPLATE_INDEX" val="20205824"/>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5824_4*m_h_i*1_5_1"/>
  <p:tag name="KSO_WM_TEMPLATE_CATEGORY" val="diagram"/>
  <p:tag name="KSO_WM_TEMPLATE_INDEX" val="20205824"/>
  <p:tag name="KSO_WM_UNIT_LAYERLEVEL" val="1_1_1"/>
  <p:tag name="KSO_WM_TAG_VERSION" val="1.0"/>
  <p:tag name="KSO_WM_BEAUTIFY_FLAG" val="#wm#"/>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20205824_4*m_h_i*1_3_2"/>
  <p:tag name="KSO_WM_TEMPLATE_CATEGORY" val="diagram"/>
  <p:tag name="KSO_WM_TEMPLATE_INDEX" val="20205824"/>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20205824_4*m_h_i*1_2_2"/>
  <p:tag name="KSO_WM_TEMPLATE_CATEGORY" val="diagram"/>
  <p:tag name="KSO_WM_TEMPLATE_INDEX" val="20205824"/>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2"/>
  <p:tag name="KSO_WM_UNIT_ID" val="diagram20205824_4*m_h_i*1_5_2"/>
  <p:tag name="KSO_WM_TEMPLATE_CATEGORY" val="diagram"/>
  <p:tag name="KSO_WM_TEMPLATE_INDEX" val="20205824"/>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20205824_4*m_h_i*1_1_2"/>
  <p:tag name="KSO_WM_TEMPLATE_CATEGORY" val="diagram"/>
  <p:tag name="KSO_WM_TEMPLATE_INDEX" val="20205824"/>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2"/>
  <p:tag name="KSO_WM_UNIT_ID" val="diagram20205824_4*m_h_i*1_4_2"/>
  <p:tag name="KSO_WM_TEMPLATE_CATEGORY" val="diagram"/>
  <p:tag name="KSO_WM_TEMPLATE_INDEX" val="20205824"/>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635.xml><?xml version="1.0" encoding="utf-8"?>
<p:tagLst xmlns:p="http://schemas.openxmlformats.org/presentationml/2006/main">
  <p:tag name="KSO_WM_BEAUTIFY_FLAG" val=""/>
</p:tagLst>
</file>

<file path=ppt/tags/tag636.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08T12:02:01&quot;,&quot;maxSize&quot;:{&quot;size1&quot;:31.1},&quot;minSize&quot;:{&quot;size1&quot;:17.8},&quot;normalSize&quot;:{&quot;size1&quot;:17.8},&quot;subLayout&quot;:[{&quot;id&quot;:&quot;2023-10-08T12:02:01&quot;,&quot;maxSize&quot;:{&quot;size1&quot;:100},&quot;minSize&quot;:{&quot;size1&quot;:61.7},&quot;normalSize&quot;:{&quot;size1&quot;:61.7},&quot;subLayout&quot;:[{&quot;id&quot;:&quot;2023-10-08T12:02:01&quot;,&quot;margin&quot;:{&quot;bottom&quot;:0,&quot;left&quot;:1.2699999809265137,&quot;right&quot;:1.2699999809265137,&quot;top&quot;:0.4230000376701355},&quot;type&quot;:0},{&quot;id&quot;:&quot;2023-10-08T12:02:01&quot;,&quot;margin&quot;:{&quot;bottom&quot;:0.025999998673796654,&quot;left&quot;:1.2699999809265137,&quot;right&quot;:1.2699999809265137,&quot;top&quot;:0.025999998673796654},&quot;type&quot;:0}],&quot;type&quot;:0},{&quot;id&quot;:&quot;2023-10-08T12:02:01&quot;,&quot;margin&quot;:{&quot;bottom&quot;:0.847000002861023,&quot;left&quot;:1.2699999809265137,&quot;right&quot;:1.2699999809265137,&quot;top&quot;:1.2699999809265137},&quot;type&quot;:0}],&quot;type&quot;:0}"/>
  <p:tag name="KSO_WM_SLIDE_BACKGROUND_TYPE" val="general"/>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4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64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2:02:01&quot;,&quot;maxSize&quot;:{&quot;size1&quot;:20},&quot;minSize&quot;:{&quot;size1&quot;:11.2},&quot;normalSize&quot;:{&quot;size1&quot;:11.2},&quot;subLayout&quot;:[{&quot;id&quot;:&quot;2023-10-08T12:02:01&quot;,&quot;margin&quot;:{&quot;bottom&quot;:0.025999998673796654,&quot;left&quot;:1.2699999809265137,&quot;right&quot;:1.2699999809265137,&quot;top&quot;:0.4230000376701355},&quot;type&quot;:0},{&quot;id&quot;:&quot;2023-10-08T12:02:01&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64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64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956_2*l_h_f*1_1_1"/>
  <p:tag name="KSO_WM_TEMPLATE_CATEGORY" val="diagram"/>
  <p:tag name="KSO_WM_TEMPLATE_INDEX" val="20205956"/>
  <p:tag name="KSO_WM_UNIT_LAYERLEVEL" val="1_1_1"/>
  <p:tag name="KSO_WM_TAG_VERSION" val="1.0"/>
  <p:tag name="KSO_WM_BEAUTIFY_FLAG" val="#wm#"/>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_BRIGHTNESS" val="0.25"/>
  <p:tag name="KSO_WM_UNIT_TEXT_FILL_FORE_SCHEMECOLOR_INDEX" val="13"/>
  <p:tag name="KSO_WM_UNIT_TEXT_FILL_TYPE" val="1"/>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956_2*l_h_i*1_1_1"/>
  <p:tag name="KSO_WM_TEMPLATE_CATEGORY" val="diagram"/>
  <p:tag name="KSO_WM_TEMPLATE_INDEX" val="20205956"/>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5956_2*l_h_i*1_1_2"/>
  <p:tag name="KSO_WM_TEMPLATE_CATEGORY" val="diagram"/>
  <p:tag name="KSO_WM_TEMPLATE_INDEX" val="20205956"/>
  <p:tag name="KSO_WM_UNIT_LAYERLEVEL" val="1_1_1"/>
  <p:tag name="KSO_WM_TAG_VERSION" val="1.0"/>
  <p:tag name="KSO_WM_BEAUTIFY_FLAG" val="#wm#"/>
  <p:tag name="KSO_WM_UNIT_LINE_FORE_SCHEMECOLOR_INDEX_BRIGHTNESS" val="-0.25"/>
  <p:tag name="KSO_WM_UNIT_LINE_FORE_SCHEMECOLOR_INDEX" val="14"/>
  <p:tag name="KSO_WM_UNIT_LINE_FILL_TYPE"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956_2*l_h_i*1_1_3"/>
  <p:tag name="KSO_WM_TEMPLATE_CATEGORY" val="diagram"/>
  <p:tag name="KSO_WM_TEMPLATE_INDEX" val="20205956"/>
  <p:tag name="KSO_WM_UNIT_LAYERLEVEL" val="1_1_1"/>
  <p:tag name="KSO_WM_TAG_VERSION" val="1.0"/>
  <p:tag name="KSO_WM_BEAUTIFY_FLAG" val="#wm#"/>
  <p:tag name="KSO_WM_UNIT_LINE_FORE_SCHEMECOLOR_INDEX_BRIGHTNESS" val="-0.25"/>
  <p:tag name="KSO_WM_UNIT_LINE_FORE_SCHEMECOLOR_INDEX" val="14"/>
  <p:tag name="KSO_WM_UNIT_LINE_FILL_TYPE" val="2"/>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05956_2*l_h_i*1_1_4"/>
  <p:tag name="KSO_WM_TEMPLATE_CATEGORY" val="diagram"/>
  <p:tag name="KSO_WM_TEMPLATE_INDEX" val="20205956"/>
  <p:tag name="KSO_WM_UNIT_LAYERLEVEL" val="1_1_1"/>
  <p:tag name="KSO_WM_TAG_VERSION" val="1.0"/>
  <p:tag name="KSO_WM_BEAUTIFY_FLAG" val="#wm#"/>
  <p:tag name="KSO_WM_UNIT_LINE_FORE_SCHEMECOLOR_INDEX_BRIGHTNESS" val="-0.25"/>
  <p:tag name="KSO_WM_UNIT_LINE_FORE_SCHEMECOLOR_INDEX" val="14"/>
  <p:tag name="KSO_WM_UNIT_LINE_FILL_TYPE" val="2"/>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05956_2*l_h_i*1_1_5"/>
  <p:tag name="KSO_WM_TEMPLATE_CATEGORY" val="diagram"/>
  <p:tag name="KSO_WM_TEMPLATE_INDEX" val="20205956"/>
  <p:tag name="KSO_WM_UNIT_LAYERLEVEL" val="1_1_1"/>
  <p:tag name="KSO_WM_TAG_VERSION" val="1.0"/>
  <p:tag name="KSO_WM_BEAUTIFY_FLAG" val="#wm#"/>
  <p:tag name="KSO_WM_UNIT_LINE_FORE_SCHEMECOLOR_INDEX_BRIGHTNESS" val="-0.25"/>
  <p:tag name="KSO_WM_UNIT_LINE_FORE_SCHEMECOLOR_INDEX" val="14"/>
  <p:tag name="KSO_WM_UNIT_LINE_FILL_TYPE" val="2"/>
</p:tagLst>
</file>

<file path=ppt/tags/tag65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956_2*l_h_f*1_2_1"/>
  <p:tag name="KSO_WM_TEMPLATE_CATEGORY" val="diagram"/>
  <p:tag name="KSO_WM_TEMPLATE_INDEX" val="20205956"/>
  <p:tag name="KSO_WM_UNIT_LAYERLEVEL" val="1_1_1"/>
  <p:tag name="KSO_WM_TAG_VERSION" val="1.0"/>
  <p:tag name="KSO_WM_BEAUTIFY_FLAG" val="#wm#"/>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_BRIGHTNESS" val="0.25"/>
  <p:tag name="KSO_WM_UNIT_TEXT_FILL_FORE_SCHEMECOLOR_INDEX" val="13"/>
  <p:tag name="KSO_WM_UNIT_TEXT_FILL_TYPE" val="1"/>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5956_2*l_h_i*1_2_1"/>
  <p:tag name="KSO_WM_TEMPLATE_CATEGORY" val="diagram"/>
  <p:tag name="KSO_WM_TEMPLATE_INDEX" val="20205956"/>
  <p:tag name="KSO_WM_UNIT_LAYERLEVEL" val="1_1_1"/>
  <p:tag name="KSO_WM_TAG_VERSION" val="1.0"/>
  <p:tag name="KSO_WM_BEAUTIFY_FLAG" val="#wm#"/>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5956_2*l_h_i*1_2_2"/>
  <p:tag name="KSO_WM_TEMPLATE_CATEGORY" val="diagram"/>
  <p:tag name="KSO_WM_TEMPLATE_INDEX" val="20205956"/>
  <p:tag name="KSO_WM_UNIT_LAYERLEVEL" val="1_1_1"/>
  <p:tag name="KSO_WM_TAG_VERSION" val="1.0"/>
  <p:tag name="KSO_WM_BEAUTIFY_FLAG" val="#wm#"/>
  <p:tag name="KSO_WM_UNIT_LINE_FORE_SCHEMECOLOR_INDEX_BRIGHTNESS" val="-0.25"/>
  <p:tag name="KSO_WM_UNIT_LINE_FORE_SCHEMECOLOR_INDEX" val="14"/>
  <p:tag name="KSO_WM_UNIT_LINE_FILL_TYPE" val="2"/>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5956_2*l_h_i*1_2_3"/>
  <p:tag name="KSO_WM_TEMPLATE_CATEGORY" val="diagram"/>
  <p:tag name="KSO_WM_TEMPLATE_INDEX" val="20205956"/>
  <p:tag name="KSO_WM_UNIT_LAYERLEVEL" val="1_1_1"/>
  <p:tag name="KSO_WM_TAG_VERSION" val="1.0"/>
  <p:tag name="KSO_WM_BEAUTIFY_FLAG" val="#wm#"/>
  <p:tag name="KSO_WM_UNIT_LINE_FORE_SCHEMECOLOR_INDEX_BRIGHTNESS" val="-0.25"/>
  <p:tag name="KSO_WM_UNIT_LINE_FORE_SCHEMECOLOR_INDEX" val="14"/>
  <p:tag name="KSO_WM_UNIT_LINE_FILL_TYPE" val="2"/>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05956_2*l_h_i*1_2_4"/>
  <p:tag name="KSO_WM_TEMPLATE_CATEGORY" val="diagram"/>
  <p:tag name="KSO_WM_TEMPLATE_INDEX" val="20205956"/>
  <p:tag name="KSO_WM_UNIT_LAYERLEVEL" val="1_1_1"/>
  <p:tag name="KSO_WM_TAG_VERSION" val="1.0"/>
  <p:tag name="KSO_WM_BEAUTIFY_FLAG" val="#wm#"/>
  <p:tag name="KSO_WM_UNIT_LINE_FORE_SCHEMECOLOR_INDEX_BRIGHTNESS" val="-0.25"/>
  <p:tag name="KSO_WM_UNIT_LINE_FORE_SCHEMECOLOR_INDEX" val="14"/>
  <p:tag name="KSO_WM_UNIT_LINE_FILL_TYPE" val="2"/>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05956_2*l_h_i*1_2_5"/>
  <p:tag name="KSO_WM_TEMPLATE_CATEGORY" val="diagram"/>
  <p:tag name="KSO_WM_TEMPLATE_INDEX" val="20205956"/>
  <p:tag name="KSO_WM_UNIT_LAYERLEVEL" val="1_1_1"/>
  <p:tag name="KSO_WM_TAG_VERSION" val="1.0"/>
  <p:tag name="KSO_WM_BEAUTIFY_FLAG" val="#wm#"/>
  <p:tag name="KSO_WM_UNIT_LINE_FORE_SCHEMECOLOR_INDEX_BRIGHTNESS" val="-0.25"/>
  <p:tag name="KSO_WM_UNIT_LINE_FORE_SCHEMECOLOR_INDEX" val="14"/>
  <p:tag name="KSO_WM_UNIT_LINE_FILL_TYPE" val="2"/>
</p:tagLst>
</file>

<file path=ppt/tags/tag65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5956_2*l_h_f*1_3_1"/>
  <p:tag name="KSO_WM_TEMPLATE_CATEGORY" val="diagram"/>
  <p:tag name="KSO_WM_TEMPLATE_INDEX" val="20205956"/>
  <p:tag name="KSO_WM_UNIT_LAYERLEVEL" val="1_1_1"/>
  <p:tag name="KSO_WM_TAG_VERSION" val="1.0"/>
  <p:tag name="KSO_WM_BEAUTIFY_FLAG" val="#wm#"/>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_BRIGHTNESS" val="0.25"/>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5956_2*l_h_i*1_3_1"/>
  <p:tag name="KSO_WM_TEMPLATE_CATEGORY" val="diagram"/>
  <p:tag name="KSO_WM_TEMPLATE_INDEX" val="20205956"/>
  <p:tag name="KSO_WM_UNIT_LAYERLEVEL" val="1_1_1"/>
  <p:tag name="KSO_WM_TAG_VERSION" val="1.0"/>
  <p:tag name="KSO_WM_BEAUTIFY_FLAG" val="#wm#"/>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2"/>
  <p:tag name="KSO_WM_UNIT_TEXT_FILL_TYPE" val="1"/>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5956_2*l_h_i*1_3_2"/>
  <p:tag name="KSO_WM_TEMPLATE_CATEGORY" val="diagram"/>
  <p:tag name="KSO_WM_TEMPLATE_INDEX" val="20205956"/>
  <p:tag name="KSO_WM_UNIT_LAYERLEVEL" val="1_1_1"/>
  <p:tag name="KSO_WM_TAG_VERSION" val="1.0"/>
  <p:tag name="KSO_WM_BEAUTIFY_FLAG" val="#wm#"/>
  <p:tag name="KSO_WM_UNIT_LINE_FORE_SCHEMECOLOR_INDEX_BRIGHTNESS" val="-0.25"/>
  <p:tag name="KSO_WM_UNIT_LINE_FORE_SCHEMECOLOR_INDEX" val="14"/>
  <p:tag name="KSO_WM_UNIT_LINE_FILL_TYPE" val="2"/>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5956_2*l_h_i*1_3_3"/>
  <p:tag name="KSO_WM_TEMPLATE_CATEGORY" val="diagram"/>
  <p:tag name="KSO_WM_TEMPLATE_INDEX" val="20205956"/>
  <p:tag name="KSO_WM_UNIT_LAYERLEVEL" val="1_1_1"/>
  <p:tag name="KSO_WM_TAG_VERSION" val="1.0"/>
  <p:tag name="KSO_WM_BEAUTIFY_FLAG" val="#wm#"/>
  <p:tag name="KSO_WM_UNIT_LINE_FORE_SCHEMECOLOR_INDEX_BRIGHTNESS" val="-0.25"/>
  <p:tag name="KSO_WM_UNIT_LINE_FORE_SCHEMECOLOR_INDEX" val="14"/>
  <p:tag name="KSO_WM_UNIT_LINE_FILL_TYPE" val="2"/>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05956_2*l_h_i*1_3_4"/>
  <p:tag name="KSO_WM_TEMPLATE_CATEGORY" val="diagram"/>
  <p:tag name="KSO_WM_TEMPLATE_INDEX" val="20205956"/>
  <p:tag name="KSO_WM_UNIT_LAYERLEVEL" val="1_1_1"/>
  <p:tag name="KSO_WM_TAG_VERSION" val="1.0"/>
  <p:tag name="KSO_WM_BEAUTIFY_FLAG" val="#wm#"/>
  <p:tag name="KSO_WM_UNIT_LINE_FORE_SCHEMECOLOR_INDEX_BRIGHTNESS" val="-0.25"/>
  <p:tag name="KSO_WM_UNIT_LINE_FORE_SCHEMECOLOR_INDEX" val="14"/>
  <p:tag name="KSO_WM_UNIT_LINE_FILL_TYPE" val="2"/>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05956_2*l_h_i*1_3_5"/>
  <p:tag name="KSO_WM_TEMPLATE_CATEGORY" val="diagram"/>
  <p:tag name="KSO_WM_TEMPLATE_INDEX" val="20205956"/>
  <p:tag name="KSO_WM_UNIT_LAYERLEVEL" val="1_1_1"/>
  <p:tag name="KSO_WM_TAG_VERSION" val="1.0"/>
  <p:tag name="KSO_WM_BEAUTIFY_FLAG" val="#wm#"/>
  <p:tag name="KSO_WM_UNIT_LINE_FORE_SCHEMECOLOR_INDEX_BRIGHTNESS" val="-0.25"/>
  <p:tag name="KSO_WM_UNIT_LINE_FORE_SCHEMECOLOR_INDEX" val="14"/>
  <p:tag name="KSO_WM_UNIT_LINE_FILL_TYPE" val="2"/>
</p:tagLst>
</file>

<file path=ppt/tags/tag66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2:02:01&quot;,&quot;maxSize&quot;:{&quot;size1&quot;:20},&quot;minSize&quot;:{&quot;size1&quot;:11.2},&quot;normalSize&quot;:{&quot;size1&quot;:11.2},&quot;subLayout&quot;:[{&quot;id&quot;:&quot;2023-10-08T12:02:01&quot;,&quot;margin&quot;:{&quot;bottom&quot;:0.025999998673796654,&quot;left&quot;:1.2699999809265137,&quot;right&quot;:1.2699999809265137,&quot;top&quot;:0.4230000376701355},&quot;type&quot;:0},{&quot;id&quot;:&quot;2023-10-08T12:02:01&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6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0.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671.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672.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673.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674.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67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67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2:02:01&quot;,&quot;maxSize&quot;:{&quot;size1&quot;:20},&quot;minSize&quot;:{&quot;size1&quot;:11.2},&quot;normalSize&quot;:{&quot;size1&quot;:11.2},&quot;subLayout&quot;:[{&quot;id&quot;:&quot;2023-10-08T12:02:01&quot;,&quot;margin&quot;:{&quot;bottom&quot;:0.025999998673796654,&quot;left&quot;:1.2699999809265137,&quot;right&quot;:1.2699999809265137,&quot;top&quot;:0.4230000376701355},&quot;type&quot;:0},{&quot;id&quot;:&quot;2023-10-08T12:02:01&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8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682.xml><?xml version="1.0" encoding="utf-8"?>
<p:tagLst xmlns:p="http://schemas.openxmlformats.org/presentationml/2006/main">
  <p:tag name="KSO_WM_BEAUTIFY_FLAG" val=""/>
</p:tagLst>
</file>

<file path=ppt/tags/tag68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3-10-08T12:02:01&quot;,&quot;maxSize&quot;:{&quot;size1&quot;:20},&quot;minSize&quot;:{&quot;size1&quot;:11.2},&quot;normalSize&quot;:{&quot;size1&quot;:11.2},&quot;subLayout&quot;:[{&quot;id&quot;:&quot;2023-10-08T12:02:01&quot;,&quot;margin&quot;:{&quot;bottom&quot;:0.025999998673796654,&quot;left&quot;:1.2699999809265137,&quot;right&quot;:1.2699999809265137,&quot;top&quot;:0.4230000376701355},&quot;type&quot;:0},{&quot;id&quot;:&quot;2023-10-08T12:02:01&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5_15*a*1"/>
  <p:tag name="KSO_WM_TEMPLATE_CATEGORY" val="custom"/>
  <p:tag name="KSO_WM_TEMPLATE_INDEX" val="20206915"/>
  <p:tag name="KSO_WM_UNIT_LAYERLEVEL" val="1"/>
  <p:tag name="KSO_WM_TAG_VERSION" val="1.0"/>
  <p:tag name="KSO_WM_BEAUTIFY_FLAG" val="#wm#"/>
  <p:tag name="KSO_WM_UNIT_ISCONTENTSTITLE" val="0"/>
  <p:tag name="KSO_WM_UNIT_ISNUMDGMTITLE" val="0"/>
  <p:tag name="KSO_WM_UNIT_NOCLEAR" val="1"/>
  <p:tag name="KSO_WM_UNIT_TYPE" val="a"/>
  <p:tag name="KSO_WM_UNIT_INDEX" val="1"/>
  <p:tag name="KSO_WM_UNIT_PRESET_TEXT" val="THANKS"/>
  <p:tag name="KSO_WM_UNIT_TEXT_FILL_FORE_SCHEMECOLOR_INDEX_BRIGHTNESS" val="0"/>
  <p:tag name="KSO_WM_UNIT_TEXT_FILL_FORE_SCHEMECOLOR_INDEX" val="5"/>
  <p:tag name="KSO_WM_UNIT_TEXT_FILL_TYPE" val="1"/>
</p:tagLst>
</file>

<file path=ppt/tags/tag685.xml><?xml version="1.0" encoding="utf-8"?>
<p:tagLst xmlns:p="http://schemas.openxmlformats.org/presentationml/2006/main">
  <p:tag name="KSO_WM_SLIDE_ID" val="custom20206915_15"/>
  <p:tag name="KSO_WM_TEMPLATE_SUBCATEGORY" val="0"/>
  <p:tag name="KSO_WM_TEMPLATE_MASTER_TYPE" val="1"/>
  <p:tag name="KSO_WM_TEMPLATE_COLOR_TYPE" val="1"/>
  <p:tag name="KSO_WM_SLIDE_ITEM_CNT" val="0"/>
  <p:tag name="KSO_WM_SLIDE_INDEX" val="15"/>
  <p:tag name="KSO_WM_TAG_VERSION" val="1.0"/>
  <p:tag name="KSO_WM_BEAUTIFY_FLAG" val="#wm#"/>
  <p:tag name="KSO_WM_TEMPLATE_CATEGORY" val="custom"/>
  <p:tag name="KSO_WM_TEMPLATE_INDEX" val="20206915"/>
  <p:tag name="KSO_WM_SLIDE_TYPE" val="endPage"/>
  <p:tag name="KSO_WM_SLIDE_SUBTYPE" val="pureTxt"/>
  <p:tag name="KSO_WM_SLIDE_LAYOUT" val="a"/>
  <p:tag name="KSO_WM_SLIDE_LAYOUT_CNT" val="1"/>
</p:tagLst>
</file>

<file path=ppt/tags/tag686.xml><?xml version="1.0" encoding="utf-8"?>
<p:tagLst xmlns:p="http://schemas.openxmlformats.org/presentationml/2006/main">
  <p:tag name="commondata" val="eyJoZGlkIjoiYjY2ZDU5Y2RmZjUwNDc4ZjMyMWNiMGVmZDZiZWQwM2EifQ=="/>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6"/>
  <p:tag name="KSO_WM_UNIT_LAYERLEVEL" val="1"/>
  <p:tag name="KSO_WM_TAG_VERSION" val="1.0"/>
  <p:tag name="KSO_WM_BEAUTIFY_FLAG" val="#wm#"/>
  <p:tag name="KSO_WM_UNIT_TYPE" val="y"/>
  <p:tag name="KSO_WM_UNIT_INDEX" val="6"/>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宋体"/>
        <a:font script="Hant" typeface="新細明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SM 预置配色-浅色">
      <a:dk1>
        <a:srgbClr val="000000"/>
      </a:dk1>
      <a:lt1>
        <a:srgbClr val="FFFFFF"/>
      </a:lt1>
      <a:dk2>
        <a:srgbClr val="F5F5F8"/>
      </a:dk2>
      <a:lt2>
        <a:srgbClr val="FFFFFF"/>
      </a:lt2>
      <a:accent1>
        <a:srgbClr val="577CCE"/>
      </a:accent1>
      <a:accent2>
        <a:srgbClr val="5999AF"/>
      </a:accent2>
      <a:accent3>
        <a:srgbClr val="5BA080"/>
      </a:accent3>
      <a:accent4>
        <a:srgbClr val="8BAA69"/>
      </a:accent4>
      <a:accent5>
        <a:srgbClr val="D6B250"/>
      </a:accent5>
      <a:accent6>
        <a:srgbClr val="E79647"/>
      </a:accent6>
      <a:hlink>
        <a:srgbClr val="0000FF"/>
      </a:hlink>
      <a:folHlink>
        <a:srgbClr val="FF00FF"/>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10420</Words>
  <Application>WPS 演示</Application>
  <PresentationFormat>宽屏</PresentationFormat>
  <Paragraphs>373</Paragraphs>
  <Slides>55</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55</vt:i4>
      </vt:variant>
    </vt:vector>
  </HeadingPairs>
  <TitlesOfParts>
    <vt:vector size="71" baseType="lpstr">
      <vt:lpstr>Arial</vt:lpstr>
      <vt:lpstr>宋体</vt:lpstr>
      <vt:lpstr>Wingdings</vt:lpstr>
      <vt:lpstr>微软雅黑</vt:lpstr>
      <vt:lpstr>Segoe UI</vt:lpstr>
      <vt:lpstr>Arial Unicode MS</vt:lpstr>
      <vt:lpstr>Open Sans Semibold</vt:lpstr>
      <vt:lpstr>Open Sans</vt:lpstr>
      <vt:lpstr>Montserrat Black</vt:lpstr>
      <vt:lpstr>Segoe Print</vt:lpstr>
      <vt:lpstr>幼圆</vt:lpstr>
      <vt:lpstr>黑体</vt:lpstr>
      <vt:lpstr>Arial Black</vt:lpstr>
      <vt:lpstr>Calibri</vt:lpstr>
      <vt:lpstr>Office 主题​​</vt:lpstr>
      <vt:lpstr>1_Office 主题​​</vt:lpstr>
      <vt:lpstr>导 论</vt:lpstr>
      <vt:lpstr>PowerPoint 演示文稿</vt:lpstr>
      <vt:lpstr>导 论</vt:lpstr>
      <vt:lpstr>PowerPoint 演示文稿</vt:lpstr>
      <vt:lpstr>PowerPoint 演示文稿</vt:lpstr>
      <vt:lpstr>PowerPoint 演示文稿</vt:lpstr>
      <vt:lpstr>PowerPoint 演示文稿</vt:lpstr>
      <vt:lpstr>PowerPoint 演示文稿</vt:lpstr>
      <vt:lpstr>PowerPoint 演示文稿</vt:lpstr>
      <vt:lpstr>中华人民共和国的诞生和社会主义制度的确立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第一章 中华人民共和国的诞生和社会主义制度的确立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第二章  社会主义建设的艰辛探索和曲折发展
（1956—1978）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孟海江</cp:lastModifiedBy>
  <cp:revision>5</cp:revision>
  <dcterms:created xsi:type="dcterms:W3CDTF">2023-10-08T04:02:00Z</dcterms:created>
  <dcterms:modified xsi:type="dcterms:W3CDTF">2023-10-08T07:47:00Z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
  </property>
</Properties>
</file>