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00.xml" ContentType="application/vnd.openxmlformats-officedocument.presentationml.tags+xml"/>
  <Override PartName="/ppt/tags/tag1001.xml" ContentType="application/vnd.openxmlformats-officedocument.presentationml.tags+xml"/>
  <Override PartName="/ppt/tags/tag1002.xml" ContentType="application/vnd.openxmlformats-officedocument.presentationml.tags+xml"/>
  <Override PartName="/ppt/tags/tag1003.xml" ContentType="application/vnd.openxmlformats-officedocument.presentationml.tags+xml"/>
  <Override PartName="/ppt/tags/tag1004.xml" ContentType="application/vnd.openxmlformats-officedocument.presentationml.tags+xml"/>
  <Override PartName="/ppt/tags/tag1005.xml" ContentType="application/vnd.openxmlformats-officedocument.presentationml.tags+xml"/>
  <Override PartName="/ppt/tags/tag1006.xml" ContentType="application/vnd.openxmlformats-officedocument.presentationml.tags+xml"/>
  <Override PartName="/ppt/tags/tag1007.xml" ContentType="application/vnd.openxmlformats-officedocument.presentationml.tags+xml"/>
  <Override PartName="/ppt/tags/tag1008.xml" ContentType="application/vnd.openxmlformats-officedocument.presentationml.tags+xml"/>
  <Override PartName="/ppt/tags/tag1009.xml" ContentType="application/vnd.openxmlformats-officedocument.presentationml.tags+xml"/>
  <Override PartName="/ppt/tags/tag101.xml" ContentType="application/vnd.openxmlformats-officedocument.presentationml.tags+xml"/>
  <Override PartName="/ppt/tags/tag1010.xml" ContentType="application/vnd.openxmlformats-officedocument.presentationml.tags+xml"/>
  <Override PartName="/ppt/tags/tag1011.xml" ContentType="application/vnd.openxmlformats-officedocument.presentationml.tags+xml"/>
  <Override PartName="/ppt/tags/tag1012.xml" ContentType="application/vnd.openxmlformats-officedocument.presentationml.tags+xml"/>
  <Override PartName="/ppt/tags/tag1013.xml" ContentType="application/vnd.openxmlformats-officedocument.presentationml.tags+xml"/>
  <Override PartName="/ppt/tags/tag1014.xml" ContentType="application/vnd.openxmlformats-officedocument.presentationml.tags+xml"/>
  <Override PartName="/ppt/tags/tag1015.xml" ContentType="application/vnd.openxmlformats-officedocument.presentationml.tags+xml"/>
  <Override PartName="/ppt/tags/tag1016.xml" ContentType="application/vnd.openxmlformats-officedocument.presentationml.tags+xml"/>
  <Override PartName="/ppt/tags/tag1017.xml" ContentType="application/vnd.openxmlformats-officedocument.presentationml.tags+xml"/>
  <Override PartName="/ppt/tags/tag1018.xml" ContentType="application/vnd.openxmlformats-officedocument.presentationml.tags+xml"/>
  <Override PartName="/ppt/tags/tag1019.xml" ContentType="application/vnd.openxmlformats-officedocument.presentationml.tags+xml"/>
  <Override PartName="/ppt/tags/tag102.xml" ContentType="application/vnd.openxmlformats-officedocument.presentationml.tags+xml"/>
  <Override PartName="/ppt/tags/tag1020.xml" ContentType="application/vnd.openxmlformats-officedocument.presentationml.tags+xml"/>
  <Override PartName="/ppt/tags/tag1021.xml" ContentType="application/vnd.openxmlformats-officedocument.presentationml.tags+xml"/>
  <Override PartName="/ppt/tags/tag1022.xml" ContentType="application/vnd.openxmlformats-officedocument.presentationml.tags+xml"/>
  <Override PartName="/ppt/tags/tag1023.xml" ContentType="application/vnd.openxmlformats-officedocument.presentationml.tags+xml"/>
  <Override PartName="/ppt/tags/tag1024.xml" ContentType="application/vnd.openxmlformats-officedocument.presentationml.tags+xml"/>
  <Override PartName="/ppt/tags/tag1025.xml" ContentType="application/vnd.openxmlformats-officedocument.presentationml.tags+xml"/>
  <Override PartName="/ppt/tags/tag1026.xml" ContentType="application/vnd.openxmlformats-officedocument.presentationml.tags+xml"/>
  <Override PartName="/ppt/tags/tag1027.xml" ContentType="application/vnd.openxmlformats-officedocument.presentationml.tags+xml"/>
  <Override PartName="/ppt/tags/tag1028.xml" ContentType="application/vnd.openxmlformats-officedocument.presentationml.tags+xml"/>
  <Override PartName="/ppt/tags/tag1029.xml" ContentType="application/vnd.openxmlformats-officedocument.presentationml.tags+xml"/>
  <Override PartName="/ppt/tags/tag103.xml" ContentType="application/vnd.openxmlformats-officedocument.presentationml.tags+xml"/>
  <Override PartName="/ppt/tags/tag1030.xml" ContentType="application/vnd.openxmlformats-officedocument.presentationml.tags+xml"/>
  <Override PartName="/ppt/tags/tag1031.xml" ContentType="application/vnd.openxmlformats-officedocument.presentationml.tags+xml"/>
  <Override PartName="/ppt/tags/tag1032.xml" ContentType="application/vnd.openxmlformats-officedocument.presentationml.tags+xml"/>
  <Override PartName="/ppt/tags/tag1033.xml" ContentType="application/vnd.openxmlformats-officedocument.presentationml.tags+xml"/>
  <Override PartName="/ppt/tags/tag1034.xml" ContentType="application/vnd.openxmlformats-officedocument.presentationml.tags+xml"/>
  <Override PartName="/ppt/tags/tag1035.xml" ContentType="application/vnd.openxmlformats-officedocument.presentationml.tags+xml"/>
  <Override PartName="/ppt/tags/tag1036.xml" ContentType="application/vnd.openxmlformats-officedocument.presentationml.tags+xml"/>
  <Override PartName="/ppt/tags/tag1037.xml" ContentType="application/vnd.openxmlformats-officedocument.presentationml.tags+xml"/>
  <Override PartName="/ppt/tags/tag1038.xml" ContentType="application/vnd.openxmlformats-officedocument.presentationml.tags+xml"/>
  <Override PartName="/ppt/tags/tag1039.xml" ContentType="application/vnd.openxmlformats-officedocument.presentationml.tags+xml"/>
  <Override PartName="/ppt/tags/tag104.xml" ContentType="application/vnd.openxmlformats-officedocument.presentationml.tags+xml"/>
  <Override PartName="/ppt/tags/tag1040.xml" ContentType="application/vnd.openxmlformats-officedocument.presentationml.tags+xml"/>
  <Override PartName="/ppt/tags/tag1041.xml" ContentType="application/vnd.openxmlformats-officedocument.presentationml.tags+xml"/>
  <Override PartName="/ppt/tags/tag1042.xml" ContentType="application/vnd.openxmlformats-officedocument.presentationml.tags+xml"/>
  <Override PartName="/ppt/tags/tag1043.xml" ContentType="application/vnd.openxmlformats-officedocument.presentationml.tags+xml"/>
  <Override PartName="/ppt/tags/tag1044.xml" ContentType="application/vnd.openxmlformats-officedocument.presentationml.tags+xml"/>
  <Override PartName="/ppt/tags/tag1045.xml" ContentType="application/vnd.openxmlformats-officedocument.presentationml.tags+xml"/>
  <Override PartName="/ppt/tags/tag1046.xml" ContentType="application/vnd.openxmlformats-officedocument.presentationml.tags+xml"/>
  <Override PartName="/ppt/tags/tag1047.xml" ContentType="application/vnd.openxmlformats-officedocument.presentationml.tags+xml"/>
  <Override PartName="/ppt/tags/tag1048.xml" ContentType="application/vnd.openxmlformats-officedocument.presentationml.tags+xml"/>
  <Override PartName="/ppt/tags/tag1049.xml" ContentType="application/vnd.openxmlformats-officedocument.presentationml.tags+xml"/>
  <Override PartName="/ppt/tags/tag105.xml" ContentType="application/vnd.openxmlformats-officedocument.presentationml.tags+xml"/>
  <Override PartName="/ppt/tags/tag1050.xml" ContentType="application/vnd.openxmlformats-officedocument.presentationml.tags+xml"/>
  <Override PartName="/ppt/tags/tag1051.xml" ContentType="application/vnd.openxmlformats-officedocument.presentationml.tags+xml"/>
  <Override PartName="/ppt/tags/tag1052.xml" ContentType="application/vnd.openxmlformats-officedocument.presentationml.tags+xml"/>
  <Override PartName="/ppt/tags/tag1053.xml" ContentType="application/vnd.openxmlformats-officedocument.presentationml.tags+xml"/>
  <Override PartName="/ppt/tags/tag1054.xml" ContentType="application/vnd.openxmlformats-officedocument.presentationml.tags+xml"/>
  <Override PartName="/ppt/tags/tag1055.xml" ContentType="application/vnd.openxmlformats-officedocument.presentationml.tags+xml"/>
  <Override PartName="/ppt/tags/tag1056.xml" ContentType="application/vnd.openxmlformats-officedocument.presentationml.tags+xml"/>
  <Override PartName="/ppt/tags/tag1057.xml" ContentType="application/vnd.openxmlformats-officedocument.presentationml.tags+xml"/>
  <Override PartName="/ppt/tags/tag1058.xml" ContentType="application/vnd.openxmlformats-officedocument.presentationml.tags+xml"/>
  <Override PartName="/ppt/tags/tag1059.xml" ContentType="application/vnd.openxmlformats-officedocument.presentationml.tags+xml"/>
  <Override PartName="/ppt/tags/tag106.xml" ContentType="application/vnd.openxmlformats-officedocument.presentationml.tags+xml"/>
  <Override PartName="/ppt/tags/tag1060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tags/tag334.xml" ContentType="application/vnd.openxmlformats-officedocument.presentationml.tags+xml"/>
  <Override PartName="/ppt/tags/tag335.xml" ContentType="application/vnd.openxmlformats-officedocument.presentationml.tags+xml"/>
  <Override PartName="/ppt/tags/tag336.xml" ContentType="application/vnd.openxmlformats-officedocument.presentationml.tags+xml"/>
  <Override PartName="/ppt/tags/tag337.xml" ContentType="application/vnd.openxmlformats-officedocument.presentationml.tags+xml"/>
  <Override PartName="/ppt/tags/tag338.xml" ContentType="application/vnd.openxmlformats-officedocument.presentationml.tags+xml"/>
  <Override PartName="/ppt/tags/tag339.xml" ContentType="application/vnd.openxmlformats-officedocument.presentationml.tags+xml"/>
  <Override PartName="/ppt/tags/tag34.xml" ContentType="application/vnd.openxmlformats-officedocument.presentationml.tags+xml"/>
  <Override PartName="/ppt/tags/tag340.xml" ContentType="application/vnd.openxmlformats-officedocument.presentationml.tags+xml"/>
  <Override PartName="/ppt/tags/tag341.xml" ContentType="application/vnd.openxmlformats-officedocument.presentationml.tags+xml"/>
  <Override PartName="/ppt/tags/tag342.xml" ContentType="application/vnd.openxmlformats-officedocument.presentationml.tags+xml"/>
  <Override PartName="/ppt/tags/tag343.xml" ContentType="application/vnd.openxmlformats-officedocument.presentationml.tags+xml"/>
  <Override PartName="/ppt/tags/tag344.xml" ContentType="application/vnd.openxmlformats-officedocument.presentationml.tags+xml"/>
  <Override PartName="/ppt/tags/tag345.xml" ContentType="application/vnd.openxmlformats-officedocument.presentationml.tags+xml"/>
  <Override PartName="/ppt/tags/tag346.xml" ContentType="application/vnd.openxmlformats-officedocument.presentationml.tags+xml"/>
  <Override PartName="/ppt/tags/tag347.xml" ContentType="application/vnd.openxmlformats-officedocument.presentationml.tags+xml"/>
  <Override PartName="/ppt/tags/tag348.xml" ContentType="application/vnd.openxmlformats-officedocument.presentationml.tags+xml"/>
  <Override PartName="/ppt/tags/tag349.xml" ContentType="application/vnd.openxmlformats-officedocument.presentationml.tags+xml"/>
  <Override PartName="/ppt/tags/tag35.xml" ContentType="application/vnd.openxmlformats-officedocument.presentationml.tags+xml"/>
  <Override PartName="/ppt/tags/tag350.xml" ContentType="application/vnd.openxmlformats-officedocument.presentationml.tags+xml"/>
  <Override PartName="/ppt/tags/tag351.xml" ContentType="application/vnd.openxmlformats-officedocument.presentationml.tags+xml"/>
  <Override PartName="/ppt/tags/tag352.xml" ContentType="application/vnd.openxmlformats-officedocument.presentationml.tags+xml"/>
  <Override PartName="/ppt/tags/tag353.xml" ContentType="application/vnd.openxmlformats-officedocument.presentationml.tags+xml"/>
  <Override PartName="/ppt/tags/tag354.xml" ContentType="application/vnd.openxmlformats-officedocument.presentationml.tags+xml"/>
  <Override PartName="/ppt/tags/tag355.xml" ContentType="application/vnd.openxmlformats-officedocument.presentationml.tags+xml"/>
  <Override PartName="/ppt/tags/tag356.xml" ContentType="application/vnd.openxmlformats-officedocument.presentationml.tags+xml"/>
  <Override PartName="/ppt/tags/tag357.xml" ContentType="application/vnd.openxmlformats-officedocument.presentationml.tags+xml"/>
  <Override PartName="/ppt/tags/tag358.xml" ContentType="application/vnd.openxmlformats-officedocument.presentationml.tags+xml"/>
  <Override PartName="/ppt/tags/tag359.xml" ContentType="application/vnd.openxmlformats-officedocument.presentationml.tags+xml"/>
  <Override PartName="/ppt/tags/tag36.xml" ContentType="application/vnd.openxmlformats-officedocument.presentationml.tags+xml"/>
  <Override PartName="/ppt/tags/tag360.xml" ContentType="application/vnd.openxmlformats-officedocument.presentationml.tags+xml"/>
  <Override PartName="/ppt/tags/tag361.xml" ContentType="application/vnd.openxmlformats-officedocument.presentationml.tags+xml"/>
  <Override PartName="/ppt/tags/tag362.xml" ContentType="application/vnd.openxmlformats-officedocument.presentationml.tags+xml"/>
  <Override PartName="/ppt/tags/tag363.xml" ContentType="application/vnd.openxmlformats-officedocument.presentationml.tags+xml"/>
  <Override PartName="/ppt/tags/tag364.xml" ContentType="application/vnd.openxmlformats-officedocument.presentationml.tags+xml"/>
  <Override PartName="/ppt/tags/tag365.xml" ContentType="application/vnd.openxmlformats-officedocument.presentationml.tags+xml"/>
  <Override PartName="/ppt/tags/tag366.xml" ContentType="application/vnd.openxmlformats-officedocument.presentationml.tags+xml"/>
  <Override PartName="/ppt/tags/tag367.xml" ContentType="application/vnd.openxmlformats-officedocument.presentationml.tags+xml"/>
  <Override PartName="/ppt/tags/tag368.xml" ContentType="application/vnd.openxmlformats-officedocument.presentationml.tags+xml"/>
  <Override PartName="/ppt/tags/tag369.xml" ContentType="application/vnd.openxmlformats-officedocument.presentationml.tags+xml"/>
  <Override PartName="/ppt/tags/tag37.xml" ContentType="application/vnd.openxmlformats-officedocument.presentationml.tags+xml"/>
  <Override PartName="/ppt/tags/tag370.xml" ContentType="application/vnd.openxmlformats-officedocument.presentationml.tags+xml"/>
  <Override PartName="/ppt/tags/tag371.xml" ContentType="application/vnd.openxmlformats-officedocument.presentationml.tags+xml"/>
  <Override PartName="/ppt/tags/tag372.xml" ContentType="application/vnd.openxmlformats-officedocument.presentationml.tags+xml"/>
  <Override PartName="/ppt/tags/tag373.xml" ContentType="application/vnd.openxmlformats-officedocument.presentationml.tags+xml"/>
  <Override PartName="/ppt/tags/tag374.xml" ContentType="application/vnd.openxmlformats-officedocument.presentationml.tags+xml"/>
  <Override PartName="/ppt/tags/tag375.xml" ContentType="application/vnd.openxmlformats-officedocument.presentationml.tags+xml"/>
  <Override PartName="/ppt/tags/tag376.xml" ContentType="application/vnd.openxmlformats-officedocument.presentationml.tags+xml"/>
  <Override PartName="/ppt/tags/tag377.xml" ContentType="application/vnd.openxmlformats-officedocument.presentationml.tags+xml"/>
  <Override PartName="/ppt/tags/tag378.xml" ContentType="application/vnd.openxmlformats-officedocument.presentationml.tags+xml"/>
  <Override PartName="/ppt/tags/tag379.xml" ContentType="application/vnd.openxmlformats-officedocument.presentationml.tags+xml"/>
  <Override PartName="/ppt/tags/tag38.xml" ContentType="application/vnd.openxmlformats-officedocument.presentationml.tags+xml"/>
  <Override PartName="/ppt/tags/tag380.xml" ContentType="application/vnd.openxmlformats-officedocument.presentationml.tags+xml"/>
  <Override PartName="/ppt/tags/tag381.xml" ContentType="application/vnd.openxmlformats-officedocument.presentationml.tags+xml"/>
  <Override PartName="/ppt/tags/tag382.xml" ContentType="application/vnd.openxmlformats-officedocument.presentationml.tags+xml"/>
  <Override PartName="/ppt/tags/tag383.xml" ContentType="application/vnd.openxmlformats-officedocument.presentationml.tags+xml"/>
  <Override PartName="/ppt/tags/tag384.xml" ContentType="application/vnd.openxmlformats-officedocument.presentationml.tags+xml"/>
  <Override PartName="/ppt/tags/tag385.xml" ContentType="application/vnd.openxmlformats-officedocument.presentationml.tags+xml"/>
  <Override PartName="/ppt/tags/tag386.xml" ContentType="application/vnd.openxmlformats-officedocument.presentationml.tags+xml"/>
  <Override PartName="/ppt/tags/tag387.xml" ContentType="application/vnd.openxmlformats-officedocument.presentationml.tags+xml"/>
  <Override PartName="/ppt/tags/tag388.xml" ContentType="application/vnd.openxmlformats-officedocument.presentationml.tags+xml"/>
  <Override PartName="/ppt/tags/tag389.xml" ContentType="application/vnd.openxmlformats-officedocument.presentationml.tags+xml"/>
  <Override PartName="/ppt/tags/tag39.xml" ContentType="application/vnd.openxmlformats-officedocument.presentationml.tags+xml"/>
  <Override PartName="/ppt/tags/tag390.xml" ContentType="application/vnd.openxmlformats-officedocument.presentationml.tags+xml"/>
  <Override PartName="/ppt/tags/tag391.xml" ContentType="application/vnd.openxmlformats-officedocument.presentationml.tags+xml"/>
  <Override PartName="/ppt/tags/tag392.xml" ContentType="application/vnd.openxmlformats-officedocument.presentationml.tags+xml"/>
  <Override PartName="/ppt/tags/tag393.xml" ContentType="application/vnd.openxmlformats-officedocument.presentationml.tags+xml"/>
  <Override PartName="/ppt/tags/tag394.xml" ContentType="application/vnd.openxmlformats-officedocument.presentationml.tags+xml"/>
  <Override PartName="/ppt/tags/tag395.xml" ContentType="application/vnd.openxmlformats-officedocument.presentationml.tags+xml"/>
  <Override PartName="/ppt/tags/tag396.xml" ContentType="application/vnd.openxmlformats-officedocument.presentationml.tags+xml"/>
  <Override PartName="/ppt/tags/tag397.xml" ContentType="application/vnd.openxmlformats-officedocument.presentationml.tags+xml"/>
  <Override PartName="/ppt/tags/tag398.xml" ContentType="application/vnd.openxmlformats-officedocument.presentationml.tags+xml"/>
  <Override PartName="/ppt/tags/tag39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00.xml" ContentType="application/vnd.openxmlformats-officedocument.presentationml.tags+xml"/>
  <Override PartName="/ppt/tags/tag401.xml" ContentType="application/vnd.openxmlformats-officedocument.presentationml.tags+xml"/>
  <Override PartName="/ppt/tags/tag402.xml" ContentType="application/vnd.openxmlformats-officedocument.presentationml.tags+xml"/>
  <Override PartName="/ppt/tags/tag403.xml" ContentType="application/vnd.openxmlformats-officedocument.presentationml.tags+xml"/>
  <Override PartName="/ppt/tags/tag404.xml" ContentType="application/vnd.openxmlformats-officedocument.presentationml.tags+xml"/>
  <Override PartName="/ppt/tags/tag405.xml" ContentType="application/vnd.openxmlformats-officedocument.presentationml.tags+xml"/>
  <Override PartName="/ppt/tags/tag406.xml" ContentType="application/vnd.openxmlformats-officedocument.presentationml.tags+xml"/>
  <Override PartName="/ppt/tags/tag407.xml" ContentType="application/vnd.openxmlformats-officedocument.presentationml.tags+xml"/>
  <Override PartName="/ppt/tags/tag408.xml" ContentType="application/vnd.openxmlformats-officedocument.presentationml.tags+xml"/>
  <Override PartName="/ppt/tags/tag409.xml" ContentType="application/vnd.openxmlformats-officedocument.presentationml.tags+xml"/>
  <Override PartName="/ppt/tags/tag41.xml" ContentType="application/vnd.openxmlformats-officedocument.presentationml.tags+xml"/>
  <Override PartName="/ppt/tags/tag410.xml" ContentType="application/vnd.openxmlformats-officedocument.presentationml.tags+xml"/>
  <Override PartName="/ppt/tags/tag411.xml" ContentType="application/vnd.openxmlformats-officedocument.presentationml.tags+xml"/>
  <Override PartName="/ppt/tags/tag412.xml" ContentType="application/vnd.openxmlformats-officedocument.presentationml.tags+xml"/>
  <Override PartName="/ppt/tags/tag413.xml" ContentType="application/vnd.openxmlformats-officedocument.presentationml.tags+xml"/>
  <Override PartName="/ppt/tags/tag414.xml" ContentType="application/vnd.openxmlformats-officedocument.presentationml.tags+xml"/>
  <Override PartName="/ppt/tags/tag415.xml" ContentType="application/vnd.openxmlformats-officedocument.presentationml.tags+xml"/>
  <Override PartName="/ppt/tags/tag416.xml" ContentType="application/vnd.openxmlformats-officedocument.presentationml.tags+xml"/>
  <Override PartName="/ppt/tags/tag417.xml" ContentType="application/vnd.openxmlformats-officedocument.presentationml.tags+xml"/>
  <Override PartName="/ppt/tags/tag418.xml" ContentType="application/vnd.openxmlformats-officedocument.presentationml.tags+xml"/>
  <Override PartName="/ppt/tags/tag419.xml" ContentType="application/vnd.openxmlformats-officedocument.presentationml.tags+xml"/>
  <Override PartName="/ppt/tags/tag42.xml" ContentType="application/vnd.openxmlformats-officedocument.presentationml.tags+xml"/>
  <Override PartName="/ppt/tags/tag420.xml" ContentType="application/vnd.openxmlformats-officedocument.presentationml.tags+xml"/>
  <Override PartName="/ppt/tags/tag421.xml" ContentType="application/vnd.openxmlformats-officedocument.presentationml.tags+xml"/>
  <Override PartName="/ppt/tags/tag422.xml" ContentType="application/vnd.openxmlformats-officedocument.presentationml.tags+xml"/>
  <Override PartName="/ppt/tags/tag423.xml" ContentType="application/vnd.openxmlformats-officedocument.presentationml.tags+xml"/>
  <Override PartName="/ppt/tags/tag424.xml" ContentType="application/vnd.openxmlformats-officedocument.presentationml.tags+xml"/>
  <Override PartName="/ppt/tags/tag425.xml" ContentType="application/vnd.openxmlformats-officedocument.presentationml.tags+xml"/>
  <Override PartName="/ppt/tags/tag426.xml" ContentType="application/vnd.openxmlformats-officedocument.presentationml.tags+xml"/>
  <Override PartName="/ppt/tags/tag427.xml" ContentType="application/vnd.openxmlformats-officedocument.presentationml.tags+xml"/>
  <Override PartName="/ppt/tags/tag428.xml" ContentType="application/vnd.openxmlformats-officedocument.presentationml.tags+xml"/>
  <Override PartName="/ppt/tags/tag429.xml" ContentType="application/vnd.openxmlformats-officedocument.presentationml.tags+xml"/>
  <Override PartName="/ppt/tags/tag43.xml" ContentType="application/vnd.openxmlformats-officedocument.presentationml.tags+xml"/>
  <Override PartName="/ppt/tags/tag430.xml" ContentType="application/vnd.openxmlformats-officedocument.presentationml.tags+xml"/>
  <Override PartName="/ppt/tags/tag431.xml" ContentType="application/vnd.openxmlformats-officedocument.presentationml.tags+xml"/>
  <Override PartName="/ppt/tags/tag432.xml" ContentType="application/vnd.openxmlformats-officedocument.presentationml.tags+xml"/>
  <Override PartName="/ppt/tags/tag433.xml" ContentType="application/vnd.openxmlformats-officedocument.presentationml.tags+xml"/>
  <Override PartName="/ppt/tags/tag434.xml" ContentType="application/vnd.openxmlformats-officedocument.presentationml.tags+xml"/>
  <Override PartName="/ppt/tags/tag435.xml" ContentType="application/vnd.openxmlformats-officedocument.presentationml.tags+xml"/>
  <Override PartName="/ppt/tags/tag436.xml" ContentType="application/vnd.openxmlformats-officedocument.presentationml.tags+xml"/>
  <Override PartName="/ppt/tags/tag437.xml" ContentType="application/vnd.openxmlformats-officedocument.presentationml.tags+xml"/>
  <Override PartName="/ppt/tags/tag438.xml" ContentType="application/vnd.openxmlformats-officedocument.presentationml.tags+xml"/>
  <Override PartName="/ppt/tags/tag439.xml" ContentType="application/vnd.openxmlformats-officedocument.presentationml.tags+xml"/>
  <Override PartName="/ppt/tags/tag44.xml" ContentType="application/vnd.openxmlformats-officedocument.presentationml.tags+xml"/>
  <Override PartName="/ppt/tags/tag440.xml" ContentType="application/vnd.openxmlformats-officedocument.presentationml.tags+xml"/>
  <Override PartName="/ppt/tags/tag441.xml" ContentType="application/vnd.openxmlformats-officedocument.presentationml.tags+xml"/>
  <Override PartName="/ppt/tags/tag442.xml" ContentType="application/vnd.openxmlformats-officedocument.presentationml.tags+xml"/>
  <Override PartName="/ppt/tags/tag443.xml" ContentType="application/vnd.openxmlformats-officedocument.presentationml.tags+xml"/>
  <Override PartName="/ppt/tags/tag444.xml" ContentType="application/vnd.openxmlformats-officedocument.presentationml.tags+xml"/>
  <Override PartName="/ppt/tags/tag445.xml" ContentType="application/vnd.openxmlformats-officedocument.presentationml.tags+xml"/>
  <Override PartName="/ppt/tags/tag446.xml" ContentType="application/vnd.openxmlformats-officedocument.presentationml.tags+xml"/>
  <Override PartName="/ppt/tags/tag447.xml" ContentType="application/vnd.openxmlformats-officedocument.presentationml.tags+xml"/>
  <Override PartName="/ppt/tags/tag448.xml" ContentType="application/vnd.openxmlformats-officedocument.presentationml.tags+xml"/>
  <Override PartName="/ppt/tags/tag449.xml" ContentType="application/vnd.openxmlformats-officedocument.presentationml.tags+xml"/>
  <Override PartName="/ppt/tags/tag45.xml" ContentType="application/vnd.openxmlformats-officedocument.presentationml.tags+xml"/>
  <Override PartName="/ppt/tags/tag450.xml" ContentType="application/vnd.openxmlformats-officedocument.presentationml.tags+xml"/>
  <Override PartName="/ppt/tags/tag451.xml" ContentType="application/vnd.openxmlformats-officedocument.presentationml.tags+xml"/>
  <Override PartName="/ppt/tags/tag452.xml" ContentType="application/vnd.openxmlformats-officedocument.presentationml.tags+xml"/>
  <Override PartName="/ppt/tags/tag453.xml" ContentType="application/vnd.openxmlformats-officedocument.presentationml.tags+xml"/>
  <Override PartName="/ppt/tags/tag454.xml" ContentType="application/vnd.openxmlformats-officedocument.presentationml.tags+xml"/>
  <Override PartName="/ppt/tags/tag455.xml" ContentType="application/vnd.openxmlformats-officedocument.presentationml.tags+xml"/>
  <Override PartName="/ppt/tags/tag456.xml" ContentType="application/vnd.openxmlformats-officedocument.presentationml.tags+xml"/>
  <Override PartName="/ppt/tags/tag457.xml" ContentType="application/vnd.openxmlformats-officedocument.presentationml.tags+xml"/>
  <Override PartName="/ppt/tags/tag458.xml" ContentType="application/vnd.openxmlformats-officedocument.presentationml.tags+xml"/>
  <Override PartName="/ppt/tags/tag459.xml" ContentType="application/vnd.openxmlformats-officedocument.presentationml.tags+xml"/>
  <Override PartName="/ppt/tags/tag46.xml" ContentType="application/vnd.openxmlformats-officedocument.presentationml.tags+xml"/>
  <Override PartName="/ppt/tags/tag460.xml" ContentType="application/vnd.openxmlformats-officedocument.presentationml.tags+xml"/>
  <Override PartName="/ppt/tags/tag461.xml" ContentType="application/vnd.openxmlformats-officedocument.presentationml.tags+xml"/>
  <Override PartName="/ppt/tags/tag462.xml" ContentType="application/vnd.openxmlformats-officedocument.presentationml.tags+xml"/>
  <Override PartName="/ppt/tags/tag463.xml" ContentType="application/vnd.openxmlformats-officedocument.presentationml.tags+xml"/>
  <Override PartName="/ppt/tags/tag464.xml" ContentType="application/vnd.openxmlformats-officedocument.presentationml.tags+xml"/>
  <Override PartName="/ppt/tags/tag465.xml" ContentType="application/vnd.openxmlformats-officedocument.presentationml.tags+xml"/>
  <Override PartName="/ppt/tags/tag466.xml" ContentType="application/vnd.openxmlformats-officedocument.presentationml.tags+xml"/>
  <Override PartName="/ppt/tags/tag467.xml" ContentType="application/vnd.openxmlformats-officedocument.presentationml.tags+xml"/>
  <Override PartName="/ppt/tags/tag468.xml" ContentType="application/vnd.openxmlformats-officedocument.presentationml.tags+xml"/>
  <Override PartName="/ppt/tags/tag469.xml" ContentType="application/vnd.openxmlformats-officedocument.presentationml.tags+xml"/>
  <Override PartName="/ppt/tags/tag47.xml" ContentType="application/vnd.openxmlformats-officedocument.presentationml.tags+xml"/>
  <Override PartName="/ppt/tags/tag470.xml" ContentType="application/vnd.openxmlformats-officedocument.presentationml.tags+xml"/>
  <Override PartName="/ppt/tags/tag471.xml" ContentType="application/vnd.openxmlformats-officedocument.presentationml.tags+xml"/>
  <Override PartName="/ppt/tags/tag472.xml" ContentType="application/vnd.openxmlformats-officedocument.presentationml.tags+xml"/>
  <Override PartName="/ppt/tags/tag473.xml" ContentType="application/vnd.openxmlformats-officedocument.presentationml.tags+xml"/>
  <Override PartName="/ppt/tags/tag474.xml" ContentType="application/vnd.openxmlformats-officedocument.presentationml.tags+xml"/>
  <Override PartName="/ppt/tags/tag475.xml" ContentType="application/vnd.openxmlformats-officedocument.presentationml.tags+xml"/>
  <Override PartName="/ppt/tags/tag476.xml" ContentType="application/vnd.openxmlformats-officedocument.presentationml.tags+xml"/>
  <Override PartName="/ppt/tags/tag477.xml" ContentType="application/vnd.openxmlformats-officedocument.presentationml.tags+xml"/>
  <Override PartName="/ppt/tags/tag478.xml" ContentType="application/vnd.openxmlformats-officedocument.presentationml.tags+xml"/>
  <Override PartName="/ppt/tags/tag479.xml" ContentType="application/vnd.openxmlformats-officedocument.presentationml.tags+xml"/>
  <Override PartName="/ppt/tags/tag48.xml" ContentType="application/vnd.openxmlformats-officedocument.presentationml.tags+xml"/>
  <Override PartName="/ppt/tags/tag480.xml" ContentType="application/vnd.openxmlformats-officedocument.presentationml.tags+xml"/>
  <Override PartName="/ppt/tags/tag481.xml" ContentType="application/vnd.openxmlformats-officedocument.presentationml.tags+xml"/>
  <Override PartName="/ppt/tags/tag482.xml" ContentType="application/vnd.openxmlformats-officedocument.presentationml.tags+xml"/>
  <Override PartName="/ppt/tags/tag483.xml" ContentType="application/vnd.openxmlformats-officedocument.presentationml.tags+xml"/>
  <Override PartName="/ppt/tags/tag484.xml" ContentType="application/vnd.openxmlformats-officedocument.presentationml.tags+xml"/>
  <Override PartName="/ppt/tags/tag485.xml" ContentType="application/vnd.openxmlformats-officedocument.presentationml.tags+xml"/>
  <Override PartName="/ppt/tags/tag486.xml" ContentType="application/vnd.openxmlformats-officedocument.presentationml.tags+xml"/>
  <Override PartName="/ppt/tags/tag487.xml" ContentType="application/vnd.openxmlformats-officedocument.presentationml.tags+xml"/>
  <Override PartName="/ppt/tags/tag488.xml" ContentType="application/vnd.openxmlformats-officedocument.presentationml.tags+xml"/>
  <Override PartName="/ppt/tags/tag489.xml" ContentType="application/vnd.openxmlformats-officedocument.presentationml.tags+xml"/>
  <Override PartName="/ppt/tags/tag49.xml" ContentType="application/vnd.openxmlformats-officedocument.presentationml.tags+xml"/>
  <Override PartName="/ppt/tags/tag490.xml" ContentType="application/vnd.openxmlformats-officedocument.presentationml.tags+xml"/>
  <Override PartName="/ppt/tags/tag491.xml" ContentType="application/vnd.openxmlformats-officedocument.presentationml.tags+xml"/>
  <Override PartName="/ppt/tags/tag492.xml" ContentType="application/vnd.openxmlformats-officedocument.presentationml.tags+xml"/>
  <Override PartName="/ppt/tags/tag493.xml" ContentType="application/vnd.openxmlformats-officedocument.presentationml.tags+xml"/>
  <Override PartName="/ppt/tags/tag494.xml" ContentType="application/vnd.openxmlformats-officedocument.presentationml.tags+xml"/>
  <Override PartName="/ppt/tags/tag495.xml" ContentType="application/vnd.openxmlformats-officedocument.presentationml.tags+xml"/>
  <Override PartName="/ppt/tags/tag496.xml" ContentType="application/vnd.openxmlformats-officedocument.presentationml.tags+xml"/>
  <Override PartName="/ppt/tags/tag497.xml" ContentType="application/vnd.openxmlformats-officedocument.presentationml.tags+xml"/>
  <Override PartName="/ppt/tags/tag498.xml" ContentType="application/vnd.openxmlformats-officedocument.presentationml.tags+xml"/>
  <Override PartName="/ppt/tags/tag49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00.xml" ContentType="application/vnd.openxmlformats-officedocument.presentationml.tags+xml"/>
  <Override PartName="/ppt/tags/tag501.xml" ContentType="application/vnd.openxmlformats-officedocument.presentationml.tags+xml"/>
  <Override PartName="/ppt/tags/tag502.xml" ContentType="application/vnd.openxmlformats-officedocument.presentationml.tags+xml"/>
  <Override PartName="/ppt/tags/tag503.xml" ContentType="application/vnd.openxmlformats-officedocument.presentationml.tags+xml"/>
  <Override PartName="/ppt/tags/tag504.xml" ContentType="application/vnd.openxmlformats-officedocument.presentationml.tags+xml"/>
  <Override PartName="/ppt/tags/tag505.xml" ContentType="application/vnd.openxmlformats-officedocument.presentationml.tags+xml"/>
  <Override PartName="/ppt/tags/tag506.xml" ContentType="application/vnd.openxmlformats-officedocument.presentationml.tags+xml"/>
  <Override PartName="/ppt/tags/tag507.xml" ContentType="application/vnd.openxmlformats-officedocument.presentationml.tags+xml"/>
  <Override PartName="/ppt/tags/tag508.xml" ContentType="application/vnd.openxmlformats-officedocument.presentationml.tags+xml"/>
  <Override PartName="/ppt/tags/tag509.xml" ContentType="application/vnd.openxmlformats-officedocument.presentationml.tags+xml"/>
  <Override PartName="/ppt/tags/tag51.xml" ContentType="application/vnd.openxmlformats-officedocument.presentationml.tags+xml"/>
  <Override PartName="/ppt/tags/tag510.xml" ContentType="application/vnd.openxmlformats-officedocument.presentationml.tags+xml"/>
  <Override PartName="/ppt/tags/tag511.xml" ContentType="application/vnd.openxmlformats-officedocument.presentationml.tags+xml"/>
  <Override PartName="/ppt/tags/tag512.xml" ContentType="application/vnd.openxmlformats-officedocument.presentationml.tags+xml"/>
  <Override PartName="/ppt/tags/tag513.xml" ContentType="application/vnd.openxmlformats-officedocument.presentationml.tags+xml"/>
  <Override PartName="/ppt/tags/tag514.xml" ContentType="application/vnd.openxmlformats-officedocument.presentationml.tags+xml"/>
  <Override PartName="/ppt/tags/tag515.xml" ContentType="application/vnd.openxmlformats-officedocument.presentationml.tags+xml"/>
  <Override PartName="/ppt/tags/tag516.xml" ContentType="application/vnd.openxmlformats-officedocument.presentationml.tags+xml"/>
  <Override PartName="/ppt/tags/tag517.xml" ContentType="application/vnd.openxmlformats-officedocument.presentationml.tags+xml"/>
  <Override PartName="/ppt/tags/tag518.xml" ContentType="application/vnd.openxmlformats-officedocument.presentationml.tags+xml"/>
  <Override PartName="/ppt/tags/tag519.xml" ContentType="application/vnd.openxmlformats-officedocument.presentationml.tags+xml"/>
  <Override PartName="/ppt/tags/tag52.xml" ContentType="application/vnd.openxmlformats-officedocument.presentationml.tags+xml"/>
  <Override PartName="/ppt/tags/tag520.xml" ContentType="application/vnd.openxmlformats-officedocument.presentationml.tags+xml"/>
  <Override PartName="/ppt/tags/tag521.xml" ContentType="application/vnd.openxmlformats-officedocument.presentationml.tags+xml"/>
  <Override PartName="/ppt/tags/tag522.xml" ContentType="application/vnd.openxmlformats-officedocument.presentationml.tags+xml"/>
  <Override PartName="/ppt/tags/tag523.xml" ContentType="application/vnd.openxmlformats-officedocument.presentationml.tags+xml"/>
  <Override PartName="/ppt/tags/tag524.xml" ContentType="application/vnd.openxmlformats-officedocument.presentationml.tags+xml"/>
  <Override PartName="/ppt/tags/tag525.xml" ContentType="application/vnd.openxmlformats-officedocument.presentationml.tags+xml"/>
  <Override PartName="/ppt/tags/tag526.xml" ContentType="application/vnd.openxmlformats-officedocument.presentationml.tags+xml"/>
  <Override PartName="/ppt/tags/tag527.xml" ContentType="application/vnd.openxmlformats-officedocument.presentationml.tags+xml"/>
  <Override PartName="/ppt/tags/tag528.xml" ContentType="application/vnd.openxmlformats-officedocument.presentationml.tags+xml"/>
  <Override PartName="/ppt/tags/tag529.xml" ContentType="application/vnd.openxmlformats-officedocument.presentationml.tags+xml"/>
  <Override PartName="/ppt/tags/tag53.xml" ContentType="application/vnd.openxmlformats-officedocument.presentationml.tags+xml"/>
  <Override PartName="/ppt/tags/tag530.xml" ContentType="application/vnd.openxmlformats-officedocument.presentationml.tags+xml"/>
  <Override PartName="/ppt/tags/tag531.xml" ContentType="application/vnd.openxmlformats-officedocument.presentationml.tags+xml"/>
  <Override PartName="/ppt/tags/tag532.xml" ContentType="application/vnd.openxmlformats-officedocument.presentationml.tags+xml"/>
  <Override PartName="/ppt/tags/tag533.xml" ContentType="application/vnd.openxmlformats-officedocument.presentationml.tags+xml"/>
  <Override PartName="/ppt/tags/tag534.xml" ContentType="application/vnd.openxmlformats-officedocument.presentationml.tags+xml"/>
  <Override PartName="/ppt/tags/tag535.xml" ContentType="application/vnd.openxmlformats-officedocument.presentationml.tags+xml"/>
  <Override PartName="/ppt/tags/tag536.xml" ContentType="application/vnd.openxmlformats-officedocument.presentationml.tags+xml"/>
  <Override PartName="/ppt/tags/tag537.xml" ContentType="application/vnd.openxmlformats-officedocument.presentationml.tags+xml"/>
  <Override PartName="/ppt/tags/tag538.xml" ContentType="application/vnd.openxmlformats-officedocument.presentationml.tags+xml"/>
  <Override PartName="/ppt/tags/tag539.xml" ContentType="application/vnd.openxmlformats-officedocument.presentationml.tags+xml"/>
  <Override PartName="/ppt/tags/tag54.xml" ContentType="application/vnd.openxmlformats-officedocument.presentationml.tags+xml"/>
  <Override PartName="/ppt/tags/tag540.xml" ContentType="application/vnd.openxmlformats-officedocument.presentationml.tags+xml"/>
  <Override PartName="/ppt/tags/tag541.xml" ContentType="application/vnd.openxmlformats-officedocument.presentationml.tags+xml"/>
  <Override PartName="/ppt/tags/tag542.xml" ContentType="application/vnd.openxmlformats-officedocument.presentationml.tags+xml"/>
  <Override PartName="/ppt/tags/tag543.xml" ContentType="application/vnd.openxmlformats-officedocument.presentationml.tags+xml"/>
  <Override PartName="/ppt/tags/tag544.xml" ContentType="application/vnd.openxmlformats-officedocument.presentationml.tags+xml"/>
  <Override PartName="/ppt/tags/tag545.xml" ContentType="application/vnd.openxmlformats-officedocument.presentationml.tags+xml"/>
  <Override PartName="/ppt/tags/tag546.xml" ContentType="application/vnd.openxmlformats-officedocument.presentationml.tags+xml"/>
  <Override PartName="/ppt/tags/tag547.xml" ContentType="application/vnd.openxmlformats-officedocument.presentationml.tags+xml"/>
  <Override PartName="/ppt/tags/tag548.xml" ContentType="application/vnd.openxmlformats-officedocument.presentationml.tags+xml"/>
  <Override PartName="/ppt/tags/tag549.xml" ContentType="application/vnd.openxmlformats-officedocument.presentationml.tags+xml"/>
  <Override PartName="/ppt/tags/tag55.xml" ContentType="application/vnd.openxmlformats-officedocument.presentationml.tags+xml"/>
  <Override PartName="/ppt/tags/tag550.xml" ContentType="application/vnd.openxmlformats-officedocument.presentationml.tags+xml"/>
  <Override PartName="/ppt/tags/tag551.xml" ContentType="application/vnd.openxmlformats-officedocument.presentationml.tags+xml"/>
  <Override PartName="/ppt/tags/tag552.xml" ContentType="application/vnd.openxmlformats-officedocument.presentationml.tags+xml"/>
  <Override PartName="/ppt/tags/tag553.xml" ContentType="application/vnd.openxmlformats-officedocument.presentationml.tags+xml"/>
  <Override PartName="/ppt/tags/tag554.xml" ContentType="application/vnd.openxmlformats-officedocument.presentationml.tags+xml"/>
  <Override PartName="/ppt/tags/tag555.xml" ContentType="application/vnd.openxmlformats-officedocument.presentationml.tags+xml"/>
  <Override PartName="/ppt/tags/tag556.xml" ContentType="application/vnd.openxmlformats-officedocument.presentationml.tags+xml"/>
  <Override PartName="/ppt/tags/tag557.xml" ContentType="application/vnd.openxmlformats-officedocument.presentationml.tags+xml"/>
  <Override PartName="/ppt/tags/tag558.xml" ContentType="application/vnd.openxmlformats-officedocument.presentationml.tags+xml"/>
  <Override PartName="/ppt/tags/tag559.xml" ContentType="application/vnd.openxmlformats-officedocument.presentationml.tags+xml"/>
  <Override PartName="/ppt/tags/tag56.xml" ContentType="application/vnd.openxmlformats-officedocument.presentationml.tags+xml"/>
  <Override PartName="/ppt/tags/tag560.xml" ContentType="application/vnd.openxmlformats-officedocument.presentationml.tags+xml"/>
  <Override PartName="/ppt/tags/tag561.xml" ContentType="application/vnd.openxmlformats-officedocument.presentationml.tags+xml"/>
  <Override PartName="/ppt/tags/tag562.xml" ContentType="application/vnd.openxmlformats-officedocument.presentationml.tags+xml"/>
  <Override PartName="/ppt/tags/tag563.xml" ContentType="application/vnd.openxmlformats-officedocument.presentationml.tags+xml"/>
  <Override PartName="/ppt/tags/tag564.xml" ContentType="application/vnd.openxmlformats-officedocument.presentationml.tags+xml"/>
  <Override PartName="/ppt/tags/tag565.xml" ContentType="application/vnd.openxmlformats-officedocument.presentationml.tags+xml"/>
  <Override PartName="/ppt/tags/tag566.xml" ContentType="application/vnd.openxmlformats-officedocument.presentationml.tags+xml"/>
  <Override PartName="/ppt/tags/tag567.xml" ContentType="application/vnd.openxmlformats-officedocument.presentationml.tags+xml"/>
  <Override PartName="/ppt/tags/tag568.xml" ContentType="application/vnd.openxmlformats-officedocument.presentationml.tags+xml"/>
  <Override PartName="/ppt/tags/tag569.xml" ContentType="application/vnd.openxmlformats-officedocument.presentationml.tags+xml"/>
  <Override PartName="/ppt/tags/tag57.xml" ContentType="application/vnd.openxmlformats-officedocument.presentationml.tags+xml"/>
  <Override PartName="/ppt/tags/tag570.xml" ContentType="application/vnd.openxmlformats-officedocument.presentationml.tags+xml"/>
  <Override PartName="/ppt/tags/tag571.xml" ContentType="application/vnd.openxmlformats-officedocument.presentationml.tags+xml"/>
  <Override PartName="/ppt/tags/tag572.xml" ContentType="application/vnd.openxmlformats-officedocument.presentationml.tags+xml"/>
  <Override PartName="/ppt/tags/tag573.xml" ContentType="application/vnd.openxmlformats-officedocument.presentationml.tags+xml"/>
  <Override PartName="/ppt/tags/tag574.xml" ContentType="application/vnd.openxmlformats-officedocument.presentationml.tags+xml"/>
  <Override PartName="/ppt/tags/tag575.xml" ContentType="application/vnd.openxmlformats-officedocument.presentationml.tags+xml"/>
  <Override PartName="/ppt/tags/tag576.xml" ContentType="application/vnd.openxmlformats-officedocument.presentationml.tags+xml"/>
  <Override PartName="/ppt/tags/tag577.xml" ContentType="application/vnd.openxmlformats-officedocument.presentationml.tags+xml"/>
  <Override PartName="/ppt/tags/tag578.xml" ContentType="application/vnd.openxmlformats-officedocument.presentationml.tags+xml"/>
  <Override PartName="/ppt/tags/tag579.xml" ContentType="application/vnd.openxmlformats-officedocument.presentationml.tags+xml"/>
  <Override PartName="/ppt/tags/tag58.xml" ContentType="application/vnd.openxmlformats-officedocument.presentationml.tags+xml"/>
  <Override PartName="/ppt/tags/tag580.xml" ContentType="application/vnd.openxmlformats-officedocument.presentationml.tags+xml"/>
  <Override PartName="/ppt/tags/tag581.xml" ContentType="application/vnd.openxmlformats-officedocument.presentationml.tags+xml"/>
  <Override PartName="/ppt/tags/tag582.xml" ContentType="application/vnd.openxmlformats-officedocument.presentationml.tags+xml"/>
  <Override PartName="/ppt/tags/tag583.xml" ContentType="application/vnd.openxmlformats-officedocument.presentationml.tags+xml"/>
  <Override PartName="/ppt/tags/tag584.xml" ContentType="application/vnd.openxmlformats-officedocument.presentationml.tags+xml"/>
  <Override PartName="/ppt/tags/tag585.xml" ContentType="application/vnd.openxmlformats-officedocument.presentationml.tags+xml"/>
  <Override PartName="/ppt/tags/tag586.xml" ContentType="application/vnd.openxmlformats-officedocument.presentationml.tags+xml"/>
  <Override PartName="/ppt/tags/tag587.xml" ContentType="application/vnd.openxmlformats-officedocument.presentationml.tags+xml"/>
  <Override PartName="/ppt/tags/tag588.xml" ContentType="application/vnd.openxmlformats-officedocument.presentationml.tags+xml"/>
  <Override PartName="/ppt/tags/tag589.xml" ContentType="application/vnd.openxmlformats-officedocument.presentationml.tags+xml"/>
  <Override PartName="/ppt/tags/tag59.xml" ContentType="application/vnd.openxmlformats-officedocument.presentationml.tags+xml"/>
  <Override PartName="/ppt/tags/tag590.xml" ContentType="application/vnd.openxmlformats-officedocument.presentationml.tags+xml"/>
  <Override PartName="/ppt/tags/tag591.xml" ContentType="application/vnd.openxmlformats-officedocument.presentationml.tags+xml"/>
  <Override PartName="/ppt/tags/tag592.xml" ContentType="application/vnd.openxmlformats-officedocument.presentationml.tags+xml"/>
  <Override PartName="/ppt/tags/tag593.xml" ContentType="application/vnd.openxmlformats-officedocument.presentationml.tags+xml"/>
  <Override PartName="/ppt/tags/tag594.xml" ContentType="application/vnd.openxmlformats-officedocument.presentationml.tags+xml"/>
  <Override PartName="/ppt/tags/tag595.xml" ContentType="application/vnd.openxmlformats-officedocument.presentationml.tags+xml"/>
  <Override PartName="/ppt/tags/tag596.xml" ContentType="application/vnd.openxmlformats-officedocument.presentationml.tags+xml"/>
  <Override PartName="/ppt/tags/tag597.xml" ContentType="application/vnd.openxmlformats-officedocument.presentationml.tags+xml"/>
  <Override PartName="/ppt/tags/tag598.xml" ContentType="application/vnd.openxmlformats-officedocument.presentationml.tags+xml"/>
  <Override PartName="/ppt/tags/tag59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00.xml" ContentType="application/vnd.openxmlformats-officedocument.presentationml.tags+xml"/>
  <Override PartName="/ppt/tags/tag601.xml" ContentType="application/vnd.openxmlformats-officedocument.presentationml.tags+xml"/>
  <Override PartName="/ppt/tags/tag602.xml" ContentType="application/vnd.openxmlformats-officedocument.presentationml.tags+xml"/>
  <Override PartName="/ppt/tags/tag603.xml" ContentType="application/vnd.openxmlformats-officedocument.presentationml.tags+xml"/>
  <Override PartName="/ppt/tags/tag604.xml" ContentType="application/vnd.openxmlformats-officedocument.presentationml.tags+xml"/>
  <Override PartName="/ppt/tags/tag605.xml" ContentType="application/vnd.openxmlformats-officedocument.presentationml.tags+xml"/>
  <Override PartName="/ppt/tags/tag606.xml" ContentType="application/vnd.openxmlformats-officedocument.presentationml.tags+xml"/>
  <Override PartName="/ppt/tags/tag607.xml" ContentType="application/vnd.openxmlformats-officedocument.presentationml.tags+xml"/>
  <Override PartName="/ppt/tags/tag608.xml" ContentType="application/vnd.openxmlformats-officedocument.presentationml.tags+xml"/>
  <Override PartName="/ppt/tags/tag609.xml" ContentType="application/vnd.openxmlformats-officedocument.presentationml.tags+xml"/>
  <Override PartName="/ppt/tags/tag61.xml" ContentType="application/vnd.openxmlformats-officedocument.presentationml.tags+xml"/>
  <Override PartName="/ppt/tags/tag610.xml" ContentType="application/vnd.openxmlformats-officedocument.presentationml.tags+xml"/>
  <Override PartName="/ppt/tags/tag611.xml" ContentType="application/vnd.openxmlformats-officedocument.presentationml.tags+xml"/>
  <Override PartName="/ppt/tags/tag612.xml" ContentType="application/vnd.openxmlformats-officedocument.presentationml.tags+xml"/>
  <Override PartName="/ppt/tags/tag613.xml" ContentType="application/vnd.openxmlformats-officedocument.presentationml.tags+xml"/>
  <Override PartName="/ppt/tags/tag614.xml" ContentType="application/vnd.openxmlformats-officedocument.presentationml.tags+xml"/>
  <Override PartName="/ppt/tags/tag615.xml" ContentType="application/vnd.openxmlformats-officedocument.presentationml.tags+xml"/>
  <Override PartName="/ppt/tags/tag616.xml" ContentType="application/vnd.openxmlformats-officedocument.presentationml.tags+xml"/>
  <Override PartName="/ppt/tags/tag617.xml" ContentType="application/vnd.openxmlformats-officedocument.presentationml.tags+xml"/>
  <Override PartName="/ppt/tags/tag618.xml" ContentType="application/vnd.openxmlformats-officedocument.presentationml.tags+xml"/>
  <Override PartName="/ppt/tags/tag619.xml" ContentType="application/vnd.openxmlformats-officedocument.presentationml.tags+xml"/>
  <Override PartName="/ppt/tags/tag62.xml" ContentType="application/vnd.openxmlformats-officedocument.presentationml.tags+xml"/>
  <Override PartName="/ppt/tags/tag620.xml" ContentType="application/vnd.openxmlformats-officedocument.presentationml.tags+xml"/>
  <Override PartName="/ppt/tags/tag621.xml" ContentType="application/vnd.openxmlformats-officedocument.presentationml.tags+xml"/>
  <Override PartName="/ppt/tags/tag622.xml" ContentType="application/vnd.openxmlformats-officedocument.presentationml.tags+xml"/>
  <Override PartName="/ppt/tags/tag623.xml" ContentType="application/vnd.openxmlformats-officedocument.presentationml.tags+xml"/>
  <Override PartName="/ppt/tags/tag624.xml" ContentType="application/vnd.openxmlformats-officedocument.presentationml.tags+xml"/>
  <Override PartName="/ppt/tags/tag625.xml" ContentType="application/vnd.openxmlformats-officedocument.presentationml.tags+xml"/>
  <Override PartName="/ppt/tags/tag626.xml" ContentType="application/vnd.openxmlformats-officedocument.presentationml.tags+xml"/>
  <Override PartName="/ppt/tags/tag627.xml" ContentType="application/vnd.openxmlformats-officedocument.presentationml.tags+xml"/>
  <Override PartName="/ppt/tags/tag628.xml" ContentType="application/vnd.openxmlformats-officedocument.presentationml.tags+xml"/>
  <Override PartName="/ppt/tags/tag629.xml" ContentType="application/vnd.openxmlformats-officedocument.presentationml.tags+xml"/>
  <Override PartName="/ppt/tags/tag63.xml" ContentType="application/vnd.openxmlformats-officedocument.presentationml.tags+xml"/>
  <Override PartName="/ppt/tags/tag630.xml" ContentType="application/vnd.openxmlformats-officedocument.presentationml.tags+xml"/>
  <Override PartName="/ppt/tags/tag631.xml" ContentType="application/vnd.openxmlformats-officedocument.presentationml.tags+xml"/>
  <Override PartName="/ppt/tags/tag632.xml" ContentType="application/vnd.openxmlformats-officedocument.presentationml.tags+xml"/>
  <Override PartName="/ppt/tags/tag633.xml" ContentType="application/vnd.openxmlformats-officedocument.presentationml.tags+xml"/>
  <Override PartName="/ppt/tags/tag634.xml" ContentType="application/vnd.openxmlformats-officedocument.presentationml.tags+xml"/>
  <Override PartName="/ppt/tags/tag635.xml" ContentType="application/vnd.openxmlformats-officedocument.presentationml.tags+xml"/>
  <Override PartName="/ppt/tags/tag636.xml" ContentType="application/vnd.openxmlformats-officedocument.presentationml.tags+xml"/>
  <Override PartName="/ppt/tags/tag637.xml" ContentType="application/vnd.openxmlformats-officedocument.presentationml.tags+xml"/>
  <Override PartName="/ppt/tags/tag638.xml" ContentType="application/vnd.openxmlformats-officedocument.presentationml.tags+xml"/>
  <Override PartName="/ppt/tags/tag639.xml" ContentType="application/vnd.openxmlformats-officedocument.presentationml.tags+xml"/>
  <Override PartName="/ppt/tags/tag64.xml" ContentType="application/vnd.openxmlformats-officedocument.presentationml.tags+xml"/>
  <Override PartName="/ppt/tags/tag640.xml" ContentType="application/vnd.openxmlformats-officedocument.presentationml.tags+xml"/>
  <Override PartName="/ppt/tags/tag641.xml" ContentType="application/vnd.openxmlformats-officedocument.presentationml.tags+xml"/>
  <Override PartName="/ppt/tags/tag642.xml" ContentType="application/vnd.openxmlformats-officedocument.presentationml.tags+xml"/>
  <Override PartName="/ppt/tags/tag643.xml" ContentType="application/vnd.openxmlformats-officedocument.presentationml.tags+xml"/>
  <Override PartName="/ppt/tags/tag644.xml" ContentType="application/vnd.openxmlformats-officedocument.presentationml.tags+xml"/>
  <Override PartName="/ppt/tags/tag645.xml" ContentType="application/vnd.openxmlformats-officedocument.presentationml.tags+xml"/>
  <Override PartName="/ppt/tags/tag646.xml" ContentType="application/vnd.openxmlformats-officedocument.presentationml.tags+xml"/>
  <Override PartName="/ppt/tags/tag647.xml" ContentType="application/vnd.openxmlformats-officedocument.presentationml.tags+xml"/>
  <Override PartName="/ppt/tags/tag648.xml" ContentType="application/vnd.openxmlformats-officedocument.presentationml.tags+xml"/>
  <Override PartName="/ppt/tags/tag649.xml" ContentType="application/vnd.openxmlformats-officedocument.presentationml.tags+xml"/>
  <Override PartName="/ppt/tags/tag65.xml" ContentType="application/vnd.openxmlformats-officedocument.presentationml.tags+xml"/>
  <Override PartName="/ppt/tags/tag650.xml" ContentType="application/vnd.openxmlformats-officedocument.presentationml.tags+xml"/>
  <Override PartName="/ppt/tags/tag651.xml" ContentType="application/vnd.openxmlformats-officedocument.presentationml.tags+xml"/>
  <Override PartName="/ppt/tags/tag652.xml" ContentType="application/vnd.openxmlformats-officedocument.presentationml.tags+xml"/>
  <Override PartName="/ppt/tags/tag653.xml" ContentType="application/vnd.openxmlformats-officedocument.presentationml.tags+xml"/>
  <Override PartName="/ppt/tags/tag654.xml" ContentType="application/vnd.openxmlformats-officedocument.presentationml.tags+xml"/>
  <Override PartName="/ppt/tags/tag655.xml" ContentType="application/vnd.openxmlformats-officedocument.presentationml.tags+xml"/>
  <Override PartName="/ppt/tags/tag656.xml" ContentType="application/vnd.openxmlformats-officedocument.presentationml.tags+xml"/>
  <Override PartName="/ppt/tags/tag657.xml" ContentType="application/vnd.openxmlformats-officedocument.presentationml.tags+xml"/>
  <Override PartName="/ppt/tags/tag658.xml" ContentType="application/vnd.openxmlformats-officedocument.presentationml.tags+xml"/>
  <Override PartName="/ppt/tags/tag659.xml" ContentType="application/vnd.openxmlformats-officedocument.presentationml.tags+xml"/>
  <Override PartName="/ppt/tags/tag66.xml" ContentType="application/vnd.openxmlformats-officedocument.presentationml.tags+xml"/>
  <Override PartName="/ppt/tags/tag660.xml" ContentType="application/vnd.openxmlformats-officedocument.presentationml.tags+xml"/>
  <Override PartName="/ppt/tags/tag661.xml" ContentType="application/vnd.openxmlformats-officedocument.presentationml.tags+xml"/>
  <Override PartName="/ppt/tags/tag662.xml" ContentType="application/vnd.openxmlformats-officedocument.presentationml.tags+xml"/>
  <Override PartName="/ppt/tags/tag663.xml" ContentType="application/vnd.openxmlformats-officedocument.presentationml.tags+xml"/>
  <Override PartName="/ppt/tags/tag664.xml" ContentType="application/vnd.openxmlformats-officedocument.presentationml.tags+xml"/>
  <Override PartName="/ppt/tags/tag665.xml" ContentType="application/vnd.openxmlformats-officedocument.presentationml.tags+xml"/>
  <Override PartName="/ppt/tags/tag666.xml" ContentType="application/vnd.openxmlformats-officedocument.presentationml.tags+xml"/>
  <Override PartName="/ppt/tags/tag667.xml" ContentType="application/vnd.openxmlformats-officedocument.presentationml.tags+xml"/>
  <Override PartName="/ppt/tags/tag668.xml" ContentType="application/vnd.openxmlformats-officedocument.presentationml.tags+xml"/>
  <Override PartName="/ppt/tags/tag669.xml" ContentType="application/vnd.openxmlformats-officedocument.presentationml.tags+xml"/>
  <Override PartName="/ppt/tags/tag67.xml" ContentType="application/vnd.openxmlformats-officedocument.presentationml.tags+xml"/>
  <Override PartName="/ppt/tags/tag670.xml" ContentType="application/vnd.openxmlformats-officedocument.presentationml.tags+xml"/>
  <Override PartName="/ppt/tags/tag671.xml" ContentType="application/vnd.openxmlformats-officedocument.presentationml.tags+xml"/>
  <Override PartName="/ppt/tags/tag672.xml" ContentType="application/vnd.openxmlformats-officedocument.presentationml.tags+xml"/>
  <Override PartName="/ppt/tags/tag673.xml" ContentType="application/vnd.openxmlformats-officedocument.presentationml.tags+xml"/>
  <Override PartName="/ppt/tags/tag674.xml" ContentType="application/vnd.openxmlformats-officedocument.presentationml.tags+xml"/>
  <Override PartName="/ppt/tags/tag675.xml" ContentType="application/vnd.openxmlformats-officedocument.presentationml.tags+xml"/>
  <Override PartName="/ppt/tags/tag676.xml" ContentType="application/vnd.openxmlformats-officedocument.presentationml.tags+xml"/>
  <Override PartName="/ppt/tags/tag677.xml" ContentType="application/vnd.openxmlformats-officedocument.presentationml.tags+xml"/>
  <Override PartName="/ppt/tags/tag678.xml" ContentType="application/vnd.openxmlformats-officedocument.presentationml.tags+xml"/>
  <Override PartName="/ppt/tags/tag679.xml" ContentType="application/vnd.openxmlformats-officedocument.presentationml.tags+xml"/>
  <Override PartName="/ppt/tags/tag68.xml" ContentType="application/vnd.openxmlformats-officedocument.presentationml.tags+xml"/>
  <Override PartName="/ppt/tags/tag680.xml" ContentType="application/vnd.openxmlformats-officedocument.presentationml.tags+xml"/>
  <Override PartName="/ppt/tags/tag681.xml" ContentType="application/vnd.openxmlformats-officedocument.presentationml.tags+xml"/>
  <Override PartName="/ppt/tags/tag682.xml" ContentType="application/vnd.openxmlformats-officedocument.presentationml.tags+xml"/>
  <Override PartName="/ppt/tags/tag683.xml" ContentType="application/vnd.openxmlformats-officedocument.presentationml.tags+xml"/>
  <Override PartName="/ppt/tags/tag684.xml" ContentType="application/vnd.openxmlformats-officedocument.presentationml.tags+xml"/>
  <Override PartName="/ppt/tags/tag685.xml" ContentType="application/vnd.openxmlformats-officedocument.presentationml.tags+xml"/>
  <Override PartName="/ppt/tags/tag686.xml" ContentType="application/vnd.openxmlformats-officedocument.presentationml.tags+xml"/>
  <Override PartName="/ppt/tags/tag687.xml" ContentType="application/vnd.openxmlformats-officedocument.presentationml.tags+xml"/>
  <Override PartName="/ppt/tags/tag688.xml" ContentType="application/vnd.openxmlformats-officedocument.presentationml.tags+xml"/>
  <Override PartName="/ppt/tags/tag689.xml" ContentType="application/vnd.openxmlformats-officedocument.presentationml.tags+xml"/>
  <Override PartName="/ppt/tags/tag69.xml" ContentType="application/vnd.openxmlformats-officedocument.presentationml.tags+xml"/>
  <Override PartName="/ppt/tags/tag690.xml" ContentType="application/vnd.openxmlformats-officedocument.presentationml.tags+xml"/>
  <Override PartName="/ppt/tags/tag691.xml" ContentType="application/vnd.openxmlformats-officedocument.presentationml.tags+xml"/>
  <Override PartName="/ppt/tags/tag692.xml" ContentType="application/vnd.openxmlformats-officedocument.presentationml.tags+xml"/>
  <Override PartName="/ppt/tags/tag693.xml" ContentType="application/vnd.openxmlformats-officedocument.presentationml.tags+xml"/>
  <Override PartName="/ppt/tags/tag694.xml" ContentType="application/vnd.openxmlformats-officedocument.presentationml.tags+xml"/>
  <Override PartName="/ppt/tags/tag695.xml" ContentType="application/vnd.openxmlformats-officedocument.presentationml.tags+xml"/>
  <Override PartName="/ppt/tags/tag696.xml" ContentType="application/vnd.openxmlformats-officedocument.presentationml.tags+xml"/>
  <Override PartName="/ppt/tags/tag697.xml" ContentType="application/vnd.openxmlformats-officedocument.presentationml.tags+xml"/>
  <Override PartName="/ppt/tags/tag698.xml" ContentType="application/vnd.openxmlformats-officedocument.presentationml.tags+xml"/>
  <Override PartName="/ppt/tags/tag69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00.xml" ContentType="application/vnd.openxmlformats-officedocument.presentationml.tags+xml"/>
  <Override PartName="/ppt/tags/tag701.xml" ContentType="application/vnd.openxmlformats-officedocument.presentationml.tags+xml"/>
  <Override PartName="/ppt/tags/tag702.xml" ContentType="application/vnd.openxmlformats-officedocument.presentationml.tags+xml"/>
  <Override PartName="/ppt/tags/tag703.xml" ContentType="application/vnd.openxmlformats-officedocument.presentationml.tags+xml"/>
  <Override PartName="/ppt/tags/tag704.xml" ContentType="application/vnd.openxmlformats-officedocument.presentationml.tags+xml"/>
  <Override PartName="/ppt/tags/tag705.xml" ContentType="application/vnd.openxmlformats-officedocument.presentationml.tags+xml"/>
  <Override PartName="/ppt/tags/tag706.xml" ContentType="application/vnd.openxmlformats-officedocument.presentationml.tags+xml"/>
  <Override PartName="/ppt/tags/tag707.xml" ContentType="application/vnd.openxmlformats-officedocument.presentationml.tags+xml"/>
  <Override PartName="/ppt/tags/tag708.xml" ContentType="application/vnd.openxmlformats-officedocument.presentationml.tags+xml"/>
  <Override PartName="/ppt/tags/tag709.xml" ContentType="application/vnd.openxmlformats-officedocument.presentationml.tags+xml"/>
  <Override PartName="/ppt/tags/tag71.xml" ContentType="application/vnd.openxmlformats-officedocument.presentationml.tags+xml"/>
  <Override PartName="/ppt/tags/tag710.xml" ContentType="application/vnd.openxmlformats-officedocument.presentationml.tags+xml"/>
  <Override PartName="/ppt/tags/tag711.xml" ContentType="application/vnd.openxmlformats-officedocument.presentationml.tags+xml"/>
  <Override PartName="/ppt/tags/tag712.xml" ContentType="application/vnd.openxmlformats-officedocument.presentationml.tags+xml"/>
  <Override PartName="/ppt/tags/tag713.xml" ContentType="application/vnd.openxmlformats-officedocument.presentationml.tags+xml"/>
  <Override PartName="/ppt/tags/tag714.xml" ContentType="application/vnd.openxmlformats-officedocument.presentationml.tags+xml"/>
  <Override PartName="/ppt/tags/tag715.xml" ContentType="application/vnd.openxmlformats-officedocument.presentationml.tags+xml"/>
  <Override PartName="/ppt/tags/tag716.xml" ContentType="application/vnd.openxmlformats-officedocument.presentationml.tags+xml"/>
  <Override PartName="/ppt/tags/tag717.xml" ContentType="application/vnd.openxmlformats-officedocument.presentationml.tags+xml"/>
  <Override PartName="/ppt/tags/tag718.xml" ContentType="application/vnd.openxmlformats-officedocument.presentationml.tags+xml"/>
  <Override PartName="/ppt/tags/tag719.xml" ContentType="application/vnd.openxmlformats-officedocument.presentationml.tags+xml"/>
  <Override PartName="/ppt/tags/tag72.xml" ContentType="application/vnd.openxmlformats-officedocument.presentationml.tags+xml"/>
  <Override PartName="/ppt/tags/tag720.xml" ContentType="application/vnd.openxmlformats-officedocument.presentationml.tags+xml"/>
  <Override PartName="/ppt/tags/tag721.xml" ContentType="application/vnd.openxmlformats-officedocument.presentationml.tags+xml"/>
  <Override PartName="/ppt/tags/tag722.xml" ContentType="application/vnd.openxmlformats-officedocument.presentationml.tags+xml"/>
  <Override PartName="/ppt/tags/tag723.xml" ContentType="application/vnd.openxmlformats-officedocument.presentationml.tags+xml"/>
  <Override PartName="/ppt/tags/tag724.xml" ContentType="application/vnd.openxmlformats-officedocument.presentationml.tags+xml"/>
  <Override PartName="/ppt/tags/tag725.xml" ContentType="application/vnd.openxmlformats-officedocument.presentationml.tags+xml"/>
  <Override PartName="/ppt/tags/tag726.xml" ContentType="application/vnd.openxmlformats-officedocument.presentationml.tags+xml"/>
  <Override PartName="/ppt/tags/tag727.xml" ContentType="application/vnd.openxmlformats-officedocument.presentationml.tags+xml"/>
  <Override PartName="/ppt/tags/tag728.xml" ContentType="application/vnd.openxmlformats-officedocument.presentationml.tags+xml"/>
  <Override PartName="/ppt/tags/tag729.xml" ContentType="application/vnd.openxmlformats-officedocument.presentationml.tags+xml"/>
  <Override PartName="/ppt/tags/tag73.xml" ContentType="application/vnd.openxmlformats-officedocument.presentationml.tags+xml"/>
  <Override PartName="/ppt/tags/tag730.xml" ContentType="application/vnd.openxmlformats-officedocument.presentationml.tags+xml"/>
  <Override PartName="/ppt/tags/tag731.xml" ContentType="application/vnd.openxmlformats-officedocument.presentationml.tags+xml"/>
  <Override PartName="/ppt/tags/tag732.xml" ContentType="application/vnd.openxmlformats-officedocument.presentationml.tags+xml"/>
  <Override PartName="/ppt/tags/tag733.xml" ContentType="application/vnd.openxmlformats-officedocument.presentationml.tags+xml"/>
  <Override PartName="/ppt/tags/tag734.xml" ContentType="application/vnd.openxmlformats-officedocument.presentationml.tags+xml"/>
  <Override PartName="/ppt/tags/tag735.xml" ContentType="application/vnd.openxmlformats-officedocument.presentationml.tags+xml"/>
  <Override PartName="/ppt/tags/tag736.xml" ContentType="application/vnd.openxmlformats-officedocument.presentationml.tags+xml"/>
  <Override PartName="/ppt/tags/tag737.xml" ContentType="application/vnd.openxmlformats-officedocument.presentationml.tags+xml"/>
  <Override PartName="/ppt/tags/tag738.xml" ContentType="application/vnd.openxmlformats-officedocument.presentationml.tags+xml"/>
  <Override PartName="/ppt/tags/tag739.xml" ContentType="application/vnd.openxmlformats-officedocument.presentationml.tags+xml"/>
  <Override PartName="/ppt/tags/tag74.xml" ContentType="application/vnd.openxmlformats-officedocument.presentationml.tags+xml"/>
  <Override PartName="/ppt/tags/tag740.xml" ContentType="application/vnd.openxmlformats-officedocument.presentationml.tags+xml"/>
  <Override PartName="/ppt/tags/tag741.xml" ContentType="application/vnd.openxmlformats-officedocument.presentationml.tags+xml"/>
  <Override PartName="/ppt/tags/tag742.xml" ContentType="application/vnd.openxmlformats-officedocument.presentationml.tags+xml"/>
  <Override PartName="/ppt/tags/tag743.xml" ContentType="application/vnd.openxmlformats-officedocument.presentationml.tags+xml"/>
  <Override PartName="/ppt/tags/tag744.xml" ContentType="application/vnd.openxmlformats-officedocument.presentationml.tags+xml"/>
  <Override PartName="/ppt/tags/tag745.xml" ContentType="application/vnd.openxmlformats-officedocument.presentationml.tags+xml"/>
  <Override PartName="/ppt/tags/tag746.xml" ContentType="application/vnd.openxmlformats-officedocument.presentationml.tags+xml"/>
  <Override PartName="/ppt/tags/tag747.xml" ContentType="application/vnd.openxmlformats-officedocument.presentationml.tags+xml"/>
  <Override PartName="/ppt/tags/tag748.xml" ContentType="application/vnd.openxmlformats-officedocument.presentationml.tags+xml"/>
  <Override PartName="/ppt/tags/tag749.xml" ContentType="application/vnd.openxmlformats-officedocument.presentationml.tags+xml"/>
  <Override PartName="/ppt/tags/tag75.xml" ContentType="application/vnd.openxmlformats-officedocument.presentationml.tags+xml"/>
  <Override PartName="/ppt/tags/tag750.xml" ContentType="application/vnd.openxmlformats-officedocument.presentationml.tags+xml"/>
  <Override PartName="/ppt/tags/tag751.xml" ContentType="application/vnd.openxmlformats-officedocument.presentationml.tags+xml"/>
  <Override PartName="/ppt/tags/tag752.xml" ContentType="application/vnd.openxmlformats-officedocument.presentationml.tags+xml"/>
  <Override PartName="/ppt/tags/tag753.xml" ContentType="application/vnd.openxmlformats-officedocument.presentationml.tags+xml"/>
  <Override PartName="/ppt/tags/tag754.xml" ContentType="application/vnd.openxmlformats-officedocument.presentationml.tags+xml"/>
  <Override PartName="/ppt/tags/tag755.xml" ContentType="application/vnd.openxmlformats-officedocument.presentationml.tags+xml"/>
  <Override PartName="/ppt/tags/tag756.xml" ContentType="application/vnd.openxmlformats-officedocument.presentationml.tags+xml"/>
  <Override PartName="/ppt/tags/tag757.xml" ContentType="application/vnd.openxmlformats-officedocument.presentationml.tags+xml"/>
  <Override PartName="/ppt/tags/tag758.xml" ContentType="application/vnd.openxmlformats-officedocument.presentationml.tags+xml"/>
  <Override PartName="/ppt/tags/tag759.xml" ContentType="application/vnd.openxmlformats-officedocument.presentationml.tags+xml"/>
  <Override PartName="/ppt/tags/tag76.xml" ContentType="application/vnd.openxmlformats-officedocument.presentationml.tags+xml"/>
  <Override PartName="/ppt/tags/tag760.xml" ContentType="application/vnd.openxmlformats-officedocument.presentationml.tags+xml"/>
  <Override PartName="/ppt/tags/tag761.xml" ContentType="application/vnd.openxmlformats-officedocument.presentationml.tags+xml"/>
  <Override PartName="/ppt/tags/tag762.xml" ContentType="application/vnd.openxmlformats-officedocument.presentationml.tags+xml"/>
  <Override PartName="/ppt/tags/tag763.xml" ContentType="application/vnd.openxmlformats-officedocument.presentationml.tags+xml"/>
  <Override PartName="/ppt/tags/tag764.xml" ContentType="application/vnd.openxmlformats-officedocument.presentationml.tags+xml"/>
  <Override PartName="/ppt/tags/tag765.xml" ContentType="application/vnd.openxmlformats-officedocument.presentationml.tags+xml"/>
  <Override PartName="/ppt/tags/tag766.xml" ContentType="application/vnd.openxmlformats-officedocument.presentationml.tags+xml"/>
  <Override PartName="/ppt/tags/tag767.xml" ContentType="application/vnd.openxmlformats-officedocument.presentationml.tags+xml"/>
  <Override PartName="/ppt/tags/tag768.xml" ContentType="application/vnd.openxmlformats-officedocument.presentationml.tags+xml"/>
  <Override PartName="/ppt/tags/tag769.xml" ContentType="application/vnd.openxmlformats-officedocument.presentationml.tags+xml"/>
  <Override PartName="/ppt/tags/tag77.xml" ContentType="application/vnd.openxmlformats-officedocument.presentationml.tags+xml"/>
  <Override PartName="/ppt/tags/tag770.xml" ContentType="application/vnd.openxmlformats-officedocument.presentationml.tags+xml"/>
  <Override PartName="/ppt/tags/tag771.xml" ContentType="application/vnd.openxmlformats-officedocument.presentationml.tags+xml"/>
  <Override PartName="/ppt/tags/tag772.xml" ContentType="application/vnd.openxmlformats-officedocument.presentationml.tags+xml"/>
  <Override PartName="/ppt/tags/tag773.xml" ContentType="application/vnd.openxmlformats-officedocument.presentationml.tags+xml"/>
  <Override PartName="/ppt/tags/tag774.xml" ContentType="application/vnd.openxmlformats-officedocument.presentationml.tags+xml"/>
  <Override PartName="/ppt/tags/tag775.xml" ContentType="application/vnd.openxmlformats-officedocument.presentationml.tags+xml"/>
  <Override PartName="/ppt/tags/tag776.xml" ContentType="application/vnd.openxmlformats-officedocument.presentationml.tags+xml"/>
  <Override PartName="/ppt/tags/tag777.xml" ContentType="application/vnd.openxmlformats-officedocument.presentationml.tags+xml"/>
  <Override PartName="/ppt/tags/tag778.xml" ContentType="application/vnd.openxmlformats-officedocument.presentationml.tags+xml"/>
  <Override PartName="/ppt/tags/tag779.xml" ContentType="application/vnd.openxmlformats-officedocument.presentationml.tags+xml"/>
  <Override PartName="/ppt/tags/tag78.xml" ContentType="application/vnd.openxmlformats-officedocument.presentationml.tags+xml"/>
  <Override PartName="/ppt/tags/tag780.xml" ContentType="application/vnd.openxmlformats-officedocument.presentationml.tags+xml"/>
  <Override PartName="/ppt/tags/tag781.xml" ContentType="application/vnd.openxmlformats-officedocument.presentationml.tags+xml"/>
  <Override PartName="/ppt/tags/tag782.xml" ContentType="application/vnd.openxmlformats-officedocument.presentationml.tags+xml"/>
  <Override PartName="/ppt/tags/tag783.xml" ContentType="application/vnd.openxmlformats-officedocument.presentationml.tags+xml"/>
  <Override PartName="/ppt/tags/tag784.xml" ContentType="application/vnd.openxmlformats-officedocument.presentationml.tags+xml"/>
  <Override PartName="/ppt/tags/tag785.xml" ContentType="application/vnd.openxmlformats-officedocument.presentationml.tags+xml"/>
  <Override PartName="/ppt/tags/tag786.xml" ContentType="application/vnd.openxmlformats-officedocument.presentationml.tags+xml"/>
  <Override PartName="/ppt/tags/tag787.xml" ContentType="application/vnd.openxmlformats-officedocument.presentationml.tags+xml"/>
  <Override PartName="/ppt/tags/tag788.xml" ContentType="application/vnd.openxmlformats-officedocument.presentationml.tags+xml"/>
  <Override PartName="/ppt/tags/tag789.xml" ContentType="application/vnd.openxmlformats-officedocument.presentationml.tags+xml"/>
  <Override PartName="/ppt/tags/tag79.xml" ContentType="application/vnd.openxmlformats-officedocument.presentationml.tags+xml"/>
  <Override PartName="/ppt/tags/tag790.xml" ContentType="application/vnd.openxmlformats-officedocument.presentationml.tags+xml"/>
  <Override PartName="/ppt/tags/tag791.xml" ContentType="application/vnd.openxmlformats-officedocument.presentationml.tags+xml"/>
  <Override PartName="/ppt/tags/tag792.xml" ContentType="application/vnd.openxmlformats-officedocument.presentationml.tags+xml"/>
  <Override PartName="/ppt/tags/tag793.xml" ContentType="application/vnd.openxmlformats-officedocument.presentationml.tags+xml"/>
  <Override PartName="/ppt/tags/tag794.xml" ContentType="application/vnd.openxmlformats-officedocument.presentationml.tags+xml"/>
  <Override PartName="/ppt/tags/tag795.xml" ContentType="application/vnd.openxmlformats-officedocument.presentationml.tags+xml"/>
  <Override PartName="/ppt/tags/tag796.xml" ContentType="application/vnd.openxmlformats-officedocument.presentationml.tags+xml"/>
  <Override PartName="/ppt/tags/tag797.xml" ContentType="application/vnd.openxmlformats-officedocument.presentationml.tags+xml"/>
  <Override PartName="/ppt/tags/tag798.xml" ContentType="application/vnd.openxmlformats-officedocument.presentationml.tags+xml"/>
  <Override PartName="/ppt/tags/tag79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00.xml" ContentType="application/vnd.openxmlformats-officedocument.presentationml.tags+xml"/>
  <Override PartName="/ppt/tags/tag801.xml" ContentType="application/vnd.openxmlformats-officedocument.presentationml.tags+xml"/>
  <Override PartName="/ppt/tags/tag802.xml" ContentType="application/vnd.openxmlformats-officedocument.presentationml.tags+xml"/>
  <Override PartName="/ppt/tags/tag803.xml" ContentType="application/vnd.openxmlformats-officedocument.presentationml.tags+xml"/>
  <Override PartName="/ppt/tags/tag804.xml" ContentType="application/vnd.openxmlformats-officedocument.presentationml.tags+xml"/>
  <Override PartName="/ppt/tags/tag805.xml" ContentType="application/vnd.openxmlformats-officedocument.presentationml.tags+xml"/>
  <Override PartName="/ppt/tags/tag806.xml" ContentType="application/vnd.openxmlformats-officedocument.presentationml.tags+xml"/>
  <Override PartName="/ppt/tags/tag807.xml" ContentType="application/vnd.openxmlformats-officedocument.presentationml.tags+xml"/>
  <Override PartName="/ppt/tags/tag808.xml" ContentType="application/vnd.openxmlformats-officedocument.presentationml.tags+xml"/>
  <Override PartName="/ppt/tags/tag809.xml" ContentType="application/vnd.openxmlformats-officedocument.presentationml.tags+xml"/>
  <Override PartName="/ppt/tags/tag81.xml" ContentType="application/vnd.openxmlformats-officedocument.presentationml.tags+xml"/>
  <Override PartName="/ppt/tags/tag810.xml" ContentType="application/vnd.openxmlformats-officedocument.presentationml.tags+xml"/>
  <Override PartName="/ppt/tags/tag811.xml" ContentType="application/vnd.openxmlformats-officedocument.presentationml.tags+xml"/>
  <Override PartName="/ppt/tags/tag812.xml" ContentType="application/vnd.openxmlformats-officedocument.presentationml.tags+xml"/>
  <Override PartName="/ppt/tags/tag813.xml" ContentType="application/vnd.openxmlformats-officedocument.presentationml.tags+xml"/>
  <Override PartName="/ppt/tags/tag814.xml" ContentType="application/vnd.openxmlformats-officedocument.presentationml.tags+xml"/>
  <Override PartName="/ppt/tags/tag815.xml" ContentType="application/vnd.openxmlformats-officedocument.presentationml.tags+xml"/>
  <Override PartName="/ppt/tags/tag816.xml" ContentType="application/vnd.openxmlformats-officedocument.presentationml.tags+xml"/>
  <Override PartName="/ppt/tags/tag817.xml" ContentType="application/vnd.openxmlformats-officedocument.presentationml.tags+xml"/>
  <Override PartName="/ppt/tags/tag818.xml" ContentType="application/vnd.openxmlformats-officedocument.presentationml.tags+xml"/>
  <Override PartName="/ppt/tags/tag819.xml" ContentType="application/vnd.openxmlformats-officedocument.presentationml.tags+xml"/>
  <Override PartName="/ppt/tags/tag82.xml" ContentType="application/vnd.openxmlformats-officedocument.presentationml.tags+xml"/>
  <Override PartName="/ppt/tags/tag820.xml" ContentType="application/vnd.openxmlformats-officedocument.presentationml.tags+xml"/>
  <Override PartName="/ppt/tags/tag821.xml" ContentType="application/vnd.openxmlformats-officedocument.presentationml.tags+xml"/>
  <Override PartName="/ppt/tags/tag822.xml" ContentType="application/vnd.openxmlformats-officedocument.presentationml.tags+xml"/>
  <Override PartName="/ppt/tags/tag823.xml" ContentType="application/vnd.openxmlformats-officedocument.presentationml.tags+xml"/>
  <Override PartName="/ppt/tags/tag824.xml" ContentType="application/vnd.openxmlformats-officedocument.presentationml.tags+xml"/>
  <Override PartName="/ppt/tags/tag825.xml" ContentType="application/vnd.openxmlformats-officedocument.presentationml.tags+xml"/>
  <Override PartName="/ppt/tags/tag826.xml" ContentType="application/vnd.openxmlformats-officedocument.presentationml.tags+xml"/>
  <Override PartName="/ppt/tags/tag827.xml" ContentType="application/vnd.openxmlformats-officedocument.presentationml.tags+xml"/>
  <Override PartName="/ppt/tags/tag828.xml" ContentType="application/vnd.openxmlformats-officedocument.presentationml.tags+xml"/>
  <Override PartName="/ppt/tags/tag829.xml" ContentType="application/vnd.openxmlformats-officedocument.presentationml.tags+xml"/>
  <Override PartName="/ppt/tags/tag83.xml" ContentType="application/vnd.openxmlformats-officedocument.presentationml.tags+xml"/>
  <Override PartName="/ppt/tags/tag830.xml" ContentType="application/vnd.openxmlformats-officedocument.presentationml.tags+xml"/>
  <Override PartName="/ppt/tags/tag831.xml" ContentType="application/vnd.openxmlformats-officedocument.presentationml.tags+xml"/>
  <Override PartName="/ppt/tags/tag832.xml" ContentType="application/vnd.openxmlformats-officedocument.presentationml.tags+xml"/>
  <Override PartName="/ppt/tags/tag833.xml" ContentType="application/vnd.openxmlformats-officedocument.presentationml.tags+xml"/>
  <Override PartName="/ppt/tags/tag834.xml" ContentType="application/vnd.openxmlformats-officedocument.presentationml.tags+xml"/>
  <Override PartName="/ppt/tags/tag835.xml" ContentType="application/vnd.openxmlformats-officedocument.presentationml.tags+xml"/>
  <Override PartName="/ppt/tags/tag836.xml" ContentType="application/vnd.openxmlformats-officedocument.presentationml.tags+xml"/>
  <Override PartName="/ppt/tags/tag837.xml" ContentType="application/vnd.openxmlformats-officedocument.presentationml.tags+xml"/>
  <Override PartName="/ppt/tags/tag838.xml" ContentType="application/vnd.openxmlformats-officedocument.presentationml.tags+xml"/>
  <Override PartName="/ppt/tags/tag839.xml" ContentType="application/vnd.openxmlformats-officedocument.presentationml.tags+xml"/>
  <Override PartName="/ppt/tags/tag84.xml" ContentType="application/vnd.openxmlformats-officedocument.presentationml.tags+xml"/>
  <Override PartName="/ppt/tags/tag840.xml" ContentType="application/vnd.openxmlformats-officedocument.presentationml.tags+xml"/>
  <Override PartName="/ppt/tags/tag841.xml" ContentType="application/vnd.openxmlformats-officedocument.presentationml.tags+xml"/>
  <Override PartName="/ppt/tags/tag842.xml" ContentType="application/vnd.openxmlformats-officedocument.presentationml.tags+xml"/>
  <Override PartName="/ppt/tags/tag843.xml" ContentType="application/vnd.openxmlformats-officedocument.presentationml.tags+xml"/>
  <Override PartName="/ppt/tags/tag844.xml" ContentType="application/vnd.openxmlformats-officedocument.presentationml.tags+xml"/>
  <Override PartName="/ppt/tags/tag845.xml" ContentType="application/vnd.openxmlformats-officedocument.presentationml.tags+xml"/>
  <Override PartName="/ppt/tags/tag846.xml" ContentType="application/vnd.openxmlformats-officedocument.presentationml.tags+xml"/>
  <Override PartName="/ppt/tags/tag847.xml" ContentType="application/vnd.openxmlformats-officedocument.presentationml.tags+xml"/>
  <Override PartName="/ppt/tags/tag848.xml" ContentType="application/vnd.openxmlformats-officedocument.presentationml.tags+xml"/>
  <Override PartName="/ppt/tags/tag849.xml" ContentType="application/vnd.openxmlformats-officedocument.presentationml.tags+xml"/>
  <Override PartName="/ppt/tags/tag85.xml" ContentType="application/vnd.openxmlformats-officedocument.presentationml.tags+xml"/>
  <Override PartName="/ppt/tags/tag850.xml" ContentType="application/vnd.openxmlformats-officedocument.presentationml.tags+xml"/>
  <Override PartName="/ppt/tags/tag851.xml" ContentType="application/vnd.openxmlformats-officedocument.presentationml.tags+xml"/>
  <Override PartName="/ppt/tags/tag852.xml" ContentType="application/vnd.openxmlformats-officedocument.presentationml.tags+xml"/>
  <Override PartName="/ppt/tags/tag853.xml" ContentType="application/vnd.openxmlformats-officedocument.presentationml.tags+xml"/>
  <Override PartName="/ppt/tags/tag854.xml" ContentType="application/vnd.openxmlformats-officedocument.presentationml.tags+xml"/>
  <Override PartName="/ppt/tags/tag855.xml" ContentType="application/vnd.openxmlformats-officedocument.presentationml.tags+xml"/>
  <Override PartName="/ppt/tags/tag856.xml" ContentType="application/vnd.openxmlformats-officedocument.presentationml.tags+xml"/>
  <Override PartName="/ppt/tags/tag857.xml" ContentType="application/vnd.openxmlformats-officedocument.presentationml.tags+xml"/>
  <Override PartName="/ppt/tags/tag858.xml" ContentType="application/vnd.openxmlformats-officedocument.presentationml.tags+xml"/>
  <Override PartName="/ppt/tags/tag859.xml" ContentType="application/vnd.openxmlformats-officedocument.presentationml.tags+xml"/>
  <Override PartName="/ppt/tags/tag86.xml" ContentType="application/vnd.openxmlformats-officedocument.presentationml.tags+xml"/>
  <Override PartName="/ppt/tags/tag860.xml" ContentType="application/vnd.openxmlformats-officedocument.presentationml.tags+xml"/>
  <Override PartName="/ppt/tags/tag861.xml" ContentType="application/vnd.openxmlformats-officedocument.presentationml.tags+xml"/>
  <Override PartName="/ppt/tags/tag862.xml" ContentType="application/vnd.openxmlformats-officedocument.presentationml.tags+xml"/>
  <Override PartName="/ppt/tags/tag863.xml" ContentType="application/vnd.openxmlformats-officedocument.presentationml.tags+xml"/>
  <Override PartName="/ppt/tags/tag864.xml" ContentType="application/vnd.openxmlformats-officedocument.presentationml.tags+xml"/>
  <Override PartName="/ppt/tags/tag865.xml" ContentType="application/vnd.openxmlformats-officedocument.presentationml.tags+xml"/>
  <Override PartName="/ppt/tags/tag866.xml" ContentType="application/vnd.openxmlformats-officedocument.presentationml.tags+xml"/>
  <Override PartName="/ppt/tags/tag867.xml" ContentType="application/vnd.openxmlformats-officedocument.presentationml.tags+xml"/>
  <Override PartName="/ppt/tags/tag868.xml" ContentType="application/vnd.openxmlformats-officedocument.presentationml.tags+xml"/>
  <Override PartName="/ppt/tags/tag869.xml" ContentType="application/vnd.openxmlformats-officedocument.presentationml.tags+xml"/>
  <Override PartName="/ppt/tags/tag87.xml" ContentType="application/vnd.openxmlformats-officedocument.presentationml.tags+xml"/>
  <Override PartName="/ppt/tags/tag870.xml" ContentType="application/vnd.openxmlformats-officedocument.presentationml.tags+xml"/>
  <Override PartName="/ppt/tags/tag871.xml" ContentType="application/vnd.openxmlformats-officedocument.presentationml.tags+xml"/>
  <Override PartName="/ppt/tags/tag872.xml" ContentType="application/vnd.openxmlformats-officedocument.presentationml.tags+xml"/>
  <Override PartName="/ppt/tags/tag873.xml" ContentType="application/vnd.openxmlformats-officedocument.presentationml.tags+xml"/>
  <Override PartName="/ppt/tags/tag874.xml" ContentType="application/vnd.openxmlformats-officedocument.presentationml.tags+xml"/>
  <Override PartName="/ppt/tags/tag875.xml" ContentType="application/vnd.openxmlformats-officedocument.presentationml.tags+xml"/>
  <Override PartName="/ppt/tags/tag876.xml" ContentType="application/vnd.openxmlformats-officedocument.presentationml.tags+xml"/>
  <Override PartName="/ppt/tags/tag877.xml" ContentType="application/vnd.openxmlformats-officedocument.presentationml.tags+xml"/>
  <Override PartName="/ppt/tags/tag878.xml" ContentType="application/vnd.openxmlformats-officedocument.presentationml.tags+xml"/>
  <Override PartName="/ppt/tags/tag879.xml" ContentType="application/vnd.openxmlformats-officedocument.presentationml.tags+xml"/>
  <Override PartName="/ppt/tags/tag88.xml" ContentType="application/vnd.openxmlformats-officedocument.presentationml.tags+xml"/>
  <Override PartName="/ppt/tags/tag880.xml" ContentType="application/vnd.openxmlformats-officedocument.presentationml.tags+xml"/>
  <Override PartName="/ppt/tags/tag881.xml" ContentType="application/vnd.openxmlformats-officedocument.presentationml.tags+xml"/>
  <Override PartName="/ppt/tags/tag882.xml" ContentType="application/vnd.openxmlformats-officedocument.presentationml.tags+xml"/>
  <Override PartName="/ppt/tags/tag883.xml" ContentType="application/vnd.openxmlformats-officedocument.presentationml.tags+xml"/>
  <Override PartName="/ppt/tags/tag884.xml" ContentType="application/vnd.openxmlformats-officedocument.presentationml.tags+xml"/>
  <Override PartName="/ppt/tags/tag885.xml" ContentType="application/vnd.openxmlformats-officedocument.presentationml.tags+xml"/>
  <Override PartName="/ppt/tags/tag886.xml" ContentType="application/vnd.openxmlformats-officedocument.presentationml.tags+xml"/>
  <Override PartName="/ppt/tags/tag887.xml" ContentType="application/vnd.openxmlformats-officedocument.presentationml.tags+xml"/>
  <Override PartName="/ppt/tags/tag888.xml" ContentType="application/vnd.openxmlformats-officedocument.presentationml.tags+xml"/>
  <Override PartName="/ppt/tags/tag889.xml" ContentType="application/vnd.openxmlformats-officedocument.presentationml.tags+xml"/>
  <Override PartName="/ppt/tags/tag89.xml" ContentType="application/vnd.openxmlformats-officedocument.presentationml.tags+xml"/>
  <Override PartName="/ppt/tags/tag890.xml" ContentType="application/vnd.openxmlformats-officedocument.presentationml.tags+xml"/>
  <Override PartName="/ppt/tags/tag891.xml" ContentType="application/vnd.openxmlformats-officedocument.presentationml.tags+xml"/>
  <Override PartName="/ppt/tags/tag892.xml" ContentType="application/vnd.openxmlformats-officedocument.presentationml.tags+xml"/>
  <Override PartName="/ppt/tags/tag893.xml" ContentType="application/vnd.openxmlformats-officedocument.presentationml.tags+xml"/>
  <Override PartName="/ppt/tags/tag894.xml" ContentType="application/vnd.openxmlformats-officedocument.presentationml.tags+xml"/>
  <Override PartName="/ppt/tags/tag895.xml" ContentType="application/vnd.openxmlformats-officedocument.presentationml.tags+xml"/>
  <Override PartName="/ppt/tags/tag896.xml" ContentType="application/vnd.openxmlformats-officedocument.presentationml.tags+xml"/>
  <Override PartName="/ppt/tags/tag897.xml" ContentType="application/vnd.openxmlformats-officedocument.presentationml.tags+xml"/>
  <Override PartName="/ppt/tags/tag898.xml" ContentType="application/vnd.openxmlformats-officedocument.presentationml.tags+xml"/>
  <Override PartName="/ppt/tags/tag89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00.xml" ContentType="application/vnd.openxmlformats-officedocument.presentationml.tags+xml"/>
  <Override PartName="/ppt/tags/tag901.xml" ContentType="application/vnd.openxmlformats-officedocument.presentationml.tags+xml"/>
  <Override PartName="/ppt/tags/tag902.xml" ContentType="application/vnd.openxmlformats-officedocument.presentationml.tags+xml"/>
  <Override PartName="/ppt/tags/tag903.xml" ContentType="application/vnd.openxmlformats-officedocument.presentationml.tags+xml"/>
  <Override PartName="/ppt/tags/tag904.xml" ContentType="application/vnd.openxmlformats-officedocument.presentationml.tags+xml"/>
  <Override PartName="/ppt/tags/tag905.xml" ContentType="application/vnd.openxmlformats-officedocument.presentationml.tags+xml"/>
  <Override PartName="/ppt/tags/tag906.xml" ContentType="application/vnd.openxmlformats-officedocument.presentationml.tags+xml"/>
  <Override PartName="/ppt/tags/tag907.xml" ContentType="application/vnd.openxmlformats-officedocument.presentationml.tags+xml"/>
  <Override PartName="/ppt/tags/tag908.xml" ContentType="application/vnd.openxmlformats-officedocument.presentationml.tags+xml"/>
  <Override PartName="/ppt/tags/tag909.xml" ContentType="application/vnd.openxmlformats-officedocument.presentationml.tags+xml"/>
  <Override PartName="/ppt/tags/tag91.xml" ContentType="application/vnd.openxmlformats-officedocument.presentationml.tags+xml"/>
  <Override PartName="/ppt/tags/tag910.xml" ContentType="application/vnd.openxmlformats-officedocument.presentationml.tags+xml"/>
  <Override PartName="/ppt/tags/tag911.xml" ContentType="application/vnd.openxmlformats-officedocument.presentationml.tags+xml"/>
  <Override PartName="/ppt/tags/tag912.xml" ContentType="application/vnd.openxmlformats-officedocument.presentationml.tags+xml"/>
  <Override PartName="/ppt/tags/tag913.xml" ContentType="application/vnd.openxmlformats-officedocument.presentationml.tags+xml"/>
  <Override PartName="/ppt/tags/tag914.xml" ContentType="application/vnd.openxmlformats-officedocument.presentationml.tags+xml"/>
  <Override PartName="/ppt/tags/tag915.xml" ContentType="application/vnd.openxmlformats-officedocument.presentationml.tags+xml"/>
  <Override PartName="/ppt/tags/tag916.xml" ContentType="application/vnd.openxmlformats-officedocument.presentationml.tags+xml"/>
  <Override PartName="/ppt/tags/tag917.xml" ContentType="application/vnd.openxmlformats-officedocument.presentationml.tags+xml"/>
  <Override PartName="/ppt/tags/tag918.xml" ContentType="application/vnd.openxmlformats-officedocument.presentationml.tags+xml"/>
  <Override PartName="/ppt/tags/tag919.xml" ContentType="application/vnd.openxmlformats-officedocument.presentationml.tags+xml"/>
  <Override PartName="/ppt/tags/tag92.xml" ContentType="application/vnd.openxmlformats-officedocument.presentationml.tags+xml"/>
  <Override PartName="/ppt/tags/tag920.xml" ContentType="application/vnd.openxmlformats-officedocument.presentationml.tags+xml"/>
  <Override PartName="/ppt/tags/tag921.xml" ContentType="application/vnd.openxmlformats-officedocument.presentationml.tags+xml"/>
  <Override PartName="/ppt/tags/tag922.xml" ContentType="application/vnd.openxmlformats-officedocument.presentationml.tags+xml"/>
  <Override PartName="/ppt/tags/tag923.xml" ContentType="application/vnd.openxmlformats-officedocument.presentationml.tags+xml"/>
  <Override PartName="/ppt/tags/tag924.xml" ContentType="application/vnd.openxmlformats-officedocument.presentationml.tags+xml"/>
  <Override PartName="/ppt/tags/tag925.xml" ContentType="application/vnd.openxmlformats-officedocument.presentationml.tags+xml"/>
  <Override PartName="/ppt/tags/tag926.xml" ContentType="application/vnd.openxmlformats-officedocument.presentationml.tags+xml"/>
  <Override PartName="/ppt/tags/tag927.xml" ContentType="application/vnd.openxmlformats-officedocument.presentationml.tags+xml"/>
  <Override PartName="/ppt/tags/tag928.xml" ContentType="application/vnd.openxmlformats-officedocument.presentationml.tags+xml"/>
  <Override PartName="/ppt/tags/tag929.xml" ContentType="application/vnd.openxmlformats-officedocument.presentationml.tags+xml"/>
  <Override PartName="/ppt/tags/tag93.xml" ContentType="application/vnd.openxmlformats-officedocument.presentationml.tags+xml"/>
  <Override PartName="/ppt/tags/tag930.xml" ContentType="application/vnd.openxmlformats-officedocument.presentationml.tags+xml"/>
  <Override PartName="/ppt/tags/tag931.xml" ContentType="application/vnd.openxmlformats-officedocument.presentationml.tags+xml"/>
  <Override PartName="/ppt/tags/tag932.xml" ContentType="application/vnd.openxmlformats-officedocument.presentationml.tags+xml"/>
  <Override PartName="/ppt/tags/tag933.xml" ContentType="application/vnd.openxmlformats-officedocument.presentationml.tags+xml"/>
  <Override PartName="/ppt/tags/tag934.xml" ContentType="application/vnd.openxmlformats-officedocument.presentationml.tags+xml"/>
  <Override PartName="/ppt/tags/tag935.xml" ContentType="application/vnd.openxmlformats-officedocument.presentationml.tags+xml"/>
  <Override PartName="/ppt/tags/tag936.xml" ContentType="application/vnd.openxmlformats-officedocument.presentationml.tags+xml"/>
  <Override PartName="/ppt/tags/tag937.xml" ContentType="application/vnd.openxmlformats-officedocument.presentationml.tags+xml"/>
  <Override PartName="/ppt/tags/tag938.xml" ContentType="application/vnd.openxmlformats-officedocument.presentationml.tags+xml"/>
  <Override PartName="/ppt/tags/tag939.xml" ContentType="application/vnd.openxmlformats-officedocument.presentationml.tags+xml"/>
  <Override PartName="/ppt/tags/tag94.xml" ContentType="application/vnd.openxmlformats-officedocument.presentationml.tags+xml"/>
  <Override PartName="/ppt/tags/tag940.xml" ContentType="application/vnd.openxmlformats-officedocument.presentationml.tags+xml"/>
  <Override PartName="/ppt/tags/tag941.xml" ContentType="application/vnd.openxmlformats-officedocument.presentationml.tags+xml"/>
  <Override PartName="/ppt/tags/tag942.xml" ContentType="application/vnd.openxmlformats-officedocument.presentationml.tags+xml"/>
  <Override PartName="/ppt/tags/tag943.xml" ContentType="application/vnd.openxmlformats-officedocument.presentationml.tags+xml"/>
  <Override PartName="/ppt/tags/tag944.xml" ContentType="application/vnd.openxmlformats-officedocument.presentationml.tags+xml"/>
  <Override PartName="/ppt/tags/tag945.xml" ContentType="application/vnd.openxmlformats-officedocument.presentationml.tags+xml"/>
  <Override PartName="/ppt/tags/tag946.xml" ContentType="application/vnd.openxmlformats-officedocument.presentationml.tags+xml"/>
  <Override PartName="/ppt/tags/tag947.xml" ContentType="application/vnd.openxmlformats-officedocument.presentationml.tags+xml"/>
  <Override PartName="/ppt/tags/tag948.xml" ContentType="application/vnd.openxmlformats-officedocument.presentationml.tags+xml"/>
  <Override PartName="/ppt/tags/tag949.xml" ContentType="application/vnd.openxmlformats-officedocument.presentationml.tags+xml"/>
  <Override PartName="/ppt/tags/tag95.xml" ContentType="application/vnd.openxmlformats-officedocument.presentationml.tags+xml"/>
  <Override PartName="/ppt/tags/tag950.xml" ContentType="application/vnd.openxmlformats-officedocument.presentationml.tags+xml"/>
  <Override PartName="/ppt/tags/tag951.xml" ContentType="application/vnd.openxmlformats-officedocument.presentationml.tags+xml"/>
  <Override PartName="/ppt/tags/tag952.xml" ContentType="application/vnd.openxmlformats-officedocument.presentationml.tags+xml"/>
  <Override PartName="/ppt/tags/tag953.xml" ContentType="application/vnd.openxmlformats-officedocument.presentationml.tags+xml"/>
  <Override PartName="/ppt/tags/tag954.xml" ContentType="application/vnd.openxmlformats-officedocument.presentationml.tags+xml"/>
  <Override PartName="/ppt/tags/tag955.xml" ContentType="application/vnd.openxmlformats-officedocument.presentationml.tags+xml"/>
  <Override PartName="/ppt/tags/tag956.xml" ContentType="application/vnd.openxmlformats-officedocument.presentationml.tags+xml"/>
  <Override PartName="/ppt/tags/tag957.xml" ContentType="application/vnd.openxmlformats-officedocument.presentationml.tags+xml"/>
  <Override PartName="/ppt/tags/tag958.xml" ContentType="application/vnd.openxmlformats-officedocument.presentationml.tags+xml"/>
  <Override PartName="/ppt/tags/tag959.xml" ContentType="application/vnd.openxmlformats-officedocument.presentationml.tags+xml"/>
  <Override PartName="/ppt/tags/tag96.xml" ContentType="application/vnd.openxmlformats-officedocument.presentationml.tags+xml"/>
  <Override PartName="/ppt/tags/tag960.xml" ContentType="application/vnd.openxmlformats-officedocument.presentationml.tags+xml"/>
  <Override PartName="/ppt/tags/tag961.xml" ContentType="application/vnd.openxmlformats-officedocument.presentationml.tags+xml"/>
  <Override PartName="/ppt/tags/tag962.xml" ContentType="application/vnd.openxmlformats-officedocument.presentationml.tags+xml"/>
  <Override PartName="/ppt/tags/tag963.xml" ContentType="application/vnd.openxmlformats-officedocument.presentationml.tags+xml"/>
  <Override PartName="/ppt/tags/tag964.xml" ContentType="application/vnd.openxmlformats-officedocument.presentationml.tags+xml"/>
  <Override PartName="/ppt/tags/tag965.xml" ContentType="application/vnd.openxmlformats-officedocument.presentationml.tags+xml"/>
  <Override PartName="/ppt/tags/tag966.xml" ContentType="application/vnd.openxmlformats-officedocument.presentationml.tags+xml"/>
  <Override PartName="/ppt/tags/tag967.xml" ContentType="application/vnd.openxmlformats-officedocument.presentationml.tags+xml"/>
  <Override PartName="/ppt/tags/tag968.xml" ContentType="application/vnd.openxmlformats-officedocument.presentationml.tags+xml"/>
  <Override PartName="/ppt/tags/tag969.xml" ContentType="application/vnd.openxmlformats-officedocument.presentationml.tags+xml"/>
  <Override PartName="/ppt/tags/tag97.xml" ContentType="application/vnd.openxmlformats-officedocument.presentationml.tags+xml"/>
  <Override PartName="/ppt/tags/tag970.xml" ContentType="application/vnd.openxmlformats-officedocument.presentationml.tags+xml"/>
  <Override PartName="/ppt/tags/tag971.xml" ContentType="application/vnd.openxmlformats-officedocument.presentationml.tags+xml"/>
  <Override PartName="/ppt/tags/tag972.xml" ContentType="application/vnd.openxmlformats-officedocument.presentationml.tags+xml"/>
  <Override PartName="/ppt/tags/tag973.xml" ContentType="application/vnd.openxmlformats-officedocument.presentationml.tags+xml"/>
  <Override PartName="/ppt/tags/tag974.xml" ContentType="application/vnd.openxmlformats-officedocument.presentationml.tags+xml"/>
  <Override PartName="/ppt/tags/tag975.xml" ContentType="application/vnd.openxmlformats-officedocument.presentationml.tags+xml"/>
  <Override PartName="/ppt/tags/tag976.xml" ContentType="application/vnd.openxmlformats-officedocument.presentationml.tags+xml"/>
  <Override PartName="/ppt/tags/tag977.xml" ContentType="application/vnd.openxmlformats-officedocument.presentationml.tags+xml"/>
  <Override PartName="/ppt/tags/tag978.xml" ContentType="application/vnd.openxmlformats-officedocument.presentationml.tags+xml"/>
  <Override PartName="/ppt/tags/tag979.xml" ContentType="application/vnd.openxmlformats-officedocument.presentationml.tags+xml"/>
  <Override PartName="/ppt/tags/tag98.xml" ContentType="application/vnd.openxmlformats-officedocument.presentationml.tags+xml"/>
  <Override PartName="/ppt/tags/tag980.xml" ContentType="application/vnd.openxmlformats-officedocument.presentationml.tags+xml"/>
  <Override PartName="/ppt/tags/tag981.xml" ContentType="application/vnd.openxmlformats-officedocument.presentationml.tags+xml"/>
  <Override PartName="/ppt/tags/tag982.xml" ContentType="application/vnd.openxmlformats-officedocument.presentationml.tags+xml"/>
  <Override PartName="/ppt/tags/tag983.xml" ContentType="application/vnd.openxmlformats-officedocument.presentationml.tags+xml"/>
  <Override PartName="/ppt/tags/tag984.xml" ContentType="application/vnd.openxmlformats-officedocument.presentationml.tags+xml"/>
  <Override PartName="/ppt/tags/tag985.xml" ContentType="application/vnd.openxmlformats-officedocument.presentationml.tags+xml"/>
  <Override PartName="/ppt/tags/tag986.xml" ContentType="application/vnd.openxmlformats-officedocument.presentationml.tags+xml"/>
  <Override PartName="/ppt/tags/tag987.xml" ContentType="application/vnd.openxmlformats-officedocument.presentationml.tags+xml"/>
  <Override PartName="/ppt/tags/tag988.xml" ContentType="application/vnd.openxmlformats-officedocument.presentationml.tags+xml"/>
  <Override PartName="/ppt/tags/tag989.xml" ContentType="application/vnd.openxmlformats-officedocument.presentationml.tags+xml"/>
  <Override PartName="/ppt/tags/tag99.xml" ContentType="application/vnd.openxmlformats-officedocument.presentationml.tags+xml"/>
  <Override PartName="/ppt/tags/tag990.xml" ContentType="application/vnd.openxmlformats-officedocument.presentationml.tags+xml"/>
  <Override PartName="/ppt/tags/tag991.xml" ContentType="application/vnd.openxmlformats-officedocument.presentationml.tags+xml"/>
  <Override PartName="/ppt/tags/tag992.xml" ContentType="application/vnd.openxmlformats-officedocument.presentationml.tags+xml"/>
  <Override PartName="/ppt/tags/tag993.xml" ContentType="application/vnd.openxmlformats-officedocument.presentationml.tags+xml"/>
  <Override PartName="/ppt/tags/tag994.xml" ContentType="application/vnd.openxmlformats-officedocument.presentationml.tags+xml"/>
  <Override PartName="/ppt/tags/tag995.xml" ContentType="application/vnd.openxmlformats-officedocument.presentationml.tags+xml"/>
  <Override PartName="/ppt/tags/tag996.xml" ContentType="application/vnd.openxmlformats-officedocument.presentationml.tags+xml"/>
  <Override PartName="/ppt/tags/tag997.xml" ContentType="application/vnd.openxmlformats-officedocument.presentationml.tags+xml"/>
  <Override PartName="/ppt/tags/tag998.xml" ContentType="application/vnd.openxmlformats-officedocument.presentationml.tags+xml"/>
  <Override PartName="/ppt/tags/tag9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sldIdLst>
    <p:sldId id="258" r:id="rId4"/>
    <p:sldId id="283" r:id="rId5"/>
    <p:sldId id="289" r:id="rId6"/>
    <p:sldId id="285" r:id="rId7"/>
    <p:sldId id="317" r:id="rId8"/>
    <p:sldId id="318" r:id="rId9"/>
    <p:sldId id="329" r:id="rId10"/>
    <p:sldId id="319" r:id="rId11"/>
    <p:sldId id="320" r:id="rId12"/>
    <p:sldId id="347" r:id="rId13"/>
    <p:sldId id="321" r:id="rId14"/>
    <p:sldId id="322" r:id="rId15"/>
    <p:sldId id="348" r:id="rId16"/>
    <p:sldId id="350" r:id="rId17"/>
    <p:sldId id="351" r:id="rId18"/>
    <p:sldId id="323" r:id="rId19"/>
    <p:sldId id="324" r:id="rId20"/>
    <p:sldId id="352" r:id="rId21"/>
    <p:sldId id="353" r:id="rId22"/>
    <p:sldId id="354" r:id="rId23"/>
    <p:sldId id="280" r:id="rId24"/>
  </p:sldIdLst>
  <p:sldSz cx="12192000" cy="6858000"/>
  <p:notesSz cx="6858000" cy="9144000"/>
  <p:custDataLst>
    <p:tags r:id="rId2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4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作者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9D9D9"/>
    <a:srgbClr val="FFFFFF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99" d="100"/>
          <a:sy n="99" d="100"/>
        </p:scale>
        <p:origin x="84" y="582"/>
      </p:cViewPr>
      <p:guideLst>
        <p:guide orient="horz" pos="2164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9" Type="http://schemas.openxmlformats.org/officeDocument/2006/relationships/tags" Target="tags/tag1060.xml"/><Relationship Id="rId28" Type="http://schemas.openxmlformats.org/officeDocument/2006/relationships/commentAuthors" Target="commentAuthors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9" Type="http://schemas.openxmlformats.org/officeDocument/2006/relationships/tags" Target="../tags/tag69.xml"/><Relationship Id="rId8" Type="http://schemas.openxmlformats.org/officeDocument/2006/relationships/tags" Target="../tags/tag68.xml"/><Relationship Id="rId7" Type="http://schemas.openxmlformats.org/officeDocument/2006/relationships/tags" Target="../tags/tag67.xml"/><Relationship Id="rId6" Type="http://schemas.openxmlformats.org/officeDocument/2006/relationships/tags" Target="../tags/tag66.xml"/><Relationship Id="rId5" Type="http://schemas.openxmlformats.org/officeDocument/2006/relationships/tags" Target="../tags/tag65.xml"/><Relationship Id="rId4" Type="http://schemas.openxmlformats.org/officeDocument/2006/relationships/image" Target="../media/image1.png"/><Relationship Id="rId3" Type="http://schemas.openxmlformats.org/officeDocument/2006/relationships/tags" Target="../tags/tag64.xml"/><Relationship Id="rId2" Type="http://schemas.openxmlformats.org/officeDocument/2006/relationships/tags" Target="../tags/tag63.xml"/><Relationship Id="rId12" Type="http://schemas.openxmlformats.org/officeDocument/2006/relationships/tags" Target="../tags/tag72.xml"/><Relationship Id="rId11" Type="http://schemas.openxmlformats.org/officeDocument/2006/relationships/tags" Target="../tags/tag71.xml"/><Relationship Id="rId10" Type="http://schemas.openxmlformats.org/officeDocument/2006/relationships/tags" Target="../tags/tag70.xml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8" Type="http://schemas.openxmlformats.org/officeDocument/2006/relationships/tags" Target="../tags/tag78.xml"/><Relationship Id="rId7" Type="http://schemas.openxmlformats.org/officeDocument/2006/relationships/tags" Target="../tags/tag77.xml"/><Relationship Id="rId6" Type="http://schemas.openxmlformats.org/officeDocument/2006/relationships/tags" Target="../tags/tag76.xml"/><Relationship Id="rId5" Type="http://schemas.openxmlformats.org/officeDocument/2006/relationships/tags" Target="../tags/tag75.xml"/><Relationship Id="rId4" Type="http://schemas.openxmlformats.org/officeDocument/2006/relationships/tags" Target="../tags/tag74.xml"/><Relationship Id="rId3" Type="http://schemas.openxmlformats.org/officeDocument/2006/relationships/image" Target="../media/image2.png"/><Relationship Id="rId2" Type="http://schemas.openxmlformats.org/officeDocument/2006/relationships/tags" Target="../tags/tag73.xml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9" Type="http://schemas.openxmlformats.org/officeDocument/2006/relationships/tags" Target="../tags/tag85.xml"/><Relationship Id="rId8" Type="http://schemas.openxmlformats.org/officeDocument/2006/relationships/tags" Target="../tags/tag84.xml"/><Relationship Id="rId7" Type="http://schemas.openxmlformats.org/officeDocument/2006/relationships/tags" Target="../tags/tag83.xml"/><Relationship Id="rId6" Type="http://schemas.openxmlformats.org/officeDocument/2006/relationships/tags" Target="../tags/tag82.xml"/><Relationship Id="rId5" Type="http://schemas.openxmlformats.org/officeDocument/2006/relationships/tags" Target="../tags/tag81.xml"/><Relationship Id="rId4" Type="http://schemas.openxmlformats.org/officeDocument/2006/relationships/image" Target="../media/image1.png"/><Relationship Id="rId3" Type="http://schemas.openxmlformats.org/officeDocument/2006/relationships/tags" Target="../tags/tag80.xml"/><Relationship Id="rId2" Type="http://schemas.openxmlformats.org/officeDocument/2006/relationships/tags" Target="../tags/tag79.xml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9" Type="http://schemas.openxmlformats.org/officeDocument/2006/relationships/tags" Target="../tags/tag92.xml"/><Relationship Id="rId8" Type="http://schemas.openxmlformats.org/officeDocument/2006/relationships/tags" Target="../tags/tag91.xml"/><Relationship Id="rId7" Type="http://schemas.openxmlformats.org/officeDocument/2006/relationships/tags" Target="../tags/tag90.xml"/><Relationship Id="rId6" Type="http://schemas.openxmlformats.org/officeDocument/2006/relationships/tags" Target="../tags/tag89.xml"/><Relationship Id="rId5" Type="http://schemas.openxmlformats.org/officeDocument/2006/relationships/tags" Target="../tags/tag88.xml"/><Relationship Id="rId4" Type="http://schemas.openxmlformats.org/officeDocument/2006/relationships/tags" Target="../tags/tag87.xml"/><Relationship Id="rId3" Type="http://schemas.openxmlformats.org/officeDocument/2006/relationships/image" Target="../media/image2.png"/><Relationship Id="rId2" Type="http://schemas.openxmlformats.org/officeDocument/2006/relationships/tags" Target="../tags/tag86.xml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9" Type="http://schemas.openxmlformats.org/officeDocument/2006/relationships/tags" Target="../tags/tag99.xml"/><Relationship Id="rId8" Type="http://schemas.openxmlformats.org/officeDocument/2006/relationships/tags" Target="../tags/tag98.xml"/><Relationship Id="rId7" Type="http://schemas.openxmlformats.org/officeDocument/2006/relationships/tags" Target="../tags/tag97.xml"/><Relationship Id="rId6" Type="http://schemas.openxmlformats.org/officeDocument/2006/relationships/tags" Target="../tags/tag96.xml"/><Relationship Id="rId5" Type="http://schemas.openxmlformats.org/officeDocument/2006/relationships/tags" Target="../tags/tag95.xml"/><Relationship Id="rId4" Type="http://schemas.openxmlformats.org/officeDocument/2006/relationships/tags" Target="../tags/tag94.xml"/><Relationship Id="rId3" Type="http://schemas.openxmlformats.org/officeDocument/2006/relationships/image" Target="../media/image2.png"/><Relationship Id="rId2" Type="http://schemas.openxmlformats.org/officeDocument/2006/relationships/tags" Target="../tags/tag93.xml"/><Relationship Id="rId11" Type="http://schemas.openxmlformats.org/officeDocument/2006/relationships/tags" Target="../tags/tag101.xml"/><Relationship Id="rId10" Type="http://schemas.openxmlformats.org/officeDocument/2006/relationships/tags" Target="../tags/tag100.xml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9" Type="http://schemas.openxmlformats.org/officeDocument/2006/relationships/tags" Target="../tags/tag108.xml"/><Relationship Id="rId8" Type="http://schemas.openxmlformats.org/officeDocument/2006/relationships/tags" Target="../tags/tag107.xml"/><Relationship Id="rId7" Type="http://schemas.openxmlformats.org/officeDocument/2006/relationships/tags" Target="../tags/tag106.xml"/><Relationship Id="rId6" Type="http://schemas.openxmlformats.org/officeDocument/2006/relationships/image" Target="../media/image3.png"/><Relationship Id="rId5" Type="http://schemas.openxmlformats.org/officeDocument/2006/relationships/tags" Target="../tags/tag105.xml"/><Relationship Id="rId4" Type="http://schemas.openxmlformats.org/officeDocument/2006/relationships/tags" Target="../tags/tag104.xml"/><Relationship Id="rId3" Type="http://schemas.openxmlformats.org/officeDocument/2006/relationships/tags" Target="../tags/tag103.xml"/><Relationship Id="rId2" Type="http://schemas.openxmlformats.org/officeDocument/2006/relationships/tags" Target="../tags/tag102.xml"/><Relationship Id="rId10" Type="http://schemas.openxmlformats.org/officeDocument/2006/relationships/tags" Target="../tags/tag109.xml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4" Type="http://schemas.openxmlformats.org/officeDocument/2006/relationships/tags" Target="../tags/tag112.xml"/><Relationship Id="rId3" Type="http://schemas.openxmlformats.org/officeDocument/2006/relationships/tags" Target="../tags/tag111.xml"/><Relationship Id="rId2" Type="http://schemas.openxmlformats.org/officeDocument/2006/relationships/tags" Target="../tags/tag110.xml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9" Type="http://schemas.openxmlformats.org/officeDocument/2006/relationships/tags" Target="../tags/tag119.xml"/><Relationship Id="rId8" Type="http://schemas.openxmlformats.org/officeDocument/2006/relationships/tags" Target="../tags/tag118.xml"/><Relationship Id="rId7" Type="http://schemas.openxmlformats.org/officeDocument/2006/relationships/tags" Target="../tags/tag117.xml"/><Relationship Id="rId6" Type="http://schemas.openxmlformats.org/officeDocument/2006/relationships/tags" Target="../tags/tag116.xml"/><Relationship Id="rId5" Type="http://schemas.openxmlformats.org/officeDocument/2006/relationships/tags" Target="../tags/tag115.xml"/><Relationship Id="rId4" Type="http://schemas.openxmlformats.org/officeDocument/2006/relationships/tags" Target="../tags/tag114.xml"/><Relationship Id="rId3" Type="http://schemas.openxmlformats.org/officeDocument/2006/relationships/image" Target="../media/image2.png"/><Relationship Id="rId2" Type="http://schemas.openxmlformats.org/officeDocument/2006/relationships/tags" Target="../tags/tag113.xml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8" Type="http://schemas.openxmlformats.org/officeDocument/2006/relationships/tags" Target="../tags/tag125.xml"/><Relationship Id="rId7" Type="http://schemas.openxmlformats.org/officeDocument/2006/relationships/tags" Target="../tags/tag124.xml"/><Relationship Id="rId6" Type="http://schemas.openxmlformats.org/officeDocument/2006/relationships/tags" Target="../tags/tag123.xml"/><Relationship Id="rId5" Type="http://schemas.openxmlformats.org/officeDocument/2006/relationships/tags" Target="../tags/tag122.xml"/><Relationship Id="rId4" Type="http://schemas.openxmlformats.org/officeDocument/2006/relationships/tags" Target="../tags/tag121.xml"/><Relationship Id="rId3" Type="http://schemas.openxmlformats.org/officeDocument/2006/relationships/image" Target="../media/image2.png"/><Relationship Id="rId2" Type="http://schemas.openxmlformats.org/officeDocument/2006/relationships/tags" Target="../tags/tag120.xml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7" Type="http://schemas.openxmlformats.org/officeDocument/2006/relationships/tags" Target="../tags/tag130.xml"/><Relationship Id="rId6" Type="http://schemas.openxmlformats.org/officeDocument/2006/relationships/tags" Target="../tags/tag129.xml"/><Relationship Id="rId5" Type="http://schemas.openxmlformats.org/officeDocument/2006/relationships/tags" Target="../tags/tag128.xml"/><Relationship Id="rId4" Type="http://schemas.openxmlformats.org/officeDocument/2006/relationships/tags" Target="../tags/tag127.xml"/><Relationship Id="rId3" Type="http://schemas.openxmlformats.org/officeDocument/2006/relationships/image" Target="../media/image2.png"/><Relationship Id="rId2" Type="http://schemas.openxmlformats.org/officeDocument/2006/relationships/tags" Target="../tags/tag126.xml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9" Type="http://schemas.openxmlformats.org/officeDocument/2006/relationships/tags" Target="../tags/tag137.xml"/><Relationship Id="rId8" Type="http://schemas.openxmlformats.org/officeDocument/2006/relationships/tags" Target="../tags/tag136.xml"/><Relationship Id="rId7" Type="http://schemas.openxmlformats.org/officeDocument/2006/relationships/tags" Target="../tags/tag135.xml"/><Relationship Id="rId6" Type="http://schemas.openxmlformats.org/officeDocument/2006/relationships/tags" Target="../tags/tag134.xml"/><Relationship Id="rId5" Type="http://schemas.openxmlformats.org/officeDocument/2006/relationships/tags" Target="../tags/tag133.xml"/><Relationship Id="rId4" Type="http://schemas.openxmlformats.org/officeDocument/2006/relationships/image" Target="../media/image1.png"/><Relationship Id="rId3" Type="http://schemas.openxmlformats.org/officeDocument/2006/relationships/tags" Target="../tags/tag132.xml"/><Relationship Id="rId2" Type="http://schemas.openxmlformats.org/officeDocument/2006/relationships/tags" Target="../tags/tag131.xml"/><Relationship Id="rId10" Type="http://schemas.openxmlformats.org/officeDocument/2006/relationships/tags" Target="../tags/tag138.xml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7" Type="http://schemas.openxmlformats.org/officeDocument/2006/relationships/tags" Target="../tags/tag143.xml"/><Relationship Id="rId6" Type="http://schemas.openxmlformats.org/officeDocument/2006/relationships/tags" Target="../tags/tag142.xml"/><Relationship Id="rId5" Type="http://schemas.openxmlformats.org/officeDocument/2006/relationships/tags" Target="../tags/tag141.xml"/><Relationship Id="rId4" Type="http://schemas.openxmlformats.org/officeDocument/2006/relationships/tags" Target="../tags/tag140.xml"/><Relationship Id="rId3" Type="http://schemas.openxmlformats.org/officeDocument/2006/relationships/image" Target="../media/image2.png"/><Relationship Id="rId2" Type="http://schemas.openxmlformats.org/officeDocument/2006/relationships/tags" Target="../tags/tag139.xml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9" Type="http://schemas.openxmlformats.org/officeDocument/2006/relationships/tags" Target="../tags/tag149.xml"/><Relationship Id="rId8" Type="http://schemas.openxmlformats.org/officeDocument/2006/relationships/tags" Target="../tags/tag148.xml"/><Relationship Id="rId7" Type="http://schemas.openxmlformats.org/officeDocument/2006/relationships/tags" Target="../tags/tag147.xml"/><Relationship Id="rId6" Type="http://schemas.openxmlformats.org/officeDocument/2006/relationships/image" Target="../media/image2.png"/><Relationship Id="rId5" Type="http://schemas.openxmlformats.org/officeDocument/2006/relationships/tags" Target="../tags/tag146.xml"/><Relationship Id="rId4" Type="http://schemas.openxmlformats.org/officeDocument/2006/relationships/image" Target="../media/image4.png"/><Relationship Id="rId3" Type="http://schemas.openxmlformats.org/officeDocument/2006/relationships/tags" Target="../tags/tag145.xml"/><Relationship Id="rId2" Type="http://schemas.openxmlformats.org/officeDocument/2006/relationships/tags" Target="../tags/tag144.xml"/><Relationship Id="rId11" Type="http://schemas.openxmlformats.org/officeDocument/2006/relationships/tags" Target="../tags/tag151.xml"/><Relationship Id="rId10" Type="http://schemas.openxmlformats.org/officeDocument/2006/relationships/tags" Target="../tags/tag150.xml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9" Type="http://schemas.openxmlformats.org/officeDocument/2006/relationships/tags" Target="../tags/tag158.xml"/><Relationship Id="rId8" Type="http://schemas.openxmlformats.org/officeDocument/2006/relationships/tags" Target="../tags/tag157.xml"/><Relationship Id="rId7" Type="http://schemas.openxmlformats.org/officeDocument/2006/relationships/tags" Target="../tags/tag156.xml"/><Relationship Id="rId6" Type="http://schemas.openxmlformats.org/officeDocument/2006/relationships/tags" Target="../tags/tag155.xml"/><Relationship Id="rId5" Type="http://schemas.openxmlformats.org/officeDocument/2006/relationships/tags" Target="../tags/tag154.xml"/><Relationship Id="rId4" Type="http://schemas.openxmlformats.org/officeDocument/2006/relationships/image" Target="../media/image2.png"/><Relationship Id="rId3" Type="http://schemas.openxmlformats.org/officeDocument/2006/relationships/tags" Target="../tags/tag153.xml"/><Relationship Id="rId2" Type="http://schemas.openxmlformats.org/officeDocument/2006/relationships/tags" Target="../tags/tag152.xml"/><Relationship Id="rId10" Type="http://schemas.openxmlformats.org/officeDocument/2006/relationships/tags" Target="../tags/tag159.xml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9" Type="http://schemas.openxmlformats.org/officeDocument/2006/relationships/tags" Target="../tags/tag165.xml"/><Relationship Id="rId8" Type="http://schemas.openxmlformats.org/officeDocument/2006/relationships/tags" Target="../tags/tag164.xml"/><Relationship Id="rId7" Type="http://schemas.openxmlformats.org/officeDocument/2006/relationships/tags" Target="../tags/tag163.xml"/><Relationship Id="rId6" Type="http://schemas.openxmlformats.org/officeDocument/2006/relationships/image" Target="../media/image2.png"/><Relationship Id="rId5" Type="http://schemas.openxmlformats.org/officeDocument/2006/relationships/tags" Target="../tags/tag162.xml"/><Relationship Id="rId4" Type="http://schemas.openxmlformats.org/officeDocument/2006/relationships/image" Target="../media/image4.png"/><Relationship Id="rId3" Type="http://schemas.openxmlformats.org/officeDocument/2006/relationships/tags" Target="../tags/tag161.xml"/><Relationship Id="rId2" Type="http://schemas.openxmlformats.org/officeDocument/2006/relationships/tags" Target="../tags/tag160.xml"/><Relationship Id="rId12" Type="http://schemas.openxmlformats.org/officeDocument/2006/relationships/tags" Target="../tags/tag168.xml"/><Relationship Id="rId11" Type="http://schemas.openxmlformats.org/officeDocument/2006/relationships/tags" Target="../tags/tag167.xml"/><Relationship Id="rId10" Type="http://schemas.openxmlformats.org/officeDocument/2006/relationships/tags" Target="../tags/tag166.xml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9" Type="http://schemas.openxmlformats.org/officeDocument/2006/relationships/tags" Target="../tags/tag175.xml"/><Relationship Id="rId8" Type="http://schemas.openxmlformats.org/officeDocument/2006/relationships/tags" Target="../tags/tag174.xml"/><Relationship Id="rId7" Type="http://schemas.openxmlformats.org/officeDocument/2006/relationships/tags" Target="../tags/tag173.xml"/><Relationship Id="rId6" Type="http://schemas.openxmlformats.org/officeDocument/2006/relationships/tags" Target="../tags/tag172.xml"/><Relationship Id="rId5" Type="http://schemas.openxmlformats.org/officeDocument/2006/relationships/tags" Target="../tags/tag171.xml"/><Relationship Id="rId4" Type="http://schemas.openxmlformats.org/officeDocument/2006/relationships/image" Target="../media/image2.png"/><Relationship Id="rId3" Type="http://schemas.openxmlformats.org/officeDocument/2006/relationships/tags" Target="../tags/tag170.xml"/><Relationship Id="rId2" Type="http://schemas.openxmlformats.org/officeDocument/2006/relationships/tags" Target="../tags/tag169.xml"/><Relationship Id="rId10" Type="http://schemas.openxmlformats.org/officeDocument/2006/relationships/tags" Target="../tags/tag176.xml"/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9" Type="http://schemas.openxmlformats.org/officeDocument/2006/relationships/tags" Target="../tags/tag182.xml"/><Relationship Id="rId8" Type="http://schemas.openxmlformats.org/officeDocument/2006/relationships/tags" Target="../tags/tag181.xml"/><Relationship Id="rId7" Type="http://schemas.openxmlformats.org/officeDocument/2006/relationships/tags" Target="../tags/tag180.xml"/><Relationship Id="rId6" Type="http://schemas.openxmlformats.org/officeDocument/2006/relationships/image" Target="../media/image2.png"/><Relationship Id="rId5" Type="http://schemas.openxmlformats.org/officeDocument/2006/relationships/tags" Target="../tags/tag179.xml"/><Relationship Id="rId4" Type="http://schemas.openxmlformats.org/officeDocument/2006/relationships/image" Target="../media/image4.png"/><Relationship Id="rId3" Type="http://schemas.openxmlformats.org/officeDocument/2006/relationships/tags" Target="../tags/tag178.xml"/><Relationship Id="rId2" Type="http://schemas.openxmlformats.org/officeDocument/2006/relationships/tags" Target="../tags/tag177.xml"/><Relationship Id="rId14" Type="http://schemas.openxmlformats.org/officeDocument/2006/relationships/tags" Target="../tags/tag187.xml"/><Relationship Id="rId13" Type="http://schemas.openxmlformats.org/officeDocument/2006/relationships/tags" Target="../tags/tag186.xml"/><Relationship Id="rId12" Type="http://schemas.openxmlformats.org/officeDocument/2006/relationships/tags" Target="../tags/tag185.xml"/><Relationship Id="rId11" Type="http://schemas.openxmlformats.org/officeDocument/2006/relationships/tags" Target="../tags/tag184.xml"/><Relationship Id="rId10" Type="http://schemas.openxmlformats.org/officeDocument/2006/relationships/tags" Target="../tags/tag183.xml"/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9" Type="http://schemas.openxmlformats.org/officeDocument/2006/relationships/tags" Target="../tags/tag193.xml"/><Relationship Id="rId8" Type="http://schemas.openxmlformats.org/officeDocument/2006/relationships/tags" Target="../tags/tag192.xml"/><Relationship Id="rId7" Type="http://schemas.openxmlformats.org/officeDocument/2006/relationships/tags" Target="../tags/tag191.xml"/><Relationship Id="rId6" Type="http://schemas.openxmlformats.org/officeDocument/2006/relationships/image" Target="../media/image6.png"/><Relationship Id="rId5" Type="http://schemas.openxmlformats.org/officeDocument/2006/relationships/tags" Target="../tags/tag190.xml"/><Relationship Id="rId4" Type="http://schemas.openxmlformats.org/officeDocument/2006/relationships/image" Target="../media/image5.png"/><Relationship Id="rId3" Type="http://schemas.openxmlformats.org/officeDocument/2006/relationships/tags" Target="../tags/tag189.xml"/><Relationship Id="rId2" Type="http://schemas.openxmlformats.org/officeDocument/2006/relationships/tags" Target="../tags/tag188.xml"/><Relationship Id="rId11" Type="http://schemas.openxmlformats.org/officeDocument/2006/relationships/tags" Target="../tags/tag195.xml"/><Relationship Id="rId10" Type="http://schemas.openxmlformats.org/officeDocument/2006/relationships/tags" Target="../tags/tag194.xml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>
            <p:custDataLst>
              <p:tags r:id="rId2"/>
            </p:custDataLst>
          </p:nvPr>
        </p:nvSpPr>
        <p:spPr>
          <a:xfrm>
            <a:off x="3668888" y="2348089"/>
            <a:ext cx="7755467" cy="2652889"/>
          </a:xfrm>
          <a:prstGeom prst="rect">
            <a:avLst/>
          </a:prstGeom>
          <a:solidFill>
            <a:schemeClr val="tx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 rotWithShape="1">
          <a:blip r:embed="rId4"/>
          <a:srcRect/>
          <a:stretch>
            <a:fillRect/>
          </a:stretch>
        </p:blipFill>
        <p:spPr>
          <a:xfrm>
            <a:off x="-31070" y="-95687"/>
            <a:ext cx="7107314" cy="6477087"/>
          </a:xfrm>
          <a:prstGeom prst="rect">
            <a:avLst/>
          </a:prstGeom>
        </p:spPr>
      </p:pic>
      <p:sp>
        <p:nvSpPr>
          <p:cNvPr id="9" name="矩形 8"/>
          <p:cNvSpPr/>
          <p:nvPr userDrawn="1">
            <p:custDataLst>
              <p:tags r:id="rId5"/>
            </p:custDataLst>
          </p:nvPr>
        </p:nvSpPr>
        <p:spPr>
          <a:xfrm rot="5400000">
            <a:off x="8902065" y="1383030"/>
            <a:ext cx="76200" cy="4486275"/>
          </a:xfrm>
          <a:prstGeom prst="rect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6"/>
            </p:custDataLst>
          </p:nvPr>
        </p:nvSpPr>
        <p:spPr>
          <a:xfrm>
            <a:off x="6371771" y="2536465"/>
            <a:ext cx="5052584" cy="950984"/>
          </a:xfrm>
        </p:spPr>
        <p:txBody>
          <a:bodyPr lIns="90000" tIns="46800" rIns="90000" bIns="0" anchor="b" anchorCtr="0">
            <a:normAutofit/>
          </a:bodyPr>
          <a:lstStyle>
            <a:lvl1pPr algn="ctr">
              <a:defRPr sz="4000" spc="600" baseline="0">
                <a:ea typeface="汉仪乐喵体W" panose="00020600040101010101" pitchFamily="18" charset="-122"/>
              </a:defRPr>
            </a:lvl1pPr>
          </a:lstStyle>
          <a:p>
            <a:r>
              <a:rPr lang="zh-CN" altLang="en-US" dirty="0"/>
              <a:t>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7"/>
            </p:custDataLst>
          </p:nvPr>
        </p:nvSpPr>
        <p:spPr>
          <a:xfrm>
            <a:off x="6697027" y="3728979"/>
            <a:ext cx="4486276" cy="950984"/>
          </a:xfrm>
        </p:spPr>
        <p:txBody>
          <a:bodyPr lIns="90000" tIns="0" rIns="90000" bIns="46800">
            <a:norm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1600" u="none" strike="noStrike" kern="1200" cap="none" spc="200" normalizeH="0" baseline="0">
                <a:solidFill>
                  <a:schemeClr val="tx1"/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3" hasCustomPrompt="1"/>
            <p:custDataLst>
              <p:tags r:id="rId11"/>
            </p:custDataLst>
          </p:nvPr>
        </p:nvSpPr>
        <p:spPr>
          <a:xfrm>
            <a:off x="6697027" y="5050431"/>
            <a:ext cx="2147888" cy="347889"/>
          </a:xfrm>
        </p:spPr>
        <p:txBody>
          <a:bodyPr lIns="90000" tIns="46800" rIns="90000" bIns="46800" anchor="ctr" anchorCtr="0"/>
          <a:lstStyle>
            <a:lvl1pPr marL="0" indent="0">
              <a:buNone/>
              <a:defRPr/>
            </a:lvl1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10" name="文本占位符 9"/>
          <p:cNvSpPr>
            <a:spLocks noGrp="1"/>
          </p:cNvSpPr>
          <p:nvPr>
            <p:ph type="body" sz="quarter" idx="14" hasCustomPrompt="1"/>
            <p:custDataLst>
              <p:tags r:id="rId12"/>
            </p:custDataLst>
          </p:nvPr>
        </p:nvSpPr>
        <p:spPr>
          <a:xfrm>
            <a:off x="9253486" y="5042607"/>
            <a:ext cx="2170869" cy="363538"/>
          </a:xfrm>
        </p:spPr>
        <p:txBody>
          <a:bodyPr lIns="90000" tIns="46800" rIns="90000" bIns="46800" anchor="ctr" anchorCtr="0"/>
          <a:lstStyle>
            <a:lvl1pPr marL="0" indent="0" algn="r">
              <a:buNone/>
              <a:defRPr/>
            </a:lvl1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 flipH="1">
            <a:off x="10962640" y="5480685"/>
            <a:ext cx="1528445" cy="152844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5"/>
            </p:custDataLst>
          </p:nvPr>
        </p:nvSpPr>
        <p:spPr>
          <a:xfrm>
            <a:off x="669882" y="952508"/>
            <a:ext cx="10852237" cy="5388907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>
            <p:custDataLst>
              <p:tags r:id="rId2"/>
            </p:custDataLst>
          </p:nvPr>
        </p:nvSpPr>
        <p:spPr>
          <a:xfrm>
            <a:off x="3668888" y="2348089"/>
            <a:ext cx="7755467" cy="2652889"/>
          </a:xfrm>
          <a:prstGeom prst="rect">
            <a:avLst/>
          </a:prstGeom>
          <a:solidFill>
            <a:schemeClr val="tx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 rotWithShape="1">
          <a:blip r:embed="rId4"/>
          <a:srcRect/>
          <a:stretch>
            <a:fillRect/>
          </a:stretch>
        </p:blipFill>
        <p:spPr>
          <a:xfrm>
            <a:off x="-31070" y="-95687"/>
            <a:ext cx="7107314" cy="6477087"/>
          </a:xfrm>
          <a:prstGeom prst="rect">
            <a:avLst/>
          </a:prstGeom>
        </p:spPr>
      </p:pic>
      <p:sp>
        <p:nvSpPr>
          <p:cNvPr id="10" name="矩形 9"/>
          <p:cNvSpPr/>
          <p:nvPr userDrawn="1">
            <p:custDataLst>
              <p:tags r:id="rId5"/>
            </p:custDataLst>
          </p:nvPr>
        </p:nvSpPr>
        <p:spPr>
          <a:xfrm rot="5400000">
            <a:off x="8902065" y="1504950"/>
            <a:ext cx="76200" cy="4486275"/>
          </a:xfrm>
          <a:prstGeom prst="rect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6"/>
            </p:custDataLst>
          </p:nvPr>
        </p:nvSpPr>
        <p:spPr>
          <a:xfrm>
            <a:off x="6697027" y="3862404"/>
            <a:ext cx="4486276" cy="1014395"/>
          </a:xfrm>
        </p:spPr>
        <p:txBody>
          <a:bodyPr lIns="90000" tIns="46800" rIns="90000" bIns="0" anchor="t" anchorCtr="0">
            <a:normAutofit/>
          </a:bodyPr>
          <a:lstStyle>
            <a:lvl1pPr>
              <a:defRPr sz="3600" u="none" strike="noStrike" kern="1200" cap="none" spc="300" normalizeH="0" baseline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 flipH="1">
            <a:off x="10962640" y="5480685"/>
            <a:ext cx="1528445" cy="152844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5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6"/>
            </p:custDataLst>
          </p:nvPr>
        </p:nvSpPr>
        <p:spPr>
          <a:xfrm>
            <a:off x="6238877" y="952508"/>
            <a:ext cx="5283242" cy="5388907"/>
          </a:xfrm>
        </p:spPr>
        <p:txBody>
          <a:bodyPr lIns="90000" tIns="46800" rIns="90000" bIns="46800">
            <a:normAutofit/>
          </a:bodyPr>
          <a:lstStyle>
            <a:lvl1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>
          <a:xfrm>
            <a:off x="879742" y="6349833"/>
            <a:ext cx="2700000" cy="316800"/>
          </a:xfrm>
        </p:spPr>
        <p:txBody>
          <a:bodyPr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>
          <a:xfrm>
            <a:off x="4116000" y="6349833"/>
            <a:ext cx="3960000" cy="316800"/>
          </a:xfrm>
        </p:spPr>
        <p:txBody>
          <a:bodyPr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>
          <a:xfrm>
            <a:off x="8610600" y="6349833"/>
            <a:ext cx="2700000" cy="316800"/>
          </a:xfrm>
        </p:spPr>
        <p:txBody>
          <a:bodyPr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 flipH="1">
            <a:off x="10962640" y="5480685"/>
            <a:ext cx="1528445" cy="152844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5"/>
            </p:custDataLst>
          </p:nvPr>
        </p:nvSpPr>
        <p:spPr>
          <a:xfrm>
            <a:off x="669930" y="952508"/>
            <a:ext cx="5283242" cy="381003"/>
          </a:xfrm>
        </p:spPr>
        <p:txBody>
          <a:bodyPr lIns="90000" tIns="46800" rIns="90000" bIns="468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0"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6"/>
            </p:custDataLst>
          </p:nvPr>
        </p:nvSpPr>
        <p:spPr>
          <a:xfrm>
            <a:off x="669925" y="1406525"/>
            <a:ext cx="5283200" cy="4934752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7"/>
            </p:custDataLst>
          </p:nvPr>
        </p:nvSpPr>
        <p:spPr>
          <a:xfrm>
            <a:off x="6235750" y="952508"/>
            <a:ext cx="5283242" cy="381003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8"/>
            </p:custDataLst>
          </p:nvPr>
        </p:nvSpPr>
        <p:spPr>
          <a:xfrm>
            <a:off x="6235750" y="1406525"/>
            <a:ext cx="5283242" cy="4934752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>
            <p:custDataLst>
              <p:tags r:id="rId2"/>
            </p:custDataLst>
          </p:nvPr>
        </p:nvSpPr>
        <p:spPr>
          <a:xfrm>
            <a:off x="786765" y="7620"/>
            <a:ext cx="2329815" cy="68707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0000" tIns="46800" rIns="90000" bIns="46800" rtlCol="0" anchor="ctr">
            <a:normAutofit/>
          </a:bodyPr>
          <a:lstStyle/>
          <a:p>
            <a:pPr algn="ctr"/>
            <a:endParaRPr lang="zh-CN" altLang="en-US" baseline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sp>
        <p:nvSpPr>
          <p:cNvPr id="7" name="矩形 6"/>
          <p:cNvSpPr/>
          <p:nvPr userDrawn="1">
            <p:custDataLst>
              <p:tags r:id="rId3"/>
            </p:custDataLst>
          </p:nvPr>
        </p:nvSpPr>
        <p:spPr>
          <a:xfrm>
            <a:off x="1027430" y="7620"/>
            <a:ext cx="2329815" cy="6870700"/>
          </a:xfrm>
          <a:prstGeom prst="rect">
            <a:avLst/>
          </a:prstGeom>
          <a:solidFill>
            <a:schemeClr val="tx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0000" tIns="46800" rIns="90000" bIns="46800" rtlCol="0" anchor="ctr">
            <a:normAutofit/>
          </a:bodyPr>
          <a:lstStyle/>
          <a:p>
            <a:pPr algn="ctr"/>
            <a:endParaRPr lang="zh-CN" altLang="en-US" baseline="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sp>
        <p:nvSpPr>
          <p:cNvPr id="8" name="矩形 7"/>
          <p:cNvSpPr/>
          <p:nvPr userDrawn="1">
            <p:custDataLst>
              <p:tags r:id="rId4"/>
            </p:custDataLst>
          </p:nvPr>
        </p:nvSpPr>
        <p:spPr>
          <a:xfrm>
            <a:off x="1276350" y="-6350"/>
            <a:ext cx="2329815" cy="68707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0000" tIns="46800" rIns="90000" bIns="46800" rtlCol="0" anchor="ctr">
            <a:normAutofit/>
          </a:bodyPr>
          <a:lstStyle/>
          <a:p>
            <a:pPr algn="ctr"/>
            <a:endParaRPr lang="zh-CN" altLang="en-US" baseline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 flipH="1">
            <a:off x="2559685" y="4887595"/>
            <a:ext cx="2319020" cy="231902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 vert="horz" wrap="square" lIns="90000" tIns="46800" rIns="90000" bIns="4680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 wrap="square"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 wrap="square"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 wrap="square"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 flipH="1">
            <a:off x="10962640" y="5480685"/>
            <a:ext cx="1528445" cy="152844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669930" y="443234"/>
            <a:ext cx="10852237" cy="441964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5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6"/>
            </p:custDataLst>
          </p:nvPr>
        </p:nvSpPr>
        <p:spPr>
          <a:xfrm>
            <a:off x="6238925" y="952508"/>
            <a:ext cx="5283242" cy="5388907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 flipH="1">
            <a:off x="10962640" y="5480685"/>
            <a:ext cx="1528445" cy="1528445"/>
          </a:xfrm>
          <a:prstGeom prst="rect">
            <a:avLst/>
          </a:prstGeom>
        </p:spPr>
      </p:pic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4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5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 lIns="90000" tIns="46800" rIns="90000" bIns="46800">
            <a:normAutofit/>
          </a:bodyPr>
          <a:lstStyle>
            <a:lvl1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 flipH="1">
            <a:off x="10962640" y="5480685"/>
            <a:ext cx="1528445" cy="1528445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7"/>
            </p:custDataLst>
          </p:nvPr>
        </p:nvSpPr>
        <p:spPr>
          <a:xfrm>
            <a:off x="669930" y="952508"/>
            <a:ext cx="10852237" cy="5388907"/>
          </a:xfrm>
        </p:spPr>
        <p:txBody>
          <a:bodyPr/>
          <a:lstStyle>
            <a:lvl1pPr>
              <a:defRPr baseline="0"/>
            </a:lvl1pPr>
            <a:lvl2pPr>
              <a:defRPr baseline="0"/>
            </a:lvl2pPr>
            <a:lvl3pPr>
              <a:defRPr baseline="0"/>
            </a:lvl3pPr>
            <a:lvl4pPr>
              <a:defRPr baseline="0"/>
            </a:lvl4pPr>
            <a:lvl5pPr>
              <a:defRPr baseline="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>
            <p:custDataLst>
              <p:tags r:id="rId2"/>
            </p:custDataLst>
          </p:nvPr>
        </p:nvSpPr>
        <p:spPr>
          <a:xfrm>
            <a:off x="3668888" y="2348089"/>
            <a:ext cx="7755467" cy="2652889"/>
          </a:xfrm>
          <a:prstGeom prst="rect">
            <a:avLst/>
          </a:prstGeom>
          <a:solidFill>
            <a:schemeClr val="tx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 rotWithShape="1">
          <a:blip r:embed="rId4"/>
          <a:srcRect/>
          <a:stretch>
            <a:fillRect/>
          </a:stretch>
        </p:blipFill>
        <p:spPr>
          <a:xfrm>
            <a:off x="-31070" y="-95687"/>
            <a:ext cx="7107314" cy="6477087"/>
          </a:xfrm>
          <a:prstGeom prst="rect">
            <a:avLst/>
          </a:prstGeom>
        </p:spPr>
      </p:pic>
      <p:sp>
        <p:nvSpPr>
          <p:cNvPr id="8" name="矩形 7"/>
          <p:cNvSpPr/>
          <p:nvPr userDrawn="1">
            <p:custDataLst>
              <p:tags r:id="rId5"/>
            </p:custDataLst>
          </p:nvPr>
        </p:nvSpPr>
        <p:spPr>
          <a:xfrm rot="5400000">
            <a:off x="8902065" y="1383030"/>
            <a:ext cx="76200" cy="4486275"/>
          </a:xfrm>
          <a:prstGeom prst="rect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6"/>
            </p:custDataLst>
          </p:nvPr>
        </p:nvSpPr>
        <p:spPr>
          <a:xfrm>
            <a:off x="6697027" y="2601296"/>
            <a:ext cx="4486276" cy="903905"/>
          </a:xfrm>
        </p:spPr>
        <p:txBody>
          <a:bodyPr vert="horz" lIns="90000" tIns="46800" rIns="90000" bIns="0" rtlCol="0" anchor="b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5400" b="1" i="0" u="none" strike="noStrike" kern="1200" cap="none" spc="6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乐喵体W" panose="00020600040101010101" pitchFamily="18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编辑标题</a:t>
            </a:r>
            <a:endParaRPr dirty="0"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10" name="文本占位符 9"/>
          <p:cNvSpPr>
            <a:spLocks noGrp="1"/>
          </p:cNvSpPr>
          <p:nvPr>
            <p:ph type="body" sz="quarter" idx="13" hasCustomPrompt="1"/>
            <p:custDataLst>
              <p:tags r:id="rId10"/>
            </p:custDataLst>
          </p:nvPr>
        </p:nvSpPr>
        <p:spPr>
          <a:xfrm>
            <a:off x="6697027" y="3733599"/>
            <a:ext cx="4486276" cy="1120457"/>
          </a:xfrm>
        </p:spPr>
        <p:txBody>
          <a:bodyPr lIns="90000" rIns="90000" bIns="46800"/>
          <a:lstStyle>
            <a:lvl1pPr marL="0" indent="0">
              <a:buNone/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单击此处编辑文本</a:t>
            </a:r>
            <a:r>
              <a:rPr lang="en-US" altLang="zh-CN" dirty="0"/>
              <a:t>0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 flipH="1">
            <a:off x="10962640" y="5480685"/>
            <a:ext cx="1528445" cy="152844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相框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>
            <p:custDataLst>
              <p:tags r:id="rId2"/>
            </p:custDataLst>
          </p:nvPr>
        </p:nvSpPr>
        <p:spPr>
          <a:xfrm>
            <a:off x="292800" y="304200"/>
            <a:ext cx="11606400" cy="62496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000" tIns="46800" rIns="90000" bIns="46800" rtlCol="0" anchor="ctr">
            <a:normAutofit/>
          </a:bodyPr>
          <a:lstStyle/>
          <a:p>
            <a:pPr algn="ctr"/>
            <a:endParaRPr lang="zh-CN" altLang="en-US" baseline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0567670" y="-222250"/>
            <a:ext cx="1770380" cy="177038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-247015" y="5455920"/>
            <a:ext cx="1528445" cy="152844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7"/>
            </p:custDataLst>
          </p:nvPr>
        </p:nvSpPr>
        <p:spPr>
          <a:xfrm>
            <a:off x="1281600" y="1249200"/>
            <a:ext cx="9626400" cy="723600"/>
          </a:xfrm>
        </p:spPr>
        <p:txBody>
          <a:bodyPr lIns="90000" tIns="46800" rIns="90000" bIns="46800" anchor="ctr">
            <a:normAutofit/>
          </a:bodyPr>
          <a:lstStyle>
            <a:lvl1pPr>
              <a:defRPr sz="3735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8"/>
            </p:custDataLst>
          </p:nvPr>
        </p:nvSpPr>
        <p:spPr>
          <a:xfrm>
            <a:off x="1281113" y="2163600"/>
            <a:ext cx="9626600" cy="3445200"/>
          </a:xfrm>
        </p:spPr>
        <p:txBody>
          <a:bodyPr lIns="90000" tIns="46800" rIns="90000" bIns="46800">
            <a:normAutofit/>
          </a:bodyPr>
          <a:lstStyle>
            <a:lvl1pPr>
              <a:defRPr sz="2135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sz="2135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sz="2135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sz="2135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sz="2135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左右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4823460" cy="6866255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0000" tIns="46800" rIns="90000" bIns="46800" rtlCol="0" anchor="ctr">
            <a:normAutofit/>
          </a:bodyPr>
          <a:lstStyle/>
          <a:p>
            <a:pPr lvl="0" algn="ctr"/>
            <a:endParaRPr lang="en-US" altLang="zh-CN" baseline="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幼圆" panose="02010509060101010101" pitchFamily="49" charset="-122"/>
              <a:sym typeface="+mn-ea"/>
            </a:endParaRPr>
          </a:p>
        </p:txBody>
      </p:sp>
      <p:pic>
        <p:nvPicPr>
          <p:cNvPr id="10" name="图片 9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-247015" y="5455920"/>
            <a:ext cx="1528445" cy="152844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583200" y="770400"/>
            <a:ext cx="3960000" cy="882000"/>
          </a:xfrm>
        </p:spPr>
        <p:txBody>
          <a:bodyPr wrap="square" lIns="90000" tIns="46800" rIns="90000" bIns="46800" anchor="ctr">
            <a:normAutofit/>
          </a:bodyPr>
          <a:lstStyle>
            <a:lvl1pPr>
              <a:defRPr sz="3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 dirty="0"/>
              <a:t>单击编辑标题</a:t>
            </a:r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 wrap="square"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 wrap="square"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8"/>
            </p:custDataLst>
          </p:nvPr>
        </p:nvSpPr>
        <p:spPr>
          <a:xfrm>
            <a:off x="586800" y="1764000"/>
            <a:ext cx="3956400" cy="4093200"/>
          </a:xfrm>
        </p:spPr>
        <p:txBody>
          <a:bodyPr wrap="square"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9"/>
            </p:custDataLst>
          </p:nvPr>
        </p:nvSpPr>
        <p:spPr>
          <a:xfrm>
            <a:off x="5101200" y="769939"/>
            <a:ext cx="6480000" cy="5087937"/>
          </a:xfrm>
        </p:spPr>
        <p:txBody>
          <a:bodyPr wrap="square"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 wrap="square"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上下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92000" cy="2664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0000" tIns="46800" rIns="90000" bIns="46800" rtlCol="0" anchor="ctr">
            <a:normAutofit/>
          </a:bodyPr>
          <a:lstStyle/>
          <a:p>
            <a:pPr lvl="0" algn="ctr"/>
            <a:endParaRPr lang="en-US" altLang="zh-CN" baseline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幼圆" panose="02010509060101010101" pitchFamily="49" charset="-122"/>
              <a:sym typeface="+mn-ea"/>
            </a:endParaRPr>
          </a:p>
        </p:txBody>
      </p:sp>
      <p:pic>
        <p:nvPicPr>
          <p:cNvPr id="6" name="图片 5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 flipH="1">
            <a:off x="-154305" y="-210185"/>
            <a:ext cx="1770380" cy="177038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 flipH="1">
            <a:off x="10908030" y="-210185"/>
            <a:ext cx="1528445" cy="152844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612000" y="781200"/>
            <a:ext cx="10976400" cy="626400"/>
          </a:xfrm>
        </p:spPr>
        <p:txBody>
          <a:bodyPr wrap="square" lIns="90000" tIns="46800" rIns="90000" bIns="46800" anchor="ctr">
            <a:normAutofit/>
          </a:bodyPr>
          <a:lstStyle>
            <a:lvl1pPr algn="ctr">
              <a:defRPr sz="3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 wrap="square"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 wrap="square"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 wrap="square"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1"/>
            </p:custDataLst>
          </p:nvPr>
        </p:nvSpPr>
        <p:spPr>
          <a:xfrm>
            <a:off x="612000" y="1659600"/>
            <a:ext cx="10975975" cy="828000"/>
          </a:xfrm>
        </p:spPr>
        <p:txBody>
          <a:bodyPr wrap="square" lIns="90000" tIns="46800" rIns="90000" bIns="46800">
            <a:normAutofit/>
          </a:bodyPr>
          <a:lstStyle>
            <a:lvl1pPr algn="ctr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2"/>
            </p:custDataLst>
          </p:nvPr>
        </p:nvSpPr>
        <p:spPr>
          <a:xfrm>
            <a:off x="612775" y="2808000"/>
            <a:ext cx="10965600" cy="3430800"/>
          </a:xfrm>
        </p:spPr>
        <p:txBody>
          <a:bodyPr wrap="square"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下上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>
            <p:custDataLst>
              <p:tags r:id="rId2"/>
            </p:custDataLst>
          </p:nvPr>
        </p:nvSpPr>
        <p:spPr>
          <a:xfrm>
            <a:off x="0" y="5029201"/>
            <a:ext cx="12192000" cy="1828799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0000" tIns="46800" rIns="90000" bIns="46800" rtlCol="0" anchor="ctr">
            <a:normAutofit/>
          </a:bodyPr>
          <a:lstStyle/>
          <a:p>
            <a:pPr lvl="0" algn="ctr"/>
            <a:endParaRPr lang="en-US" altLang="zh-CN" baseline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幼圆" panose="02010509060101010101" pitchFamily="49" charset="-122"/>
              <a:sym typeface="+mn-ea"/>
            </a:endParaRPr>
          </a:p>
        </p:txBody>
      </p:sp>
      <p:pic>
        <p:nvPicPr>
          <p:cNvPr id="10" name="图片 9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0663555" y="-83820"/>
            <a:ext cx="1528445" cy="152844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604800" y="669600"/>
            <a:ext cx="10976400" cy="565200"/>
          </a:xfrm>
        </p:spPr>
        <p:txBody>
          <a:bodyPr wrap="square" lIns="90000" tIns="46800" rIns="90000" bIns="46800" anchor="ctr">
            <a:normAutofit/>
          </a:bodyPr>
          <a:lstStyle>
            <a:lvl1pPr algn="ctr">
              <a:defRPr sz="3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 wrap="square"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 wrap="square"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 wrap="square"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9"/>
            </p:custDataLst>
          </p:nvPr>
        </p:nvSpPr>
        <p:spPr>
          <a:xfrm>
            <a:off x="604837" y="1681200"/>
            <a:ext cx="10990800" cy="3211200"/>
          </a:xfrm>
        </p:spPr>
        <p:txBody>
          <a:bodyPr wrap="square"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10"/>
            </p:custDataLst>
          </p:nvPr>
        </p:nvSpPr>
        <p:spPr>
          <a:xfrm>
            <a:off x="594000" y="5180400"/>
            <a:ext cx="11001600" cy="1011600"/>
          </a:xfrm>
        </p:spPr>
        <p:txBody>
          <a:bodyPr wrap="square"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导航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0000" tIns="46800" rIns="90000" bIns="46800" rtlCol="0" anchor="ctr">
            <a:normAutofit/>
          </a:bodyPr>
          <a:lstStyle/>
          <a:p>
            <a:pPr lvl="0" algn="ctr"/>
            <a:endParaRPr lang="en-US" altLang="zh-CN" baseline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幼圆" panose="02010509060101010101" pitchFamily="49" charset="-122"/>
              <a:sym typeface="+mn-ea"/>
            </a:endParaRPr>
          </a:p>
        </p:txBody>
      </p:sp>
      <p:pic>
        <p:nvPicPr>
          <p:cNvPr id="6" name="图片 5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 flipH="1">
            <a:off x="-139065" y="5360035"/>
            <a:ext cx="1770380" cy="177038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10930255" y="5480685"/>
            <a:ext cx="1528445" cy="152844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579600" y="237600"/>
            <a:ext cx="11037600" cy="441964"/>
          </a:xfrm>
        </p:spPr>
        <p:txBody>
          <a:bodyPr wrap="square"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 wrap="square"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9"/>
            </p:custDataLst>
          </p:nvPr>
        </p:nvSpPr>
        <p:spPr>
          <a:xfrm>
            <a:off x="579600" y="1663200"/>
            <a:ext cx="5342400" cy="2894400"/>
          </a:xfrm>
        </p:spPr>
        <p:txBody>
          <a:bodyPr wrap="square"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0"/>
            </p:custDataLst>
          </p:nvPr>
        </p:nvSpPr>
        <p:spPr>
          <a:xfrm>
            <a:off x="6242400" y="1663200"/>
            <a:ext cx="5367600" cy="2894400"/>
          </a:xfrm>
        </p:spPr>
        <p:txBody>
          <a:bodyPr wrap="square"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11"/>
            </p:custDataLst>
          </p:nvPr>
        </p:nvSpPr>
        <p:spPr>
          <a:xfrm>
            <a:off x="572400" y="4816800"/>
            <a:ext cx="5342400" cy="781200"/>
          </a:xfrm>
        </p:spPr>
        <p:txBody>
          <a:bodyPr wrap="square"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2"/>
            </p:custDataLst>
          </p:nvPr>
        </p:nvSpPr>
        <p:spPr>
          <a:xfrm>
            <a:off x="6253200" y="4813200"/>
            <a:ext cx="5367600" cy="781200"/>
          </a:xfrm>
        </p:spPr>
        <p:txBody>
          <a:bodyPr wrap="square"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/>
        <p:txBody>
          <a:bodyPr wrap="square"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4"/>
            </p:custDataLst>
          </p:nvPr>
        </p:nvSpPr>
        <p:spPr/>
        <p:txBody>
          <a:bodyPr wrap="square"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腰带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959224"/>
            <a:ext cx="12192000" cy="4939553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0000" tIns="46800" rIns="90000" bIns="46800" rtlCol="0" anchor="ctr">
            <a:normAutofit/>
          </a:bodyPr>
          <a:lstStyle/>
          <a:p>
            <a:pPr lvl="0" algn="ctr"/>
            <a:endParaRPr lang="en-US" altLang="zh-CN" baseline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幼圆" panose="02010509060101010101" pitchFamily="49" charset="-122"/>
              <a:sym typeface="+mn-ea"/>
            </a:endParaRPr>
          </a:p>
        </p:txBody>
      </p:sp>
      <p:pic>
        <p:nvPicPr>
          <p:cNvPr id="6" name="图片 5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9294495" y="-222250"/>
            <a:ext cx="3135630" cy="313563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-485775" y="4390390"/>
            <a:ext cx="2880995" cy="288099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7"/>
            </p:custDataLst>
          </p:nvPr>
        </p:nvSpPr>
        <p:spPr>
          <a:xfrm>
            <a:off x="1522800" y="1339200"/>
            <a:ext cx="9144000" cy="2386800"/>
          </a:xfrm>
        </p:spPr>
        <p:txBody>
          <a:bodyPr wrap="square" lIns="90000" tIns="46800" rIns="90000" bIns="46800" anchor="b">
            <a:normAutofit/>
          </a:bodyPr>
          <a:lstStyle>
            <a:lvl1pPr algn="ctr">
              <a:defRPr sz="60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 wrap="square"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9"/>
            </p:custDataLst>
          </p:nvPr>
        </p:nvSpPr>
        <p:spPr>
          <a:xfrm>
            <a:off x="1522413" y="3862800"/>
            <a:ext cx="9144000" cy="1656000"/>
          </a:xfrm>
        </p:spPr>
        <p:txBody>
          <a:bodyPr wrap="square" lIns="90000" tIns="46800" rIns="90000" bIns="46800">
            <a:normAutofit/>
          </a:bodyPr>
          <a:lstStyle>
            <a:lvl1pPr algn="ctr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 wrap="square"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 wrap="square"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单击此处编辑文本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330" y="1555115"/>
            <a:ext cx="5233035" cy="4608195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tags" Target="../tags/tag62.xml"/><Relationship Id="rId16" Type="http://schemas.openxmlformats.org/officeDocument/2006/relationships/tags" Target="../tags/tag61.xml"/><Relationship Id="rId15" Type="http://schemas.openxmlformats.org/officeDocument/2006/relationships/tags" Target="../tags/tag60.xml"/><Relationship Id="rId14" Type="http://schemas.openxmlformats.org/officeDocument/2006/relationships/tags" Target="../tags/tag59.xml"/><Relationship Id="rId13" Type="http://schemas.openxmlformats.org/officeDocument/2006/relationships/tags" Target="../tags/tag58.xml"/><Relationship Id="rId12" Type="http://schemas.openxmlformats.org/officeDocument/2006/relationships/tags" Target="../tags/tag57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6" Type="http://schemas.openxmlformats.org/officeDocument/2006/relationships/theme" Target="../theme/theme2.xml"/><Relationship Id="rId25" Type="http://schemas.openxmlformats.org/officeDocument/2006/relationships/tags" Target="../tags/tag201.xml"/><Relationship Id="rId24" Type="http://schemas.openxmlformats.org/officeDocument/2006/relationships/tags" Target="../tags/tag200.xml"/><Relationship Id="rId23" Type="http://schemas.openxmlformats.org/officeDocument/2006/relationships/tags" Target="../tags/tag199.xml"/><Relationship Id="rId22" Type="http://schemas.openxmlformats.org/officeDocument/2006/relationships/tags" Target="../tags/tag198.xml"/><Relationship Id="rId21" Type="http://schemas.openxmlformats.org/officeDocument/2006/relationships/tags" Target="../tags/tag197.xml"/><Relationship Id="rId20" Type="http://schemas.openxmlformats.org/officeDocument/2006/relationships/tags" Target="../tags/tag196.xml"/><Relationship Id="rId2" Type="http://schemas.openxmlformats.org/officeDocument/2006/relationships/slideLayout" Target="../slideLayouts/slideLayout13.xml"/><Relationship Id="rId19" Type="http://schemas.openxmlformats.org/officeDocument/2006/relationships/slideLayout" Target="../slideLayouts/slideLayout30.xml"/><Relationship Id="rId18" Type="http://schemas.openxmlformats.org/officeDocument/2006/relationships/slideLayout" Target="../slideLayouts/slideLayout29.xml"/><Relationship Id="rId17" Type="http://schemas.openxmlformats.org/officeDocument/2006/relationships/slideLayout" Target="../slideLayouts/slideLayout28.xml"/><Relationship Id="rId16" Type="http://schemas.openxmlformats.org/officeDocument/2006/relationships/slideLayout" Target="../slideLayouts/slideLayout27.xml"/><Relationship Id="rId15" Type="http://schemas.openxmlformats.org/officeDocument/2006/relationships/slideLayout" Target="../slideLayouts/slideLayout26.xml"/><Relationship Id="rId14" Type="http://schemas.openxmlformats.org/officeDocument/2006/relationships/slideLayout" Target="../slideLayouts/slideLayout25.xml"/><Relationship Id="rId13" Type="http://schemas.openxmlformats.org/officeDocument/2006/relationships/slideLayout" Target="../slideLayouts/slideLayout24.xml"/><Relationship Id="rId12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2"/>
            </a:gs>
            <a:gs pos="100000">
              <a:schemeClr val="bg2">
                <a:lumMod val="8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20"/>
            </p:custDataLst>
          </p:nvPr>
        </p:nvSpPr>
        <p:spPr>
          <a:xfrm>
            <a:off x="669882" y="443230"/>
            <a:ext cx="10852237" cy="441964"/>
          </a:xfrm>
          <a:prstGeom prst="rect">
            <a:avLst/>
          </a:prstGeom>
        </p:spPr>
        <p:txBody>
          <a:bodyPr vert="horz" lIns="90000" tIns="46800" rIns="90000" bIns="46800" rtlCol="0" anchor="t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1"/>
            </p:custDataLst>
          </p:nvPr>
        </p:nvSpPr>
        <p:spPr>
          <a:xfrm>
            <a:off x="669882" y="952508"/>
            <a:ext cx="10852237" cy="5388907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2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0000" tIns="46800" rIns="90000" bIns="46800" rtlCol="0" anchor="ctr">
            <a:normAutofit/>
          </a:bodyPr>
          <a:lstStyle>
            <a:lvl1pPr algn="l">
              <a:defRPr sz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3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0000" tIns="46800" rIns="90000" bIns="46800" rtlCol="0" anchor="ctr">
            <a:normAutofit/>
          </a:bodyPr>
          <a:lstStyle>
            <a:lvl1pPr algn="ctr">
              <a:defRPr sz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4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0000" tIns="46800" rIns="90000" bIns="46800" rtlCol="0" anchor="ctr">
            <a:normAutofit/>
          </a:bodyPr>
          <a:lstStyle>
            <a:lvl1pPr algn="r">
              <a:defRPr sz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KSO_TEMPLATE" hidden="1"/>
          <p:cNvSpPr/>
          <p:nvPr userDrawn="1">
            <p:custDataLst>
              <p:tags r:id="rId25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  <p:sldLayoutId id="2147483679" r:id="rId19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1" u="none" strike="noStrike" kern="1200" cap="none" spc="2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幼圆" panose="02010509060101010101" pitchFamily="49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幼圆" panose="02010509060101010101" pitchFamily="49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幼圆" panose="02010509060101010101" pitchFamily="49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幼圆" panose="02010509060101010101" pitchFamily="49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幼圆" panose="02010509060101010101" pitchFamily="49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幼圆" panose="02010509060101010101" pitchFamily="49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tags" Target="../tags/tag203.xml"/><Relationship Id="rId1" Type="http://schemas.openxmlformats.org/officeDocument/2006/relationships/tags" Target="../tags/tag20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tags" Target="../tags/tag23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tags" Target="../tags/tag238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tags" Target="../tags/tag239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tags" Target="../tags/tag240.xml"/></Relationships>
</file>

<file path=ppt/slides/_rels/slide14.xml.rels><?xml version="1.0" encoding="UTF-8" standalone="yes"?>
<Relationships xmlns="http://schemas.openxmlformats.org/package/2006/relationships"><Relationship Id="rId99" Type="http://schemas.openxmlformats.org/officeDocument/2006/relationships/tags" Target="../tags/tag339.xml"/><Relationship Id="rId98" Type="http://schemas.openxmlformats.org/officeDocument/2006/relationships/tags" Target="../tags/tag338.xml"/><Relationship Id="rId97" Type="http://schemas.openxmlformats.org/officeDocument/2006/relationships/tags" Target="../tags/tag337.xml"/><Relationship Id="rId96" Type="http://schemas.openxmlformats.org/officeDocument/2006/relationships/tags" Target="../tags/tag336.xml"/><Relationship Id="rId95" Type="http://schemas.openxmlformats.org/officeDocument/2006/relationships/tags" Target="../tags/tag335.xml"/><Relationship Id="rId94" Type="http://schemas.openxmlformats.org/officeDocument/2006/relationships/tags" Target="../tags/tag334.xml"/><Relationship Id="rId93" Type="http://schemas.openxmlformats.org/officeDocument/2006/relationships/tags" Target="../tags/tag333.xml"/><Relationship Id="rId92" Type="http://schemas.openxmlformats.org/officeDocument/2006/relationships/tags" Target="../tags/tag332.xml"/><Relationship Id="rId91" Type="http://schemas.openxmlformats.org/officeDocument/2006/relationships/tags" Target="../tags/tag331.xml"/><Relationship Id="rId90" Type="http://schemas.openxmlformats.org/officeDocument/2006/relationships/tags" Target="../tags/tag330.xml"/><Relationship Id="rId9" Type="http://schemas.openxmlformats.org/officeDocument/2006/relationships/tags" Target="../tags/tag249.xml"/><Relationship Id="rId89" Type="http://schemas.openxmlformats.org/officeDocument/2006/relationships/tags" Target="../tags/tag329.xml"/><Relationship Id="rId88" Type="http://schemas.openxmlformats.org/officeDocument/2006/relationships/tags" Target="../tags/tag328.xml"/><Relationship Id="rId87" Type="http://schemas.openxmlformats.org/officeDocument/2006/relationships/tags" Target="../tags/tag327.xml"/><Relationship Id="rId86" Type="http://schemas.openxmlformats.org/officeDocument/2006/relationships/tags" Target="../tags/tag326.xml"/><Relationship Id="rId85" Type="http://schemas.openxmlformats.org/officeDocument/2006/relationships/tags" Target="../tags/tag325.xml"/><Relationship Id="rId84" Type="http://schemas.openxmlformats.org/officeDocument/2006/relationships/tags" Target="../tags/tag324.xml"/><Relationship Id="rId83" Type="http://schemas.openxmlformats.org/officeDocument/2006/relationships/tags" Target="../tags/tag323.xml"/><Relationship Id="rId82" Type="http://schemas.openxmlformats.org/officeDocument/2006/relationships/tags" Target="../tags/tag322.xml"/><Relationship Id="rId81" Type="http://schemas.openxmlformats.org/officeDocument/2006/relationships/tags" Target="../tags/tag321.xml"/><Relationship Id="rId80" Type="http://schemas.openxmlformats.org/officeDocument/2006/relationships/tags" Target="../tags/tag320.xml"/><Relationship Id="rId8" Type="http://schemas.openxmlformats.org/officeDocument/2006/relationships/tags" Target="../tags/tag248.xml"/><Relationship Id="rId79" Type="http://schemas.openxmlformats.org/officeDocument/2006/relationships/tags" Target="../tags/tag319.xml"/><Relationship Id="rId78" Type="http://schemas.openxmlformats.org/officeDocument/2006/relationships/tags" Target="../tags/tag318.xml"/><Relationship Id="rId77" Type="http://schemas.openxmlformats.org/officeDocument/2006/relationships/tags" Target="../tags/tag317.xml"/><Relationship Id="rId76" Type="http://schemas.openxmlformats.org/officeDocument/2006/relationships/tags" Target="../tags/tag316.xml"/><Relationship Id="rId75" Type="http://schemas.openxmlformats.org/officeDocument/2006/relationships/tags" Target="../tags/tag315.xml"/><Relationship Id="rId74" Type="http://schemas.openxmlformats.org/officeDocument/2006/relationships/tags" Target="../tags/tag314.xml"/><Relationship Id="rId73" Type="http://schemas.openxmlformats.org/officeDocument/2006/relationships/tags" Target="../tags/tag313.xml"/><Relationship Id="rId72" Type="http://schemas.openxmlformats.org/officeDocument/2006/relationships/tags" Target="../tags/tag312.xml"/><Relationship Id="rId71" Type="http://schemas.openxmlformats.org/officeDocument/2006/relationships/tags" Target="../tags/tag311.xml"/><Relationship Id="rId70" Type="http://schemas.openxmlformats.org/officeDocument/2006/relationships/tags" Target="../tags/tag310.xml"/><Relationship Id="rId7" Type="http://schemas.openxmlformats.org/officeDocument/2006/relationships/tags" Target="../tags/tag247.xml"/><Relationship Id="rId69" Type="http://schemas.openxmlformats.org/officeDocument/2006/relationships/tags" Target="../tags/tag309.xml"/><Relationship Id="rId68" Type="http://schemas.openxmlformats.org/officeDocument/2006/relationships/tags" Target="../tags/tag308.xml"/><Relationship Id="rId67" Type="http://schemas.openxmlformats.org/officeDocument/2006/relationships/tags" Target="../tags/tag307.xml"/><Relationship Id="rId66" Type="http://schemas.openxmlformats.org/officeDocument/2006/relationships/tags" Target="../tags/tag306.xml"/><Relationship Id="rId65" Type="http://schemas.openxmlformats.org/officeDocument/2006/relationships/tags" Target="../tags/tag305.xml"/><Relationship Id="rId64" Type="http://schemas.openxmlformats.org/officeDocument/2006/relationships/tags" Target="../tags/tag304.xml"/><Relationship Id="rId63" Type="http://schemas.openxmlformats.org/officeDocument/2006/relationships/tags" Target="../tags/tag303.xml"/><Relationship Id="rId62" Type="http://schemas.openxmlformats.org/officeDocument/2006/relationships/tags" Target="../tags/tag302.xml"/><Relationship Id="rId61" Type="http://schemas.openxmlformats.org/officeDocument/2006/relationships/tags" Target="../tags/tag301.xml"/><Relationship Id="rId60" Type="http://schemas.openxmlformats.org/officeDocument/2006/relationships/tags" Target="../tags/tag300.xml"/><Relationship Id="rId6" Type="http://schemas.openxmlformats.org/officeDocument/2006/relationships/tags" Target="../tags/tag246.xml"/><Relationship Id="rId59" Type="http://schemas.openxmlformats.org/officeDocument/2006/relationships/tags" Target="../tags/tag299.xml"/><Relationship Id="rId58" Type="http://schemas.openxmlformats.org/officeDocument/2006/relationships/tags" Target="../tags/tag298.xml"/><Relationship Id="rId57" Type="http://schemas.openxmlformats.org/officeDocument/2006/relationships/tags" Target="../tags/tag297.xml"/><Relationship Id="rId56" Type="http://schemas.openxmlformats.org/officeDocument/2006/relationships/tags" Target="../tags/tag296.xml"/><Relationship Id="rId55" Type="http://schemas.openxmlformats.org/officeDocument/2006/relationships/tags" Target="../tags/tag295.xml"/><Relationship Id="rId54" Type="http://schemas.openxmlformats.org/officeDocument/2006/relationships/tags" Target="../tags/tag294.xml"/><Relationship Id="rId53" Type="http://schemas.openxmlformats.org/officeDocument/2006/relationships/tags" Target="../tags/tag293.xml"/><Relationship Id="rId52" Type="http://schemas.openxmlformats.org/officeDocument/2006/relationships/tags" Target="../tags/tag292.xml"/><Relationship Id="rId51" Type="http://schemas.openxmlformats.org/officeDocument/2006/relationships/tags" Target="../tags/tag291.xml"/><Relationship Id="rId50" Type="http://schemas.openxmlformats.org/officeDocument/2006/relationships/tags" Target="../tags/tag290.xml"/><Relationship Id="rId5" Type="http://schemas.openxmlformats.org/officeDocument/2006/relationships/tags" Target="../tags/tag245.xml"/><Relationship Id="rId49" Type="http://schemas.openxmlformats.org/officeDocument/2006/relationships/tags" Target="../tags/tag289.xml"/><Relationship Id="rId48" Type="http://schemas.openxmlformats.org/officeDocument/2006/relationships/tags" Target="../tags/tag288.xml"/><Relationship Id="rId47" Type="http://schemas.openxmlformats.org/officeDocument/2006/relationships/tags" Target="../tags/tag287.xml"/><Relationship Id="rId46" Type="http://schemas.openxmlformats.org/officeDocument/2006/relationships/tags" Target="../tags/tag286.xml"/><Relationship Id="rId45" Type="http://schemas.openxmlformats.org/officeDocument/2006/relationships/tags" Target="../tags/tag285.xml"/><Relationship Id="rId44" Type="http://schemas.openxmlformats.org/officeDocument/2006/relationships/tags" Target="../tags/tag284.xml"/><Relationship Id="rId43" Type="http://schemas.openxmlformats.org/officeDocument/2006/relationships/tags" Target="../tags/tag283.xml"/><Relationship Id="rId42" Type="http://schemas.openxmlformats.org/officeDocument/2006/relationships/tags" Target="../tags/tag282.xml"/><Relationship Id="rId41" Type="http://schemas.openxmlformats.org/officeDocument/2006/relationships/tags" Target="../tags/tag281.xml"/><Relationship Id="rId40" Type="http://schemas.openxmlformats.org/officeDocument/2006/relationships/tags" Target="../tags/tag280.xml"/><Relationship Id="rId4" Type="http://schemas.openxmlformats.org/officeDocument/2006/relationships/tags" Target="../tags/tag244.xml"/><Relationship Id="rId39" Type="http://schemas.openxmlformats.org/officeDocument/2006/relationships/tags" Target="../tags/tag279.xml"/><Relationship Id="rId38" Type="http://schemas.openxmlformats.org/officeDocument/2006/relationships/tags" Target="../tags/tag278.xml"/><Relationship Id="rId37" Type="http://schemas.openxmlformats.org/officeDocument/2006/relationships/tags" Target="../tags/tag277.xml"/><Relationship Id="rId36" Type="http://schemas.openxmlformats.org/officeDocument/2006/relationships/tags" Target="../tags/tag276.xml"/><Relationship Id="rId35" Type="http://schemas.openxmlformats.org/officeDocument/2006/relationships/tags" Target="../tags/tag275.xml"/><Relationship Id="rId34" Type="http://schemas.openxmlformats.org/officeDocument/2006/relationships/tags" Target="../tags/tag274.xml"/><Relationship Id="rId33" Type="http://schemas.openxmlformats.org/officeDocument/2006/relationships/tags" Target="../tags/tag273.xml"/><Relationship Id="rId32" Type="http://schemas.openxmlformats.org/officeDocument/2006/relationships/tags" Target="../tags/tag272.xml"/><Relationship Id="rId31" Type="http://schemas.openxmlformats.org/officeDocument/2006/relationships/tags" Target="../tags/tag271.xml"/><Relationship Id="rId30" Type="http://schemas.openxmlformats.org/officeDocument/2006/relationships/tags" Target="../tags/tag270.xml"/><Relationship Id="rId3" Type="http://schemas.openxmlformats.org/officeDocument/2006/relationships/tags" Target="../tags/tag243.xml"/><Relationship Id="rId29" Type="http://schemas.openxmlformats.org/officeDocument/2006/relationships/tags" Target="../tags/tag269.xml"/><Relationship Id="rId28" Type="http://schemas.openxmlformats.org/officeDocument/2006/relationships/tags" Target="../tags/tag268.xml"/><Relationship Id="rId27" Type="http://schemas.openxmlformats.org/officeDocument/2006/relationships/tags" Target="../tags/tag267.xml"/><Relationship Id="rId269" Type="http://schemas.openxmlformats.org/officeDocument/2006/relationships/slideLayout" Target="../slideLayouts/slideLayout18.xml"/><Relationship Id="rId268" Type="http://schemas.openxmlformats.org/officeDocument/2006/relationships/tags" Target="../tags/tag508.xml"/><Relationship Id="rId267" Type="http://schemas.openxmlformats.org/officeDocument/2006/relationships/tags" Target="../tags/tag507.xml"/><Relationship Id="rId266" Type="http://schemas.openxmlformats.org/officeDocument/2006/relationships/tags" Target="../tags/tag506.xml"/><Relationship Id="rId265" Type="http://schemas.openxmlformats.org/officeDocument/2006/relationships/tags" Target="../tags/tag505.xml"/><Relationship Id="rId264" Type="http://schemas.openxmlformats.org/officeDocument/2006/relationships/tags" Target="../tags/tag504.xml"/><Relationship Id="rId263" Type="http://schemas.openxmlformats.org/officeDocument/2006/relationships/tags" Target="../tags/tag503.xml"/><Relationship Id="rId262" Type="http://schemas.openxmlformats.org/officeDocument/2006/relationships/tags" Target="../tags/tag502.xml"/><Relationship Id="rId261" Type="http://schemas.openxmlformats.org/officeDocument/2006/relationships/tags" Target="../tags/tag501.xml"/><Relationship Id="rId260" Type="http://schemas.openxmlformats.org/officeDocument/2006/relationships/tags" Target="../tags/tag500.xml"/><Relationship Id="rId26" Type="http://schemas.openxmlformats.org/officeDocument/2006/relationships/tags" Target="../tags/tag266.xml"/><Relationship Id="rId259" Type="http://schemas.openxmlformats.org/officeDocument/2006/relationships/tags" Target="../tags/tag499.xml"/><Relationship Id="rId258" Type="http://schemas.openxmlformats.org/officeDocument/2006/relationships/tags" Target="../tags/tag498.xml"/><Relationship Id="rId257" Type="http://schemas.openxmlformats.org/officeDocument/2006/relationships/tags" Target="../tags/tag497.xml"/><Relationship Id="rId256" Type="http://schemas.openxmlformats.org/officeDocument/2006/relationships/tags" Target="../tags/tag496.xml"/><Relationship Id="rId255" Type="http://schemas.openxmlformats.org/officeDocument/2006/relationships/tags" Target="../tags/tag495.xml"/><Relationship Id="rId254" Type="http://schemas.openxmlformats.org/officeDocument/2006/relationships/tags" Target="../tags/tag494.xml"/><Relationship Id="rId253" Type="http://schemas.openxmlformats.org/officeDocument/2006/relationships/tags" Target="../tags/tag493.xml"/><Relationship Id="rId252" Type="http://schemas.openxmlformats.org/officeDocument/2006/relationships/tags" Target="../tags/tag492.xml"/><Relationship Id="rId251" Type="http://schemas.openxmlformats.org/officeDocument/2006/relationships/tags" Target="../tags/tag491.xml"/><Relationship Id="rId250" Type="http://schemas.openxmlformats.org/officeDocument/2006/relationships/tags" Target="../tags/tag490.xml"/><Relationship Id="rId25" Type="http://schemas.openxmlformats.org/officeDocument/2006/relationships/tags" Target="../tags/tag265.xml"/><Relationship Id="rId249" Type="http://schemas.openxmlformats.org/officeDocument/2006/relationships/tags" Target="../tags/tag489.xml"/><Relationship Id="rId248" Type="http://schemas.openxmlformats.org/officeDocument/2006/relationships/tags" Target="../tags/tag488.xml"/><Relationship Id="rId247" Type="http://schemas.openxmlformats.org/officeDocument/2006/relationships/tags" Target="../tags/tag487.xml"/><Relationship Id="rId246" Type="http://schemas.openxmlformats.org/officeDocument/2006/relationships/tags" Target="../tags/tag486.xml"/><Relationship Id="rId245" Type="http://schemas.openxmlformats.org/officeDocument/2006/relationships/tags" Target="../tags/tag485.xml"/><Relationship Id="rId244" Type="http://schemas.openxmlformats.org/officeDocument/2006/relationships/tags" Target="../tags/tag484.xml"/><Relationship Id="rId243" Type="http://schemas.openxmlformats.org/officeDocument/2006/relationships/tags" Target="../tags/tag483.xml"/><Relationship Id="rId242" Type="http://schemas.openxmlformats.org/officeDocument/2006/relationships/tags" Target="../tags/tag482.xml"/><Relationship Id="rId241" Type="http://schemas.openxmlformats.org/officeDocument/2006/relationships/tags" Target="../tags/tag481.xml"/><Relationship Id="rId240" Type="http://schemas.openxmlformats.org/officeDocument/2006/relationships/tags" Target="../tags/tag480.xml"/><Relationship Id="rId24" Type="http://schemas.openxmlformats.org/officeDocument/2006/relationships/tags" Target="../tags/tag264.xml"/><Relationship Id="rId239" Type="http://schemas.openxmlformats.org/officeDocument/2006/relationships/tags" Target="../tags/tag479.xml"/><Relationship Id="rId238" Type="http://schemas.openxmlformats.org/officeDocument/2006/relationships/tags" Target="../tags/tag478.xml"/><Relationship Id="rId237" Type="http://schemas.openxmlformats.org/officeDocument/2006/relationships/tags" Target="../tags/tag477.xml"/><Relationship Id="rId236" Type="http://schemas.openxmlformats.org/officeDocument/2006/relationships/tags" Target="../tags/tag476.xml"/><Relationship Id="rId235" Type="http://schemas.openxmlformats.org/officeDocument/2006/relationships/tags" Target="../tags/tag475.xml"/><Relationship Id="rId234" Type="http://schemas.openxmlformats.org/officeDocument/2006/relationships/tags" Target="../tags/tag474.xml"/><Relationship Id="rId233" Type="http://schemas.openxmlformats.org/officeDocument/2006/relationships/tags" Target="../tags/tag473.xml"/><Relationship Id="rId232" Type="http://schemas.openxmlformats.org/officeDocument/2006/relationships/tags" Target="../tags/tag472.xml"/><Relationship Id="rId231" Type="http://schemas.openxmlformats.org/officeDocument/2006/relationships/tags" Target="../tags/tag471.xml"/><Relationship Id="rId230" Type="http://schemas.openxmlformats.org/officeDocument/2006/relationships/tags" Target="../tags/tag470.xml"/><Relationship Id="rId23" Type="http://schemas.openxmlformats.org/officeDocument/2006/relationships/tags" Target="../tags/tag263.xml"/><Relationship Id="rId229" Type="http://schemas.openxmlformats.org/officeDocument/2006/relationships/tags" Target="../tags/tag469.xml"/><Relationship Id="rId228" Type="http://schemas.openxmlformats.org/officeDocument/2006/relationships/tags" Target="../tags/tag468.xml"/><Relationship Id="rId227" Type="http://schemas.openxmlformats.org/officeDocument/2006/relationships/tags" Target="../tags/tag467.xml"/><Relationship Id="rId226" Type="http://schemas.openxmlformats.org/officeDocument/2006/relationships/tags" Target="../tags/tag466.xml"/><Relationship Id="rId225" Type="http://schemas.openxmlformats.org/officeDocument/2006/relationships/tags" Target="../tags/tag465.xml"/><Relationship Id="rId224" Type="http://schemas.openxmlformats.org/officeDocument/2006/relationships/tags" Target="../tags/tag464.xml"/><Relationship Id="rId223" Type="http://schemas.openxmlformats.org/officeDocument/2006/relationships/tags" Target="../tags/tag463.xml"/><Relationship Id="rId222" Type="http://schemas.openxmlformats.org/officeDocument/2006/relationships/tags" Target="../tags/tag462.xml"/><Relationship Id="rId221" Type="http://schemas.openxmlformats.org/officeDocument/2006/relationships/tags" Target="../tags/tag461.xml"/><Relationship Id="rId220" Type="http://schemas.openxmlformats.org/officeDocument/2006/relationships/tags" Target="../tags/tag460.xml"/><Relationship Id="rId22" Type="http://schemas.openxmlformats.org/officeDocument/2006/relationships/tags" Target="../tags/tag262.xml"/><Relationship Id="rId219" Type="http://schemas.openxmlformats.org/officeDocument/2006/relationships/tags" Target="../tags/tag459.xml"/><Relationship Id="rId218" Type="http://schemas.openxmlformats.org/officeDocument/2006/relationships/tags" Target="../tags/tag458.xml"/><Relationship Id="rId217" Type="http://schemas.openxmlformats.org/officeDocument/2006/relationships/tags" Target="../tags/tag457.xml"/><Relationship Id="rId216" Type="http://schemas.openxmlformats.org/officeDocument/2006/relationships/tags" Target="../tags/tag456.xml"/><Relationship Id="rId215" Type="http://schemas.openxmlformats.org/officeDocument/2006/relationships/tags" Target="../tags/tag455.xml"/><Relationship Id="rId214" Type="http://schemas.openxmlformats.org/officeDocument/2006/relationships/tags" Target="../tags/tag454.xml"/><Relationship Id="rId213" Type="http://schemas.openxmlformats.org/officeDocument/2006/relationships/tags" Target="../tags/tag453.xml"/><Relationship Id="rId212" Type="http://schemas.openxmlformats.org/officeDocument/2006/relationships/tags" Target="../tags/tag452.xml"/><Relationship Id="rId211" Type="http://schemas.openxmlformats.org/officeDocument/2006/relationships/tags" Target="../tags/tag451.xml"/><Relationship Id="rId210" Type="http://schemas.openxmlformats.org/officeDocument/2006/relationships/tags" Target="../tags/tag450.xml"/><Relationship Id="rId21" Type="http://schemas.openxmlformats.org/officeDocument/2006/relationships/tags" Target="../tags/tag261.xml"/><Relationship Id="rId209" Type="http://schemas.openxmlformats.org/officeDocument/2006/relationships/tags" Target="../tags/tag449.xml"/><Relationship Id="rId208" Type="http://schemas.openxmlformats.org/officeDocument/2006/relationships/tags" Target="../tags/tag448.xml"/><Relationship Id="rId207" Type="http://schemas.openxmlformats.org/officeDocument/2006/relationships/tags" Target="../tags/tag447.xml"/><Relationship Id="rId206" Type="http://schemas.openxmlformats.org/officeDocument/2006/relationships/tags" Target="../tags/tag446.xml"/><Relationship Id="rId205" Type="http://schemas.openxmlformats.org/officeDocument/2006/relationships/tags" Target="../tags/tag445.xml"/><Relationship Id="rId204" Type="http://schemas.openxmlformats.org/officeDocument/2006/relationships/tags" Target="../tags/tag444.xml"/><Relationship Id="rId203" Type="http://schemas.openxmlformats.org/officeDocument/2006/relationships/tags" Target="../tags/tag443.xml"/><Relationship Id="rId202" Type="http://schemas.openxmlformats.org/officeDocument/2006/relationships/tags" Target="../tags/tag442.xml"/><Relationship Id="rId201" Type="http://schemas.openxmlformats.org/officeDocument/2006/relationships/tags" Target="../tags/tag441.xml"/><Relationship Id="rId200" Type="http://schemas.openxmlformats.org/officeDocument/2006/relationships/tags" Target="../tags/tag440.xml"/><Relationship Id="rId20" Type="http://schemas.openxmlformats.org/officeDocument/2006/relationships/tags" Target="../tags/tag260.xml"/><Relationship Id="rId2" Type="http://schemas.openxmlformats.org/officeDocument/2006/relationships/tags" Target="../tags/tag242.xml"/><Relationship Id="rId199" Type="http://schemas.openxmlformats.org/officeDocument/2006/relationships/tags" Target="../tags/tag439.xml"/><Relationship Id="rId198" Type="http://schemas.openxmlformats.org/officeDocument/2006/relationships/tags" Target="../tags/tag438.xml"/><Relationship Id="rId197" Type="http://schemas.openxmlformats.org/officeDocument/2006/relationships/tags" Target="../tags/tag437.xml"/><Relationship Id="rId196" Type="http://schemas.openxmlformats.org/officeDocument/2006/relationships/tags" Target="../tags/tag436.xml"/><Relationship Id="rId195" Type="http://schemas.openxmlformats.org/officeDocument/2006/relationships/tags" Target="../tags/tag435.xml"/><Relationship Id="rId194" Type="http://schemas.openxmlformats.org/officeDocument/2006/relationships/tags" Target="../tags/tag434.xml"/><Relationship Id="rId193" Type="http://schemas.openxmlformats.org/officeDocument/2006/relationships/tags" Target="../tags/tag433.xml"/><Relationship Id="rId192" Type="http://schemas.openxmlformats.org/officeDocument/2006/relationships/tags" Target="../tags/tag432.xml"/><Relationship Id="rId191" Type="http://schemas.openxmlformats.org/officeDocument/2006/relationships/tags" Target="../tags/tag431.xml"/><Relationship Id="rId190" Type="http://schemas.openxmlformats.org/officeDocument/2006/relationships/tags" Target="../tags/tag430.xml"/><Relationship Id="rId19" Type="http://schemas.openxmlformats.org/officeDocument/2006/relationships/tags" Target="../tags/tag259.xml"/><Relationship Id="rId189" Type="http://schemas.openxmlformats.org/officeDocument/2006/relationships/tags" Target="../tags/tag429.xml"/><Relationship Id="rId188" Type="http://schemas.openxmlformats.org/officeDocument/2006/relationships/tags" Target="../tags/tag428.xml"/><Relationship Id="rId187" Type="http://schemas.openxmlformats.org/officeDocument/2006/relationships/tags" Target="../tags/tag427.xml"/><Relationship Id="rId186" Type="http://schemas.openxmlformats.org/officeDocument/2006/relationships/tags" Target="../tags/tag426.xml"/><Relationship Id="rId185" Type="http://schemas.openxmlformats.org/officeDocument/2006/relationships/tags" Target="../tags/tag425.xml"/><Relationship Id="rId184" Type="http://schemas.openxmlformats.org/officeDocument/2006/relationships/tags" Target="../tags/tag424.xml"/><Relationship Id="rId183" Type="http://schemas.openxmlformats.org/officeDocument/2006/relationships/tags" Target="../tags/tag423.xml"/><Relationship Id="rId182" Type="http://schemas.openxmlformats.org/officeDocument/2006/relationships/tags" Target="../tags/tag422.xml"/><Relationship Id="rId181" Type="http://schemas.openxmlformats.org/officeDocument/2006/relationships/tags" Target="../tags/tag421.xml"/><Relationship Id="rId180" Type="http://schemas.openxmlformats.org/officeDocument/2006/relationships/tags" Target="../tags/tag420.xml"/><Relationship Id="rId18" Type="http://schemas.openxmlformats.org/officeDocument/2006/relationships/tags" Target="../tags/tag258.xml"/><Relationship Id="rId179" Type="http://schemas.openxmlformats.org/officeDocument/2006/relationships/tags" Target="../tags/tag419.xml"/><Relationship Id="rId178" Type="http://schemas.openxmlformats.org/officeDocument/2006/relationships/tags" Target="../tags/tag418.xml"/><Relationship Id="rId177" Type="http://schemas.openxmlformats.org/officeDocument/2006/relationships/tags" Target="../tags/tag417.xml"/><Relationship Id="rId176" Type="http://schemas.openxmlformats.org/officeDocument/2006/relationships/tags" Target="../tags/tag416.xml"/><Relationship Id="rId175" Type="http://schemas.openxmlformats.org/officeDocument/2006/relationships/tags" Target="../tags/tag415.xml"/><Relationship Id="rId174" Type="http://schemas.openxmlformats.org/officeDocument/2006/relationships/tags" Target="../tags/tag414.xml"/><Relationship Id="rId173" Type="http://schemas.openxmlformats.org/officeDocument/2006/relationships/tags" Target="../tags/tag413.xml"/><Relationship Id="rId172" Type="http://schemas.openxmlformats.org/officeDocument/2006/relationships/tags" Target="../tags/tag412.xml"/><Relationship Id="rId171" Type="http://schemas.openxmlformats.org/officeDocument/2006/relationships/tags" Target="../tags/tag411.xml"/><Relationship Id="rId170" Type="http://schemas.openxmlformats.org/officeDocument/2006/relationships/tags" Target="../tags/tag410.xml"/><Relationship Id="rId17" Type="http://schemas.openxmlformats.org/officeDocument/2006/relationships/tags" Target="../tags/tag257.xml"/><Relationship Id="rId169" Type="http://schemas.openxmlformats.org/officeDocument/2006/relationships/tags" Target="../tags/tag409.xml"/><Relationship Id="rId168" Type="http://schemas.openxmlformats.org/officeDocument/2006/relationships/tags" Target="../tags/tag408.xml"/><Relationship Id="rId167" Type="http://schemas.openxmlformats.org/officeDocument/2006/relationships/tags" Target="../tags/tag407.xml"/><Relationship Id="rId166" Type="http://schemas.openxmlformats.org/officeDocument/2006/relationships/tags" Target="../tags/tag406.xml"/><Relationship Id="rId165" Type="http://schemas.openxmlformats.org/officeDocument/2006/relationships/tags" Target="../tags/tag405.xml"/><Relationship Id="rId164" Type="http://schemas.openxmlformats.org/officeDocument/2006/relationships/tags" Target="../tags/tag404.xml"/><Relationship Id="rId163" Type="http://schemas.openxmlformats.org/officeDocument/2006/relationships/tags" Target="../tags/tag403.xml"/><Relationship Id="rId162" Type="http://schemas.openxmlformats.org/officeDocument/2006/relationships/tags" Target="../tags/tag402.xml"/><Relationship Id="rId161" Type="http://schemas.openxmlformats.org/officeDocument/2006/relationships/tags" Target="../tags/tag401.xml"/><Relationship Id="rId160" Type="http://schemas.openxmlformats.org/officeDocument/2006/relationships/tags" Target="../tags/tag400.xml"/><Relationship Id="rId16" Type="http://schemas.openxmlformats.org/officeDocument/2006/relationships/tags" Target="../tags/tag256.xml"/><Relationship Id="rId159" Type="http://schemas.openxmlformats.org/officeDocument/2006/relationships/tags" Target="../tags/tag399.xml"/><Relationship Id="rId158" Type="http://schemas.openxmlformats.org/officeDocument/2006/relationships/tags" Target="../tags/tag398.xml"/><Relationship Id="rId157" Type="http://schemas.openxmlformats.org/officeDocument/2006/relationships/tags" Target="../tags/tag397.xml"/><Relationship Id="rId156" Type="http://schemas.openxmlformats.org/officeDocument/2006/relationships/tags" Target="../tags/tag396.xml"/><Relationship Id="rId155" Type="http://schemas.openxmlformats.org/officeDocument/2006/relationships/tags" Target="../tags/tag395.xml"/><Relationship Id="rId154" Type="http://schemas.openxmlformats.org/officeDocument/2006/relationships/tags" Target="../tags/tag394.xml"/><Relationship Id="rId153" Type="http://schemas.openxmlformats.org/officeDocument/2006/relationships/tags" Target="../tags/tag393.xml"/><Relationship Id="rId152" Type="http://schemas.openxmlformats.org/officeDocument/2006/relationships/tags" Target="../tags/tag392.xml"/><Relationship Id="rId151" Type="http://schemas.openxmlformats.org/officeDocument/2006/relationships/tags" Target="../tags/tag391.xml"/><Relationship Id="rId150" Type="http://schemas.openxmlformats.org/officeDocument/2006/relationships/tags" Target="../tags/tag390.xml"/><Relationship Id="rId15" Type="http://schemas.openxmlformats.org/officeDocument/2006/relationships/tags" Target="../tags/tag255.xml"/><Relationship Id="rId149" Type="http://schemas.openxmlformats.org/officeDocument/2006/relationships/tags" Target="../tags/tag389.xml"/><Relationship Id="rId148" Type="http://schemas.openxmlformats.org/officeDocument/2006/relationships/tags" Target="../tags/tag388.xml"/><Relationship Id="rId147" Type="http://schemas.openxmlformats.org/officeDocument/2006/relationships/tags" Target="../tags/tag387.xml"/><Relationship Id="rId146" Type="http://schemas.openxmlformats.org/officeDocument/2006/relationships/tags" Target="../tags/tag386.xml"/><Relationship Id="rId145" Type="http://schemas.openxmlformats.org/officeDocument/2006/relationships/tags" Target="../tags/tag385.xml"/><Relationship Id="rId144" Type="http://schemas.openxmlformats.org/officeDocument/2006/relationships/tags" Target="../tags/tag384.xml"/><Relationship Id="rId143" Type="http://schemas.openxmlformats.org/officeDocument/2006/relationships/tags" Target="../tags/tag383.xml"/><Relationship Id="rId142" Type="http://schemas.openxmlformats.org/officeDocument/2006/relationships/tags" Target="../tags/tag382.xml"/><Relationship Id="rId141" Type="http://schemas.openxmlformats.org/officeDocument/2006/relationships/tags" Target="../tags/tag381.xml"/><Relationship Id="rId140" Type="http://schemas.openxmlformats.org/officeDocument/2006/relationships/tags" Target="../tags/tag380.xml"/><Relationship Id="rId14" Type="http://schemas.openxmlformats.org/officeDocument/2006/relationships/tags" Target="../tags/tag254.xml"/><Relationship Id="rId139" Type="http://schemas.openxmlformats.org/officeDocument/2006/relationships/tags" Target="../tags/tag379.xml"/><Relationship Id="rId138" Type="http://schemas.openxmlformats.org/officeDocument/2006/relationships/tags" Target="../tags/tag378.xml"/><Relationship Id="rId137" Type="http://schemas.openxmlformats.org/officeDocument/2006/relationships/tags" Target="../tags/tag377.xml"/><Relationship Id="rId136" Type="http://schemas.openxmlformats.org/officeDocument/2006/relationships/tags" Target="../tags/tag376.xml"/><Relationship Id="rId135" Type="http://schemas.openxmlformats.org/officeDocument/2006/relationships/tags" Target="../tags/tag375.xml"/><Relationship Id="rId134" Type="http://schemas.openxmlformats.org/officeDocument/2006/relationships/tags" Target="../tags/tag374.xml"/><Relationship Id="rId133" Type="http://schemas.openxmlformats.org/officeDocument/2006/relationships/tags" Target="../tags/tag373.xml"/><Relationship Id="rId132" Type="http://schemas.openxmlformats.org/officeDocument/2006/relationships/tags" Target="../tags/tag372.xml"/><Relationship Id="rId131" Type="http://schemas.openxmlformats.org/officeDocument/2006/relationships/tags" Target="../tags/tag371.xml"/><Relationship Id="rId130" Type="http://schemas.openxmlformats.org/officeDocument/2006/relationships/tags" Target="../tags/tag370.xml"/><Relationship Id="rId13" Type="http://schemas.openxmlformats.org/officeDocument/2006/relationships/tags" Target="../tags/tag253.xml"/><Relationship Id="rId129" Type="http://schemas.openxmlformats.org/officeDocument/2006/relationships/tags" Target="../tags/tag369.xml"/><Relationship Id="rId128" Type="http://schemas.openxmlformats.org/officeDocument/2006/relationships/tags" Target="../tags/tag368.xml"/><Relationship Id="rId127" Type="http://schemas.openxmlformats.org/officeDocument/2006/relationships/tags" Target="../tags/tag367.xml"/><Relationship Id="rId126" Type="http://schemas.openxmlformats.org/officeDocument/2006/relationships/tags" Target="../tags/tag366.xml"/><Relationship Id="rId125" Type="http://schemas.openxmlformats.org/officeDocument/2006/relationships/tags" Target="../tags/tag365.xml"/><Relationship Id="rId124" Type="http://schemas.openxmlformats.org/officeDocument/2006/relationships/tags" Target="../tags/tag364.xml"/><Relationship Id="rId123" Type="http://schemas.openxmlformats.org/officeDocument/2006/relationships/tags" Target="../tags/tag363.xml"/><Relationship Id="rId122" Type="http://schemas.openxmlformats.org/officeDocument/2006/relationships/tags" Target="../tags/tag362.xml"/><Relationship Id="rId121" Type="http://schemas.openxmlformats.org/officeDocument/2006/relationships/tags" Target="../tags/tag361.xml"/><Relationship Id="rId120" Type="http://schemas.openxmlformats.org/officeDocument/2006/relationships/tags" Target="../tags/tag360.xml"/><Relationship Id="rId12" Type="http://schemas.openxmlformats.org/officeDocument/2006/relationships/tags" Target="../tags/tag252.xml"/><Relationship Id="rId119" Type="http://schemas.openxmlformats.org/officeDocument/2006/relationships/tags" Target="../tags/tag359.xml"/><Relationship Id="rId118" Type="http://schemas.openxmlformats.org/officeDocument/2006/relationships/tags" Target="../tags/tag358.xml"/><Relationship Id="rId117" Type="http://schemas.openxmlformats.org/officeDocument/2006/relationships/tags" Target="../tags/tag357.xml"/><Relationship Id="rId116" Type="http://schemas.openxmlformats.org/officeDocument/2006/relationships/tags" Target="../tags/tag356.xml"/><Relationship Id="rId115" Type="http://schemas.openxmlformats.org/officeDocument/2006/relationships/tags" Target="../tags/tag355.xml"/><Relationship Id="rId114" Type="http://schemas.openxmlformats.org/officeDocument/2006/relationships/tags" Target="../tags/tag354.xml"/><Relationship Id="rId113" Type="http://schemas.openxmlformats.org/officeDocument/2006/relationships/tags" Target="../tags/tag353.xml"/><Relationship Id="rId112" Type="http://schemas.openxmlformats.org/officeDocument/2006/relationships/tags" Target="../tags/tag352.xml"/><Relationship Id="rId111" Type="http://schemas.openxmlformats.org/officeDocument/2006/relationships/tags" Target="../tags/tag351.xml"/><Relationship Id="rId110" Type="http://schemas.openxmlformats.org/officeDocument/2006/relationships/tags" Target="../tags/tag350.xml"/><Relationship Id="rId11" Type="http://schemas.openxmlformats.org/officeDocument/2006/relationships/tags" Target="../tags/tag251.xml"/><Relationship Id="rId109" Type="http://schemas.openxmlformats.org/officeDocument/2006/relationships/tags" Target="../tags/tag349.xml"/><Relationship Id="rId108" Type="http://schemas.openxmlformats.org/officeDocument/2006/relationships/tags" Target="../tags/tag348.xml"/><Relationship Id="rId107" Type="http://schemas.openxmlformats.org/officeDocument/2006/relationships/tags" Target="../tags/tag347.xml"/><Relationship Id="rId106" Type="http://schemas.openxmlformats.org/officeDocument/2006/relationships/tags" Target="../tags/tag346.xml"/><Relationship Id="rId105" Type="http://schemas.openxmlformats.org/officeDocument/2006/relationships/tags" Target="../tags/tag345.xml"/><Relationship Id="rId104" Type="http://schemas.openxmlformats.org/officeDocument/2006/relationships/tags" Target="../tags/tag344.xml"/><Relationship Id="rId103" Type="http://schemas.openxmlformats.org/officeDocument/2006/relationships/tags" Target="../tags/tag343.xml"/><Relationship Id="rId102" Type="http://schemas.openxmlformats.org/officeDocument/2006/relationships/tags" Target="../tags/tag342.xml"/><Relationship Id="rId101" Type="http://schemas.openxmlformats.org/officeDocument/2006/relationships/tags" Target="../tags/tag341.xml"/><Relationship Id="rId100" Type="http://schemas.openxmlformats.org/officeDocument/2006/relationships/tags" Target="../tags/tag340.xml"/><Relationship Id="rId10" Type="http://schemas.openxmlformats.org/officeDocument/2006/relationships/tags" Target="../tags/tag250.xml"/><Relationship Id="rId1" Type="http://schemas.openxmlformats.org/officeDocument/2006/relationships/tags" Target="../tags/tag241.xml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tags" Target="../tags/tag517.xml"/><Relationship Id="rId8" Type="http://schemas.openxmlformats.org/officeDocument/2006/relationships/tags" Target="../tags/tag516.xml"/><Relationship Id="rId7" Type="http://schemas.openxmlformats.org/officeDocument/2006/relationships/tags" Target="../tags/tag515.xml"/><Relationship Id="rId6" Type="http://schemas.openxmlformats.org/officeDocument/2006/relationships/tags" Target="../tags/tag514.xml"/><Relationship Id="rId5" Type="http://schemas.openxmlformats.org/officeDocument/2006/relationships/tags" Target="../tags/tag513.xml"/><Relationship Id="rId4" Type="http://schemas.openxmlformats.org/officeDocument/2006/relationships/tags" Target="../tags/tag512.xml"/><Relationship Id="rId3" Type="http://schemas.openxmlformats.org/officeDocument/2006/relationships/tags" Target="../tags/tag511.xml"/><Relationship Id="rId2" Type="http://schemas.openxmlformats.org/officeDocument/2006/relationships/tags" Target="../tags/tag510.xml"/><Relationship Id="rId11" Type="http://schemas.openxmlformats.org/officeDocument/2006/relationships/slideLayout" Target="../slideLayouts/slideLayout18.xml"/><Relationship Id="rId10" Type="http://schemas.openxmlformats.org/officeDocument/2006/relationships/tags" Target="../tags/tag518.xml"/><Relationship Id="rId1" Type="http://schemas.openxmlformats.org/officeDocument/2006/relationships/tags" Target="../tags/tag509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tags" Target="../tags/tag519.xml"/><Relationship Id="rId1" Type="http://schemas.openxmlformats.org/officeDocument/2006/relationships/image" Target="../media/image1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tags" Target="../tags/tag520.xml"/><Relationship Id="rId1" Type="http://schemas.openxmlformats.org/officeDocument/2006/relationships/image" Target="../media/image16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tags" Target="../tags/tag521.xml"/></Relationships>
</file>

<file path=ppt/slides/_rels/slide19.xml.rels><?xml version="1.0" encoding="UTF-8" standalone="yes"?>
<Relationships xmlns="http://schemas.openxmlformats.org/package/2006/relationships"><Relationship Id="rId99" Type="http://schemas.openxmlformats.org/officeDocument/2006/relationships/tags" Target="../tags/tag620.xml"/><Relationship Id="rId98" Type="http://schemas.openxmlformats.org/officeDocument/2006/relationships/tags" Target="../tags/tag619.xml"/><Relationship Id="rId97" Type="http://schemas.openxmlformats.org/officeDocument/2006/relationships/tags" Target="../tags/tag618.xml"/><Relationship Id="rId96" Type="http://schemas.openxmlformats.org/officeDocument/2006/relationships/tags" Target="../tags/tag617.xml"/><Relationship Id="rId95" Type="http://schemas.openxmlformats.org/officeDocument/2006/relationships/tags" Target="../tags/tag616.xml"/><Relationship Id="rId94" Type="http://schemas.openxmlformats.org/officeDocument/2006/relationships/tags" Target="../tags/tag615.xml"/><Relationship Id="rId93" Type="http://schemas.openxmlformats.org/officeDocument/2006/relationships/tags" Target="../tags/tag614.xml"/><Relationship Id="rId92" Type="http://schemas.openxmlformats.org/officeDocument/2006/relationships/tags" Target="../tags/tag613.xml"/><Relationship Id="rId91" Type="http://schemas.openxmlformats.org/officeDocument/2006/relationships/tags" Target="../tags/tag612.xml"/><Relationship Id="rId90" Type="http://schemas.openxmlformats.org/officeDocument/2006/relationships/tags" Target="../tags/tag611.xml"/><Relationship Id="rId9" Type="http://schemas.openxmlformats.org/officeDocument/2006/relationships/tags" Target="../tags/tag530.xml"/><Relationship Id="rId89" Type="http://schemas.openxmlformats.org/officeDocument/2006/relationships/tags" Target="../tags/tag610.xml"/><Relationship Id="rId88" Type="http://schemas.openxmlformats.org/officeDocument/2006/relationships/tags" Target="../tags/tag609.xml"/><Relationship Id="rId87" Type="http://schemas.openxmlformats.org/officeDocument/2006/relationships/tags" Target="../tags/tag608.xml"/><Relationship Id="rId86" Type="http://schemas.openxmlformats.org/officeDocument/2006/relationships/tags" Target="../tags/tag607.xml"/><Relationship Id="rId85" Type="http://schemas.openxmlformats.org/officeDocument/2006/relationships/tags" Target="../tags/tag606.xml"/><Relationship Id="rId84" Type="http://schemas.openxmlformats.org/officeDocument/2006/relationships/tags" Target="../tags/tag605.xml"/><Relationship Id="rId83" Type="http://schemas.openxmlformats.org/officeDocument/2006/relationships/tags" Target="../tags/tag604.xml"/><Relationship Id="rId82" Type="http://schemas.openxmlformats.org/officeDocument/2006/relationships/tags" Target="../tags/tag603.xml"/><Relationship Id="rId81" Type="http://schemas.openxmlformats.org/officeDocument/2006/relationships/tags" Target="../tags/tag602.xml"/><Relationship Id="rId80" Type="http://schemas.openxmlformats.org/officeDocument/2006/relationships/tags" Target="../tags/tag601.xml"/><Relationship Id="rId8" Type="http://schemas.openxmlformats.org/officeDocument/2006/relationships/tags" Target="../tags/tag529.xml"/><Relationship Id="rId79" Type="http://schemas.openxmlformats.org/officeDocument/2006/relationships/tags" Target="../tags/tag600.xml"/><Relationship Id="rId78" Type="http://schemas.openxmlformats.org/officeDocument/2006/relationships/tags" Target="../tags/tag599.xml"/><Relationship Id="rId77" Type="http://schemas.openxmlformats.org/officeDocument/2006/relationships/tags" Target="../tags/tag598.xml"/><Relationship Id="rId76" Type="http://schemas.openxmlformats.org/officeDocument/2006/relationships/tags" Target="../tags/tag597.xml"/><Relationship Id="rId75" Type="http://schemas.openxmlformats.org/officeDocument/2006/relationships/tags" Target="../tags/tag596.xml"/><Relationship Id="rId74" Type="http://schemas.openxmlformats.org/officeDocument/2006/relationships/tags" Target="../tags/tag595.xml"/><Relationship Id="rId73" Type="http://schemas.openxmlformats.org/officeDocument/2006/relationships/tags" Target="../tags/tag594.xml"/><Relationship Id="rId72" Type="http://schemas.openxmlformats.org/officeDocument/2006/relationships/tags" Target="../tags/tag593.xml"/><Relationship Id="rId71" Type="http://schemas.openxmlformats.org/officeDocument/2006/relationships/tags" Target="../tags/tag592.xml"/><Relationship Id="rId70" Type="http://schemas.openxmlformats.org/officeDocument/2006/relationships/tags" Target="../tags/tag591.xml"/><Relationship Id="rId7" Type="http://schemas.openxmlformats.org/officeDocument/2006/relationships/tags" Target="../tags/tag528.xml"/><Relationship Id="rId69" Type="http://schemas.openxmlformats.org/officeDocument/2006/relationships/tags" Target="../tags/tag590.xml"/><Relationship Id="rId68" Type="http://schemas.openxmlformats.org/officeDocument/2006/relationships/tags" Target="../tags/tag589.xml"/><Relationship Id="rId67" Type="http://schemas.openxmlformats.org/officeDocument/2006/relationships/tags" Target="../tags/tag588.xml"/><Relationship Id="rId66" Type="http://schemas.openxmlformats.org/officeDocument/2006/relationships/tags" Target="../tags/tag587.xml"/><Relationship Id="rId65" Type="http://schemas.openxmlformats.org/officeDocument/2006/relationships/tags" Target="../tags/tag586.xml"/><Relationship Id="rId64" Type="http://schemas.openxmlformats.org/officeDocument/2006/relationships/tags" Target="../tags/tag585.xml"/><Relationship Id="rId63" Type="http://schemas.openxmlformats.org/officeDocument/2006/relationships/tags" Target="../tags/tag584.xml"/><Relationship Id="rId62" Type="http://schemas.openxmlformats.org/officeDocument/2006/relationships/tags" Target="../tags/tag583.xml"/><Relationship Id="rId61" Type="http://schemas.openxmlformats.org/officeDocument/2006/relationships/tags" Target="../tags/tag582.xml"/><Relationship Id="rId60" Type="http://schemas.openxmlformats.org/officeDocument/2006/relationships/tags" Target="../tags/tag581.xml"/><Relationship Id="rId6" Type="http://schemas.openxmlformats.org/officeDocument/2006/relationships/tags" Target="../tags/tag527.xml"/><Relationship Id="rId59" Type="http://schemas.openxmlformats.org/officeDocument/2006/relationships/tags" Target="../tags/tag580.xml"/><Relationship Id="rId58" Type="http://schemas.openxmlformats.org/officeDocument/2006/relationships/tags" Target="../tags/tag579.xml"/><Relationship Id="rId57" Type="http://schemas.openxmlformats.org/officeDocument/2006/relationships/tags" Target="../tags/tag578.xml"/><Relationship Id="rId56" Type="http://schemas.openxmlformats.org/officeDocument/2006/relationships/tags" Target="../tags/tag577.xml"/><Relationship Id="rId55" Type="http://schemas.openxmlformats.org/officeDocument/2006/relationships/tags" Target="../tags/tag576.xml"/><Relationship Id="rId54" Type="http://schemas.openxmlformats.org/officeDocument/2006/relationships/tags" Target="../tags/tag575.xml"/><Relationship Id="rId53" Type="http://schemas.openxmlformats.org/officeDocument/2006/relationships/tags" Target="../tags/tag574.xml"/><Relationship Id="rId52" Type="http://schemas.openxmlformats.org/officeDocument/2006/relationships/tags" Target="../tags/tag573.xml"/><Relationship Id="rId51" Type="http://schemas.openxmlformats.org/officeDocument/2006/relationships/tags" Target="../tags/tag572.xml"/><Relationship Id="rId50" Type="http://schemas.openxmlformats.org/officeDocument/2006/relationships/tags" Target="../tags/tag571.xml"/><Relationship Id="rId5" Type="http://schemas.openxmlformats.org/officeDocument/2006/relationships/tags" Target="../tags/tag526.xml"/><Relationship Id="rId49" Type="http://schemas.openxmlformats.org/officeDocument/2006/relationships/tags" Target="../tags/tag570.xml"/><Relationship Id="rId48" Type="http://schemas.openxmlformats.org/officeDocument/2006/relationships/tags" Target="../tags/tag569.xml"/><Relationship Id="rId47" Type="http://schemas.openxmlformats.org/officeDocument/2006/relationships/tags" Target="../tags/tag568.xml"/><Relationship Id="rId46" Type="http://schemas.openxmlformats.org/officeDocument/2006/relationships/tags" Target="../tags/tag567.xml"/><Relationship Id="rId45" Type="http://schemas.openxmlformats.org/officeDocument/2006/relationships/tags" Target="../tags/tag566.xml"/><Relationship Id="rId44" Type="http://schemas.openxmlformats.org/officeDocument/2006/relationships/tags" Target="../tags/tag565.xml"/><Relationship Id="rId43" Type="http://schemas.openxmlformats.org/officeDocument/2006/relationships/tags" Target="../tags/tag564.xml"/><Relationship Id="rId42" Type="http://schemas.openxmlformats.org/officeDocument/2006/relationships/tags" Target="../tags/tag563.xml"/><Relationship Id="rId41" Type="http://schemas.openxmlformats.org/officeDocument/2006/relationships/tags" Target="../tags/tag562.xml"/><Relationship Id="rId40" Type="http://schemas.openxmlformats.org/officeDocument/2006/relationships/tags" Target="../tags/tag561.xml"/><Relationship Id="rId4" Type="http://schemas.openxmlformats.org/officeDocument/2006/relationships/tags" Target="../tags/tag525.xml"/><Relationship Id="rId39" Type="http://schemas.openxmlformats.org/officeDocument/2006/relationships/tags" Target="../tags/tag560.xml"/><Relationship Id="rId38" Type="http://schemas.openxmlformats.org/officeDocument/2006/relationships/tags" Target="../tags/tag559.xml"/><Relationship Id="rId37" Type="http://schemas.openxmlformats.org/officeDocument/2006/relationships/tags" Target="../tags/tag558.xml"/><Relationship Id="rId36" Type="http://schemas.openxmlformats.org/officeDocument/2006/relationships/tags" Target="../tags/tag557.xml"/><Relationship Id="rId35" Type="http://schemas.openxmlformats.org/officeDocument/2006/relationships/tags" Target="../tags/tag556.xml"/><Relationship Id="rId34" Type="http://schemas.openxmlformats.org/officeDocument/2006/relationships/tags" Target="../tags/tag555.xml"/><Relationship Id="rId33" Type="http://schemas.openxmlformats.org/officeDocument/2006/relationships/tags" Target="../tags/tag554.xml"/><Relationship Id="rId32" Type="http://schemas.openxmlformats.org/officeDocument/2006/relationships/tags" Target="../tags/tag553.xml"/><Relationship Id="rId31" Type="http://schemas.openxmlformats.org/officeDocument/2006/relationships/tags" Target="../tags/tag552.xml"/><Relationship Id="rId30" Type="http://schemas.openxmlformats.org/officeDocument/2006/relationships/tags" Target="../tags/tag551.xml"/><Relationship Id="rId3" Type="http://schemas.openxmlformats.org/officeDocument/2006/relationships/tags" Target="../tags/tag524.xml"/><Relationship Id="rId29" Type="http://schemas.openxmlformats.org/officeDocument/2006/relationships/tags" Target="../tags/tag550.xml"/><Relationship Id="rId28" Type="http://schemas.openxmlformats.org/officeDocument/2006/relationships/tags" Target="../tags/tag549.xml"/><Relationship Id="rId27" Type="http://schemas.openxmlformats.org/officeDocument/2006/relationships/tags" Target="../tags/tag548.xml"/><Relationship Id="rId269" Type="http://schemas.openxmlformats.org/officeDocument/2006/relationships/slideLayout" Target="../slideLayouts/slideLayout18.xml"/><Relationship Id="rId268" Type="http://schemas.openxmlformats.org/officeDocument/2006/relationships/tags" Target="../tags/tag789.xml"/><Relationship Id="rId267" Type="http://schemas.openxmlformats.org/officeDocument/2006/relationships/tags" Target="../tags/tag788.xml"/><Relationship Id="rId266" Type="http://schemas.openxmlformats.org/officeDocument/2006/relationships/tags" Target="../tags/tag787.xml"/><Relationship Id="rId265" Type="http://schemas.openxmlformats.org/officeDocument/2006/relationships/tags" Target="../tags/tag786.xml"/><Relationship Id="rId264" Type="http://schemas.openxmlformats.org/officeDocument/2006/relationships/tags" Target="../tags/tag785.xml"/><Relationship Id="rId263" Type="http://schemas.openxmlformats.org/officeDocument/2006/relationships/tags" Target="../tags/tag784.xml"/><Relationship Id="rId262" Type="http://schemas.openxmlformats.org/officeDocument/2006/relationships/tags" Target="../tags/tag783.xml"/><Relationship Id="rId261" Type="http://schemas.openxmlformats.org/officeDocument/2006/relationships/tags" Target="../tags/tag782.xml"/><Relationship Id="rId260" Type="http://schemas.openxmlformats.org/officeDocument/2006/relationships/tags" Target="../tags/tag781.xml"/><Relationship Id="rId26" Type="http://schemas.openxmlformats.org/officeDocument/2006/relationships/tags" Target="../tags/tag547.xml"/><Relationship Id="rId259" Type="http://schemas.openxmlformats.org/officeDocument/2006/relationships/tags" Target="../tags/tag780.xml"/><Relationship Id="rId258" Type="http://schemas.openxmlformats.org/officeDocument/2006/relationships/tags" Target="../tags/tag779.xml"/><Relationship Id="rId257" Type="http://schemas.openxmlformats.org/officeDocument/2006/relationships/tags" Target="../tags/tag778.xml"/><Relationship Id="rId256" Type="http://schemas.openxmlformats.org/officeDocument/2006/relationships/tags" Target="../tags/tag777.xml"/><Relationship Id="rId255" Type="http://schemas.openxmlformats.org/officeDocument/2006/relationships/tags" Target="../tags/tag776.xml"/><Relationship Id="rId254" Type="http://schemas.openxmlformats.org/officeDocument/2006/relationships/tags" Target="../tags/tag775.xml"/><Relationship Id="rId253" Type="http://schemas.openxmlformats.org/officeDocument/2006/relationships/tags" Target="../tags/tag774.xml"/><Relationship Id="rId252" Type="http://schemas.openxmlformats.org/officeDocument/2006/relationships/tags" Target="../tags/tag773.xml"/><Relationship Id="rId251" Type="http://schemas.openxmlformats.org/officeDocument/2006/relationships/tags" Target="../tags/tag772.xml"/><Relationship Id="rId250" Type="http://schemas.openxmlformats.org/officeDocument/2006/relationships/tags" Target="../tags/tag771.xml"/><Relationship Id="rId25" Type="http://schemas.openxmlformats.org/officeDocument/2006/relationships/tags" Target="../tags/tag546.xml"/><Relationship Id="rId249" Type="http://schemas.openxmlformats.org/officeDocument/2006/relationships/tags" Target="../tags/tag770.xml"/><Relationship Id="rId248" Type="http://schemas.openxmlformats.org/officeDocument/2006/relationships/tags" Target="../tags/tag769.xml"/><Relationship Id="rId247" Type="http://schemas.openxmlformats.org/officeDocument/2006/relationships/tags" Target="../tags/tag768.xml"/><Relationship Id="rId246" Type="http://schemas.openxmlformats.org/officeDocument/2006/relationships/tags" Target="../tags/tag767.xml"/><Relationship Id="rId245" Type="http://schemas.openxmlformats.org/officeDocument/2006/relationships/tags" Target="../tags/tag766.xml"/><Relationship Id="rId244" Type="http://schemas.openxmlformats.org/officeDocument/2006/relationships/tags" Target="../tags/tag765.xml"/><Relationship Id="rId243" Type="http://schemas.openxmlformats.org/officeDocument/2006/relationships/tags" Target="../tags/tag764.xml"/><Relationship Id="rId242" Type="http://schemas.openxmlformats.org/officeDocument/2006/relationships/tags" Target="../tags/tag763.xml"/><Relationship Id="rId241" Type="http://schemas.openxmlformats.org/officeDocument/2006/relationships/tags" Target="../tags/tag762.xml"/><Relationship Id="rId240" Type="http://schemas.openxmlformats.org/officeDocument/2006/relationships/tags" Target="../tags/tag761.xml"/><Relationship Id="rId24" Type="http://schemas.openxmlformats.org/officeDocument/2006/relationships/tags" Target="../tags/tag545.xml"/><Relationship Id="rId239" Type="http://schemas.openxmlformats.org/officeDocument/2006/relationships/tags" Target="../tags/tag760.xml"/><Relationship Id="rId238" Type="http://schemas.openxmlformats.org/officeDocument/2006/relationships/tags" Target="../tags/tag759.xml"/><Relationship Id="rId237" Type="http://schemas.openxmlformats.org/officeDocument/2006/relationships/tags" Target="../tags/tag758.xml"/><Relationship Id="rId236" Type="http://schemas.openxmlformats.org/officeDocument/2006/relationships/tags" Target="../tags/tag757.xml"/><Relationship Id="rId235" Type="http://schemas.openxmlformats.org/officeDocument/2006/relationships/tags" Target="../tags/tag756.xml"/><Relationship Id="rId234" Type="http://schemas.openxmlformats.org/officeDocument/2006/relationships/tags" Target="../tags/tag755.xml"/><Relationship Id="rId233" Type="http://schemas.openxmlformats.org/officeDocument/2006/relationships/tags" Target="../tags/tag754.xml"/><Relationship Id="rId232" Type="http://schemas.openxmlformats.org/officeDocument/2006/relationships/tags" Target="../tags/tag753.xml"/><Relationship Id="rId231" Type="http://schemas.openxmlformats.org/officeDocument/2006/relationships/tags" Target="../tags/tag752.xml"/><Relationship Id="rId230" Type="http://schemas.openxmlformats.org/officeDocument/2006/relationships/tags" Target="../tags/tag751.xml"/><Relationship Id="rId23" Type="http://schemas.openxmlformats.org/officeDocument/2006/relationships/tags" Target="../tags/tag544.xml"/><Relationship Id="rId229" Type="http://schemas.openxmlformats.org/officeDocument/2006/relationships/tags" Target="../tags/tag750.xml"/><Relationship Id="rId228" Type="http://schemas.openxmlformats.org/officeDocument/2006/relationships/tags" Target="../tags/tag749.xml"/><Relationship Id="rId227" Type="http://schemas.openxmlformats.org/officeDocument/2006/relationships/tags" Target="../tags/tag748.xml"/><Relationship Id="rId226" Type="http://schemas.openxmlformats.org/officeDocument/2006/relationships/tags" Target="../tags/tag747.xml"/><Relationship Id="rId225" Type="http://schemas.openxmlformats.org/officeDocument/2006/relationships/tags" Target="../tags/tag746.xml"/><Relationship Id="rId224" Type="http://schemas.openxmlformats.org/officeDocument/2006/relationships/tags" Target="../tags/tag745.xml"/><Relationship Id="rId223" Type="http://schemas.openxmlformats.org/officeDocument/2006/relationships/tags" Target="../tags/tag744.xml"/><Relationship Id="rId222" Type="http://schemas.openxmlformats.org/officeDocument/2006/relationships/tags" Target="../tags/tag743.xml"/><Relationship Id="rId221" Type="http://schemas.openxmlformats.org/officeDocument/2006/relationships/tags" Target="../tags/tag742.xml"/><Relationship Id="rId220" Type="http://schemas.openxmlformats.org/officeDocument/2006/relationships/tags" Target="../tags/tag741.xml"/><Relationship Id="rId22" Type="http://schemas.openxmlformats.org/officeDocument/2006/relationships/tags" Target="../tags/tag543.xml"/><Relationship Id="rId219" Type="http://schemas.openxmlformats.org/officeDocument/2006/relationships/tags" Target="../tags/tag740.xml"/><Relationship Id="rId218" Type="http://schemas.openxmlformats.org/officeDocument/2006/relationships/tags" Target="../tags/tag739.xml"/><Relationship Id="rId217" Type="http://schemas.openxmlformats.org/officeDocument/2006/relationships/tags" Target="../tags/tag738.xml"/><Relationship Id="rId216" Type="http://schemas.openxmlformats.org/officeDocument/2006/relationships/tags" Target="../tags/tag737.xml"/><Relationship Id="rId215" Type="http://schemas.openxmlformats.org/officeDocument/2006/relationships/tags" Target="../tags/tag736.xml"/><Relationship Id="rId214" Type="http://schemas.openxmlformats.org/officeDocument/2006/relationships/tags" Target="../tags/tag735.xml"/><Relationship Id="rId213" Type="http://schemas.openxmlformats.org/officeDocument/2006/relationships/tags" Target="../tags/tag734.xml"/><Relationship Id="rId212" Type="http://schemas.openxmlformats.org/officeDocument/2006/relationships/tags" Target="../tags/tag733.xml"/><Relationship Id="rId211" Type="http://schemas.openxmlformats.org/officeDocument/2006/relationships/tags" Target="../tags/tag732.xml"/><Relationship Id="rId210" Type="http://schemas.openxmlformats.org/officeDocument/2006/relationships/tags" Target="../tags/tag731.xml"/><Relationship Id="rId21" Type="http://schemas.openxmlformats.org/officeDocument/2006/relationships/tags" Target="../tags/tag542.xml"/><Relationship Id="rId209" Type="http://schemas.openxmlformats.org/officeDocument/2006/relationships/tags" Target="../tags/tag730.xml"/><Relationship Id="rId208" Type="http://schemas.openxmlformats.org/officeDocument/2006/relationships/tags" Target="../tags/tag729.xml"/><Relationship Id="rId207" Type="http://schemas.openxmlformats.org/officeDocument/2006/relationships/tags" Target="../tags/tag728.xml"/><Relationship Id="rId206" Type="http://schemas.openxmlformats.org/officeDocument/2006/relationships/tags" Target="../tags/tag727.xml"/><Relationship Id="rId205" Type="http://schemas.openxmlformats.org/officeDocument/2006/relationships/tags" Target="../tags/tag726.xml"/><Relationship Id="rId204" Type="http://schemas.openxmlformats.org/officeDocument/2006/relationships/tags" Target="../tags/tag725.xml"/><Relationship Id="rId203" Type="http://schemas.openxmlformats.org/officeDocument/2006/relationships/tags" Target="../tags/tag724.xml"/><Relationship Id="rId202" Type="http://schemas.openxmlformats.org/officeDocument/2006/relationships/tags" Target="../tags/tag723.xml"/><Relationship Id="rId201" Type="http://schemas.openxmlformats.org/officeDocument/2006/relationships/tags" Target="../tags/tag722.xml"/><Relationship Id="rId200" Type="http://schemas.openxmlformats.org/officeDocument/2006/relationships/tags" Target="../tags/tag721.xml"/><Relationship Id="rId20" Type="http://schemas.openxmlformats.org/officeDocument/2006/relationships/tags" Target="../tags/tag541.xml"/><Relationship Id="rId2" Type="http://schemas.openxmlformats.org/officeDocument/2006/relationships/tags" Target="../tags/tag523.xml"/><Relationship Id="rId199" Type="http://schemas.openxmlformats.org/officeDocument/2006/relationships/tags" Target="../tags/tag720.xml"/><Relationship Id="rId198" Type="http://schemas.openxmlformats.org/officeDocument/2006/relationships/tags" Target="../tags/tag719.xml"/><Relationship Id="rId197" Type="http://schemas.openxmlformats.org/officeDocument/2006/relationships/tags" Target="../tags/tag718.xml"/><Relationship Id="rId196" Type="http://schemas.openxmlformats.org/officeDocument/2006/relationships/tags" Target="../tags/tag717.xml"/><Relationship Id="rId195" Type="http://schemas.openxmlformats.org/officeDocument/2006/relationships/tags" Target="../tags/tag716.xml"/><Relationship Id="rId194" Type="http://schemas.openxmlformats.org/officeDocument/2006/relationships/tags" Target="../tags/tag715.xml"/><Relationship Id="rId193" Type="http://schemas.openxmlformats.org/officeDocument/2006/relationships/tags" Target="../tags/tag714.xml"/><Relationship Id="rId192" Type="http://schemas.openxmlformats.org/officeDocument/2006/relationships/tags" Target="../tags/tag713.xml"/><Relationship Id="rId191" Type="http://schemas.openxmlformats.org/officeDocument/2006/relationships/tags" Target="../tags/tag712.xml"/><Relationship Id="rId190" Type="http://schemas.openxmlformats.org/officeDocument/2006/relationships/tags" Target="../tags/tag711.xml"/><Relationship Id="rId19" Type="http://schemas.openxmlformats.org/officeDocument/2006/relationships/tags" Target="../tags/tag540.xml"/><Relationship Id="rId189" Type="http://schemas.openxmlformats.org/officeDocument/2006/relationships/tags" Target="../tags/tag710.xml"/><Relationship Id="rId188" Type="http://schemas.openxmlformats.org/officeDocument/2006/relationships/tags" Target="../tags/tag709.xml"/><Relationship Id="rId187" Type="http://schemas.openxmlformats.org/officeDocument/2006/relationships/tags" Target="../tags/tag708.xml"/><Relationship Id="rId186" Type="http://schemas.openxmlformats.org/officeDocument/2006/relationships/tags" Target="../tags/tag707.xml"/><Relationship Id="rId185" Type="http://schemas.openxmlformats.org/officeDocument/2006/relationships/tags" Target="../tags/tag706.xml"/><Relationship Id="rId184" Type="http://schemas.openxmlformats.org/officeDocument/2006/relationships/tags" Target="../tags/tag705.xml"/><Relationship Id="rId183" Type="http://schemas.openxmlformats.org/officeDocument/2006/relationships/tags" Target="../tags/tag704.xml"/><Relationship Id="rId182" Type="http://schemas.openxmlformats.org/officeDocument/2006/relationships/tags" Target="../tags/tag703.xml"/><Relationship Id="rId181" Type="http://schemas.openxmlformats.org/officeDocument/2006/relationships/tags" Target="../tags/tag702.xml"/><Relationship Id="rId180" Type="http://schemas.openxmlformats.org/officeDocument/2006/relationships/tags" Target="../tags/tag701.xml"/><Relationship Id="rId18" Type="http://schemas.openxmlformats.org/officeDocument/2006/relationships/tags" Target="../tags/tag539.xml"/><Relationship Id="rId179" Type="http://schemas.openxmlformats.org/officeDocument/2006/relationships/tags" Target="../tags/tag700.xml"/><Relationship Id="rId178" Type="http://schemas.openxmlformats.org/officeDocument/2006/relationships/tags" Target="../tags/tag699.xml"/><Relationship Id="rId177" Type="http://schemas.openxmlformats.org/officeDocument/2006/relationships/tags" Target="../tags/tag698.xml"/><Relationship Id="rId176" Type="http://schemas.openxmlformats.org/officeDocument/2006/relationships/tags" Target="../tags/tag697.xml"/><Relationship Id="rId175" Type="http://schemas.openxmlformats.org/officeDocument/2006/relationships/tags" Target="../tags/tag696.xml"/><Relationship Id="rId174" Type="http://schemas.openxmlformats.org/officeDocument/2006/relationships/tags" Target="../tags/tag695.xml"/><Relationship Id="rId173" Type="http://schemas.openxmlformats.org/officeDocument/2006/relationships/tags" Target="../tags/tag694.xml"/><Relationship Id="rId172" Type="http://schemas.openxmlformats.org/officeDocument/2006/relationships/tags" Target="../tags/tag693.xml"/><Relationship Id="rId171" Type="http://schemas.openxmlformats.org/officeDocument/2006/relationships/tags" Target="../tags/tag692.xml"/><Relationship Id="rId170" Type="http://schemas.openxmlformats.org/officeDocument/2006/relationships/tags" Target="../tags/tag691.xml"/><Relationship Id="rId17" Type="http://schemas.openxmlformats.org/officeDocument/2006/relationships/tags" Target="../tags/tag538.xml"/><Relationship Id="rId169" Type="http://schemas.openxmlformats.org/officeDocument/2006/relationships/tags" Target="../tags/tag690.xml"/><Relationship Id="rId168" Type="http://schemas.openxmlformats.org/officeDocument/2006/relationships/tags" Target="../tags/tag689.xml"/><Relationship Id="rId167" Type="http://schemas.openxmlformats.org/officeDocument/2006/relationships/tags" Target="../tags/tag688.xml"/><Relationship Id="rId166" Type="http://schemas.openxmlformats.org/officeDocument/2006/relationships/tags" Target="../tags/tag687.xml"/><Relationship Id="rId165" Type="http://schemas.openxmlformats.org/officeDocument/2006/relationships/tags" Target="../tags/tag686.xml"/><Relationship Id="rId164" Type="http://schemas.openxmlformats.org/officeDocument/2006/relationships/tags" Target="../tags/tag685.xml"/><Relationship Id="rId163" Type="http://schemas.openxmlformats.org/officeDocument/2006/relationships/tags" Target="../tags/tag684.xml"/><Relationship Id="rId162" Type="http://schemas.openxmlformats.org/officeDocument/2006/relationships/tags" Target="../tags/tag683.xml"/><Relationship Id="rId161" Type="http://schemas.openxmlformats.org/officeDocument/2006/relationships/tags" Target="../tags/tag682.xml"/><Relationship Id="rId160" Type="http://schemas.openxmlformats.org/officeDocument/2006/relationships/tags" Target="../tags/tag681.xml"/><Relationship Id="rId16" Type="http://schemas.openxmlformats.org/officeDocument/2006/relationships/tags" Target="../tags/tag537.xml"/><Relationship Id="rId159" Type="http://schemas.openxmlformats.org/officeDocument/2006/relationships/tags" Target="../tags/tag680.xml"/><Relationship Id="rId158" Type="http://schemas.openxmlformats.org/officeDocument/2006/relationships/tags" Target="../tags/tag679.xml"/><Relationship Id="rId157" Type="http://schemas.openxmlformats.org/officeDocument/2006/relationships/tags" Target="../tags/tag678.xml"/><Relationship Id="rId156" Type="http://schemas.openxmlformats.org/officeDocument/2006/relationships/tags" Target="../tags/tag677.xml"/><Relationship Id="rId155" Type="http://schemas.openxmlformats.org/officeDocument/2006/relationships/tags" Target="../tags/tag676.xml"/><Relationship Id="rId154" Type="http://schemas.openxmlformats.org/officeDocument/2006/relationships/tags" Target="../tags/tag675.xml"/><Relationship Id="rId153" Type="http://schemas.openxmlformats.org/officeDocument/2006/relationships/tags" Target="../tags/tag674.xml"/><Relationship Id="rId152" Type="http://schemas.openxmlformats.org/officeDocument/2006/relationships/tags" Target="../tags/tag673.xml"/><Relationship Id="rId151" Type="http://schemas.openxmlformats.org/officeDocument/2006/relationships/tags" Target="../tags/tag672.xml"/><Relationship Id="rId150" Type="http://schemas.openxmlformats.org/officeDocument/2006/relationships/tags" Target="../tags/tag671.xml"/><Relationship Id="rId15" Type="http://schemas.openxmlformats.org/officeDocument/2006/relationships/tags" Target="../tags/tag536.xml"/><Relationship Id="rId149" Type="http://schemas.openxmlformats.org/officeDocument/2006/relationships/tags" Target="../tags/tag670.xml"/><Relationship Id="rId148" Type="http://schemas.openxmlformats.org/officeDocument/2006/relationships/tags" Target="../tags/tag669.xml"/><Relationship Id="rId147" Type="http://schemas.openxmlformats.org/officeDocument/2006/relationships/tags" Target="../tags/tag668.xml"/><Relationship Id="rId146" Type="http://schemas.openxmlformats.org/officeDocument/2006/relationships/tags" Target="../tags/tag667.xml"/><Relationship Id="rId145" Type="http://schemas.openxmlformats.org/officeDocument/2006/relationships/tags" Target="../tags/tag666.xml"/><Relationship Id="rId144" Type="http://schemas.openxmlformats.org/officeDocument/2006/relationships/tags" Target="../tags/tag665.xml"/><Relationship Id="rId143" Type="http://schemas.openxmlformats.org/officeDocument/2006/relationships/tags" Target="../tags/tag664.xml"/><Relationship Id="rId142" Type="http://schemas.openxmlformats.org/officeDocument/2006/relationships/tags" Target="../tags/tag663.xml"/><Relationship Id="rId141" Type="http://schemas.openxmlformats.org/officeDocument/2006/relationships/tags" Target="../tags/tag662.xml"/><Relationship Id="rId140" Type="http://schemas.openxmlformats.org/officeDocument/2006/relationships/tags" Target="../tags/tag661.xml"/><Relationship Id="rId14" Type="http://schemas.openxmlformats.org/officeDocument/2006/relationships/tags" Target="../tags/tag535.xml"/><Relationship Id="rId139" Type="http://schemas.openxmlformats.org/officeDocument/2006/relationships/tags" Target="../tags/tag660.xml"/><Relationship Id="rId138" Type="http://schemas.openxmlformats.org/officeDocument/2006/relationships/tags" Target="../tags/tag659.xml"/><Relationship Id="rId137" Type="http://schemas.openxmlformats.org/officeDocument/2006/relationships/tags" Target="../tags/tag658.xml"/><Relationship Id="rId136" Type="http://schemas.openxmlformats.org/officeDocument/2006/relationships/tags" Target="../tags/tag657.xml"/><Relationship Id="rId135" Type="http://schemas.openxmlformats.org/officeDocument/2006/relationships/tags" Target="../tags/tag656.xml"/><Relationship Id="rId134" Type="http://schemas.openxmlformats.org/officeDocument/2006/relationships/tags" Target="../tags/tag655.xml"/><Relationship Id="rId133" Type="http://schemas.openxmlformats.org/officeDocument/2006/relationships/tags" Target="../tags/tag654.xml"/><Relationship Id="rId132" Type="http://schemas.openxmlformats.org/officeDocument/2006/relationships/tags" Target="../tags/tag653.xml"/><Relationship Id="rId131" Type="http://schemas.openxmlformats.org/officeDocument/2006/relationships/tags" Target="../tags/tag652.xml"/><Relationship Id="rId130" Type="http://schemas.openxmlformats.org/officeDocument/2006/relationships/tags" Target="../tags/tag651.xml"/><Relationship Id="rId13" Type="http://schemas.openxmlformats.org/officeDocument/2006/relationships/tags" Target="../tags/tag534.xml"/><Relationship Id="rId129" Type="http://schemas.openxmlformats.org/officeDocument/2006/relationships/tags" Target="../tags/tag650.xml"/><Relationship Id="rId128" Type="http://schemas.openxmlformats.org/officeDocument/2006/relationships/tags" Target="../tags/tag649.xml"/><Relationship Id="rId127" Type="http://schemas.openxmlformats.org/officeDocument/2006/relationships/tags" Target="../tags/tag648.xml"/><Relationship Id="rId126" Type="http://schemas.openxmlformats.org/officeDocument/2006/relationships/tags" Target="../tags/tag647.xml"/><Relationship Id="rId125" Type="http://schemas.openxmlformats.org/officeDocument/2006/relationships/tags" Target="../tags/tag646.xml"/><Relationship Id="rId124" Type="http://schemas.openxmlformats.org/officeDocument/2006/relationships/tags" Target="../tags/tag645.xml"/><Relationship Id="rId123" Type="http://schemas.openxmlformats.org/officeDocument/2006/relationships/tags" Target="../tags/tag644.xml"/><Relationship Id="rId122" Type="http://schemas.openxmlformats.org/officeDocument/2006/relationships/tags" Target="../tags/tag643.xml"/><Relationship Id="rId121" Type="http://schemas.openxmlformats.org/officeDocument/2006/relationships/tags" Target="../tags/tag642.xml"/><Relationship Id="rId120" Type="http://schemas.openxmlformats.org/officeDocument/2006/relationships/tags" Target="../tags/tag641.xml"/><Relationship Id="rId12" Type="http://schemas.openxmlformats.org/officeDocument/2006/relationships/tags" Target="../tags/tag533.xml"/><Relationship Id="rId119" Type="http://schemas.openxmlformats.org/officeDocument/2006/relationships/tags" Target="../tags/tag640.xml"/><Relationship Id="rId118" Type="http://schemas.openxmlformats.org/officeDocument/2006/relationships/tags" Target="../tags/tag639.xml"/><Relationship Id="rId117" Type="http://schemas.openxmlformats.org/officeDocument/2006/relationships/tags" Target="../tags/tag638.xml"/><Relationship Id="rId116" Type="http://schemas.openxmlformats.org/officeDocument/2006/relationships/tags" Target="../tags/tag637.xml"/><Relationship Id="rId115" Type="http://schemas.openxmlformats.org/officeDocument/2006/relationships/tags" Target="../tags/tag636.xml"/><Relationship Id="rId114" Type="http://schemas.openxmlformats.org/officeDocument/2006/relationships/tags" Target="../tags/tag635.xml"/><Relationship Id="rId113" Type="http://schemas.openxmlformats.org/officeDocument/2006/relationships/tags" Target="../tags/tag634.xml"/><Relationship Id="rId112" Type="http://schemas.openxmlformats.org/officeDocument/2006/relationships/tags" Target="../tags/tag633.xml"/><Relationship Id="rId111" Type="http://schemas.openxmlformats.org/officeDocument/2006/relationships/tags" Target="../tags/tag632.xml"/><Relationship Id="rId110" Type="http://schemas.openxmlformats.org/officeDocument/2006/relationships/tags" Target="../tags/tag631.xml"/><Relationship Id="rId11" Type="http://schemas.openxmlformats.org/officeDocument/2006/relationships/tags" Target="../tags/tag532.xml"/><Relationship Id="rId109" Type="http://schemas.openxmlformats.org/officeDocument/2006/relationships/tags" Target="../tags/tag630.xml"/><Relationship Id="rId108" Type="http://schemas.openxmlformats.org/officeDocument/2006/relationships/tags" Target="../tags/tag629.xml"/><Relationship Id="rId107" Type="http://schemas.openxmlformats.org/officeDocument/2006/relationships/tags" Target="../tags/tag628.xml"/><Relationship Id="rId106" Type="http://schemas.openxmlformats.org/officeDocument/2006/relationships/tags" Target="../tags/tag627.xml"/><Relationship Id="rId105" Type="http://schemas.openxmlformats.org/officeDocument/2006/relationships/tags" Target="../tags/tag626.xml"/><Relationship Id="rId104" Type="http://schemas.openxmlformats.org/officeDocument/2006/relationships/tags" Target="../tags/tag625.xml"/><Relationship Id="rId103" Type="http://schemas.openxmlformats.org/officeDocument/2006/relationships/tags" Target="../tags/tag624.xml"/><Relationship Id="rId102" Type="http://schemas.openxmlformats.org/officeDocument/2006/relationships/tags" Target="../tags/tag623.xml"/><Relationship Id="rId101" Type="http://schemas.openxmlformats.org/officeDocument/2006/relationships/tags" Target="../tags/tag622.xml"/><Relationship Id="rId100" Type="http://schemas.openxmlformats.org/officeDocument/2006/relationships/tags" Target="../tags/tag621.xml"/><Relationship Id="rId10" Type="http://schemas.openxmlformats.org/officeDocument/2006/relationships/tags" Target="../tags/tag531.xml"/><Relationship Id="rId1" Type="http://schemas.openxmlformats.org/officeDocument/2006/relationships/tags" Target="../tags/tag522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4.xml"/><Relationship Id="rId3" Type="http://schemas.openxmlformats.org/officeDocument/2006/relationships/tags" Target="../tags/tag206.xml"/><Relationship Id="rId2" Type="http://schemas.openxmlformats.org/officeDocument/2006/relationships/tags" Target="../tags/tag205.xml"/><Relationship Id="rId1" Type="http://schemas.openxmlformats.org/officeDocument/2006/relationships/tags" Target="../tags/tag204.xml"/></Relationships>
</file>

<file path=ppt/slides/_rels/slide20.xml.rels><?xml version="1.0" encoding="UTF-8" standalone="yes"?>
<Relationships xmlns="http://schemas.openxmlformats.org/package/2006/relationships"><Relationship Id="rId99" Type="http://schemas.openxmlformats.org/officeDocument/2006/relationships/tags" Target="../tags/tag888.xml"/><Relationship Id="rId98" Type="http://schemas.openxmlformats.org/officeDocument/2006/relationships/tags" Target="../tags/tag887.xml"/><Relationship Id="rId97" Type="http://schemas.openxmlformats.org/officeDocument/2006/relationships/tags" Target="../tags/tag886.xml"/><Relationship Id="rId96" Type="http://schemas.openxmlformats.org/officeDocument/2006/relationships/tags" Target="../tags/tag885.xml"/><Relationship Id="rId95" Type="http://schemas.openxmlformats.org/officeDocument/2006/relationships/tags" Target="../tags/tag884.xml"/><Relationship Id="rId94" Type="http://schemas.openxmlformats.org/officeDocument/2006/relationships/tags" Target="../tags/tag883.xml"/><Relationship Id="rId93" Type="http://schemas.openxmlformats.org/officeDocument/2006/relationships/tags" Target="../tags/tag882.xml"/><Relationship Id="rId92" Type="http://schemas.openxmlformats.org/officeDocument/2006/relationships/tags" Target="../tags/tag881.xml"/><Relationship Id="rId91" Type="http://schemas.openxmlformats.org/officeDocument/2006/relationships/tags" Target="../tags/tag880.xml"/><Relationship Id="rId90" Type="http://schemas.openxmlformats.org/officeDocument/2006/relationships/tags" Target="../tags/tag879.xml"/><Relationship Id="rId9" Type="http://schemas.openxmlformats.org/officeDocument/2006/relationships/tags" Target="../tags/tag798.xml"/><Relationship Id="rId89" Type="http://schemas.openxmlformats.org/officeDocument/2006/relationships/tags" Target="../tags/tag878.xml"/><Relationship Id="rId88" Type="http://schemas.openxmlformats.org/officeDocument/2006/relationships/tags" Target="../tags/tag877.xml"/><Relationship Id="rId87" Type="http://schemas.openxmlformats.org/officeDocument/2006/relationships/tags" Target="../tags/tag876.xml"/><Relationship Id="rId86" Type="http://schemas.openxmlformats.org/officeDocument/2006/relationships/tags" Target="../tags/tag875.xml"/><Relationship Id="rId85" Type="http://schemas.openxmlformats.org/officeDocument/2006/relationships/tags" Target="../tags/tag874.xml"/><Relationship Id="rId84" Type="http://schemas.openxmlformats.org/officeDocument/2006/relationships/tags" Target="../tags/tag873.xml"/><Relationship Id="rId83" Type="http://schemas.openxmlformats.org/officeDocument/2006/relationships/tags" Target="../tags/tag872.xml"/><Relationship Id="rId82" Type="http://schemas.openxmlformats.org/officeDocument/2006/relationships/tags" Target="../tags/tag871.xml"/><Relationship Id="rId81" Type="http://schemas.openxmlformats.org/officeDocument/2006/relationships/tags" Target="../tags/tag870.xml"/><Relationship Id="rId80" Type="http://schemas.openxmlformats.org/officeDocument/2006/relationships/tags" Target="../tags/tag869.xml"/><Relationship Id="rId8" Type="http://schemas.openxmlformats.org/officeDocument/2006/relationships/tags" Target="../tags/tag797.xml"/><Relationship Id="rId79" Type="http://schemas.openxmlformats.org/officeDocument/2006/relationships/tags" Target="../tags/tag868.xml"/><Relationship Id="rId78" Type="http://schemas.openxmlformats.org/officeDocument/2006/relationships/tags" Target="../tags/tag867.xml"/><Relationship Id="rId77" Type="http://schemas.openxmlformats.org/officeDocument/2006/relationships/tags" Target="../tags/tag866.xml"/><Relationship Id="rId76" Type="http://schemas.openxmlformats.org/officeDocument/2006/relationships/tags" Target="../tags/tag865.xml"/><Relationship Id="rId75" Type="http://schemas.openxmlformats.org/officeDocument/2006/relationships/tags" Target="../tags/tag864.xml"/><Relationship Id="rId74" Type="http://schemas.openxmlformats.org/officeDocument/2006/relationships/tags" Target="../tags/tag863.xml"/><Relationship Id="rId73" Type="http://schemas.openxmlformats.org/officeDocument/2006/relationships/tags" Target="../tags/tag862.xml"/><Relationship Id="rId72" Type="http://schemas.openxmlformats.org/officeDocument/2006/relationships/tags" Target="../tags/tag861.xml"/><Relationship Id="rId71" Type="http://schemas.openxmlformats.org/officeDocument/2006/relationships/tags" Target="../tags/tag860.xml"/><Relationship Id="rId70" Type="http://schemas.openxmlformats.org/officeDocument/2006/relationships/tags" Target="../tags/tag859.xml"/><Relationship Id="rId7" Type="http://schemas.openxmlformats.org/officeDocument/2006/relationships/tags" Target="../tags/tag796.xml"/><Relationship Id="rId69" Type="http://schemas.openxmlformats.org/officeDocument/2006/relationships/tags" Target="../tags/tag858.xml"/><Relationship Id="rId68" Type="http://schemas.openxmlformats.org/officeDocument/2006/relationships/tags" Target="../tags/tag857.xml"/><Relationship Id="rId67" Type="http://schemas.openxmlformats.org/officeDocument/2006/relationships/tags" Target="../tags/tag856.xml"/><Relationship Id="rId66" Type="http://schemas.openxmlformats.org/officeDocument/2006/relationships/tags" Target="../tags/tag855.xml"/><Relationship Id="rId65" Type="http://schemas.openxmlformats.org/officeDocument/2006/relationships/tags" Target="../tags/tag854.xml"/><Relationship Id="rId64" Type="http://schemas.openxmlformats.org/officeDocument/2006/relationships/tags" Target="../tags/tag853.xml"/><Relationship Id="rId63" Type="http://schemas.openxmlformats.org/officeDocument/2006/relationships/tags" Target="../tags/tag852.xml"/><Relationship Id="rId62" Type="http://schemas.openxmlformats.org/officeDocument/2006/relationships/tags" Target="../tags/tag851.xml"/><Relationship Id="rId61" Type="http://schemas.openxmlformats.org/officeDocument/2006/relationships/tags" Target="../tags/tag850.xml"/><Relationship Id="rId60" Type="http://schemas.openxmlformats.org/officeDocument/2006/relationships/tags" Target="../tags/tag849.xml"/><Relationship Id="rId6" Type="http://schemas.openxmlformats.org/officeDocument/2006/relationships/tags" Target="../tags/tag795.xml"/><Relationship Id="rId59" Type="http://schemas.openxmlformats.org/officeDocument/2006/relationships/tags" Target="../tags/tag848.xml"/><Relationship Id="rId58" Type="http://schemas.openxmlformats.org/officeDocument/2006/relationships/tags" Target="../tags/tag847.xml"/><Relationship Id="rId57" Type="http://schemas.openxmlformats.org/officeDocument/2006/relationships/tags" Target="../tags/tag846.xml"/><Relationship Id="rId56" Type="http://schemas.openxmlformats.org/officeDocument/2006/relationships/tags" Target="../tags/tag845.xml"/><Relationship Id="rId55" Type="http://schemas.openxmlformats.org/officeDocument/2006/relationships/tags" Target="../tags/tag844.xml"/><Relationship Id="rId54" Type="http://schemas.openxmlformats.org/officeDocument/2006/relationships/tags" Target="../tags/tag843.xml"/><Relationship Id="rId53" Type="http://schemas.openxmlformats.org/officeDocument/2006/relationships/tags" Target="../tags/tag842.xml"/><Relationship Id="rId52" Type="http://schemas.openxmlformats.org/officeDocument/2006/relationships/tags" Target="../tags/tag841.xml"/><Relationship Id="rId51" Type="http://schemas.openxmlformats.org/officeDocument/2006/relationships/tags" Target="../tags/tag840.xml"/><Relationship Id="rId50" Type="http://schemas.openxmlformats.org/officeDocument/2006/relationships/tags" Target="../tags/tag839.xml"/><Relationship Id="rId5" Type="http://schemas.openxmlformats.org/officeDocument/2006/relationships/tags" Target="../tags/tag794.xml"/><Relationship Id="rId49" Type="http://schemas.openxmlformats.org/officeDocument/2006/relationships/tags" Target="../tags/tag838.xml"/><Relationship Id="rId48" Type="http://schemas.openxmlformats.org/officeDocument/2006/relationships/tags" Target="../tags/tag837.xml"/><Relationship Id="rId47" Type="http://schemas.openxmlformats.org/officeDocument/2006/relationships/tags" Target="../tags/tag836.xml"/><Relationship Id="rId46" Type="http://schemas.openxmlformats.org/officeDocument/2006/relationships/tags" Target="../tags/tag835.xml"/><Relationship Id="rId45" Type="http://schemas.openxmlformats.org/officeDocument/2006/relationships/tags" Target="../tags/tag834.xml"/><Relationship Id="rId44" Type="http://schemas.openxmlformats.org/officeDocument/2006/relationships/tags" Target="../tags/tag833.xml"/><Relationship Id="rId43" Type="http://schemas.openxmlformats.org/officeDocument/2006/relationships/tags" Target="../tags/tag832.xml"/><Relationship Id="rId42" Type="http://schemas.openxmlformats.org/officeDocument/2006/relationships/tags" Target="../tags/tag831.xml"/><Relationship Id="rId41" Type="http://schemas.openxmlformats.org/officeDocument/2006/relationships/tags" Target="../tags/tag830.xml"/><Relationship Id="rId40" Type="http://schemas.openxmlformats.org/officeDocument/2006/relationships/tags" Target="../tags/tag829.xml"/><Relationship Id="rId4" Type="http://schemas.openxmlformats.org/officeDocument/2006/relationships/tags" Target="../tags/tag793.xml"/><Relationship Id="rId39" Type="http://schemas.openxmlformats.org/officeDocument/2006/relationships/tags" Target="../tags/tag828.xml"/><Relationship Id="rId38" Type="http://schemas.openxmlformats.org/officeDocument/2006/relationships/tags" Target="../tags/tag827.xml"/><Relationship Id="rId37" Type="http://schemas.openxmlformats.org/officeDocument/2006/relationships/tags" Target="../tags/tag826.xml"/><Relationship Id="rId36" Type="http://schemas.openxmlformats.org/officeDocument/2006/relationships/tags" Target="../tags/tag825.xml"/><Relationship Id="rId35" Type="http://schemas.openxmlformats.org/officeDocument/2006/relationships/tags" Target="../tags/tag824.xml"/><Relationship Id="rId34" Type="http://schemas.openxmlformats.org/officeDocument/2006/relationships/tags" Target="../tags/tag823.xml"/><Relationship Id="rId33" Type="http://schemas.openxmlformats.org/officeDocument/2006/relationships/tags" Target="../tags/tag822.xml"/><Relationship Id="rId32" Type="http://schemas.openxmlformats.org/officeDocument/2006/relationships/tags" Target="../tags/tag821.xml"/><Relationship Id="rId31" Type="http://schemas.openxmlformats.org/officeDocument/2006/relationships/tags" Target="../tags/tag820.xml"/><Relationship Id="rId30" Type="http://schemas.openxmlformats.org/officeDocument/2006/relationships/tags" Target="../tags/tag819.xml"/><Relationship Id="rId3" Type="http://schemas.openxmlformats.org/officeDocument/2006/relationships/tags" Target="../tags/tag792.xml"/><Relationship Id="rId29" Type="http://schemas.openxmlformats.org/officeDocument/2006/relationships/tags" Target="../tags/tag818.xml"/><Relationship Id="rId28" Type="http://schemas.openxmlformats.org/officeDocument/2006/relationships/tags" Target="../tags/tag817.xml"/><Relationship Id="rId27" Type="http://schemas.openxmlformats.org/officeDocument/2006/relationships/tags" Target="../tags/tag816.xml"/><Relationship Id="rId269" Type="http://schemas.openxmlformats.org/officeDocument/2006/relationships/slideLayout" Target="../slideLayouts/slideLayout18.xml"/><Relationship Id="rId268" Type="http://schemas.openxmlformats.org/officeDocument/2006/relationships/tags" Target="../tags/tag1057.xml"/><Relationship Id="rId267" Type="http://schemas.openxmlformats.org/officeDocument/2006/relationships/tags" Target="../tags/tag1056.xml"/><Relationship Id="rId266" Type="http://schemas.openxmlformats.org/officeDocument/2006/relationships/tags" Target="../tags/tag1055.xml"/><Relationship Id="rId265" Type="http://schemas.openxmlformats.org/officeDocument/2006/relationships/tags" Target="../tags/tag1054.xml"/><Relationship Id="rId264" Type="http://schemas.openxmlformats.org/officeDocument/2006/relationships/tags" Target="../tags/tag1053.xml"/><Relationship Id="rId263" Type="http://schemas.openxmlformats.org/officeDocument/2006/relationships/tags" Target="../tags/tag1052.xml"/><Relationship Id="rId262" Type="http://schemas.openxmlformats.org/officeDocument/2006/relationships/tags" Target="../tags/tag1051.xml"/><Relationship Id="rId261" Type="http://schemas.openxmlformats.org/officeDocument/2006/relationships/tags" Target="../tags/tag1050.xml"/><Relationship Id="rId260" Type="http://schemas.openxmlformats.org/officeDocument/2006/relationships/tags" Target="../tags/tag1049.xml"/><Relationship Id="rId26" Type="http://schemas.openxmlformats.org/officeDocument/2006/relationships/tags" Target="../tags/tag815.xml"/><Relationship Id="rId259" Type="http://schemas.openxmlformats.org/officeDocument/2006/relationships/tags" Target="../tags/tag1048.xml"/><Relationship Id="rId258" Type="http://schemas.openxmlformats.org/officeDocument/2006/relationships/tags" Target="../tags/tag1047.xml"/><Relationship Id="rId257" Type="http://schemas.openxmlformats.org/officeDocument/2006/relationships/tags" Target="../tags/tag1046.xml"/><Relationship Id="rId256" Type="http://schemas.openxmlformats.org/officeDocument/2006/relationships/tags" Target="../tags/tag1045.xml"/><Relationship Id="rId255" Type="http://schemas.openxmlformats.org/officeDocument/2006/relationships/tags" Target="../tags/tag1044.xml"/><Relationship Id="rId254" Type="http://schemas.openxmlformats.org/officeDocument/2006/relationships/tags" Target="../tags/tag1043.xml"/><Relationship Id="rId253" Type="http://schemas.openxmlformats.org/officeDocument/2006/relationships/tags" Target="../tags/tag1042.xml"/><Relationship Id="rId252" Type="http://schemas.openxmlformats.org/officeDocument/2006/relationships/tags" Target="../tags/tag1041.xml"/><Relationship Id="rId251" Type="http://schemas.openxmlformats.org/officeDocument/2006/relationships/tags" Target="../tags/tag1040.xml"/><Relationship Id="rId250" Type="http://schemas.openxmlformats.org/officeDocument/2006/relationships/tags" Target="../tags/tag1039.xml"/><Relationship Id="rId25" Type="http://schemas.openxmlformats.org/officeDocument/2006/relationships/tags" Target="../tags/tag814.xml"/><Relationship Id="rId249" Type="http://schemas.openxmlformats.org/officeDocument/2006/relationships/tags" Target="../tags/tag1038.xml"/><Relationship Id="rId248" Type="http://schemas.openxmlformats.org/officeDocument/2006/relationships/tags" Target="../tags/tag1037.xml"/><Relationship Id="rId247" Type="http://schemas.openxmlformats.org/officeDocument/2006/relationships/tags" Target="../tags/tag1036.xml"/><Relationship Id="rId246" Type="http://schemas.openxmlformats.org/officeDocument/2006/relationships/tags" Target="../tags/tag1035.xml"/><Relationship Id="rId245" Type="http://schemas.openxmlformats.org/officeDocument/2006/relationships/tags" Target="../tags/tag1034.xml"/><Relationship Id="rId244" Type="http://schemas.openxmlformats.org/officeDocument/2006/relationships/tags" Target="../tags/tag1033.xml"/><Relationship Id="rId243" Type="http://schemas.openxmlformats.org/officeDocument/2006/relationships/tags" Target="../tags/tag1032.xml"/><Relationship Id="rId242" Type="http://schemas.openxmlformats.org/officeDocument/2006/relationships/tags" Target="../tags/tag1031.xml"/><Relationship Id="rId241" Type="http://schemas.openxmlformats.org/officeDocument/2006/relationships/tags" Target="../tags/tag1030.xml"/><Relationship Id="rId240" Type="http://schemas.openxmlformats.org/officeDocument/2006/relationships/tags" Target="../tags/tag1029.xml"/><Relationship Id="rId24" Type="http://schemas.openxmlformats.org/officeDocument/2006/relationships/tags" Target="../tags/tag813.xml"/><Relationship Id="rId239" Type="http://schemas.openxmlformats.org/officeDocument/2006/relationships/tags" Target="../tags/tag1028.xml"/><Relationship Id="rId238" Type="http://schemas.openxmlformats.org/officeDocument/2006/relationships/tags" Target="../tags/tag1027.xml"/><Relationship Id="rId237" Type="http://schemas.openxmlformats.org/officeDocument/2006/relationships/tags" Target="../tags/tag1026.xml"/><Relationship Id="rId236" Type="http://schemas.openxmlformats.org/officeDocument/2006/relationships/tags" Target="../tags/tag1025.xml"/><Relationship Id="rId235" Type="http://schemas.openxmlformats.org/officeDocument/2006/relationships/tags" Target="../tags/tag1024.xml"/><Relationship Id="rId234" Type="http://schemas.openxmlformats.org/officeDocument/2006/relationships/tags" Target="../tags/tag1023.xml"/><Relationship Id="rId233" Type="http://schemas.openxmlformats.org/officeDocument/2006/relationships/tags" Target="../tags/tag1022.xml"/><Relationship Id="rId232" Type="http://schemas.openxmlformats.org/officeDocument/2006/relationships/tags" Target="../tags/tag1021.xml"/><Relationship Id="rId231" Type="http://schemas.openxmlformats.org/officeDocument/2006/relationships/tags" Target="../tags/tag1020.xml"/><Relationship Id="rId230" Type="http://schemas.openxmlformats.org/officeDocument/2006/relationships/tags" Target="../tags/tag1019.xml"/><Relationship Id="rId23" Type="http://schemas.openxmlformats.org/officeDocument/2006/relationships/tags" Target="../tags/tag812.xml"/><Relationship Id="rId229" Type="http://schemas.openxmlformats.org/officeDocument/2006/relationships/tags" Target="../tags/tag1018.xml"/><Relationship Id="rId228" Type="http://schemas.openxmlformats.org/officeDocument/2006/relationships/tags" Target="../tags/tag1017.xml"/><Relationship Id="rId227" Type="http://schemas.openxmlformats.org/officeDocument/2006/relationships/tags" Target="../tags/tag1016.xml"/><Relationship Id="rId226" Type="http://schemas.openxmlformats.org/officeDocument/2006/relationships/tags" Target="../tags/tag1015.xml"/><Relationship Id="rId225" Type="http://schemas.openxmlformats.org/officeDocument/2006/relationships/tags" Target="../tags/tag1014.xml"/><Relationship Id="rId224" Type="http://schemas.openxmlformats.org/officeDocument/2006/relationships/tags" Target="../tags/tag1013.xml"/><Relationship Id="rId223" Type="http://schemas.openxmlformats.org/officeDocument/2006/relationships/tags" Target="../tags/tag1012.xml"/><Relationship Id="rId222" Type="http://schemas.openxmlformats.org/officeDocument/2006/relationships/tags" Target="../tags/tag1011.xml"/><Relationship Id="rId221" Type="http://schemas.openxmlformats.org/officeDocument/2006/relationships/tags" Target="../tags/tag1010.xml"/><Relationship Id="rId220" Type="http://schemas.openxmlformats.org/officeDocument/2006/relationships/tags" Target="../tags/tag1009.xml"/><Relationship Id="rId22" Type="http://schemas.openxmlformats.org/officeDocument/2006/relationships/tags" Target="../tags/tag811.xml"/><Relationship Id="rId219" Type="http://schemas.openxmlformats.org/officeDocument/2006/relationships/tags" Target="../tags/tag1008.xml"/><Relationship Id="rId218" Type="http://schemas.openxmlformats.org/officeDocument/2006/relationships/tags" Target="../tags/tag1007.xml"/><Relationship Id="rId217" Type="http://schemas.openxmlformats.org/officeDocument/2006/relationships/tags" Target="../tags/tag1006.xml"/><Relationship Id="rId216" Type="http://schemas.openxmlformats.org/officeDocument/2006/relationships/tags" Target="../tags/tag1005.xml"/><Relationship Id="rId215" Type="http://schemas.openxmlformats.org/officeDocument/2006/relationships/tags" Target="../tags/tag1004.xml"/><Relationship Id="rId214" Type="http://schemas.openxmlformats.org/officeDocument/2006/relationships/tags" Target="../tags/tag1003.xml"/><Relationship Id="rId213" Type="http://schemas.openxmlformats.org/officeDocument/2006/relationships/tags" Target="../tags/tag1002.xml"/><Relationship Id="rId212" Type="http://schemas.openxmlformats.org/officeDocument/2006/relationships/tags" Target="../tags/tag1001.xml"/><Relationship Id="rId211" Type="http://schemas.openxmlformats.org/officeDocument/2006/relationships/tags" Target="../tags/tag1000.xml"/><Relationship Id="rId210" Type="http://schemas.openxmlformats.org/officeDocument/2006/relationships/tags" Target="../tags/tag999.xml"/><Relationship Id="rId21" Type="http://schemas.openxmlformats.org/officeDocument/2006/relationships/tags" Target="../tags/tag810.xml"/><Relationship Id="rId209" Type="http://schemas.openxmlformats.org/officeDocument/2006/relationships/tags" Target="../tags/tag998.xml"/><Relationship Id="rId208" Type="http://schemas.openxmlformats.org/officeDocument/2006/relationships/tags" Target="../tags/tag997.xml"/><Relationship Id="rId207" Type="http://schemas.openxmlformats.org/officeDocument/2006/relationships/tags" Target="../tags/tag996.xml"/><Relationship Id="rId206" Type="http://schemas.openxmlformats.org/officeDocument/2006/relationships/tags" Target="../tags/tag995.xml"/><Relationship Id="rId205" Type="http://schemas.openxmlformats.org/officeDocument/2006/relationships/tags" Target="../tags/tag994.xml"/><Relationship Id="rId204" Type="http://schemas.openxmlformats.org/officeDocument/2006/relationships/tags" Target="../tags/tag993.xml"/><Relationship Id="rId203" Type="http://schemas.openxmlformats.org/officeDocument/2006/relationships/tags" Target="../tags/tag992.xml"/><Relationship Id="rId202" Type="http://schemas.openxmlformats.org/officeDocument/2006/relationships/tags" Target="../tags/tag991.xml"/><Relationship Id="rId201" Type="http://schemas.openxmlformats.org/officeDocument/2006/relationships/tags" Target="../tags/tag990.xml"/><Relationship Id="rId200" Type="http://schemas.openxmlformats.org/officeDocument/2006/relationships/tags" Target="../tags/tag989.xml"/><Relationship Id="rId20" Type="http://schemas.openxmlformats.org/officeDocument/2006/relationships/tags" Target="../tags/tag809.xml"/><Relationship Id="rId2" Type="http://schemas.openxmlformats.org/officeDocument/2006/relationships/tags" Target="../tags/tag791.xml"/><Relationship Id="rId199" Type="http://schemas.openxmlformats.org/officeDocument/2006/relationships/tags" Target="../tags/tag988.xml"/><Relationship Id="rId198" Type="http://schemas.openxmlformats.org/officeDocument/2006/relationships/tags" Target="../tags/tag987.xml"/><Relationship Id="rId197" Type="http://schemas.openxmlformats.org/officeDocument/2006/relationships/tags" Target="../tags/tag986.xml"/><Relationship Id="rId196" Type="http://schemas.openxmlformats.org/officeDocument/2006/relationships/tags" Target="../tags/tag985.xml"/><Relationship Id="rId195" Type="http://schemas.openxmlformats.org/officeDocument/2006/relationships/tags" Target="../tags/tag984.xml"/><Relationship Id="rId194" Type="http://schemas.openxmlformats.org/officeDocument/2006/relationships/tags" Target="../tags/tag983.xml"/><Relationship Id="rId193" Type="http://schemas.openxmlformats.org/officeDocument/2006/relationships/tags" Target="../tags/tag982.xml"/><Relationship Id="rId192" Type="http://schemas.openxmlformats.org/officeDocument/2006/relationships/tags" Target="../tags/tag981.xml"/><Relationship Id="rId191" Type="http://schemas.openxmlformats.org/officeDocument/2006/relationships/tags" Target="../tags/tag980.xml"/><Relationship Id="rId190" Type="http://schemas.openxmlformats.org/officeDocument/2006/relationships/tags" Target="../tags/tag979.xml"/><Relationship Id="rId19" Type="http://schemas.openxmlformats.org/officeDocument/2006/relationships/tags" Target="../tags/tag808.xml"/><Relationship Id="rId189" Type="http://schemas.openxmlformats.org/officeDocument/2006/relationships/tags" Target="../tags/tag978.xml"/><Relationship Id="rId188" Type="http://schemas.openxmlformats.org/officeDocument/2006/relationships/tags" Target="../tags/tag977.xml"/><Relationship Id="rId187" Type="http://schemas.openxmlformats.org/officeDocument/2006/relationships/tags" Target="../tags/tag976.xml"/><Relationship Id="rId186" Type="http://schemas.openxmlformats.org/officeDocument/2006/relationships/tags" Target="../tags/tag975.xml"/><Relationship Id="rId185" Type="http://schemas.openxmlformats.org/officeDocument/2006/relationships/tags" Target="../tags/tag974.xml"/><Relationship Id="rId184" Type="http://schemas.openxmlformats.org/officeDocument/2006/relationships/tags" Target="../tags/tag973.xml"/><Relationship Id="rId183" Type="http://schemas.openxmlformats.org/officeDocument/2006/relationships/tags" Target="../tags/tag972.xml"/><Relationship Id="rId182" Type="http://schemas.openxmlformats.org/officeDocument/2006/relationships/tags" Target="../tags/tag971.xml"/><Relationship Id="rId181" Type="http://schemas.openxmlformats.org/officeDocument/2006/relationships/tags" Target="../tags/tag970.xml"/><Relationship Id="rId180" Type="http://schemas.openxmlformats.org/officeDocument/2006/relationships/tags" Target="../tags/tag969.xml"/><Relationship Id="rId18" Type="http://schemas.openxmlformats.org/officeDocument/2006/relationships/tags" Target="../tags/tag807.xml"/><Relationship Id="rId179" Type="http://schemas.openxmlformats.org/officeDocument/2006/relationships/tags" Target="../tags/tag968.xml"/><Relationship Id="rId178" Type="http://schemas.openxmlformats.org/officeDocument/2006/relationships/tags" Target="../tags/tag967.xml"/><Relationship Id="rId177" Type="http://schemas.openxmlformats.org/officeDocument/2006/relationships/tags" Target="../tags/tag966.xml"/><Relationship Id="rId176" Type="http://schemas.openxmlformats.org/officeDocument/2006/relationships/tags" Target="../tags/tag965.xml"/><Relationship Id="rId175" Type="http://schemas.openxmlformats.org/officeDocument/2006/relationships/tags" Target="../tags/tag964.xml"/><Relationship Id="rId174" Type="http://schemas.openxmlformats.org/officeDocument/2006/relationships/tags" Target="../tags/tag963.xml"/><Relationship Id="rId173" Type="http://schemas.openxmlformats.org/officeDocument/2006/relationships/tags" Target="../tags/tag962.xml"/><Relationship Id="rId172" Type="http://schemas.openxmlformats.org/officeDocument/2006/relationships/tags" Target="../tags/tag961.xml"/><Relationship Id="rId171" Type="http://schemas.openxmlformats.org/officeDocument/2006/relationships/tags" Target="../tags/tag960.xml"/><Relationship Id="rId170" Type="http://schemas.openxmlformats.org/officeDocument/2006/relationships/tags" Target="../tags/tag959.xml"/><Relationship Id="rId17" Type="http://schemas.openxmlformats.org/officeDocument/2006/relationships/tags" Target="../tags/tag806.xml"/><Relationship Id="rId169" Type="http://schemas.openxmlformats.org/officeDocument/2006/relationships/tags" Target="../tags/tag958.xml"/><Relationship Id="rId168" Type="http://schemas.openxmlformats.org/officeDocument/2006/relationships/tags" Target="../tags/tag957.xml"/><Relationship Id="rId167" Type="http://schemas.openxmlformats.org/officeDocument/2006/relationships/tags" Target="../tags/tag956.xml"/><Relationship Id="rId166" Type="http://schemas.openxmlformats.org/officeDocument/2006/relationships/tags" Target="../tags/tag955.xml"/><Relationship Id="rId165" Type="http://schemas.openxmlformats.org/officeDocument/2006/relationships/tags" Target="../tags/tag954.xml"/><Relationship Id="rId164" Type="http://schemas.openxmlformats.org/officeDocument/2006/relationships/tags" Target="../tags/tag953.xml"/><Relationship Id="rId163" Type="http://schemas.openxmlformats.org/officeDocument/2006/relationships/tags" Target="../tags/tag952.xml"/><Relationship Id="rId162" Type="http://schemas.openxmlformats.org/officeDocument/2006/relationships/tags" Target="../tags/tag951.xml"/><Relationship Id="rId161" Type="http://schemas.openxmlformats.org/officeDocument/2006/relationships/tags" Target="../tags/tag950.xml"/><Relationship Id="rId160" Type="http://schemas.openxmlformats.org/officeDocument/2006/relationships/tags" Target="../tags/tag949.xml"/><Relationship Id="rId16" Type="http://schemas.openxmlformats.org/officeDocument/2006/relationships/tags" Target="../tags/tag805.xml"/><Relationship Id="rId159" Type="http://schemas.openxmlformats.org/officeDocument/2006/relationships/tags" Target="../tags/tag948.xml"/><Relationship Id="rId158" Type="http://schemas.openxmlformats.org/officeDocument/2006/relationships/tags" Target="../tags/tag947.xml"/><Relationship Id="rId157" Type="http://schemas.openxmlformats.org/officeDocument/2006/relationships/tags" Target="../tags/tag946.xml"/><Relationship Id="rId156" Type="http://schemas.openxmlformats.org/officeDocument/2006/relationships/tags" Target="../tags/tag945.xml"/><Relationship Id="rId155" Type="http://schemas.openxmlformats.org/officeDocument/2006/relationships/tags" Target="../tags/tag944.xml"/><Relationship Id="rId154" Type="http://schemas.openxmlformats.org/officeDocument/2006/relationships/tags" Target="../tags/tag943.xml"/><Relationship Id="rId153" Type="http://schemas.openxmlformats.org/officeDocument/2006/relationships/tags" Target="../tags/tag942.xml"/><Relationship Id="rId152" Type="http://schemas.openxmlformats.org/officeDocument/2006/relationships/tags" Target="../tags/tag941.xml"/><Relationship Id="rId151" Type="http://schemas.openxmlformats.org/officeDocument/2006/relationships/tags" Target="../tags/tag940.xml"/><Relationship Id="rId150" Type="http://schemas.openxmlformats.org/officeDocument/2006/relationships/tags" Target="../tags/tag939.xml"/><Relationship Id="rId15" Type="http://schemas.openxmlformats.org/officeDocument/2006/relationships/tags" Target="../tags/tag804.xml"/><Relationship Id="rId149" Type="http://schemas.openxmlformats.org/officeDocument/2006/relationships/tags" Target="../tags/tag938.xml"/><Relationship Id="rId148" Type="http://schemas.openxmlformats.org/officeDocument/2006/relationships/tags" Target="../tags/tag937.xml"/><Relationship Id="rId147" Type="http://schemas.openxmlformats.org/officeDocument/2006/relationships/tags" Target="../tags/tag936.xml"/><Relationship Id="rId146" Type="http://schemas.openxmlformats.org/officeDocument/2006/relationships/tags" Target="../tags/tag935.xml"/><Relationship Id="rId145" Type="http://schemas.openxmlformats.org/officeDocument/2006/relationships/tags" Target="../tags/tag934.xml"/><Relationship Id="rId144" Type="http://schemas.openxmlformats.org/officeDocument/2006/relationships/tags" Target="../tags/tag933.xml"/><Relationship Id="rId143" Type="http://schemas.openxmlformats.org/officeDocument/2006/relationships/tags" Target="../tags/tag932.xml"/><Relationship Id="rId142" Type="http://schemas.openxmlformats.org/officeDocument/2006/relationships/tags" Target="../tags/tag931.xml"/><Relationship Id="rId141" Type="http://schemas.openxmlformats.org/officeDocument/2006/relationships/tags" Target="../tags/tag930.xml"/><Relationship Id="rId140" Type="http://schemas.openxmlformats.org/officeDocument/2006/relationships/tags" Target="../tags/tag929.xml"/><Relationship Id="rId14" Type="http://schemas.openxmlformats.org/officeDocument/2006/relationships/tags" Target="../tags/tag803.xml"/><Relationship Id="rId139" Type="http://schemas.openxmlformats.org/officeDocument/2006/relationships/tags" Target="../tags/tag928.xml"/><Relationship Id="rId138" Type="http://schemas.openxmlformats.org/officeDocument/2006/relationships/tags" Target="../tags/tag927.xml"/><Relationship Id="rId137" Type="http://schemas.openxmlformats.org/officeDocument/2006/relationships/tags" Target="../tags/tag926.xml"/><Relationship Id="rId136" Type="http://schemas.openxmlformats.org/officeDocument/2006/relationships/tags" Target="../tags/tag925.xml"/><Relationship Id="rId135" Type="http://schemas.openxmlformats.org/officeDocument/2006/relationships/tags" Target="../tags/tag924.xml"/><Relationship Id="rId134" Type="http://schemas.openxmlformats.org/officeDocument/2006/relationships/tags" Target="../tags/tag923.xml"/><Relationship Id="rId133" Type="http://schemas.openxmlformats.org/officeDocument/2006/relationships/tags" Target="../tags/tag922.xml"/><Relationship Id="rId132" Type="http://schemas.openxmlformats.org/officeDocument/2006/relationships/tags" Target="../tags/tag921.xml"/><Relationship Id="rId131" Type="http://schemas.openxmlformats.org/officeDocument/2006/relationships/tags" Target="../tags/tag920.xml"/><Relationship Id="rId130" Type="http://schemas.openxmlformats.org/officeDocument/2006/relationships/tags" Target="../tags/tag919.xml"/><Relationship Id="rId13" Type="http://schemas.openxmlformats.org/officeDocument/2006/relationships/tags" Target="../tags/tag802.xml"/><Relationship Id="rId129" Type="http://schemas.openxmlformats.org/officeDocument/2006/relationships/tags" Target="../tags/tag918.xml"/><Relationship Id="rId128" Type="http://schemas.openxmlformats.org/officeDocument/2006/relationships/tags" Target="../tags/tag917.xml"/><Relationship Id="rId127" Type="http://schemas.openxmlformats.org/officeDocument/2006/relationships/tags" Target="../tags/tag916.xml"/><Relationship Id="rId126" Type="http://schemas.openxmlformats.org/officeDocument/2006/relationships/tags" Target="../tags/tag915.xml"/><Relationship Id="rId125" Type="http://schemas.openxmlformats.org/officeDocument/2006/relationships/tags" Target="../tags/tag914.xml"/><Relationship Id="rId124" Type="http://schemas.openxmlformats.org/officeDocument/2006/relationships/tags" Target="../tags/tag913.xml"/><Relationship Id="rId123" Type="http://schemas.openxmlformats.org/officeDocument/2006/relationships/tags" Target="../tags/tag912.xml"/><Relationship Id="rId122" Type="http://schemas.openxmlformats.org/officeDocument/2006/relationships/tags" Target="../tags/tag911.xml"/><Relationship Id="rId121" Type="http://schemas.openxmlformats.org/officeDocument/2006/relationships/tags" Target="../tags/tag910.xml"/><Relationship Id="rId120" Type="http://schemas.openxmlformats.org/officeDocument/2006/relationships/tags" Target="../tags/tag909.xml"/><Relationship Id="rId12" Type="http://schemas.openxmlformats.org/officeDocument/2006/relationships/tags" Target="../tags/tag801.xml"/><Relationship Id="rId119" Type="http://schemas.openxmlformats.org/officeDocument/2006/relationships/tags" Target="../tags/tag908.xml"/><Relationship Id="rId118" Type="http://schemas.openxmlformats.org/officeDocument/2006/relationships/tags" Target="../tags/tag907.xml"/><Relationship Id="rId117" Type="http://schemas.openxmlformats.org/officeDocument/2006/relationships/tags" Target="../tags/tag906.xml"/><Relationship Id="rId116" Type="http://schemas.openxmlformats.org/officeDocument/2006/relationships/tags" Target="../tags/tag905.xml"/><Relationship Id="rId115" Type="http://schemas.openxmlformats.org/officeDocument/2006/relationships/tags" Target="../tags/tag904.xml"/><Relationship Id="rId114" Type="http://schemas.openxmlformats.org/officeDocument/2006/relationships/tags" Target="../tags/tag903.xml"/><Relationship Id="rId113" Type="http://schemas.openxmlformats.org/officeDocument/2006/relationships/tags" Target="../tags/tag902.xml"/><Relationship Id="rId112" Type="http://schemas.openxmlformats.org/officeDocument/2006/relationships/tags" Target="../tags/tag901.xml"/><Relationship Id="rId111" Type="http://schemas.openxmlformats.org/officeDocument/2006/relationships/tags" Target="../tags/tag900.xml"/><Relationship Id="rId110" Type="http://schemas.openxmlformats.org/officeDocument/2006/relationships/tags" Target="../tags/tag899.xml"/><Relationship Id="rId11" Type="http://schemas.openxmlformats.org/officeDocument/2006/relationships/tags" Target="../tags/tag800.xml"/><Relationship Id="rId109" Type="http://schemas.openxmlformats.org/officeDocument/2006/relationships/tags" Target="../tags/tag898.xml"/><Relationship Id="rId108" Type="http://schemas.openxmlformats.org/officeDocument/2006/relationships/tags" Target="../tags/tag897.xml"/><Relationship Id="rId107" Type="http://schemas.openxmlformats.org/officeDocument/2006/relationships/tags" Target="../tags/tag896.xml"/><Relationship Id="rId106" Type="http://schemas.openxmlformats.org/officeDocument/2006/relationships/tags" Target="../tags/tag895.xml"/><Relationship Id="rId105" Type="http://schemas.openxmlformats.org/officeDocument/2006/relationships/tags" Target="../tags/tag894.xml"/><Relationship Id="rId104" Type="http://schemas.openxmlformats.org/officeDocument/2006/relationships/tags" Target="../tags/tag893.xml"/><Relationship Id="rId103" Type="http://schemas.openxmlformats.org/officeDocument/2006/relationships/tags" Target="../tags/tag892.xml"/><Relationship Id="rId102" Type="http://schemas.openxmlformats.org/officeDocument/2006/relationships/tags" Target="../tags/tag891.xml"/><Relationship Id="rId101" Type="http://schemas.openxmlformats.org/officeDocument/2006/relationships/tags" Target="../tags/tag890.xml"/><Relationship Id="rId100" Type="http://schemas.openxmlformats.org/officeDocument/2006/relationships/tags" Target="../tags/tag889.xml"/><Relationship Id="rId10" Type="http://schemas.openxmlformats.org/officeDocument/2006/relationships/tags" Target="../tags/tag799.xml"/><Relationship Id="rId1" Type="http://schemas.openxmlformats.org/officeDocument/2006/relationships/tags" Target="../tags/tag790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2.xml"/><Relationship Id="rId2" Type="http://schemas.openxmlformats.org/officeDocument/2006/relationships/tags" Target="../tags/tag1059.xml"/><Relationship Id="rId1" Type="http://schemas.openxmlformats.org/officeDocument/2006/relationships/tags" Target="../tags/tag1058.xml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8.xml"/><Relationship Id="rId8" Type="http://schemas.openxmlformats.org/officeDocument/2006/relationships/tags" Target="../tags/tag214.xml"/><Relationship Id="rId7" Type="http://schemas.openxmlformats.org/officeDocument/2006/relationships/tags" Target="../tags/tag213.xml"/><Relationship Id="rId6" Type="http://schemas.openxmlformats.org/officeDocument/2006/relationships/tags" Target="../tags/tag212.xml"/><Relationship Id="rId5" Type="http://schemas.openxmlformats.org/officeDocument/2006/relationships/tags" Target="../tags/tag211.xml"/><Relationship Id="rId4" Type="http://schemas.openxmlformats.org/officeDocument/2006/relationships/tags" Target="../tags/tag210.xml"/><Relationship Id="rId3" Type="http://schemas.openxmlformats.org/officeDocument/2006/relationships/tags" Target="../tags/tag209.xml"/><Relationship Id="rId2" Type="http://schemas.openxmlformats.org/officeDocument/2006/relationships/tags" Target="../tags/tag208.xml"/><Relationship Id="rId1" Type="http://schemas.openxmlformats.org/officeDocument/2006/relationships/tags" Target="../tags/tag207.xml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tags" Target="../tags/tag222.xml"/><Relationship Id="rId8" Type="http://schemas.openxmlformats.org/officeDocument/2006/relationships/tags" Target="../tags/tag221.xml"/><Relationship Id="rId7" Type="http://schemas.openxmlformats.org/officeDocument/2006/relationships/tags" Target="../tags/tag220.xml"/><Relationship Id="rId6" Type="http://schemas.openxmlformats.org/officeDocument/2006/relationships/tags" Target="../tags/tag219.xml"/><Relationship Id="rId5" Type="http://schemas.openxmlformats.org/officeDocument/2006/relationships/tags" Target="../tags/tag218.xml"/><Relationship Id="rId4" Type="http://schemas.openxmlformats.org/officeDocument/2006/relationships/tags" Target="../tags/tag217.xml"/><Relationship Id="rId3" Type="http://schemas.openxmlformats.org/officeDocument/2006/relationships/tags" Target="../tags/tag216.xml"/><Relationship Id="rId2" Type="http://schemas.openxmlformats.org/officeDocument/2006/relationships/image" Target="../media/image7.png"/><Relationship Id="rId19" Type="http://schemas.openxmlformats.org/officeDocument/2006/relationships/slideLayout" Target="../slideLayouts/slideLayout18.xml"/><Relationship Id="rId18" Type="http://schemas.openxmlformats.org/officeDocument/2006/relationships/tags" Target="../tags/tag231.xml"/><Relationship Id="rId17" Type="http://schemas.openxmlformats.org/officeDocument/2006/relationships/tags" Target="../tags/tag230.xml"/><Relationship Id="rId16" Type="http://schemas.openxmlformats.org/officeDocument/2006/relationships/tags" Target="../tags/tag229.xml"/><Relationship Id="rId15" Type="http://schemas.openxmlformats.org/officeDocument/2006/relationships/tags" Target="../tags/tag228.xml"/><Relationship Id="rId14" Type="http://schemas.openxmlformats.org/officeDocument/2006/relationships/tags" Target="../tags/tag227.xml"/><Relationship Id="rId13" Type="http://schemas.openxmlformats.org/officeDocument/2006/relationships/tags" Target="../tags/tag226.xml"/><Relationship Id="rId12" Type="http://schemas.openxmlformats.org/officeDocument/2006/relationships/tags" Target="../tags/tag225.xml"/><Relationship Id="rId11" Type="http://schemas.openxmlformats.org/officeDocument/2006/relationships/tags" Target="../tags/tag224.xml"/><Relationship Id="rId10" Type="http://schemas.openxmlformats.org/officeDocument/2006/relationships/tags" Target="../tags/tag223.xml"/><Relationship Id="rId1" Type="http://schemas.openxmlformats.org/officeDocument/2006/relationships/tags" Target="../tags/tag21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tags" Target="../tags/tag232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tags" Target="../tags/tag233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tags" Target="../tags/tag234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tags" Target="../tags/tag235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tags" Target="../tags/tag236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7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婴幼儿照护</a:t>
            </a:r>
            <a:r>
              <a:rPr lang="zh-CN" altLang="en-US" dirty="0"/>
              <a:t>实务</a:t>
            </a:r>
            <a:endParaRPr lang="zh-CN" altLang="en-US" dirty="0"/>
          </a:p>
        </p:txBody>
      </p:sp>
    </p:spTree>
    <p:custDataLst>
      <p:tags r:id="rId2"/>
    </p:custDataLst>
  </p:cSld>
  <p:clrMapOvr>
    <a:masterClrMapping/>
  </p:clrMapOvr>
  <p:transition spd="slow">
    <p:wip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786130" y="668020"/>
            <a:ext cx="10582275" cy="3564890"/>
          </a:xfrm>
          <a:prstGeom prst="rect">
            <a:avLst/>
          </a:prstGeom>
          <a:noFill/>
          <a:ln w="9525">
            <a:noFill/>
          </a:ln>
        </p:spPr>
        <p:txBody>
          <a:bodyPr>
            <a:noAutofit/>
          </a:bodyPr>
          <a:p>
            <a:pPr indent="0">
              <a:lnSpc>
                <a:spcPct val="200000"/>
              </a:lnSpc>
            </a:pPr>
            <a:r>
              <a:rPr lang="zh-CN" sz="2800" b="1">
                <a:solidFill>
                  <a:srgbClr val="002060"/>
                </a:solidFill>
                <a:ea typeface="宋体" panose="02010600030101010101" pitchFamily="2" charset="-122"/>
              </a:rPr>
              <a:t>课堂</a:t>
            </a:r>
            <a:r>
              <a:rPr lang="zh-CN" sz="2800" b="1">
                <a:solidFill>
                  <a:srgbClr val="002060"/>
                </a:solidFill>
                <a:ea typeface="宋体" panose="02010600030101010101" pitchFamily="2" charset="-122"/>
              </a:rPr>
              <a:t>讨论</a:t>
            </a:r>
            <a:endParaRPr lang="zh-CN" sz="2800" b="1">
              <a:solidFill>
                <a:srgbClr val="002060"/>
              </a:solidFill>
              <a:ea typeface="宋体" panose="02010600030101010101" pitchFamily="2" charset="-122"/>
            </a:endParaRPr>
          </a:p>
          <a:p>
            <a:pPr indent="0">
              <a:lnSpc>
                <a:spcPct val="200000"/>
              </a:lnSpc>
            </a:pPr>
            <a:r>
              <a:rPr lang="zh-CN" sz="2800" b="1">
                <a:solidFill>
                  <a:srgbClr val="002060"/>
                </a:solidFill>
                <a:ea typeface="宋体" panose="02010600030101010101" pitchFamily="2" charset="-122"/>
              </a:rPr>
              <a:t> </a:t>
            </a:r>
            <a:r>
              <a:rPr lang="en-US" altLang="zh-CN" sz="2800" b="1">
                <a:solidFill>
                  <a:srgbClr val="002060"/>
                </a:solidFill>
                <a:ea typeface="宋体" panose="02010600030101010101" pitchFamily="2" charset="-122"/>
              </a:rPr>
              <a:t>       </a:t>
            </a:r>
            <a:r>
              <a:rPr lang="zh-CN" sz="2800" b="1">
                <a:solidFill>
                  <a:srgbClr val="002060"/>
                </a:solidFill>
                <a:ea typeface="宋体" panose="02010600030101010101" pitchFamily="2" charset="-122"/>
              </a:rPr>
              <a:t>西西小朋友两岁半了，经常在托育机构抢别的小朋友的东西，有时候还会抓其他</a:t>
            </a:r>
            <a:r>
              <a:rPr lang="en-US" sz="2800" b="1">
                <a:solidFill>
                  <a:srgbClr val="002060"/>
                </a:solidFill>
                <a:latin typeface="宋体" panose="02010600030101010101" pitchFamily="2" charset="-122"/>
              </a:rPr>
              <a:t> </a:t>
            </a:r>
            <a:r>
              <a:rPr lang="zh-CN" sz="2800" b="1">
                <a:solidFill>
                  <a:srgbClr val="002060"/>
                </a:solidFill>
                <a:ea typeface="宋体" panose="02010600030101010101" pitchFamily="2" charset="-122"/>
              </a:rPr>
              <a:t>小朋友。经常有家长向老师投诉自己的孩子被西西抓伤了，老师也觉得非常苦恼。</a:t>
            </a:r>
            <a:r>
              <a:rPr lang="en-US" altLang="zh-CN" sz="2800" b="1">
                <a:solidFill>
                  <a:srgbClr val="002060"/>
                </a:solidFill>
                <a:ea typeface="宋体" panose="02010600030101010101" pitchFamily="2" charset="-122"/>
              </a:rPr>
              <a:t>        </a:t>
            </a:r>
            <a:r>
              <a:rPr lang="zh-CN" sz="2800" b="1">
                <a:solidFill>
                  <a:srgbClr val="002060"/>
                </a:solidFill>
                <a:ea typeface="宋体" panose="02010600030101010101" pitchFamily="2" charset="-122"/>
              </a:rPr>
              <a:t>如果你是老师，请尝试根据西西抓人的行为制订一份观察计划，计划应包含观察</a:t>
            </a:r>
            <a:r>
              <a:rPr lang="en-US" sz="2800" b="1">
                <a:solidFill>
                  <a:srgbClr val="002060"/>
                </a:solidFill>
                <a:latin typeface="宋体" panose="02010600030101010101" pitchFamily="2" charset="-122"/>
              </a:rPr>
              <a:t> </a:t>
            </a:r>
            <a:r>
              <a:rPr lang="zh-CN" sz="2800" b="1">
                <a:solidFill>
                  <a:srgbClr val="002060"/>
                </a:solidFill>
                <a:ea typeface="宋体" panose="02010600030101010101" pitchFamily="2" charset="-122"/>
              </a:rPr>
              <a:t>目的、观察对象、观察时间与情境、观察方法、观察工具等。</a:t>
            </a:r>
            <a:endParaRPr lang="zh-CN" altLang="en-US" sz="2800" b="1">
              <a:solidFill>
                <a:srgbClr val="002060"/>
              </a:solidFill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16000" y="1112520"/>
            <a:ext cx="10673080" cy="410718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64565" y="1289685"/>
            <a:ext cx="10591165" cy="438150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1297305" y="1466850"/>
            <a:ext cx="9848850" cy="35382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200000"/>
              </a:lnSpc>
            </a:pPr>
            <a:r>
              <a:rPr lang="zh-CN" sz="2800" b="1">
                <a:solidFill>
                  <a:srgbClr val="002060"/>
                </a:solidFill>
                <a:ea typeface="宋体" panose="02010600030101010101" pitchFamily="2" charset="-122"/>
              </a:rPr>
              <a:t>课堂</a:t>
            </a:r>
            <a:r>
              <a:rPr lang="zh-CN" sz="2800" b="1">
                <a:solidFill>
                  <a:srgbClr val="002060"/>
                </a:solidFill>
                <a:ea typeface="宋体" panose="02010600030101010101" pitchFamily="2" charset="-122"/>
              </a:rPr>
              <a:t>讨论</a:t>
            </a:r>
            <a:endParaRPr lang="zh-CN" sz="2800" b="1">
              <a:solidFill>
                <a:srgbClr val="002060"/>
              </a:solidFill>
              <a:ea typeface="宋体" panose="02010600030101010101" pitchFamily="2" charset="-122"/>
            </a:endParaRPr>
          </a:p>
          <a:p>
            <a:pPr indent="0" fontAlgn="auto">
              <a:lnSpc>
                <a:spcPct val="200000"/>
              </a:lnSpc>
            </a:pPr>
            <a:r>
              <a:rPr lang="en-US" altLang="zh-CN" sz="2800" b="1">
                <a:solidFill>
                  <a:srgbClr val="002060"/>
                </a:solidFill>
                <a:ea typeface="宋体" panose="02010600030101010101" pitchFamily="2" charset="-122"/>
              </a:rPr>
              <a:t>        </a:t>
            </a:r>
            <a:r>
              <a:rPr lang="zh-CN" sz="2800" b="1">
                <a:solidFill>
                  <a:srgbClr val="002060"/>
                </a:solidFill>
                <a:ea typeface="宋体" panose="02010600030101010101" pitchFamily="2" charset="-122"/>
              </a:rPr>
              <a:t>某托育机构最近开设了乳儿班(为6~12个月大的婴儿开设的班级),来了6位不 同月龄的宝宝。作为乳儿班的保教人员，你会如何为这个班级制订日程安排呢?</a:t>
            </a:r>
            <a:endParaRPr lang="zh-CN" altLang="en-US" sz="2800" b="1">
              <a:solidFill>
                <a:srgbClr val="002060"/>
              </a:solidFill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5" name="组合 4" descr="7b0a202020202274657874626f78223a2022220a7d0a"/>
          <p:cNvGrpSpPr/>
          <p:nvPr/>
        </p:nvGrpSpPr>
        <p:grpSpPr>
          <a:xfrm>
            <a:off x="1473835" y="904240"/>
            <a:ext cx="9805670" cy="5477510"/>
            <a:chOff x="5402" y="3594"/>
            <a:chExt cx="8398" cy="3612"/>
          </a:xfrm>
        </p:grpSpPr>
        <p:grpSp>
          <p:nvGrpSpPr>
            <p:cNvPr id="4" name="组合 3"/>
            <p:cNvGrpSpPr/>
            <p:nvPr/>
          </p:nvGrpSpPr>
          <p:grpSpPr>
            <a:xfrm>
              <a:off x="5402" y="3594"/>
              <a:ext cx="8398" cy="3612"/>
              <a:chOff x="5402" y="3594"/>
              <a:chExt cx="8398" cy="3612"/>
            </a:xfrm>
          </p:grpSpPr>
          <p:sp>
            <p:nvSpPr>
              <p:cNvPr id="181" name="Freeform 107"/>
              <p:cNvSpPr>
                <a:spLocks noEditPoints="1"/>
              </p:cNvSpPr>
              <p:nvPr>
                <p:custDataLst>
                  <p:tags r:id="rId1"/>
                </p:custDataLst>
              </p:nvPr>
            </p:nvSpPr>
            <p:spPr bwMode="auto">
              <a:xfrm>
                <a:off x="13134" y="6734"/>
                <a:ext cx="124" cy="128"/>
              </a:xfrm>
              <a:custGeom>
                <a:avLst/>
                <a:gdLst>
                  <a:gd name="T0" fmla="*/ 18 w 19"/>
                  <a:gd name="T1" fmla="*/ 15 h 20"/>
                  <a:gd name="T2" fmla="*/ 19 w 19"/>
                  <a:gd name="T3" fmla="*/ 13 h 20"/>
                  <a:gd name="T4" fmla="*/ 17 w 19"/>
                  <a:gd name="T5" fmla="*/ 11 h 20"/>
                  <a:gd name="T6" fmla="*/ 17 w 19"/>
                  <a:gd name="T7" fmla="*/ 9 h 20"/>
                  <a:gd name="T8" fmla="*/ 19 w 19"/>
                  <a:gd name="T9" fmla="*/ 7 h 20"/>
                  <a:gd name="T10" fmla="*/ 18 w 19"/>
                  <a:gd name="T11" fmla="*/ 5 h 20"/>
                  <a:gd name="T12" fmla="*/ 15 w 19"/>
                  <a:gd name="T13" fmla="*/ 5 h 20"/>
                  <a:gd name="T14" fmla="*/ 14 w 19"/>
                  <a:gd name="T15" fmla="*/ 4 h 20"/>
                  <a:gd name="T16" fmla="*/ 14 w 19"/>
                  <a:gd name="T17" fmla="*/ 1 h 20"/>
                  <a:gd name="T18" fmla="*/ 12 w 19"/>
                  <a:gd name="T19" fmla="*/ 0 h 20"/>
                  <a:gd name="T20" fmla="*/ 10 w 19"/>
                  <a:gd name="T21" fmla="*/ 2 h 20"/>
                  <a:gd name="T22" fmla="*/ 8 w 19"/>
                  <a:gd name="T23" fmla="*/ 2 h 20"/>
                  <a:gd name="T24" fmla="*/ 7 w 19"/>
                  <a:gd name="T25" fmla="*/ 0 h 20"/>
                  <a:gd name="T26" fmla="*/ 4 w 19"/>
                  <a:gd name="T27" fmla="*/ 1 h 20"/>
                  <a:gd name="T28" fmla="*/ 5 w 19"/>
                  <a:gd name="T29" fmla="*/ 4 h 20"/>
                  <a:gd name="T30" fmla="*/ 3 w 19"/>
                  <a:gd name="T31" fmla="*/ 5 h 20"/>
                  <a:gd name="T32" fmla="*/ 0 w 19"/>
                  <a:gd name="T33" fmla="*/ 5 h 20"/>
                  <a:gd name="T34" fmla="*/ 0 w 19"/>
                  <a:gd name="T35" fmla="*/ 7 h 20"/>
                  <a:gd name="T36" fmla="*/ 2 w 19"/>
                  <a:gd name="T37" fmla="*/ 9 h 20"/>
                  <a:gd name="T38" fmla="*/ 2 w 19"/>
                  <a:gd name="T39" fmla="*/ 11 h 20"/>
                  <a:gd name="T40" fmla="*/ 0 w 19"/>
                  <a:gd name="T41" fmla="*/ 13 h 20"/>
                  <a:gd name="T42" fmla="*/ 1 w 19"/>
                  <a:gd name="T43" fmla="*/ 15 h 20"/>
                  <a:gd name="T44" fmla="*/ 3 w 19"/>
                  <a:gd name="T45" fmla="*/ 15 h 20"/>
                  <a:gd name="T46" fmla="*/ 5 w 19"/>
                  <a:gd name="T47" fmla="*/ 16 h 20"/>
                  <a:gd name="T48" fmla="*/ 4 w 19"/>
                  <a:gd name="T49" fmla="*/ 19 h 20"/>
                  <a:gd name="T50" fmla="*/ 7 w 19"/>
                  <a:gd name="T51" fmla="*/ 20 h 20"/>
                  <a:gd name="T52" fmla="*/ 9 w 19"/>
                  <a:gd name="T53" fmla="*/ 18 h 20"/>
                  <a:gd name="T54" fmla="*/ 10 w 19"/>
                  <a:gd name="T55" fmla="*/ 18 h 20"/>
                  <a:gd name="T56" fmla="*/ 12 w 19"/>
                  <a:gd name="T57" fmla="*/ 20 h 20"/>
                  <a:gd name="T58" fmla="*/ 14 w 19"/>
                  <a:gd name="T59" fmla="*/ 19 h 20"/>
                  <a:gd name="T60" fmla="*/ 14 w 19"/>
                  <a:gd name="T61" fmla="*/ 16 h 20"/>
                  <a:gd name="T62" fmla="*/ 15 w 19"/>
                  <a:gd name="T63" fmla="*/ 15 h 20"/>
                  <a:gd name="T64" fmla="*/ 18 w 19"/>
                  <a:gd name="T65" fmla="*/ 15 h 20"/>
                  <a:gd name="T66" fmla="*/ 8 w 19"/>
                  <a:gd name="T67" fmla="*/ 13 h 20"/>
                  <a:gd name="T68" fmla="*/ 6 w 19"/>
                  <a:gd name="T69" fmla="*/ 9 h 20"/>
                  <a:gd name="T70" fmla="*/ 11 w 19"/>
                  <a:gd name="T71" fmla="*/ 6 h 20"/>
                  <a:gd name="T72" fmla="*/ 13 w 19"/>
                  <a:gd name="T73" fmla="*/ 11 h 20"/>
                  <a:gd name="T74" fmla="*/ 8 w 19"/>
                  <a:gd name="T75" fmla="*/ 13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9" h="20">
                    <a:moveTo>
                      <a:pt x="18" y="15"/>
                    </a:moveTo>
                    <a:cubicBezTo>
                      <a:pt x="19" y="13"/>
                      <a:pt x="19" y="13"/>
                      <a:pt x="19" y="13"/>
                    </a:cubicBezTo>
                    <a:cubicBezTo>
                      <a:pt x="17" y="11"/>
                      <a:pt x="17" y="11"/>
                      <a:pt x="17" y="11"/>
                    </a:cubicBezTo>
                    <a:cubicBezTo>
                      <a:pt x="17" y="10"/>
                      <a:pt x="17" y="10"/>
                      <a:pt x="17" y="9"/>
                    </a:cubicBezTo>
                    <a:cubicBezTo>
                      <a:pt x="19" y="7"/>
                      <a:pt x="19" y="7"/>
                      <a:pt x="19" y="7"/>
                    </a:cubicBezTo>
                    <a:cubicBezTo>
                      <a:pt x="18" y="5"/>
                      <a:pt x="18" y="5"/>
                      <a:pt x="18" y="5"/>
                    </a:cubicBezTo>
                    <a:cubicBezTo>
                      <a:pt x="15" y="5"/>
                      <a:pt x="15" y="5"/>
                      <a:pt x="15" y="5"/>
                    </a:cubicBezTo>
                    <a:cubicBezTo>
                      <a:pt x="15" y="5"/>
                      <a:pt x="15" y="4"/>
                      <a:pt x="14" y="4"/>
                    </a:cubicBezTo>
                    <a:cubicBezTo>
                      <a:pt x="14" y="1"/>
                      <a:pt x="14" y="1"/>
                      <a:pt x="14" y="1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10" y="2"/>
                      <a:pt x="9" y="2"/>
                      <a:pt x="8" y="2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4" y="4"/>
                      <a:pt x="4" y="5"/>
                      <a:pt x="3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2" y="9"/>
                      <a:pt x="2" y="9"/>
                      <a:pt x="2" y="9"/>
                    </a:cubicBezTo>
                    <a:cubicBezTo>
                      <a:pt x="2" y="10"/>
                      <a:pt x="2" y="10"/>
                      <a:pt x="2" y="11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3" y="15"/>
                      <a:pt x="3" y="15"/>
                      <a:pt x="3" y="15"/>
                    </a:cubicBezTo>
                    <a:cubicBezTo>
                      <a:pt x="4" y="15"/>
                      <a:pt x="4" y="16"/>
                      <a:pt x="5" y="16"/>
                    </a:cubicBezTo>
                    <a:cubicBezTo>
                      <a:pt x="4" y="19"/>
                      <a:pt x="4" y="19"/>
                      <a:pt x="4" y="19"/>
                    </a:cubicBezTo>
                    <a:cubicBezTo>
                      <a:pt x="7" y="20"/>
                      <a:pt x="7" y="20"/>
                      <a:pt x="7" y="20"/>
                    </a:cubicBezTo>
                    <a:cubicBezTo>
                      <a:pt x="9" y="18"/>
                      <a:pt x="9" y="18"/>
                      <a:pt x="9" y="18"/>
                    </a:cubicBezTo>
                    <a:cubicBezTo>
                      <a:pt x="9" y="18"/>
                      <a:pt x="10" y="18"/>
                      <a:pt x="10" y="18"/>
                    </a:cubicBezTo>
                    <a:cubicBezTo>
                      <a:pt x="12" y="20"/>
                      <a:pt x="12" y="20"/>
                      <a:pt x="12" y="20"/>
                    </a:cubicBezTo>
                    <a:cubicBezTo>
                      <a:pt x="14" y="19"/>
                      <a:pt x="14" y="19"/>
                      <a:pt x="14" y="19"/>
                    </a:cubicBezTo>
                    <a:cubicBezTo>
                      <a:pt x="14" y="16"/>
                      <a:pt x="14" y="16"/>
                      <a:pt x="14" y="16"/>
                    </a:cubicBezTo>
                    <a:cubicBezTo>
                      <a:pt x="15" y="16"/>
                      <a:pt x="15" y="15"/>
                      <a:pt x="15" y="15"/>
                    </a:cubicBezTo>
                    <a:lnTo>
                      <a:pt x="18" y="15"/>
                    </a:lnTo>
                    <a:close/>
                    <a:moveTo>
                      <a:pt x="8" y="13"/>
                    </a:moveTo>
                    <a:cubicBezTo>
                      <a:pt x="6" y="13"/>
                      <a:pt x="5" y="10"/>
                      <a:pt x="6" y="9"/>
                    </a:cubicBezTo>
                    <a:cubicBezTo>
                      <a:pt x="7" y="7"/>
                      <a:pt x="9" y="6"/>
                      <a:pt x="11" y="6"/>
                    </a:cubicBezTo>
                    <a:cubicBezTo>
                      <a:pt x="13" y="7"/>
                      <a:pt x="14" y="9"/>
                      <a:pt x="13" y="11"/>
                    </a:cubicBezTo>
                    <a:cubicBezTo>
                      <a:pt x="12" y="13"/>
                      <a:pt x="10" y="14"/>
                      <a:pt x="8" y="13"/>
                    </a:cubicBezTo>
                  </a:path>
                </a:pathLst>
              </a:cu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82" name="Freeform 108"/>
              <p:cNvSpPr>
                <a:spLocks noEditPoints="1"/>
              </p:cNvSpPr>
              <p:nvPr>
                <p:custDataLst>
                  <p:tags r:id="rId2"/>
                </p:custDataLst>
              </p:nvPr>
            </p:nvSpPr>
            <p:spPr bwMode="auto">
              <a:xfrm>
                <a:off x="5757" y="3807"/>
                <a:ext cx="186" cy="188"/>
              </a:xfrm>
              <a:custGeom>
                <a:avLst/>
                <a:gdLst>
                  <a:gd name="T0" fmla="*/ 23 w 29"/>
                  <a:gd name="T1" fmla="*/ 26 h 29"/>
                  <a:gd name="T2" fmla="*/ 26 w 29"/>
                  <a:gd name="T3" fmla="*/ 24 h 29"/>
                  <a:gd name="T4" fmla="*/ 24 w 29"/>
                  <a:gd name="T5" fmla="*/ 20 h 29"/>
                  <a:gd name="T6" fmla="*/ 25 w 29"/>
                  <a:gd name="T7" fmla="*/ 18 h 29"/>
                  <a:gd name="T8" fmla="*/ 29 w 29"/>
                  <a:gd name="T9" fmla="*/ 17 h 29"/>
                  <a:gd name="T10" fmla="*/ 29 w 29"/>
                  <a:gd name="T11" fmla="*/ 13 h 29"/>
                  <a:gd name="T12" fmla="*/ 25 w 29"/>
                  <a:gd name="T13" fmla="*/ 12 h 29"/>
                  <a:gd name="T14" fmla="*/ 24 w 29"/>
                  <a:gd name="T15" fmla="*/ 10 h 29"/>
                  <a:gd name="T16" fmla="*/ 26 w 29"/>
                  <a:gd name="T17" fmla="*/ 6 h 29"/>
                  <a:gd name="T18" fmla="*/ 24 w 29"/>
                  <a:gd name="T19" fmla="*/ 3 h 29"/>
                  <a:gd name="T20" fmla="*/ 20 w 29"/>
                  <a:gd name="T21" fmla="*/ 5 h 29"/>
                  <a:gd name="T22" fmla="*/ 18 w 29"/>
                  <a:gd name="T23" fmla="*/ 4 h 29"/>
                  <a:gd name="T24" fmla="*/ 17 w 29"/>
                  <a:gd name="T25" fmla="*/ 0 h 29"/>
                  <a:gd name="T26" fmla="*/ 13 w 29"/>
                  <a:gd name="T27" fmla="*/ 0 h 29"/>
                  <a:gd name="T28" fmla="*/ 12 w 29"/>
                  <a:gd name="T29" fmla="*/ 4 h 29"/>
                  <a:gd name="T30" fmla="*/ 10 w 29"/>
                  <a:gd name="T31" fmla="*/ 5 h 29"/>
                  <a:gd name="T32" fmla="*/ 6 w 29"/>
                  <a:gd name="T33" fmla="*/ 3 h 29"/>
                  <a:gd name="T34" fmla="*/ 4 w 29"/>
                  <a:gd name="T35" fmla="*/ 5 h 29"/>
                  <a:gd name="T36" fmla="*/ 5 w 29"/>
                  <a:gd name="T37" fmla="*/ 9 h 29"/>
                  <a:gd name="T38" fmla="*/ 4 w 29"/>
                  <a:gd name="T39" fmla="*/ 11 h 29"/>
                  <a:gd name="T40" fmla="*/ 0 w 29"/>
                  <a:gd name="T41" fmla="*/ 12 h 29"/>
                  <a:gd name="T42" fmla="*/ 0 w 29"/>
                  <a:gd name="T43" fmla="*/ 16 h 29"/>
                  <a:gd name="T44" fmla="*/ 4 w 29"/>
                  <a:gd name="T45" fmla="*/ 17 h 29"/>
                  <a:gd name="T46" fmla="*/ 5 w 29"/>
                  <a:gd name="T47" fmla="*/ 19 h 29"/>
                  <a:gd name="T48" fmla="*/ 3 w 29"/>
                  <a:gd name="T49" fmla="*/ 23 h 29"/>
                  <a:gd name="T50" fmla="*/ 5 w 29"/>
                  <a:gd name="T51" fmla="*/ 25 h 29"/>
                  <a:gd name="T52" fmla="*/ 9 w 29"/>
                  <a:gd name="T53" fmla="*/ 24 h 29"/>
                  <a:gd name="T54" fmla="*/ 11 w 29"/>
                  <a:gd name="T55" fmla="*/ 25 h 29"/>
                  <a:gd name="T56" fmla="*/ 12 w 29"/>
                  <a:gd name="T57" fmla="*/ 29 h 29"/>
                  <a:gd name="T58" fmla="*/ 16 w 29"/>
                  <a:gd name="T59" fmla="*/ 29 h 29"/>
                  <a:gd name="T60" fmla="*/ 17 w 29"/>
                  <a:gd name="T61" fmla="*/ 25 h 29"/>
                  <a:gd name="T62" fmla="*/ 20 w 29"/>
                  <a:gd name="T63" fmla="*/ 24 h 29"/>
                  <a:gd name="T64" fmla="*/ 23 w 29"/>
                  <a:gd name="T65" fmla="*/ 26 h 29"/>
                  <a:gd name="T66" fmla="*/ 11 w 29"/>
                  <a:gd name="T67" fmla="*/ 18 h 29"/>
                  <a:gd name="T68" fmla="*/ 11 w 29"/>
                  <a:gd name="T69" fmla="*/ 11 h 29"/>
                  <a:gd name="T70" fmla="*/ 19 w 29"/>
                  <a:gd name="T71" fmla="*/ 11 h 29"/>
                  <a:gd name="T72" fmla="*/ 18 w 29"/>
                  <a:gd name="T73" fmla="*/ 18 h 29"/>
                  <a:gd name="T74" fmla="*/ 11 w 29"/>
                  <a:gd name="T75" fmla="*/ 18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29" h="29">
                    <a:moveTo>
                      <a:pt x="23" y="26"/>
                    </a:moveTo>
                    <a:cubicBezTo>
                      <a:pt x="26" y="24"/>
                      <a:pt x="26" y="24"/>
                      <a:pt x="26" y="24"/>
                    </a:cubicBezTo>
                    <a:cubicBezTo>
                      <a:pt x="24" y="20"/>
                      <a:pt x="24" y="20"/>
                      <a:pt x="24" y="20"/>
                    </a:cubicBezTo>
                    <a:cubicBezTo>
                      <a:pt x="24" y="19"/>
                      <a:pt x="25" y="19"/>
                      <a:pt x="25" y="18"/>
                    </a:cubicBezTo>
                    <a:cubicBezTo>
                      <a:pt x="29" y="17"/>
                      <a:pt x="29" y="17"/>
                      <a:pt x="29" y="17"/>
                    </a:cubicBezTo>
                    <a:cubicBezTo>
                      <a:pt x="29" y="13"/>
                      <a:pt x="29" y="13"/>
                      <a:pt x="29" y="13"/>
                    </a:cubicBezTo>
                    <a:cubicBezTo>
                      <a:pt x="25" y="12"/>
                      <a:pt x="25" y="12"/>
                      <a:pt x="25" y="12"/>
                    </a:cubicBezTo>
                    <a:cubicBezTo>
                      <a:pt x="25" y="11"/>
                      <a:pt x="25" y="10"/>
                      <a:pt x="24" y="10"/>
                    </a:cubicBezTo>
                    <a:cubicBezTo>
                      <a:pt x="26" y="6"/>
                      <a:pt x="26" y="6"/>
                      <a:pt x="26" y="6"/>
                    </a:cubicBezTo>
                    <a:cubicBezTo>
                      <a:pt x="24" y="3"/>
                      <a:pt x="24" y="3"/>
                      <a:pt x="24" y="3"/>
                    </a:cubicBezTo>
                    <a:cubicBezTo>
                      <a:pt x="20" y="5"/>
                      <a:pt x="20" y="5"/>
                      <a:pt x="20" y="5"/>
                    </a:cubicBezTo>
                    <a:cubicBezTo>
                      <a:pt x="20" y="5"/>
                      <a:pt x="19" y="4"/>
                      <a:pt x="18" y="4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2" y="4"/>
                      <a:pt x="12" y="4"/>
                      <a:pt x="12" y="4"/>
                    </a:cubicBezTo>
                    <a:cubicBezTo>
                      <a:pt x="11" y="4"/>
                      <a:pt x="11" y="4"/>
                      <a:pt x="10" y="5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5" y="9"/>
                      <a:pt x="5" y="9"/>
                      <a:pt x="5" y="9"/>
                    </a:cubicBezTo>
                    <a:cubicBezTo>
                      <a:pt x="5" y="9"/>
                      <a:pt x="5" y="10"/>
                      <a:pt x="4" y="11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4" y="17"/>
                      <a:pt x="4" y="17"/>
                      <a:pt x="4" y="17"/>
                    </a:cubicBezTo>
                    <a:cubicBezTo>
                      <a:pt x="4" y="18"/>
                      <a:pt x="5" y="19"/>
                      <a:pt x="5" y="19"/>
                    </a:cubicBezTo>
                    <a:cubicBezTo>
                      <a:pt x="3" y="23"/>
                      <a:pt x="3" y="23"/>
                      <a:pt x="3" y="23"/>
                    </a:cubicBezTo>
                    <a:cubicBezTo>
                      <a:pt x="5" y="25"/>
                      <a:pt x="5" y="25"/>
                      <a:pt x="5" y="25"/>
                    </a:cubicBezTo>
                    <a:cubicBezTo>
                      <a:pt x="9" y="24"/>
                      <a:pt x="9" y="24"/>
                      <a:pt x="9" y="24"/>
                    </a:cubicBezTo>
                    <a:cubicBezTo>
                      <a:pt x="10" y="24"/>
                      <a:pt x="10" y="24"/>
                      <a:pt x="11" y="25"/>
                    </a:cubicBezTo>
                    <a:cubicBezTo>
                      <a:pt x="12" y="29"/>
                      <a:pt x="12" y="29"/>
                      <a:pt x="12" y="29"/>
                    </a:cubicBezTo>
                    <a:cubicBezTo>
                      <a:pt x="16" y="29"/>
                      <a:pt x="16" y="29"/>
                      <a:pt x="16" y="29"/>
                    </a:cubicBezTo>
                    <a:cubicBezTo>
                      <a:pt x="17" y="25"/>
                      <a:pt x="17" y="25"/>
                      <a:pt x="17" y="25"/>
                    </a:cubicBezTo>
                    <a:cubicBezTo>
                      <a:pt x="18" y="25"/>
                      <a:pt x="19" y="24"/>
                      <a:pt x="20" y="24"/>
                    </a:cubicBezTo>
                    <a:lnTo>
                      <a:pt x="23" y="26"/>
                    </a:lnTo>
                    <a:close/>
                    <a:moveTo>
                      <a:pt x="11" y="18"/>
                    </a:moveTo>
                    <a:cubicBezTo>
                      <a:pt x="9" y="16"/>
                      <a:pt x="9" y="12"/>
                      <a:pt x="11" y="11"/>
                    </a:cubicBezTo>
                    <a:cubicBezTo>
                      <a:pt x="13" y="9"/>
                      <a:pt x="17" y="9"/>
                      <a:pt x="19" y="11"/>
                    </a:cubicBezTo>
                    <a:cubicBezTo>
                      <a:pt x="21" y="13"/>
                      <a:pt x="20" y="16"/>
                      <a:pt x="18" y="18"/>
                    </a:cubicBezTo>
                    <a:cubicBezTo>
                      <a:pt x="16" y="20"/>
                      <a:pt x="13" y="20"/>
                      <a:pt x="11" y="18"/>
                    </a:cubicBezTo>
                  </a:path>
                </a:pathLst>
              </a:cu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83" name="Freeform 109"/>
              <p:cNvSpPr>
                <a:spLocks noEditPoints="1"/>
              </p:cNvSpPr>
              <p:nvPr>
                <p:custDataLst>
                  <p:tags r:id="rId3"/>
                </p:custDataLst>
              </p:nvPr>
            </p:nvSpPr>
            <p:spPr bwMode="auto">
              <a:xfrm>
                <a:off x="5646" y="3969"/>
                <a:ext cx="97" cy="92"/>
              </a:xfrm>
              <a:custGeom>
                <a:avLst/>
                <a:gdLst>
                  <a:gd name="T0" fmla="*/ 12 w 15"/>
                  <a:gd name="T1" fmla="*/ 13 h 14"/>
                  <a:gd name="T2" fmla="*/ 13 w 15"/>
                  <a:gd name="T3" fmla="*/ 12 h 14"/>
                  <a:gd name="T4" fmla="*/ 12 w 15"/>
                  <a:gd name="T5" fmla="*/ 10 h 14"/>
                  <a:gd name="T6" fmla="*/ 13 w 15"/>
                  <a:gd name="T7" fmla="*/ 9 h 14"/>
                  <a:gd name="T8" fmla="*/ 15 w 15"/>
                  <a:gd name="T9" fmla="*/ 8 h 14"/>
                  <a:gd name="T10" fmla="*/ 15 w 15"/>
                  <a:gd name="T11" fmla="*/ 6 h 14"/>
                  <a:gd name="T12" fmla="*/ 13 w 15"/>
                  <a:gd name="T13" fmla="*/ 6 h 14"/>
                  <a:gd name="T14" fmla="*/ 12 w 15"/>
                  <a:gd name="T15" fmla="*/ 5 h 14"/>
                  <a:gd name="T16" fmla="*/ 14 w 15"/>
                  <a:gd name="T17" fmla="*/ 3 h 14"/>
                  <a:gd name="T18" fmla="*/ 12 w 15"/>
                  <a:gd name="T19" fmla="*/ 2 h 14"/>
                  <a:gd name="T20" fmla="*/ 10 w 15"/>
                  <a:gd name="T21" fmla="*/ 2 h 14"/>
                  <a:gd name="T22" fmla="*/ 9 w 15"/>
                  <a:gd name="T23" fmla="*/ 2 h 14"/>
                  <a:gd name="T24" fmla="*/ 9 w 15"/>
                  <a:gd name="T25" fmla="*/ 0 h 14"/>
                  <a:gd name="T26" fmla="*/ 7 w 15"/>
                  <a:gd name="T27" fmla="*/ 0 h 14"/>
                  <a:gd name="T28" fmla="*/ 6 w 15"/>
                  <a:gd name="T29" fmla="*/ 2 h 14"/>
                  <a:gd name="T30" fmla="*/ 5 w 15"/>
                  <a:gd name="T31" fmla="*/ 2 h 14"/>
                  <a:gd name="T32" fmla="*/ 3 w 15"/>
                  <a:gd name="T33" fmla="*/ 1 h 14"/>
                  <a:gd name="T34" fmla="*/ 2 w 15"/>
                  <a:gd name="T35" fmla="*/ 2 h 14"/>
                  <a:gd name="T36" fmla="*/ 3 w 15"/>
                  <a:gd name="T37" fmla="*/ 4 h 14"/>
                  <a:gd name="T38" fmla="*/ 2 w 15"/>
                  <a:gd name="T39" fmla="*/ 5 h 14"/>
                  <a:gd name="T40" fmla="*/ 0 w 15"/>
                  <a:gd name="T41" fmla="*/ 6 h 14"/>
                  <a:gd name="T42" fmla="*/ 0 w 15"/>
                  <a:gd name="T43" fmla="*/ 8 h 14"/>
                  <a:gd name="T44" fmla="*/ 2 w 15"/>
                  <a:gd name="T45" fmla="*/ 8 h 14"/>
                  <a:gd name="T46" fmla="*/ 3 w 15"/>
                  <a:gd name="T47" fmla="*/ 9 h 14"/>
                  <a:gd name="T48" fmla="*/ 2 w 15"/>
                  <a:gd name="T49" fmla="*/ 11 h 14"/>
                  <a:gd name="T50" fmla="*/ 3 w 15"/>
                  <a:gd name="T51" fmla="*/ 13 h 14"/>
                  <a:gd name="T52" fmla="*/ 5 w 15"/>
                  <a:gd name="T53" fmla="*/ 12 h 14"/>
                  <a:gd name="T54" fmla="*/ 6 w 15"/>
                  <a:gd name="T55" fmla="*/ 12 h 14"/>
                  <a:gd name="T56" fmla="*/ 6 w 15"/>
                  <a:gd name="T57" fmla="*/ 14 h 14"/>
                  <a:gd name="T58" fmla="*/ 8 w 15"/>
                  <a:gd name="T59" fmla="*/ 14 h 14"/>
                  <a:gd name="T60" fmla="*/ 9 w 15"/>
                  <a:gd name="T61" fmla="*/ 12 h 14"/>
                  <a:gd name="T62" fmla="*/ 10 w 15"/>
                  <a:gd name="T63" fmla="*/ 12 h 14"/>
                  <a:gd name="T64" fmla="*/ 12 w 15"/>
                  <a:gd name="T65" fmla="*/ 13 h 14"/>
                  <a:gd name="T66" fmla="*/ 6 w 15"/>
                  <a:gd name="T67" fmla="*/ 9 h 14"/>
                  <a:gd name="T68" fmla="*/ 6 w 15"/>
                  <a:gd name="T69" fmla="*/ 5 h 14"/>
                  <a:gd name="T70" fmla="*/ 10 w 15"/>
                  <a:gd name="T71" fmla="*/ 5 h 14"/>
                  <a:gd name="T72" fmla="*/ 9 w 15"/>
                  <a:gd name="T73" fmla="*/ 9 h 14"/>
                  <a:gd name="T74" fmla="*/ 6 w 15"/>
                  <a:gd name="T75" fmla="*/ 9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5" h="14">
                    <a:moveTo>
                      <a:pt x="12" y="13"/>
                    </a:moveTo>
                    <a:cubicBezTo>
                      <a:pt x="13" y="12"/>
                      <a:pt x="13" y="12"/>
                      <a:pt x="13" y="12"/>
                    </a:cubicBezTo>
                    <a:cubicBezTo>
                      <a:pt x="12" y="10"/>
                      <a:pt x="12" y="10"/>
                      <a:pt x="12" y="10"/>
                    </a:cubicBezTo>
                    <a:cubicBezTo>
                      <a:pt x="12" y="10"/>
                      <a:pt x="13" y="9"/>
                      <a:pt x="13" y="9"/>
                    </a:cubicBezTo>
                    <a:cubicBezTo>
                      <a:pt x="15" y="8"/>
                      <a:pt x="15" y="8"/>
                      <a:pt x="15" y="8"/>
                    </a:cubicBezTo>
                    <a:cubicBezTo>
                      <a:pt x="15" y="6"/>
                      <a:pt x="15" y="6"/>
                      <a:pt x="15" y="6"/>
                    </a:cubicBezTo>
                    <a:cubicBezTo>
                      <a:pt x="13" y="6"/>
                      <a:pt x="13" y="6"/>
                      <a:pt x="13" y="6"/>
                    </a:cubicBezTo>
                    <a:cubicBezTo>
                      <a:pt x="13" y="5"/>
                      <a:pt x="13" y="5"/>
                      <a:pt x="12" y="5"/>
                    </a:cubicBezTo>
                    <a:cubicBezTo>
                      <a:pt x="14" y="3"/>
                      <a:pt x="14" y="3"/>
                      <a:pt x="14" y="3"/>
                    </a:cubicBezTo>
                    <a:cubicBezTo>
                      <a:pt x="12" y="2"/>
                      <a:pt x="12" y="2"/>
                      <a:pt x="12" y="2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10" y="2"/>
                      <a:pt x="10" y="2"/>
                      <a:pt x="9" y="2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6" y="2"/>
                      <a:pt x="6" y="2"/>
                      <a:pt x="5" y="2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5"/>
                      <a:pt x="3" y="5"/>
                      <a:pt x="2" y="5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2" y="9"/>
                      <a:pt x="3" y="9"/>
                      <a:pt x="3" y="9"/>
                    </a:cubicBezTo>
                    <a:cubicBezTo>
                      <a:pt x="2" y="11"/>
                      <a:pt x="2" y="11"/>
                      <a:pt x="2" y="11"/>
                    </a:cubicBezTo>
                    <a:cubicBezTo>
                      <a:pt x="3" y="13"/>
                      <a:pt x="3" y="13"/>
                      <a:pt x="3" y="13"/>
                    </a:cubicBezTo>
                    <a:cubicBezTo>
                      <a:pt x="5" y="12"/>
                      <a:pt x="5" y="12"/>
                      <a:pt x="5" y="12"/>
                    </a:cubicBezTo>
                    <a:cubicBezTo>
                      <a:pt x="5" y="12"/>
                      <a:pt x="6" y="12"/>
                      <a:pt x="6" y="12"/>
                    </a:cubicBezTo>
                    <a:cubicBezTo>
                      <a:pt x="6" y="14"/>
                      <a:pt x="6" y="14"/>
                      <a:pt x="6" y="14"/>
                    </a:cubicBezTo>
                    <a:cubicBezTo>
                      <a:pt x="8" y="14"/>
                      <a:pt x="8" y="14"/>
                      <a:pt x="8" y="14"/>
                    </a:cubicBezTo>
                    <a:cubicBezTo>
                      <a:pt x="9" y="12"/>
                      <a:pt x="9" y="12"/>
                      <a:pt x="9" y="12"/>
                    </a:cubicBezTo>
                    <a:cubicBezTo>
                      <a:pt x="9" y="12"/>
                      <a:pt x="10" y="12"/>
                      <a:pt x="10" y="12"/>
                    </a:cubicBezTo>
                    <a:lnTo>
                      <a:pt x="12" y="13"/>
                    </a:lnTo>
                    <a:close/>
                    <a:moveTo>
                      <a:pt x="6" y="9"/>
                    </a:moveTo>
                    <a:cubicBezTo>
                      <a:pt x="5" y="8"/>
                      <a:pt x="5" y="6"/>
                      <a:pt x="6" y="5"/>
                    </a:cubicBezTo>
                    <a:cubicBezTo>
                      <a:pt x="7" y="4"/>
                      <a:pt x="9" y="4"/>
                      <a:pt x="10" y="5"/>
                    </a:cubicBezTo>
                    <a:cubicBezTo>
                      <a:pt x="11" y="6"/>
                      <a:pt x="10" y="8"/>
                      <a:pt x="9" y="9"/>
                    </a:cubicBezTo>
                    <a:cubicBezTo>
                      <a:pt x="8" y="10"/>
                      <a:pt x="7" y="10"/>
                      <a:pt x="6" y="9"/>
                    </a:cubicBezTo>
                  </a:path>
                </a:pathLst>
              </a:cu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84" name="Line 110"/>
              <p:cNvSpPr>
                <a:spLocks noChangeShapeType="1"/>
              </p:cNvSpPr>
              <p:nvPr>
                <p:custDataLst>
                  <p:tags r:id="rId4"/>
                </p:custDataLst>
              </p:nvPr>
            </p:nvSpPr>
            <p:spPr bwMode="auto">
              <a:xfrm>
                <a:off x="12651" y="7051"/>
                <a:ext cx="0" cy="0"/>
              </a:xfrm>
              <a:prstGeom prst="line">
                <a:avLst/>
              </a:prstGeom>
              <a:solidFill>
                <a:srgbClr val="4A7CC6"/>
              </a:solidFill>
              <a:ln w="34925" cap="flat">
                <a:solidFill>
                  <a:srgbClr val="172A88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85" name="Freeform 111"/>
              <p:cNvSpPr/>
              <p:nvPr>
                <p:custDataLst>
                  <p:tags r:id="rId5"/>
                </p:custDataLst>
              </p:nvPr>
            </p:nvSpPr>
            <p:spPr bwMode="auto">
              <a:xfrm>
                <a:off x="5402" y="3594"/>
                <a:ext cx="8398" cy="3483"/>
              </a:xfrm>
              <a:custGeom>
                <a:avLst/>
                <a:gdLst>
                  <a:gd name="T0" fmla="*/ 1236 w 1302"/>
                  <a:gd name="T1" fmla="*/ 538 h 538"/>
                  <a:gd name="T2" fmla="*/ 1201 w 1302"/>
                  <a:gd name="T3" fmla="*/ 538 h 538"/>
                  <a:gd name="T4" fmla="*/ 1201 w 1302"/>
                  <a:gd name="T5" fmla="*/ 530 h 538"/>
                  <a:gd name="T6" fmla="*/ 1236 w 1302"/>
                  <a:gd name="T7" fmla="*/ 530 h 538"/>
                  <a:gd name="T8" fmla="*/ 1294 w 1302"/>
                  <a:gd name="T9" fmla="*/ 472 h 538"/>
                  <a:gd name="T10" fmla="*/ 1294 w 1302"/>
                  <a:gd name="T11" fmla="*/ 67 h 538"/>
                  <a:gd name="T12" fmla="*/ 1236 w 1302"/>
                  <a:gd name="T13" fmla="*/ 8 h 538"/>
                  <a:gd name="T14" fmla="*/ 66 w 1302"/>
                  <a:gd name="T15" fmla="*/ 8 h 538"/>
                  <a:gd name="T16" fmla="*/ 8 w 1302"/>
                  <a:gd name="T17" fmla="*/ 67 h 538"/>
                  <a:gd name="T18" fmla="*/ 8 w 1302"/>
                  <a:gd name="T19" fmla="*/ 472 h 538"/>
                  <a:gd name="T20" fmla="*/ 66 w 1302"/>
                  <a:gd name="T21" fmla="*/ 530 h 538"/>
                  <a:gd name="T22" fmla="*/ 1124 w 1302"/>
                  <a:gd name="T23" fmla="*/ 530 h 538"/>
                  <a:gd name="T24" fmla="*/ 1124 w 1302"/>
                  <a:gd name="T25" fmla="*/ 538 h 538"/>
                  <a:gd name="T26" fmla="*/ 66 w 1302"/>
                  <a:gd name="T27" fmla="*/ 538 h 538"/>
                  <a:gd name="T28" fmla="*/ 0 w 1302"/>
                  <a:gd name="T29" fmla="*/ 472 h 538"/>
                  <a:gd name="T30" fmla="*/ 0 w 1302"/>
                  <a:gd name="T31" fmla="*/ 67 h 538"/>
                  <a:gd name="T32" fmla="*/ 66 w 1302"/>
                  <a:gd name="T33" fmla="*/ 0 h 538"/>
                  <a:gd name="T34" fmla="*/ 1236 w 1302"/>
                  <a:gd name="T35" fmla="*/ 0 h 538"/>
                  <a:gd name="T36" fmla="*/ 1302 w 1302"/>
                  <a:gd name="T37" fmla="*/ 67 h 538"/>
                  <a:gd name="T38" fmla="*/ 1302 w 1302"/>
                  <a:gd name="T39" fmla="*/ 472 h 538"/>
                  <a:gd name="T40" fmla="*/ 1236 w 1302"/>
                  <a:gd name="T41" fmla="*/ 538 h 5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302" h="538">
                    <a:moveTo>
                      <a:pt x="1236" y="538"/>
                    </a:moveTo>
                    <a:cubicBezTo>
                      <a:pt x="1201" y="538"/>
                      <a:pt x="1201" y="538"/>
                      <a:pt x="1201" y="538"/>
                    </a:cubicBezTo>
                    <a:cubicBezTo>
                      <a:pt x="1201" y="530"/>
                      <a:pt x="1201" y="530"/>
                      <a:pt x="1201" y="530"/>
                    </a:cubicBezTo>
                    <a:cubicBezTo>
                      <a:pt x="1236" y="530"/>
                      <a:pt x="1236" y="530"/>
                      <a:pt x="1236" y="530"/>
                    </a:cubicBezTo>
                    <a:cubicBezTo>
                      <a:pt x="1268" y="530"/>
                      <a:pt x="1294" y="504"/>
                      <a:pt x="1294" y="472"/>
                    </a:cubicBezTo>
                    <a:cubicBezTo>
                      <a:pt x="1294" y="67"/>
                      <a:pt x="1294" y="67"/>
                      <a:pt x="1294" y="67"/>
                    </a:cubicBezTo>
                    <a:cubicBezTo>
                      <a:pt x="1294" y="35"/>
                      <a:pt x="1268" y="8"/>
                      <a:pt x="1236" y="8"/>
                    </a:cubicBezTo>
                    <a:cubicBezTo>
                      <a:pt x="66" y="8"/>
                      <a:pt x="66" y="8"/>
                      <a:pt x="66" y="8"/>
                    </a:cubicBezTo>
                    <a:cubicBezTo>
                      <a:pt x="34" y="8"/>
                      <a:pt x="8" y="35"/>
                      <a:pt x="8" y="67"/>
                    </a:cubicBezTo>
                    <a:cubicBezTo>
                      <a:pt x="8" y="472"/>
                      <a:pt x="8" y="472"/>
                      <a:pt x="8" y="472"/>
                    </a:cubicBezTo>
                    <a:cubicBezTo>
                      <a:pt x="8" y="504"/>
                      <a:pt x="34" y="530"/>
                      <a:pt x="66" y="530"/>
                    </a:cubicBezTo>
                    <a:cubicBezTo>
                      <a:pt x="1124" y="530"/>
                      <a:pt x="1124" y="530"/>
                      <a:pt x="1124" y="530"/>
                    </a:cubicBezTo>
                    <a:cubicBezTo>
                      <a:pt x="1124" y="538"/>
                      <a:pt x="1124" y="538"/>
                      <a:pt x="1124" y="538"/>
                    </a:cubicBezTo>
                    <a:cubicBezTo>
                      <a:pt x="66" y="538"/>
                      <a:pt x="66" y="538"/>
                      <a:pt x="66" y="538"/>
                    </a:cubicBezTo>
                    <a:cubicBezTo>
                      <a:pt x="30" y="538"/>
                      <a:pt x="0" y="508"/>
                      <a:pt x="0" y="472"/>
                    </a:cubicBezTo>
                    <a:cubicBezTo>
                      <a:pt x="0" y="67"/>
                      <a:pt x="0" y="67"/>
                      <a:pt x="0" y="67"/>
                    </a:cubicBezTo>
                    <a:cubicBezTo>
                      <a:pt x="0" y="30"/>
                      <a:pt x="30" y="0"/>
                      <a:pt x="66" y="0"/>
                    </a:cubicBezTo>
                    <a:cubicBezTo>
                      <a:pt x="1236" y="0"/>
                      <a:pt x="1236" y="0"/>
                      <a:pt x="1236" y="0"/>
                    </a:cubicBezTo>
                    <a:cubicBezTo>
                      <a:pt x="1272" y="0"/>
                      <a:pt x="1302" y="30"/>
                      <a:pt x="1302" y="67"/>
                    </a:cubicBezTo>
                    <a:cubicBezTo>
                      <a:pt x="1302" y="472"/>
                      <a:pt x="1302" y="472"/>
                      <a:pt x="1302" y="472"/>
                    </a:cubicBezTo>
                    <a:cubicBezTo>
                      <a:pt x="1302" y="508"/>
                      <a:pt x="1272" y="538"/>
                      <a:pt x="1236" y="538"/>
                    </a:cubicBezTo>
                    <a:close/>
                  </a:path>
                </a:pathLst>
              </a:custGeom>
              <a:solidFill>
                <a:srgbClr val="2F55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86" name="Oval 112"/>
              <p:cNvSpPr>
                <a:spLocks noChangeArrowheads="1"/>
              </p:cNvSpPr>
              <p:nvPr>
                <p:custDataLst>
                  <p:tags r:id="rId6"/>
                </p:custDataLst>
              </p:nvPr>
            </p:nvSpPr>
            <p:spPr bwMode="auto">
              <a:xfrm>
                <a:off x="12567" y="6922"/>
                <a:ext cx="46" cy="43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87" name="Oval 113"/>
              <p:cNvSpPr>
                <a:spLocks noChangeArrowheads="1"/>
              </p:cNvSpPr>
              <p:nvPr>
                <p:custDataLst>
                  <p:tags r:id="rId7"/>
                </p:custDataLst>
              </p:nvPr>
            </p:nvSpPr>
            <p:spPr bwMode="auto">
              <a:xfrm>
                <a:off x="12465" y="6922"/>
                <a:ext cx="43" cy="43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88" name="Oval 114"/>
              <p:cNvSpPr>
                <a:spLocks noChangeArrowheads="1"/>
              </p:cNvSpPr>
              <p:nvPr>
                <p:custDataLst>
                  <p:tags r:id="rId8"/>
                </p:custDataLst>
              </p:nvPr>
            </p:nvSpPr>
            <p:spPr bwMode="auto">
              <a:xfrm>
                <a:off x="12380" y="6922"/>
                <a:ext cx="46" cy="43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89" name="Oval 115"/>
              <p:cNvSpPr>
                <a:spLocks noChangeArrowheads="1"/>
              </p:cNvSpPr>
              <p:nvPr>
                <p:custDataLst>
                  <p:tags r:id="rId9"/>
                </p:custDataLst>
              </p:nvPr>
            </p:nvSpPr>
            <p:spPr bwMode="auto">
              <a:xfrm>
                <a:off x="12296" y="6922"/>
                <a:ext cx="46" cy="43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90" name="Oval 116"/>
              <p:cNvSpPr>
                <a:spLocks noChangeArrowheads="1"/>
              </p:cNvSpPr>
              <p:nvPr>
                <p:custDataLst>
                  <p:tags r:id="rId10"/>
                </p:custDataLst>
              </p:nvPr>
            </p:nvSpPr>
            <p:spPr bwMode="auto">
              <a:xfrm>
                <a:off x="12211" y="6922"/>
                <a:ext cx="46" cy="43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91" name="Oval 117"/>
              <p:cNvSpPr>
                <a:spLocks noChangeArrowheads="1"/>
              </p:cNvSpPr>
              <p:nvPr>
                <p:custDataLst>
                  <p:tags r:id="rId11"/>
                </p:custDataLst>
              </p:nvPr>
            </p:nvSpPr>
            <p:spPr bwMode="auto">
              <a:xfrm>
                <a:off x="12129" y="6922"/>
                <a:ext cx="43" cy="43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92" name="Oval 118"/>
              <p:cNvSpPr>
                <a:spLocks noChangeArrowheads="1"/>
              </p:cNvSpPr>
              <p:nvPr>
                <p:custDataLst>
                  <p:tags r:id="rId12"/>
                </p:custDataLst>
              </p:nvPr>
            </p:nvSpPr>
            <p:spPr bwMode="auto">
              <a:xfrm>
                <a:off x="12045" y="6922"/>
                <a:ext cx="46" cy="43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93" name="Oval 119"/>
              <p:cNvSpPr>
                <a:spLocks noChangeArrowheads="1"/>
              </p:cNvSpPr>
              <p:nvPr>
                <p:custDataLst>
                  <p:tags r:id="rId13"/>
                </p:custDataLst>
              </p:nvPr>
            </p:nvSpPr>
            <p:spPr bwMode="auto">
              <a:xfrm>
                <a:off x="11960" y="6922"/>
                <a:ext cx="46" cy="43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94" name="Oval 120"/>
              <p:cNvSpPr>
                <a:spLocks noChangeArrowheads="1"/>
              </p:cNvSpPr>
              <p:nvPr>
                <p:custDataLst>
                  <p:tags r:id="rId14"/>
                </p:custDataLst>
              </p:nvPr>
            </p:nvSpPr>
            <p:spPr bwMode="auto">
              <a:xfrm>
                <a:off x="11878" y="6922"/>
                <a:ext cx="43" cy="43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95" name="Oval 121"/>
              <p:cNvSpPr>
                <a:spLocks noChangeArrowheads="1"/>
              </p:cNvSpPr>
              <p:nvPr>
                <p:custDataLst>
                  <p:tags r:id="rId15"/>
                </p:custDataLst>
              </p:nvPr>
            </p:nvSpPr>
            <p:spPr bwMode="auto">
              <a:xfrm>
                <a:off x="11794" y="6922"/>
                <a:ext cx="46" cy="43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96" name="Oval 122"/>
              <p:cNvSpPr>
                <a:spLocks noChangeArrowheads="1"/>
              </p:cNvSpPr>
              <p:nvPr>
                <p:custDataLst>
                  <p:tags r:id="rId16"/>
                </p:custDataLst>
              </p:nvPr>
            </p:nvSpPr>
            <p:spPr bwMode="auto">
              <a:xfrm>
                <a:off x="11709" y="6922"/>
                <a:ext cx="46" cy="43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97" name="Oval 123"/>
              <p:cNvSpPr>
                <a:spLocks noChangeArrowheads="1"/>
              </p:cNvSpPr>
              <p:nvPr>
                <p:custDataLst>
                  <p:tags r:id="rId17"/>
                </p:custDataLst>
              </p:nvPr>
            </p:nvSpPr>
            <p:spPr bwMode="auto">
              <a:xfrm>
                <a:off x="11625" y="6922"/>
                <a:ext cx="46" cy="43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98" name="Oval 124"/>
              <p:cNvSpPr>
                <a:spLocks noChangeArrowheads="1"/>
              </p:cNvSpPr>
              <p:nvPr>
                <p:custDataLst>
                  <p:tags r:id="rId18"/>
                </p:custDataLst>
              </p:nvPr>
            </p:nvSpPr>
            <p:spPr bwMode="auto">
              <a:xfrm>
                <a:off x="11543" y="6922"/>
                <a:ext cx="43" cy="43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99" name="Oval 125"/>
              <p:cNvSpPr>
                <a:spLocks noChangeArrowheads="1"/>
              </p:cNvSpPr>
              <p:nvPr>
                <p:custDataLst>
                  <p:tags r:id="rId19"/>
                </p:custDataLst>
              </p:nvPr>
            </p:nvSpPr>
            <p:spPr bwMode="auto">
              <a:xfrm>
                <a:off x="11458" y="6922"/>
                <a:ext cx="46" cy="43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00" name="Oval 126"/>
              <p:cNvSpPr>
                <a:spLocks noChangeArrowheads="1"/>
              </p:cNvSpPr>
              <p:nvPr>
                <p:custDataLst>
                  <p:tags r:id="rId20"/>
                </p:custDataLst>
              </p:nvPr>
            </p:nvSpPr>
            <p:spPr bwMode="auto">
              <a:xfrm>
                <a:off x="11374" y="6922"/>
                <a:ext cx="46" cy="43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01" name="Oval 127"/>
              <p:cNvSpPr>
                <a:spLocks noChangeArrowheads="1"/>
              </p:cNvSpPr>
              <p:nvPr>
                <p:custDataLst>
                  <p:tags r:id="rId21"/>
                </p:custDataLst>
              </p:nvPr>
            </p:nvSpPr>
            <p:spPr bwMode="auto">
              <a:xfrm>
                <a:off x="11289" y="6922"/>
                <a:ext cx="46" cy="43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02" name="Oval 128"/>
              <p:cNvSpPr>
                <a:spLocks noChangeArrowheads="1"/>
              </p:cNvSpPr>
              <p:nvPr>
                <p:custDataLst>
                  <p:tags r:id="rId22"/>
                </p:custDataLst>
              </p:nvPr>
            </p:nvSpPr>
            <p:spPr bwMode="auto">
              <a:xfrm>
                <a:off x="11207" y="6922"/>
                <a:ext cx="43" cy="43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03" name="Oval 129"/>
              <p:cNvSpPr>
                <a:spLocks noChangeArrowheads="1"/>
              </p:cNvSpPr>
              <p:nvPr>
                <p:custDataLst>
                  <p:tags r:id="rId23"/>
                </p:custDataLst>
              </p:nvPr>
            </p:nvSpPr>
            <p:spPr bwMode="auto">
              <a:xfrm>
                <a:off x="11123" y="6922"/>
                <a:ext cx="46" cy="43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04" name="Oval 130"/>
              <p:cNvSpPr>
                <a:spLocks noChangeArrowheads="1"/>
              </p:cNvSpPr>
              <p:nvPr>
                <p:custDataLst>
                  <p:tags r:id="rId24"/>
                </p:custDataLst>
              </p:nvPr>
            </p:nvSpPr>
            <p:spPr bwMode="auto">
              <a:xfrm>
                <a:off x="11038" y="6922"/>
                <a:ext cx="46" cy="43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05" name="Oval 131"/>
              <p:cNvSpPr>
                <a:spLocks noChangeArrowheads="1"/>
              </p:cNvSpPr>
              <p:nvPr>
                <p:custDataLst>
                  <p:tags r:id="rId25"/>
                </p:custDataLst>
              </p:nvPr>
            </p:nvSpPr>
            <p:spPr bwMode="auto">
              <a:xfrm>
                <a:off x="10956" y="6922"/>
                <a:ext cx="43" cy="43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06" name="Oval 132"/>
              <p:cNvSpPr>
                <a:spLocks noChangeArrowheads="1"/>
              </p:cNvSpPr>
              <p:nvPr>
                <p:custDataLst>
                  <p:tags r:id="rId26"/>
                </p:custDataLst>
              </p:nvPr>
            </p:nvSpPr>
            <p:spPr bwMode="auto">
              <a:xfrm>
                <a:off x="10872" y="6922"/>
                <a:ext cx="46" cy="43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07" name="Oval 133"/>
              <p:cNvSpPr>
                <a:spLocks noChangeArrowheads="1"/>
              </p:cNvSpPr>
              <p:nvPr>
                <p:custDataLst>
                  <p:tags r:id="rId27"/>
                </p:custDataLst>
              </p:nvPr>
            </p:nvSpPr>
            <p:spPr bwMode="auto">
              <a:xfrm>
                <a:off x="10787" y="6922"/>
                <a:ext cx="46" cy="43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08" name="Oval 134"/>
              <p:cNvSpPr>
                <a:spLocks noChangeArrowheads="1"/>
              </p:cNvSpPr>
              <p:nvPr>
                <p:custDataLst>
                  <p:tags r:id="rId28"/>
                </p:custDataLst>
              </p:nvPr>
            </p:nvSpPr>
            <p:spPr bwMode="auto">
              <a:xfrm>
                <a:off x="10703" y="6922"/>
                <a:ext cx="46" cy="43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09" name="Oval 135"/>
              <p:cNvSpPr>
                <a:spLocks noChangeArrowheads="1"/>
              </p:cNvSpPr>
              <p:nvPr>
                <p:custDataLst>
                  <p:tags r:id="rId29"/>
                </p:custDataLst>
              </p:nvPr>
            </p:nvSpPr>
            <p:spPr bwMode="auto">
              <a:xfrm>
                <a:off x="10620" y="6922"/>
                <a:ext cx="43" cy="43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10" name="Oval 136"/>
              <p:cNvSpPr>
                <a:spLocks noChangeArrowheads="1"/>
              </p:cNvSpPr>
              <p:nvPr>
                <p:custDataLst>
                  <p:tags r:id="rId30"/>
                </p:custDataLst>
              </p:nvPr>
            </p:nvSpPr>
            <p:spPr bwMode="auto">
              <a:xfrm>
                <a:off x="10535" y="6922"/>
                <a:ext cx="46" cy="43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11" name="Oval 137"/>
              <p:cNvSpPr>
                <a:spLocks noChangeArrowheads="1"/>
              </p:cNvSpPr>
              <p:nvPr>
                <p:custDataLst>
                  <p:tags r:id="rId31"/>
                </p:custDataLst>
              </p:nvPr>
            </p:nvSpPr>
            <p:spPr bwMode="auto">
              <a:xfrm>
                <a:off x="10451" y="6922"/>
                <a:ext cx="46" cy="43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12" name="Oval 138"/>
              <p:cNvSpPr>
                <a:spLocks noChangeArrowheads="1"/>
              </p:cNvSpPr>
              <p:nvPr>
                <p:custDataLst>
                  <p:tags r:id="rId32"/>
                </p:custDataLst>
              </p:nvPr>
            </p:nvSpPr>
            <p:spPr bwMode="auto">
              <a:xfrm>
                <a:off x="10369" y="6922"/>
                <a:ext cx="43" cy="43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13" name="Oval 139"/>
              <p:cNvSpPr>
                <a:spLocks noChangeArrowheads="1"/>
              </p:cNvSpPr>
              <p:nvPr>
                <p:custDataLst>
                  <p:tags r:id="rId33"/>
                </p:custDataLst>
              </p:nvPr>
            </p:nvSpPr>
            <p:spPr bwMode="auto">
              <a:xfrm>
                <a:off x="10284" y="6922"/>
                <a:ext cx="43" cy="43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14" name="Oval 140"/>
              <p:cNvSpPr>
                <a:spLocks noChangeArrowheads="1"/>
              </p:cNvSpPr>
              <p:nvPr>
                <p:custDataLst>
                  <p:tags r:id="rId34"/>
                </p:custDataLst>
              </p:nvPr>
            </p:nvSpPr>
            <p:spPr bwMode="auto">
              <a:xfrm>
                <a:off x="10200" y="6922"/>
                <a:ext cx="46" cy="43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15" name="Oval 141"/>
              <p:cNvSpPr>
                <a:spLocks noChangeArrowheads="1"/>
              </p:cNvSpPr>
              <p:nvPr>
                <p:custDataLst>
                  <p:tags r:id="rId35"/>
                </p:custDataLst>
              </p:nvPr>
            </p:nvSpPr>
            <p:spPr bwMode="auto">
              <a:xfrm>
                <a:off x="10115" y="6922"/>
                <a:ext cx="46" cy="43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16" name="Oval 142"/>
              <p:cNvSpPr>
                <a:spLocks noChangeArrowheads="1"/>
              </p:cNvSpPr>
              <p:nvPr>
                <p:custDataLst>
                  <p:tags r:id="rId36"/>
                </p:custDataLst>
              </p:nvPr>
            </p:nvSpPr>
            <p:spPr bwMode="auto">
              <a:xfrm>
                <a:off x="10033" y="6922"/>
                <a:ext cx="43" cy="43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17" name="Oval 143"/>
              <p:cNvSpPr>
                <a:spLocks noChangeArrowheads="1"/>
              </p:cNvSpPr>
              <p:nvPr>
                <p:custDataLst>
                  <p:tags r:id="rId37"/>
                </p:custDataLst>
              </p:nvPr>
            </p:nvSpPr>
            <p:spPr bwMode="auto">
              <a:xfrm>
                <a:off x="9949" y="6922"/>
                <a:ext cx="46" cy="43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18" name="Oval 144"/>
              <p:cNvSpPr>
                <a:spLocks noChangeArrowheads="1"/>
              </p:cNvSpPr>
              <p:nvPr>
                <p:custDataLst>
                  <p:tags r:id="rId38"/>
                </p:custDataLst>
              </p:nvPr>
            </p:nvSpPr>
            <p:spPr bwMode="auto">
              <a:xfrm>
                <a:off x="9864" y="6922"/>
                <a:ext cx="46" cy="43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19" name="Oval 145"/>
              <p:cNvSpPr>
                <a:spLocks noChangeArrowheads="1"/>
              </p:cNvSpPr>
              <p:nvPr>
                <p:custDataLst>
                  <p:tags r:id="rId39"/>
                </p:custDataLst>
              </p:nvPr>
            </p:nvSpPr>
            <p:spPr bwMode="auto">
              <a:xfrm>
                <a:off x="9780" y="6922"/>
                <a:ext cx="46" cy="43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0" name="Oval 146"/>
              <p:cNvSpPr>
                <a:spLocks noChangeArrowheads="1"/>
              </p:cNvSpPr>
              <p:nvPr>
                <p:custDataLst>
                  <p:tags r:id="rId40"/>
                </p:custDataLst>
              </p:nvPr>
            </p:nvSpPr>
            <p:spPr bwMode="auto">
              <a:xfrm>
                <a:off x="9698" y="6922"/>
                <a:ext cx="43" cy="43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1" name="Oval 147"/>
              <p:cNvSpPr>
                <a:spLocks noChangeArrowheads="1"/>
              </p:cNvSpPr>
              <p:nvPr>
                <p:custDataLst>
                  <p:tags r:id="rId41"/>
                </p:custDataLst>
              </p:nvPr>
            </p:nvSpPr>
            <p:spPr bwMode="auto">
              <a:xfrm>
                <a:off x="9613" y="6922"/>
                <a:ext cx="46" cy="43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2" name="Oval 148"/>
              <p:cNvSpPr>
                <a:spLocks noChangeArrowheads="1"/>
              </p:cNvSpPr>
              <p:nvPr>
                <p:custDataLst>
                  <p:tags r:id="rId42"/>
                </p:custDataLst>
              </p:nvPr>
            </p:nvSpPr>
            <p:spPr bwMode="auto">
              <a:xfrm>
                <a:off x="9529" y="6922"/>
                <a:ext cx="46" cy="43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3" name="Oval 149"/>
              <p:cNvSpPr>
                <a:spLocks noChangeArrowheads="1"/>
              </p:cNvSpPr>
              <p:nvPr>
                <p:custDataLst>
                  <p:tags r:id="rId43"/>
                </p:custDataLst>
              </p:nvPr>
            </p:nvSpPr>
            <p:spPr bwMode="auto">
              <a:xfrm>
                <a:off x="9447" y="6922"/>
                <a:ext cx="43" cy="43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4" name="Oval 150"/>
              <p:cNvSpPr>
                <a:spLocks noChangeArrowheads="1"/>
              </p:cNvSpPr>
              <p:nvPr>
                <p:custDataLst>
                  <p:tags r:id="rId44"/>
                </p:custDataLst>
              </p:nvPr>
            </p:nvSpPr>
            <p:spPr bwMode="auto">
              <a:xfrm>
                <a:off x="9362" y="6922"/>
                <a:ext cx="46" cy="43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5" name="Oval 151"/>
              <p:cNvSpPr>
                <a:spLocks noChangeArrowheads="1"/>
              </p:cNvSpPr>
              <p:nvPr>
                <p:custDataLst>
                  <p:tags r:id="rId45"/>
                </p:custDataLst>
              </p:nvPr>
            </p:nvSpPr>
            <p:spPr bwMode="auto">
              <a:xfrm>
                <a:off x="9278" y="6922"/>
                <a:ext cx="46" cy="43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6" name="Oval 152"/>
              <p:cNvSpPr>
                <a:spLocks noChangeArrowheads="1"/>
              </p:cNvSpPr>
              <p:nvPr>
                <p:custDataLst>
                  <p:tags r:id="rId46"/>
                </p:custDataLst>
              </p:nvPr>
            </p:nvSpPr>
            <p:spPr bwMode="auto">
              <a:xfrm>
                <a:off x="9193" y="6922"/>
                <a:ext cx="46" cy="43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7" name="Oval 153"/>
              <p:cNvSpPr>
                <a:spLocks noChangeArrowheads="1"/>
              </p:cNvSpPr>
              <p:nvPr>
                <p:custDataLst>
                  <p:tags r:id="rId47"/>
                </p:custDataLst>
              </p:nvPr>
            </p:nvSpPr>
            <p:spPr bwMode="auto">
              <a:xfrm>
                <a:off x="9111" y="6922"/>
                <a:ext cx="43" cy="43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8" name="Oval 154"/>
              <p:cNvSpPr>
                <a:spLocks noChangeArrowheads="1"/>
              </p:cNvSpPr>
              <p:nvPr>
                <p:custDataLst>
                  <p:tags r:id="rId48"/>
                </p:custDataLst>
              </p:nvPr>
            </p:nvSpPr>
            <p:spPr bwMode="auto">
              <a:xfrm>
                <a:off x="9027" y="6922"/>
                <a:ext cx="46" cy="43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9" name="Oval 155"/>
              <p:cNvSpPr>
                <a:spLocks noChangeArrowheads="1"/>
              </p:cNvSpPr>
              <p:nvPr>
                <p:custDataLst>
                  <p:tags r:id="rId49"/>
                </p:custDataLst>
              </p:nvPr>
            </p:nvSpPr>
            <p:spPr bwMode="auto">
              <a:xfrm>
                <a:off x="8942" y="6922"/>
                <a:ext cx="46" cy="43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0" name="Oval 156"/>
              <p:cNvSpPr>
                <a:spLocks noChangeArrowheads="1"/>
              </p:cNvSpPr>
              <p:nvPr>
                <p:custDataLst>
                  <p:tags r:id="rId50"/>
                </p:custDataLst>
              </p:nvPr>
            </p:nvSpPr>
            <p:spPr bwMode="auto">
              <a:xfrm>
                <a:off x="8858" y="6922"/>
                <a:ext cx="46" cy="43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1" name="Oval 157"/>
              <p:cNvSpPr>
                <a:spLocks noChangeArrowheads="1"/>
              </p:cNvSpPr>
              <p:nvPr>
                <p:custDataLst>
                  <p:tags r:id="rId51"/>
                </p:custDataLst>
              </p:nvPr>
            </p:nvSpPr>
            <p:spPr bwMode="auto">
              <a:xfrm>
                <a:off x="8776" y="6922"/>
                <a:ext cx="43" cy="43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2" name="Oval 158"/>
              <p:cNvSpPr>
                <a:spLocks noChangeArrowheads="1"/>
              </p:cNvSpPr>
              <p:nvPr>
                <p:custDataLst>
                  <p:tags r:id="rId52"/>
                </p:custDataLst>
              </p:nvPr>
            </p:nvSpPr>
            <p:spPr bwMode="auto">
              <a:xfrm>
                <a:off x="8691" y="6922"/>
                <a:ext cx="46" cy="43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3" name="Oval 159"/>
              <p:cNvSpPr>
                <a:spLocks noChangeArrowheads="1"/>
              </p:cNvSpPr>
              <p:nvPr>
                <p:custDataLst>
                  <p:tags r:id="rId53"/>
                </p:custDataLst>
              </p:nvPr>
            </p:nvSpPr>
            <p:spPr bwMode="auto">
              <a:xfrm>
                <a:off x="8607" y="6922"/>
                <a:ext cx="39" cy="43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4" name="Oval 160"/>
              <p:cNvSpPr>
                <a:spLocks noChangeArrowheads="1"/>
              </p:cNvSpPr>
              <p:nvPr>
                <p:custDataLst>
                  <p:tags r:id="rId54"/>
                </p:custDataLst>
              </p:nvPr>
            </p:nvSpPr>
            <p:spPr bwMode="auto">
              <a:xfrm>
                <a:off x="8525" y="6922"/>
                <a:ext cx="39" cy="43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5" name="Oval 161"/>
              <p:cNvSpPr>
                <a:spLocks noChangeArrowheads="1"/>
              </p:cNvSpPr>
              <p:nvPr>
                <p:custDataLst>
                  <p:tags r:id="rId55"/>
                </p:custDataLst>
              </p:nvPr>
            </p:nvSpPr>
            <p:spPr bwMode="auto">
              <a:xfrm>
                <a:off x="8440" y="6922"/>
                <a:ext cx="39" cy="43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6" name="Oval 162"/>
              <p:cNvSpPr>
                <a:spLocks noChangeArrowheads="1"/>
              </p:cNvSpPr>
              <p:nvPr>
                <p:custDataLst>
                  <p:tags r:id="rId56"/>
                </p:custDataLst>
              </p:nvPr>
            </p:nvSpPr>
            <p:spPr bwMode="auto">
              <a:xfrm>
                <a:off x="8356" y="6922"/>
                <a:ext cx="39" cy="43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7" name="Oval 163"/>
              <p:cNvSpPr>
                <a:spLocks noChangeArrowheads="1"/>
              </p:cNvSpPr>
              <p:nvPr>
                <p:custDataLst>
                  <p:tags r:id="rId57"/>
                </p:custDataLst>
              </p:nvPr>
            </p:nvSpPr>
            <p:spPr bwMode="auto">
              <a:xfrm>
                <a:off x="8271" y="6922"/>
                <a:ext cx="39" cy="43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8" name="Oval 164"/>
              <p:cNvSpPr>
                <a:spLocks noChangeArrowheads="1"/>
              </p:cNvSpPr>
              <p:nvPr>
                <p:custDataLst>
                  <p:tags r:id="rId58"/>
                </p:custDataLst>
              </p:nvPr>
            </p:nvSpPr>
            <p:spPr bwMode="auto">
              <a:xfrm>
                <a:off x="8188" y="6922"/>
                <a:ext cx="39" cy="43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9" name="Oval 165"/>
              <p:cNvSpPr>
                <a:spLocks noChangeArrowheads="1"/>
              </p:cNvSpPr>
              <p:nvPr>
                <p:custDataLst>
                  <p:tags r:id="rId59"/>
                </p:custDataLst>
              </p:nvPr>
            </p:nvSpPr>
            <p:spPr bwMode="auto">
              <a:xfrm>
                <a:off x="8104" y="6922"/>
                <a:ext cx="39" cy="43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40" name="Oval 166"/>
              <p:cNvSpPr>
                <a:spLocks noChangeArrowheads="1"/>
              </p:cNvSpPr>
              <p:nvPr>
                <p:custDataLst>
                  <p:tags r:id="rId60"/>
                </p:custDataLst>
              </p:nvPr>
            </p:nvSpPr>
            <p:spPr bwMode="auto">
              <a:xfrm>
                <a:off x="8019" y="6922"/>
                <a:ext cx="39" cy="43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41" name="Oval 167"/>
              <p:cNvSpPr>
                <a:spLocks noChangeArrowheads="1"/>
              </p:cNvSpPr>
              <p:nvPr>
                <p:custDataLst>
                  <p:tags r:id="rId61"/>
                </p:custDataLst>
              </p:nvPr>
            </p:nvSpPr>
            <p:spPr bwMode="auto">
              <a:xfrm>
                <a:off x="7935" y="6922"/>
                <a:ext cx="42" cy="43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42" name="Oval 168"/>
              <p:cNvSpPr>
                <a:spLocks noChangeArrowheads="1"/>
              </p:cNvSpPr>
              <p:nvPr>
                <p:custDataLst>
                  <p:tags r:id="rId62"/>
                </p:custDataLst>
              </p:nvPr>
            </p:nvSpPr>
            <p:spPr bwMode="auto">
              <a:xfrm>
                <a:off x="7853" y="6922"/>
                <a:ext cx="39" cy="43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43" name="Oval 169"/>
              <p:cNvSpPr>
                <a:spLocks noChangeArrowheads="1"/>
              </p:cNvSpPr>
              <p:nvPr>
                <p:custDataLst>
                  <p:tags r:id="rId63"/>
                </p:custDataLst>
              </p:nvPr>
            </p:nvSpPr>
            <p:spPr bwMode="auto">
              <a:xfrm>
                <a:off x="7768" y="6922"/>
                <a:ext cx="39" cy="43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44" name="Oval 170"/>
              <p:cNvSpPr>
                <a:spLocks noChangeArrowheads="1"/>
              </p:cNvSpPr>
              <p:nvPr>
                <p:custDataLst>
                  <p:tags r:id="rId64"/>
                </p:custDataLst>
              </p:nvPr>
            </p:nvSpPr>
            <p:spPr bwMode="auto">
              <a:xfrm>
                <a:off x="7684" y="6922"/>
                <a:ext cx="39" cy="43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45" name="Oval 171"/>
              <p:cNvSpPr>
                <a:spLocks noChangeArrowheads="1"/>
              </p:cNvSpPr>
              <p:nvPr>
                <p:custDataLst>
                  <p:tags r:id="rId65"/>
                </p:custDataLst>
              </p:nvPr>
            </p:nvSpPr>
            <p:spPr bwMode="auto">
              <a:xfrm>
                <a:off x="7594" y="6922"/>
                <a:ext cx="46" cy="43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46" name="Oval 172"/>
              <p:cNvSpPr>
                <a:spLocks noChangeArrowheads="1"/>
              </p:cNvSpPr>
              <p:nvPr>
                <p:custDataLst>
                  <p:tags r:id="rId66"/>
                </p:custDataLst>
              </p:nvPr>
            </p:nvSpPr>
            <p:spPr bwMode="auto">
              <a:xfrm>
                <a:off x="7510" y="6922"/>
                <a:ext cx="46" cy="43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47" name="Oval 173"/>
              <p:cNvSpPr>
                <a:spLocks noChangeArrowheads="1"/>
              </p:cNvSpPr>
              <p:nvPr>
                <p:custDataLst>
                  <p:tags r:id="rId67"/>
                </p:custDataLst>
              </p:nvPr>
            </p:nvSpPr>
            <p:spPr bwMode="auto">
              <a:xfrm>
                <a:off x="7425" y="6922"/>
                <a:ext cx="46" cy="43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48" name="Oval 174"/>
              <p:cNvSpPr>
                <a:spLocks noChangeArrowheads="1"/>
              </p:cNvSpPr>
              <p:nvPr>
                <p:custDataLst>
                  <p:tags r:id="rId68"/>
                </p:custDataLst>
              </p:nvPr>
            </p:nvSpPr>
            <p:spPr bwMode="auto">
              <a:xfrm>
                <a:off x="7343" y="6922"/>
                <a:ext cx="43" cy="43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49" name="Oval 175"/>
              <p:cNvSpPr>
                <a:spLocks noChangeArrowheads="1"/>
              </p:cNvSpPr>
              <p:nvPr>
                <p:custDataLst>
                  <p:tags r:id="rId69"/>
                </p:custDataLst>
              </p:nvPr>
            </p:nvSpPr>
            <p:spPr bwMode="auto">
              <a:xfrm>
                <a:off x="7259" y="6922"/>
                <a:ext cx="46" cy="43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50" name="Oval 176"/>
              <p:cNvSpPr>
                <a:spLocks noChangeArrowheads="1"/>
              </p:cNvSpPr>
              <p:nvPr>
                <p:custDataLst>
                  <p:tags r:id="rId70"/>
                </p:custDataLst>
              </p:nvPr>
            </p:nvSpPr>
            <p:spPr bwMode="auto">
              <a:xfrm>
                <a:off x="7174" y="6922"/>
                <a:ext cx="46" cy="43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51" name="Oval 177"/>
              <p:cNvSpPr>
                <a:spLocks noChangeArrowheads="1"/>
              </p:cNvSpPr>
              <p:nvPr>
                <p:custDataLst>
                  <p:tags r:id="rId71"/>
                </p:custDataLst>
              </p:nvPr>
            </p:nvSpPr>
            <p:spPr bwMode="auto">
              <a:xfrm>
                <a:off x="7092" y="6922"/>
                <a:ext cx="43" cy="43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52" name="Oval 178"/>
              <p:cNvSpPr>
                <a:spLocks noChangeArrowheads="1"/>
              </p:cNvSpPr>
              <p:nvPr>
                <p:custDataLst>
                  <p:tags r:id="rId72"/>
                </p:custDataLst>
              </p:nvPr>
            </p:nvSpPr>
            <p:spPr bwMode="auto">
              <a:xfrm>
                <a:off x="7008" y="6922"/>
                <a:ext cx="46" cy="43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53" name="Oval 179"/>
              <p:cNvSpPr>
                <a:spLocks noChangeArrowheads="1"/>
              </p:cNvSpPr>
              <p:nvPr>
                <p:custDataLst>
                  <p:tags r:id="rId73"/>
                </p:custDataLst>
              </p:nvPr>
            </p:nvSpPr>
            <p:spPr bwMode="auto">
              <a:xfrm>
                <a:off x="6923" y="6922"/>
                <a:ext cx="46" cy="43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54" name="Oval 180"/>
              <p:cNvSpPr>
                <a:spLocks noChangeArrowheads="1"/>
              </p:cNvSpPr>
              <p:nvPr>
                <p:custDataLst>
                  <p:tags r:id="rId74"/>
                </p:custDataLst>
              </p:nvPr>
            </p:nvSpPr>
            <p:spPr bwMode="auto">
              <a:xfrm>
                <a:off x="6839" y="6922"/>
                <a:ext cx="46" cy="43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55" name="Oval 181"/>
              <p:cNvSpPr>
                <a:spLocks noChangeArrowheads="1"/>
              </p:cNvSpPr>
              <p:nvPr>
                <p:custDataLst>
                  <p:tags r:id="rId75"/>
                </p:custDataLst>
              </p:nvPr>
            </p:nvSpPr>
            <p:spPr bwMode="auto">
              <a:xfrm>
                <a:off x="6757" y="6922"/>
                <a:ext cx="43" cy="43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56" name="Oval 182"/>
              <p:cNvSpPr>
                <a:spLocks noChangeArrowheads="1"/>
              </p:cNvSpPr>
              <p:nvPr>
                <p:custDataLst>
                  <p:tags r:id="rId76"/>
                </p:custDataLst>
              </p:nvPr>
            </p:nvSpPr>
            <p:spPr bwMode="auto">
              <a:xfrm>
                <a:off x="6672" y="6922"/>
                <a:ext cx="46" cy="43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57" name="Oval 183"/>
              <p:cNvSpPr>
                <a:spLocks noChangeArrowheads="1"/>
              </p:cNvSpPr>
              <p:nvPr>
                <p:custDataLst>
                  <p:tags r:id="rId77"/>
                </p:custDataLst>
              </p:nvPr>
            </p:nvSpPr>
            <p:spPr bwMode="auto">
              <a:xfrm>
                <a:off x="6588" y="6922"/>
                <a:ext cx="46" cy="43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58" name="Oval 184"/>
              <p:cNvSpPr>
                <a:spLocks noChangeArrowheads="1"/>
              </p:cNvSpPr>
              <p:nvPr>
                <p:custDataLst>
                  <p:tags r:id="rId78"/>
                </p:custDataLst>
              </p:nvPr>
            </p:nvSpPr>
            <p:spPr bwMode="auto">
              <a:xfrm>
                <a:off x="6503" y="6922"/>
                <a:ext cx="46" cy="43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59" name="Oval 185"/>
              <p:cNvSpPr>
                <a:spLocks noChangeArrowheads="1"/>
              </p:cNvSpPr>
              <p:nvPr>
                <p:custDataLst>
                  <p:tags r:id="rId79"/>
                </p:custDataLst>
              </p:nvPr>
            </p:nvSpPr>
            <p:spPr bwMode="auto">
              <a:xfrm>
                <a:off x="6421" y="6922"/>
                <a:ext cx="43" cy="43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60" name="Oval 186"/>
              <p:cNvSpPr>
                <a:spLocks noChangeArrowheads="1"/>
              </p:cNvSpPr>
              <p:nvPr>
                <p:custDataLst>
                  <p:tags r:id="rId80"/>
                </p:custDataLst>
              </p:nvPr>
            </p:nvSpPr>
            <p:spPr bwMode="auto">
              <a:xfrm>
                <a:off x="6337" y="6922"/>
                <a:ext cx="46" cy="43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61" name="Oval 187"/>
              <p:cNvSpPr>
                <a:spLocks noChangeArrowheads="1"/>
              </p:cNvSpPr>
              <p:nvPr>
                <p:custDataLst>
                  <p:tags r:id="rId81"/>
                </p:custDataLst>
              </p:nvPr>
            </p:nvSpPr>
            <p:spPr bwMode="auto">
              <a:xfrm>
                <a:off x="6252" y="6922"/>
                <a:ext cx="46" cy="43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62" name="Oval 188"/>
              <p:cNvSpPr>
                <a:spLocks noChangeArrowheads="1"/>
              </p:cNvSpPr>
              <p:nvPr>
                <p:custDataLst>
                  <p:tags r:id="rId82"/>
                </p:custDataLst>
              </p:nvPr>
            </p:nvSpPr>
            <p:spPr bwMode="auto">
              <a:xfrm>
                <a:off x="6170" y="6922"/>
                <a:ext cx="43" cy="43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63" name="Oval 189"/>
              <p:cNvSpPr>
                <a:spLocks noChangeArrowheads="1"/>
              </p:cNvSpPr>
              <p:nvPr>
                <p:custDataLst>
                  <p:tags r:id="rId83"/>
                </p:custDataLst>
              </p:nvPr>
            </p:nvSpPr>
            <p:spPr bwMode="auto">
              <a:xfrm>
                <a:off x="6086" y="6922"/>
                <a:ext cx="46" cy="43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64" name="Oval 190"/>
              <p:cNvSpPr>
                <a:spLocks noChangeArrowheads="1"/>
              </p:cNvSpPr>
              <p:nvPr>
                <p:custDataLst>
                  <p:tags r:id="rId84"/>
                </p:custDataLst>
              </p:nvPr>
            </p:nvSpPr>
            <p:spPr bwMode="auto">
              <a:xfrm>
                <a:off x="6001" y="6922"/>
                <a:ext cx="46" cy="43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65" name="Oval 191"/>
              <p:cNvSpPr>
                <a:spLocks noChangeArrowheads="1"/>
              </p:cNvSpPr>
              <p:nvPr>
                <p:custDataLst>
                  <p:tags r:id="rId85"/>
                </p:custDataLst>
              </p:nvPr>
            </p:nvSpPr>
            <p:spPr bwMode="auto">
              <a:xfrm>
                <a:off x="5917" y="6922"/>
                <a:ext cx="46" cy="43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66" name="Oval 192"/>
              <p:cNvSpPr>
                <a:spLocks noChangeArrowheads="1"/>
              </p:cNvSpPr>
              <p:nvPr>
                <p:custDataLst>
                  <p:tags r:id="rId86"/>
                </p:custDataLst>
              </p:nvPr>
            </p:nvSpPr>
            <p:spPr bwMode="auto">
              <a:xfrm>
                <a:off x="5835" y="6922"/>
                <a:ext cx="43" cy="43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67" name="Freeform 193"/>
              <p:cNvSpPr/>
              <p:nvPr>
                <p:custDataLst>
                  <p:tags r:id="rId87"/>
                </p:custDataLst>
              </p:nvPr>
            </p:nvSpPr>
            <p:spPr bwMode="auto">
              <a:xfrm>
                <a:off x="5750" y="6915"/>
                <a:ext cx="46" cy="46"/>
              </a:xfrm>
              <a:custGeom>
                <a:avLst/>
                <a:gdLst>
                  <a:gd name="T0" fmla="*/ 0 w 7"/>
                  <a:gd name="T1" fmla="*/ 2 h 7"/>
                  <a:gd name="T2" fmla="*/ 4 w 7"/>
                  <a:gd name="T3" fmla="*/ 0 h 7"/>
                  <a:gd name="T4" fmla="*/ 7 w 7"/>
                  <a:gd name="T5" fmla="*/ 4 h 7"/>
                  <a:gd name="T6" fmla="*/ 3 w 7"/>
                  <a:gd name="T7" fmla="*/ 7 h 7"/>
                  <a:gd name="T8" fmla="*/ 0 w 7"/>
                  <a:gd name="T9" fmla="*/ 2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7">
                    <a:moveTo>
                      <a:pt x="0" y="2"/>
                    </a:moveTo>
                    <a:cubicBezTo>
                      <a:pt x="1" y="1"/>
                      <a:pt x="3" y="0"/>
                      <a:pt x="4" y="0"/>
                    </a:cubicBezTo>
                    <a:cubicBezTo>
                      <a:pt x="6" y="0"/>
                      <a:pt x="7" y="2"/>
                      <a:pt x="7" y="4"/>
                    </a:cubicBezTo>
                    <a:cubicBezTo>
                      <a:pt x="7" y="6"/>
                      <a:pt x="5" y="7"/>
                      <a:pt x="3" y="7"/>
                    </a:cubicBezTo>
                    <a:cubicBezTo>
                      <a:pt x="1" y="6"/>
                      <a:pt x="0" y="4"/>
                      <a:pt x="0" y="2"/>
                    </a:cubicBezTo>
                    <a:close/>
                  </a:path>
                </a:pathLst>
              </a:cu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68" name="Freeform 194"/>
              <p:cNvSpPr/>
              <p:nvPr>
                <p:custDataLst>
                  <p:tags r:id="rId88"/>
                </p:custDataLst>
              </p:nvPr>
            </p:nvSpPr>
            <p:spPr bwMode="auto">
              <a:xfrm>
                <a:off x="5666" y="6881"/>
                <a:ext cx="53" cy="53"/>
              </a:xfrm>
              <a:custGeom>
                <a:avLst/>
                <a:gdLst>
                  <a:gd name="T0" fmla="*/ 1 w 8"/>
                  <a:gd name="T1" fmla="*/ 2 h 8"/>
                  <a:gd name="T2" fmla="*/ 6 w 8"/>
                  <a:gd name="T3" fmla="*/ 1 h 8"/>
                  <a:gd name="T4" fmla="*/ 7 w 8"/>
                  <a:gd name="T5" fmla="*/ 5 h 8"/>
                  <a:gd name="T6" fmla="*/ 3 w 8"/>
                  <a:gd name="T7" fmla="*/ 7 h 8"/>
                  <a:gd name="T8" fmla="*/ 1 w 8"/>
                  <a:gd name="T9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8">
                    <a:moveTo>
                      <a:pt x="1" y="2"/>
                    </a:moveTo>
                    <a:cubicBezTo>
                      <a:pt x="2" y="1"/>
                      <a:pt x="4" y="0"/>
                      <a:pt x="6" y="1"/>
                    </a:cubicBezTo>
                    <a:cubicBezTo>
                      <a:pt x="8" y="2"/>
                      <a:pt x="8" y="4"/>
                      <a:pt x="7" y="5"/>
                    </a:cubicBezTo>
                    <a:cubicBezTo>
                      <a:pt x="7" y="7"/>
                      <a:pt x="5" y="8"/>
                      <a:pt x="3" y="7"/>
                    </a:cubicBezTo>
                    <a:cubicBezTo>
                      <a:pt x="1" y="6"/>
                      <a:pt x="0" y="4"/>
                      <a:pt x="1" y="2"/>
                    </a:cubicBezTo>
                    <a:close/>
                  </a:path>
                </a:pathLst>
              </a:cu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69" name="Freeform 195"/>
              <p:cNvSpPr/>
              <p:nvPr>
                <p:custDataLst>
                  <p:tags r:id="rId89"/>
                </p:custDataLst>
              </p:nvPr>
            </p:nvSpPr>
            <p:spPr bwMode="auto">
              <a:xfrm>
                <a:off x="5603" y="6838"/>
                <a:ext cx="51" cy="43"/>
              </a:xfrm>
              <a:custGeom>
                <a:avLst/>
                <a:gdLst>
                  <a:gd name="T0" fmla="*/ 2 w 8"/>
                  <a:gd name="T1" fmla="*/ 1 h 7"/>
                  <a:gd name="T2" fmla="*/ 6 w 8"/>
                  <a:gd name="T3" fmla="*/ 1 h 7"/>
                  <a:gd name="T4" fmla="*/ 6 w 8"/>
                  <a:gd name="T5" fmla="*/ 6 h 7"/>
                  <a:gd name="T6" fmla="*/ 2 w 8"/>
                  <a:gd name="T7" fmla="*/ 6 h 7"/>
                  <a:gd name="T8" fmla="*/ 2 w 8"/>
                  <a:gd name="T9" fmla="*/ 1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7">
                    <a:moveTo>
                      <a:pt x="2" y="1"/>
                    </a:moveTo>
                    <a:cubicBezTo>
                      <a:pt x="3" y="0"/>
                      <a:pt x="5" y="0"/>
                      <a:pt x="6" y="1"/>
                    </a:cubicBezTo>
                    <a:cubicBezTo>
                      <a:pt x="8" y="2"/>
                      <a:pt x="8" y="4"/>
                      <a:pt x="6" y="6"/>
                    </a:cubicBezTo>
                    <a:cubicBezTo>
                      <a:pt x="5" y="7"/>
                      <a:pt x="3" y="7"/>
                      <a:pt x="2" y="6"/>
                    </a:cubicBezTo>
                    <a:cubicBezTo>
                      <a:pt x="0" y="4"/>
                      <a:pt x="0" y="2"/>
                      <a:pt x="2" y="1"/>
                    </a:cubicBezTo>
                    <a:close/>
                  </a:path>
                </a:pathLst>
              </a:cu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70" name="Freeform 196"/>
              <p:cNvSpPr/>
              <p:nvPr>
                <p:custDataLst>
                  <p:tags r:id="rId90"/>
                </p:custDataLst>
              </p:nvPr>
            </p:nvSpPr>
            <p:spPr bwMode="auto">
              <a:xfrm>
                <a:off x="5550" y="6766"/>
                <a:ext cx="53" cy="53"/>
              </a:xfrm>
              <a:custGeom>
                <a:avLst/>
                <a:gdLst>
                  <a:gd name="T0" fmla="*/ 2 w 8"/>
                  <a:gd name="T1" fmla="*/ 1 h 8"/>
                  <a:gd name="T2" fmla="*/ 7 w 8"/>
                  <a:gd name="T3" fmla="*/ 2 h 8"/>
                  <a:gd name="T4" fmla="*/ 6 w 8"/>
                  <a:gd name="T5" fmla="*/ 7 h 8"/>
                  <a:gd name="T6" fmla="*/ 1 w 8"/>
                  <a:gd name="T7" fmla="*/ 6 h 8"/>
                  <a:gd name="T8" fmla="*/ 2 w 8"/>
                  <a:gd name="T9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8">
                    <a:moveTo>
                      <a:pt x="2" y="1"/>
                    </a:moveTo>
                    <a:cubicBezTo>
                      <a:pt x="4" y="0"/>
                      <a:pt x="6" y="1"/>
                      <a:pt x="7" y="2"/>
                    </a:cubicBezTo>
                    <a:cubicBezTo>
                      <a:pt x="8" y="4"/>
                      <a:pt x="7" y="6"/>
                      <a:pt x="6" y="7"/>
                    </a:cubicBezTo>
                    <a:cubicBezTo>
                      <a:pt x="4" y="8"/>
                      <a:pt x="2" y="8"/>
                      <a:pt x="1" y="6"/>
                    </a:cubicBezTo>
                    <a:cubicBezTo>
                      <a:pt x="0" y="4"/>
                      <a:pt x="1" y="2"/>
                      <a:pt x="2" y="1"/>
                    </a:cubicBezTo>
                    <a:close/>
                  </a:path>
                </a:pathLst>
              </a:cu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71" name="Freeform 197"/>
              <p:cNvSpPr/>
              <p:nvPr>
                <p:custDataLst>
                  <p:tags r:id="rId91"/>
                </p:custDataLst>
              </p:nvPr>
            </p:nvSpPr>
            <p:spPr bwMode="auto">
              <a:xfrm>
                <a:off x="5518" y="6688"/>
                <a:ext cx="51" cy="53"/>
              </a:xfrm>
              <a:custGeom>
                <a:avLst/>
                <a:gdLst>
                  <a:gd name="T0" fmla="*/ 4 w 8"/>
                  <a:gd name="T1" fmla="*/ 1 h 8"/>
                  <a:gd name="T2" fmla="*/ 8 w 8"/>
                  <a:gd name="T3" fmla="*/ 3 h 8"/>
                  <a:gd name="T4" fmla="*/ 5 w 8"/>
                  <a:gd name="T5" fmla="*/ 7 h 8"/>
                  <a:gd name="T6" fmla="*/ 1 w 8"/>
                  <a:gd name="T7" fmla="*/ 5 h 8"/>
                  <a:gd name="T8" fmla="*/ 4 w 8"/>
                  <a:gd name="T9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8">
                    <a:moveTo>
                      <a:pt x="4" y="1"/>
                    </a:moveTo>
                    <a:cubicBezTo>
                      <a:pt x="6" y="0"/>
                      <a:pt x="7" y="2"/>
                      <a:pt x="8" y="3"/>
                    </a:cubicBezTo>
                    <a:cubicBezTo>
                      <a:pt x="8" y="5"/>
                      <a:pt x="7" y="7"/>
                      <a:pt x="5" y="7"/>
                    </a:cubicBezTo>
                    <a:cubicBezTo>
                      <a:pt x="3" y="8"/>
                      <a:pt x="1" y="7"/>
                      <a:pt x="1" y="5"/>
                    </a:cubicBezTo>
                    <a:cubicBezTo>
                      <a:pt x="0" y="3"/>
                      <a:pt x="2" y="1"/>
                      <a:pt x="4" y="1"/>
                    </a:cubicBezTo>
                    <a:close/>
                  </a:path>
                </a:pathLst>
              </a:cu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72" name="Freeform 198"/>
              <p:cNvSpPr/>
              <p:nvPr>
                <p:custDataLst>
                  <p:tags r:id="rId92"/>
                </p:custDataLst>
              </p:nvPr>
            </p:nvSpPr>
            <p:spPr bwMode="auto">
              <a:xfrm>
                <a:off x="5518" y="6611"/>
                <a:ext cx="43" cy="46"/>
              </a:xfrm>
              <a:custGeom>
                <a:avLst/>
                <a:gdLst>
                  <a:gd name="T0" fmla="*/ 3 w 7"/>
                  <a:gd name="T1" fmla="*/ 0 h 7"/>
                  <a:gd name="T2" fmla="*/ 7 w 7"/>
                  <a:gd name="T3" fmla="*/ 3 h 7"/>
                  <a:gd name="T4" fmla="*/ 3 w 7"/>
                  <a:gd name="T5" fmla="*/ 6 h 7"/>
                  <a:gd name="T6" fmla="*/ 0 w 7"/>
                  <a:gd name="T7" fmla="*/ 3 h 7"/>
                  <a:gd name="T8" fmla="*/ 3 w 7"/>
                  <a:gd name="T9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7">
                    <a:moveTo>
                      <a:pt x="3" y="0"/>
                    </a:moveTo>
                    <a:cubicBezTo>
                      <a:pt x="5" y="0"/>
                      <a:pt x="7" y="1"/>
                      <a:pt x="7" y="3"/>
                    </a:cubicBezTo>
                    <a:cubicBezTo>
                      <a:pt x="7" y="5"/>
                      <a:pt x="5" y="6"/>
                      <a:pt x="3" y="6"/>
                    </a:cubicBezTo>
                    <a:cubicBezTo>
                      <a:pt x="1" y="7"/>
                      <a:pt x="0" y="5"/>
                      <a:pt x="0" y="3"/>
                    </a:cubicBezTo>
                    <a:cubicBezTo>
                      <a:pt x="0" y="1"/>
                      <a:pt x="1" y="0"/>
                      <a:pt x="3" y="0"/>
                    </a:cubicBezTo>
                    <a:close/>
                  </a:path>
                </a:pathLst>
              </a:cu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73" name="Oval 199"/>
              <p:cNvSpPr>
                <a:spLocks noChangeArrowheads="1"/>
              </p:cNvSpPr>
              <p:nvPr>
                <p:custDataLst>
                  <p:tags r:id="rId93"/>
                </p:custDataLst>
              </p:nvPr>
            </p:nvSpPr>
            <p:spPr bwMode="auto">
              <a:xfrm>
                <a:off x="5518" y="6526"/>
                <a:ext cx="43" cy="39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74" name="Oval 200"/>
              <p:cNvSpPr>
                <a:spLocks noChangeArrowheads="1"/>
              </p:cNvSpPr>
              <p:nvPr>
                <p:custDataLst>
                  <p:tags r:id="rId94"/>
                </p:custDataLst>
              </p:nvPr>
            </p:nvSpPr>
            <p:spPr bwMode="auto">
              <a:xfrm>
                <a:off x="5518" y="6442"/>
                <a:ext cx="43" cy="39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75" name="Oval 201"/>
              <p:cNvSpPr>
                <a:spLocks noChangeArrowheads="1"/>
              </p:cNvSpPr>
              <p:nvPr>
                <p:custDataLst>
                  <p:tags r:id="rId95"/>
                </p:custDataLst>
              </p:nvPr>
            </p:nvSpPr>
            <p:spPr bwMode="auto">
              <a:xfrm>
                <a:off x="5518" y="6357"/>
                <a:ext cx="43" cy="39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76" name="Oval 202"/>
              <p:cNvSpPr>
                <a:spLocks noChangeArrowheads="1"/>
              </p:cNvSpPr>
              <p:nvPr>
                <p:custDataLst>
                  <p:tags r:id="rId96"/>
                </p:custDataLst>
              </p:nvPr>
            </p:nvSpPr>
            <p:spPr bwMode="auto">
              <a:xfrm>
                <a:off x="5518" y="6275"/>
                <a:ext cx="43" cy="39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77" name="Oval 203"/>
              <p:cNvSpPr>
                <a:spLocks noChangeArrowheads="1"/>
              </p:cNvSpPr>
              <p:nvPr>
                <p:custDataLst>
                  <p:tags r:id="rId97"/>
                </p:custDataLst>
              </p:nvPr>
            </p:nvSpPr>
            <p:spPr bwMode="auto">
              <a:xfrm>
                <a:off x="5518" y="6191"/>
                <a:ext cx="43" cy="39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78" name="Oval 204"/>
              <p:cNvSpPr>
                <a:spLocks noChangeArrowheads="1"/>
              </p:cNvSpPr>
              <p:nvPr>
                <p:custDataLst>
                  <p:tags r:id="rId98"/>
                </p:custDataLst>
              </p:nvPr>
            </p:nvSpPr>
            <p:spPr bwMode="auto">
              <a:xfrm>
                <a:off x="5518" y="6106"/>
                <a:ext cx="43" cy="39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79" name="Oval 205"/>
              <p:cNvSpPr>
                <a:spLocks noChangeArrowheads="1"/>
              </p:cNvSpPr>
              <p:nvPr>
                <p:custDataLst>
                  <p:tags r:id="rId99"/>
                </p:custDataLst>
              </p:nvPr>
            </p:nvSpPr>
            <p:spPr bwMode="auto">
              <a:xfrm>
                <a:off x="5518" y="6022"/>
                <a:ext cx="43" cy="39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80" name="Oval 206"/>
              <p:cNvSpPr>
                <a:spLocks noChangeArrowheads="1"/>
              </p:cNvSpPr>
              <p:nvPr>
                <p:custDataLst>
                  <p:tags r:id="rId100"/>
                </p:custDataLst>
              </p:nvPr>
            </p:nvSpPr>
            <p:spPr bwMode="auto">
              <a:xfrm>
                <a:off x="5518" y="5937"/>
                <a:ext cx="43" cy="39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81" name="Oval 207"/>
              <p:cNvSpPr>
                <a:spLocks noChangeArrowheads="1"/>
              </p:cNvSpPr>
              <p:nvPr>
                <p:custDataLst>
                  <p:tags r:id="rId101"/>
                </p:custDataLst>
              </p:nvPr>
            </p:nvSpPr>
            <p:spPr bwMode="auto">
              <a:xfrm>
                <a:off x="5518" y="5853"/>
                <a:ext cx="43" cy="39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82" name="Oval 208"/>
              <p:cNvSpPr>
                <a:spLocks noChangeArrowheads="1"/>
              </p:cNvSpPr>
              <p:nvPr>
                <p:custDataLst>
                  <p:tags r:id="rId102"/>
                </p:custDataLst>
              </p:nvPr>
            </p:nvSpPr>
            <p:spPr bwMode="auto">
              <a:xfrm>
                <a:off x="5518" y="5768"/>
                <a:ext cx="43" cy="39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83" name="Oval 209"/>
              <p:cNvSpPr>
                <a:spLocks noChangeArrowheads="1"/>
              </p:cNvSpPr>
              <p:nvPr>
                <p:custDataLst>
                  <p:tags r:id="rId103"/>
                </p:custDataLst>
              </p:nvPr>
            </p:nvSpPr>
            <p:spPr bwMode="auto">
              <a:xfrm>
                <a:off x="5518" y="5679"/>
                <a:ext cx="43" cy="46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84" name="Oval 210"/>
              <p:cNvSpPr>
                <a:spLocks noChangeArrowheads="1"/>
              </p:cNvSpPr>
              <p:nvPr>
                <p:custDataLst>
                  <p:tags r:id="rId104"/>
                </p:custDataLst>
              </p:nvPr>
            </p:nvSpPr>
            <p:spPr bwMode="auto">
              <a:xfrm>
                <a:off x="5518" y="5594"/>
                <a:ext cx="43" cy="46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85" name="Oval 211"/>
              <p:cNvSpPr>
                <a:spLocks noChangeArrowheads="1"/>
              </p:cNvSpPr>
              <p:nvPr>
                <p:custDataLst>
                  <p:tags r:id="rId105"/>
                </p:custDataLst>
              </p:nvPr>
            </p:nvSpPr>
            <p:spPr bwMode="auto">
              <a:xfrm>
                <a:off x="5518" y="5510"/>
                <a:ext cx="43" cy="46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86" name="Oval 212"/>
              <p:cNvSpPr>
                <a:spLocks noChangeArrowheads="1"/>
              </p:cNvSpPr>
              <p:nvPr>
                <p:custDataLst>
                  <p:tags r:id="rId106"/>
                </p:custDataLst>
              </p:nvPr>
            </p:nvSpPr>
            <p:spPr bwMode="auto">
              <a:xfrm>
                <a:off x="5518" y="5425"/>
                <a:ext cx="43" cy="46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87" name="Oval 213"/>
              <p:cNvSpPr>
                <a:spLocks noChangeArrowheads="1"/>
              </p:cNvSpPr>
              <p:nvPr>
                <p:custDataLst>
                  <p:tags r:id="rId107"/>
                </p:custDataLst>
              </p:nvPr>
            </p:nvSpPr>
            <p:spPr bwMode="auto">
              <a:xfrm>
                <a:off x="5518" y="5341"/>
                <a:ext cx="43" cy="46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88" name="Oval 214"/>
              <p:cNvSpPr>
                <a:spLocks noChangeArrowheads="1"/>
              </p:cNvSpPr>
              <p:nvPr>
                <p:custDataLst>
                  <p:tags r:id="rId108"/>
                </p:custDataLst>
              </p:nvPr>
            </p:nvSpPr>
            <p:spPr bwMode="auto">
              <a:xfrm>
                <a:off x="5518" y="5258"/>
                <a:ext cx="43" cy="43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89" name="Oval 215"/>
              <p:cNvSpPr>
                <a:spLocks noChangeArrowheads="1"/>
              </p:cNvSpPr>
              <p:nvPr>
                <p:custDataLst>
                  <p:tags r:id="rId109"/>
                </p:custDataLst>
              </p:nvPr>
            </p:nvSpPr>
            <p:spPr bwMode="auto">
              <a:xfrm>
                <a:off x="5518" y="5173"/>
                <a:ext cx="43" cy="46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90" name="Oval 216"/>
              <p:cNvSpPr>
                <a:spLocks noChangeArrowheads="1"/>
              </p:cNvSpPr>
              <p:nvPr>
                <p:custDataLst>
                  <p:tags r:id="rId110"/>
                </p:custDataLst>
              </p:nvPr>
            </p:nvSpPr>
            <p:spPr bwMode="auto">
              <a:xfrm>
                <a:off x="5518" y="5089"/>
                <a:ext cx="43" cy="46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91" name="Oval 217"/>
              <p:cNvSpPr>
                <a:spLocks noChangeArrowheads="1"/>
              </p:cNvSpPr>
              <p:nvPr>
                <p:custDataLst>
                  <p:tags r:id="rId111"/>
                </p:custDataLst>
              </p:nvPr>
            </p:nvSpPr>
            <p:spPr bwMode="auto">
              <a:xfrm>
                <a:off x="5518" y="5004"/>
                <a:ext cx="43" cy="46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92" name="Oval 218"/>
              <p:cNvSpPr>
                <a:spLocks noChangeArrowheads="1"/>
              </p:cNvSpPr>
              <p:nvPr>
                <p:custDataLst>
                  <p:tags r:id="rId112"/>
                </p:custDataLst>
              </p:nvPr>
            </p:nvSpPr>
            <p:spPr bwMode="auto">
              <a:xfrm>
                <a:off x="5518" y="4920"/>
                <a:ext cx="43" cy="46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93" name="Oval 219"/>
              <p:cNvSpPr>
                <a:spLocks noChangeArrowheads="1"/>
              </p:cNvSpPr>
              <p:nvPr>
                <p:custDataLst>
                  <p:tags r:id="rId113"/>
                </p:custDataLst>
              </p:nvPr>
            </p:nvSpPr>
            <p:spPr bwMode="auto">
              <a:xfrm>
                <a:off x="5518" y="4835"/>
                <a:ext cx="43" cy="46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94" name="Oval 220"/>
              <p:cNvSpPr>
                <a:spLocks noChangeArrowheads="1"/>
              </p:cNvSpPr>
              <p:nvPr>
                <p:custDataLst>
                  <p:tags r:id="rId114"/>
                </p:custDataLst>
              </p:nvPr>
            </p:nvSpPr>
            <p:spPr bwMode="auto">
              <a:xfrm>
                <a:off x="5518" y="4753"/>
                <a:ext cx="43" cy="43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95" name="Oval 221"/>
              <p:cNvSpPr>
                <a:spLocks noChangeArrowheads="1"/>
              </p:cNvSpPr>
              <p:nvPr>
                <p:custDataLst>
                  <p:tags r:id="rId115"/>
                </p:custDataLst>
              </p:nvPr>
            </p:nvSpPr>
            <p:spPr bwMode="auto">
              <a:xfrm>
                <a:off x="5518" y="4669"/>
                <a:ext cx="43" cy="43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96" name="Oval 222"/>
              <p:cNvSpPr>
                <a:spLocks noChangeArrowheads="1"/>
              </p:cNvSpPr>
              <p:nvPr>
                <p:custDataLst>
                  <p:tags r:id="rId116"/>
                </p:custDataLst>
              </p:nvPr>
            </p:nvSpPr>
            <p:spPr bwMode="auto">
              <a:xfrm>
                <a:off x="5518" y="4584"/>
                <a:ext cx="43" cy="46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97" name="Oval 223"/>
              <p:cNvSpPr>
                <a:spLocks noChangeArrowheads="1"/>
              </p:cNvSpPr>
              <p:nvPr>
                <p:custDataLst>
                  <p:tags r:id="rId117"/>
                </p:custDataLst>
              </p:nvPr>
            </p:nvSpPr>
            <p:spPr bwMode="auto">
              <a:xfrm>
                <a:off x="5518" y="4500"/>
                <a:ext cx="43" cy="46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98" name="Oval 224"/>
              <p:cNvSpPr>
                <a:spLocks noChangeArrowheads="1"/>
              </p:cNvSpPr>
              <p:nvPr>
                <p:custDataLst>
                  <p:tags r:id="rId118"/>
                </p:custDataLst>
              </p:nvPr>
            </p:nvSpPr>
            <p:spPr bwMode="auto">
              <a:xfrm>
                <a:off x="5518" y="4415"/>
                <a:ext cx="43" cy="46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99" name="Oval 225"/>
              <p:cNvSpPr>
                <a:spLocks noChangeArrowheads="1"/>
              </p:cNvSpPr>
              <p:nvPr>
                <p:custDataLst>
                  <p:tags r:id="rId119"/>
                </p:custDataLst>
              </p:nvPr>
            </p:nvSpPr>
            <p:spPr bwMode="auto">
              <a:xfrm>
                <a:off x="5518" y="4331"/>
                <a:ext cx="43" cy="46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00" name="Oval 226"/>
              <p:cNvSpPr>
                <a:spLocks noChangeArrowheads="1"/>
              </p:cNvSpPr>
              <p:nvPr>
                <p:custDataLst>
                  <p:tags r:id="rId120"/>
                </p:custDataLst>
              </p:nvPr>
            </p:nvSpPr>
            <p:spPr bwMode="auto">
              <a:xfrm>
                <a:off x="5518" y="4246"/>
                <a:ext cx="43" cy="46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01" name="Oval 227"/>
              <p:cNvSpPr>
                <a:spLocks noChangeArrowheads="1"/>
              </p:cNvSpPr>
              <p:nvPr>
                <p:custDataLst>
                  <p:tags r:id="rId121"/>
                </p:custDataLst>
              </p:nvPr>
            </p:nvSpPr>
            <p:spPr bwMode="auto">
              <a:xfrm>
                <a:off x="5518" y="4164"/>
                <a:ext cx="43" cy="43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02" name="Oval 228"/>
              <p:cNvSpPr>
                <a:spLocks noChangeArrowheads="1"/>
              </p:cNvSpPr>
              <p:nvPr>
                <p:custDataLst>
                  <p:tags r:id="rId122"/>
                </p:custDataLst>
              </p:nvPr>
            </p:nvSpPr>
            <p:spPr bwMode="auto">
              <a:xfrm>
                <a:off x="5518" y="4080"/>
                <a:ext cx="43" cy="43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03" name="Freeform 229"/>
              <p:cNvSpPr/>
              <p:nvPr>
                <p:custDataLst>
                  <p:tags r:id="rId123"/>
                </p:custDataLst>
              </p:nvPr>
            </p:nvSpPr>
            <p:spPr bwMode="auto">
              <a:xfrm>
                <a:off x="5518" y="3995"/>
                <a:ext cx="43" cy="46"/>
              </a:xfrm>
              <a:custGeom>
                <a:avLst/>
                <a:gdLst>
                  <a:gd name="T0" fmla="*/ 3 w 7"/>
                  <a:gd name="T1" fmla="*/ 0 h 7"/>
                  <a:gd name="T2" fmla="*/ 7 w 7"/>
                  <a:gd name="T3" fmla="*/ 4 h 7"/>
                  <a:gd name="T4" fmla="*/ 3 w 7"/>
                  <a:gd name="T5" fmla="*/ 7 h 7"/>
                  <a:gd name="T6" fmla="*/ 0 w 7"/>
                  <a:gd name="T7" fmla="*/ 4 h 7"/>
                  <a:gd name="T8" fmla="*/ 3 w 7"/>
                  <a:gd name="T9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7">
                    <a:moveTo>
                      <a:pt x="3" y="0"/>
                    </a:moveTo>
                    <a:cubicBezTo>
                      <a:pt x="5" y="0"/>
                      <a:pt x="7" y="2"/>
                      <a:pt x="7" y="4"/>
                    </a:cubicBezTo>
                    <a:cubicBezTo>
                      <a:pt x="6" y="5"/>
                      <a:pt x="5" y="7"/>
                      <a:pt x="3" y="7"/>
                    </a:cubicBezTo>
                    <a:cubicBezTo>
                      <a:pt x="1" y="7"/>
                      <a:pt x="0" y="6"/>
                      <a:pt x="0" y="4"/>
                    </a:cubicBezTo>
                    <a:cubicBezTo>
                      <a:pt x="0" y="1"/>
                      <a:pt x="1" y="0"/>
                      <a:pt x="3" y="0"/>
                    </a:cubicBezTo>
                    <a:close/>
                  </a:path>
                </a:pathLst>
              </a:cu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04" name="Freeform 230"/>
              <p:cNvSpPr/>
              <p:nvPr>
                <p:custDataLst>
                  <p:tags r:id="rId124"/>
                </p:custDataLst>
              </p:nvPr>
            </p:nvSpPr>
            <p:spPr bwMode="auto">
              <a:xfrm>
                <a:off x="5523" y="3911"/>
                <a:ext cx="53" cy="51"/>
              </a:xfrm>
              <a:custGeom>
                <a:avLst/>
                <a:gdLst>
                  <a:gd name="T0" fmla="*/ 5 w 8"/>
                  <a:gd name="T1" fmla="*/ 1 h 8"/>
                  <a:gd name="T2" fmla="*/ 8 w 8"/>
                  <a:gd name="T3" fmla="*/ 5 h 8"/>
                  <a:gd name="T4" fmla="*/ 3 w 8"/>
                  <a:gd name="T5" fmla="*/ 7 h 8"/>
                  <a:gd name="T6" fmla="*/ 1 w 8"/>
                  <a:gd name="T7" fmla="*/ 3 h 8"/>
                  <a:gd name="T8" fmla="*/ 5 w 8"/>
                  <a:gd name="T9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8">
                    <a:moveTo>
                      <a:pt x="5" y="1"/>
                    </a:moveTo>
                    <a:cubicBezTo>
                      <a:pt x="7" y="1"/>
                      <a:pt x="8" y="3"/>
                      <a:pt x="8" y="5"/>
                    </a:cubicBezTo>
                    <a:cubicBezTo>
                      <a:pt x="7" y="7"/>
                      <a:pt x="5" y="8"/>
                      <a:pt x="3" y="7"/>
                    </a:cubicBezTo>
                    <a:cubicBezTo>
                      <a:pt x="2" y="7"/>
                      <a:pt x="0" y="5"/>
                      <a:pt x="1" y="3"/>
                    </a:cubicBezTo>
                    <a:cubicBezTo>
                      <a:pt x="2" y="1"/>
                      <a:pt x="4" y="0"/>
                      <a:pt x="5" y="1"/>
                    </a:cubicBezTo>
                    <a:close/>
                  </a:path>
                </a:pathLst>
              </a:cu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05" name="Freeform 231"/>
              <p:cNvSpPr/>
              <p:nvPr>
                <p:custDataLst>
                  <p:tags r:id="rId125"/>
                </p:custDataLst>
              </p:nvPr>
            </p:nvSpPr>
            <p:spPr bwMode="auto">
              <a:xfrm>
                <a:off x="5561" y="3834"/>
                <a:ext cx="53" cy="51"/>
              </a:xfrm>
              <a:custGeom>
                <a:avLst/>
                <a:gdLst>
                  <a:gd name="T0" fmla="*/ 6 w 8"/>
                  <a:gd name="T1" fmla="*/ 1 h 8"/>
                  <a:gd name="T2" fmla="*/ 7 w 8"/>
                  <a:gd name="T3" fmla="*/ 6 h 8"/>
                  <a:gd name="T4" fmla="*/ 2 w 8"/>
                  <a:gd name="T5" fmla="*/ 7 h 8"/>
                  <a:gd name="T6" fmla="*/ 1 w 8"/>
                  <a:gd name="T7" fmla="*/ 2 h 8"/>
                  <a:gd name="T8" fmla="*/ 6 w 8"/>
                  <a:gd name="T9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8">
                    <a:moveTo>
                      <a:pt x="6" y="1"/>
                    </a:moveTo>
                    <a:cubicBezTo>
                      <a:pt x="8" y="3"/>
                      <a:pt x="8" y="5"/>
                      <a:pt x="7" y="6"/>
                    </a:cubicBezTo>
                    <a:cubicBezTo>
                      <a:pt x="6" y="8"/>
                      <a:pt x="4" y="8"/>
                      <a:pt x="2" y="7"/>
                    </a:cubicBezTo>
                    <a:cubicBezTo>
                      <a:pt x="1" y="6"/>
                      <a:pt x="0" y="4"/>
                      <a:pt x="1" y="2"/>
                    </a:cubicBezTo>
                    <a:cubicBezTo>
                      <a:pt x="2" y="1"/>
                      <a:pt x="5" y="0"/>
                      <a:pt x="6" y="1"/>
                    </a:cubicBezTo>
                    <a:close/>
                  </a:path>
                </a:pathLst>
              </a:cu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06" name="Freeform 232"/>
              <p:cNvSpPr/>
              <p:nvPr>
                <p:custDataLst>
                  <p:tags r:id="rId126"/>
                </p:custDataLst>
              </p:nvPr>
            </p:nvSpPr>
            <p:spPr bwMode="auto">
              <a:xfrm>
                <a:off x="5622" y="3776"/>
                <a:ext cx="51" cy="43"/>
              </a:xfrm>
              <a:custGeom>
                <a:avLst/>
                <a:gdLst>
                  <a:gd name="T0" fmla="*/ 7 w 8"/>
                  <a:gd name="T1" fmla="*/ 2 h 7"/>
                  <a:gd name="T2" fmla="*/ 6 w 8"/>
                  <a:gd name="T3" fmla="*/ 6 h 7"/>
                  <a:gd name="T4" fmla="*/ 1 w 8"/>
                  <a:gd name="T5" fmla="*/ 6 h 7"/>
                  <a:gd name="T6" fmla="*/ 2 w 8"/>
                  <a:gd name="T7" fmla="*/ 1 h 7"/>
                  <a:gd name="T8" fmla="*/ 7 w 8"/>
                  <a:gd name="T9" fmla="*/ 2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7">
                    <a:moveTo>
                      <a:pt x="7" y="2"/>
                    </a:moveTo>
                    <a:cubicBezTo>
                      <a:pt x="8" y="3"/>
                      <a:pt x="7" y="5"/>
                      <a:pt x="6" y="6"/>
                    </a:cubicBezTo>
                    <a:cubicBezTo>
                      <a:pt x="5" y="7"/>
                      <a:pt x="3" y="7"/>
                      <a:pt x="1" y="6"/>
                    </a:cubicBezTo>
                    <a:cubicBezTo>
                      <a:pt x="0" y="5"/>
                      <a:pt x="0" y="2"/>
                      <a:pt x="2" y="1"/>
                    </a:cubicBezTo>
                    <a:cubicBezTo>
                      <a:pt x="3" y="0"/>
                      <a:pt x="5" y="0"/>
                      <a:pt x="7" y="2"/>
                    </a:cubicBezTo>
                    <a:close/>
                  </a:path>
                </a:pathLst>
              </a:cu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07" name="Freeform 233"/>
              <p:cNvSpPr/>
              <p:nvPr>
                <p:custDataLst>
                  <p:tags r:id="rId127"/>
                </p:custDataLst>
              </p:nvPr>
            </p:nvSpPr>
            <p:spPr bwMode="auto">
              <a:xfrm>
                <a:off x="5692" y="3729"/>
                <a:ext cx="51" cy="51"/>
              </a:xfrm>
              <a:custGeom>
                <a:avLst/>
                <a:gdLst>
                  <a:gd name="T0" fmla="*/ 7 w 8"/>
                  <a:gd name="T1" fmla="*/ 3 h 8"/>
                  <a:gd name="T2" fmla="*/ 5 w 8"/>
                  <a:gd name="T3" fmla="*/ 7 h 8"/>
                  <a:gd name="T4" fmla="*/ 1 w 8"/>
                  <a:gd name="T5" fmla="*/ 5 h 8"/>
                  <a:gd name="T6" fmla="*/ 3 w 8"/>
                  <a:gd name="T7" fmla="*/ 1 h 8"/>
                  <a:gd name="T8" fmla="*/ 7 w 8"/>
                  <a:gd name="T9" fmla="*/ 3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8">
                    <a:moveTo>
                      <a:pt x="7" y="3"/>
                    </a:moveTo>
                    <a:cubicBezTo>
                      <a:pt x="8" y="5"/>
                      <a:pt x="7" y="7"/>
                      <a:pt x="5" y="7"/>
                    </a:cubicBezTo>
                    <a:cubicBezTo>
                      <a:pt x="4" y="8"/>
                      <a:pt x="2" y="7"/>
                      <a:pt x="1" y="5"/>
                    </a:cubicBezTo>
                    <a:cubicBezTo>
                      <a:pt x="0" y="4"/>
                      <a:pt x="1" y="2"/>
                      <a:pt x="3" y="1"/>
                    </a:cubicBezTo>
                    <a:cubicBezTo>
                      <a:pt x="5" y="0"/>
                      <a:pt x="7" y="1"/>
                      <a:pt x="7" y="3"/>
                    </a:cubicBezTo>
                    <a:close/>
                  </a:path>
                </a:pathLst>
              </a:cu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08" name="Freeform 234"/>
              <p:cNvSpPr/>
              <p:nvPr>
                <p:custDataLst>
                  <p:tags r:id="rId128"/>
                </p:custDataLst>
              </p:nvPr>
            </p:nvSpPr>
            <p:spPr bwMode="auto">
              <a:xfrm>
                <a:off x="5777" y="3710"/>
                <a:ext cx="43" cy="46"/>
              </a:xfrm>
              <a:custGeom>
                <a:avLst/>
                <a:gdLst>
                  <a:gd name="T0" fmla="*/ 7 w 7"/>
                  <a:gd name="T1" fmla="*/ 4 h 7"/>
                  <a:gd name="T2" fmla="*/ 4 w 7"/>
                  <a:gd name="T3" fmla="*/ 7 h 7"/>
                  <a:gd name="T4" fmla="*/ 0 w 7"/>
                  <a:gd name="T5" fmla="*/ 4 h 7"/>
                  <a:gd name="T6" fmla="*/ 3 w 7"/>
                  <a:gd name="T7" fmla="*/ 0 h 7"/>
                  <a:gd name="T8" fmla="*/ 7 w 7"/>
                  <a:gd name="T9" fmla="*/ 4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7">
                    <a:moveTo>
                      <a:pt x="7" y="4"/>
                    </a:moveTo>
                    <a:cubicBezTo>
                      <a:pt x="7" y="5"/>
                      <a:pt x="6" y="7"/>
                      <a:pt x="4" y="7"/>
                    </a:cubicBezTo>
                    <a:cubicBezTo>
                      <a:pt x="2" y="7"/>
                      <a:pt x="0" y="6"/>
                      <a:pt x="0" y="4"/>
                    </a:cubicBezTo>
                    <a:cubicBezTo>
                      <a:pt x="0" y="2"/>
                      <a:pt x="1" y="1"/>
                      <a:pt x="3" y="0"/>
                    </a:cubicBezTo>
                    <a:cubicBezTo>
                      <a:pt x="5" y="0"/>
                      <a:pt x="7" y="2"/>
                      <a:pt x="7" y="4"/>
                    </a:cubicBezTo>
                    <a:close/>
                  </a:path>
                </a:pathLst>
              </a:cu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09" name="Oval 235"/>
              <p:cNvSpPr>
                <a:spLocks noChangeArrowheads="1"/>
              </p:cNvSpPr>
              <p:nvPr>
                <p:custDataLst>
                  <p:tags r:id="rId129"/>
                </p:custDataLst>
              </p:nvPr>
            </p:nvSpPr>
            <p:spPr bwMode="auto">
              <a:xfrm>
                <a:off x="5859" y="3710"/>
                <a:ext cx="46" cy="46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10" name="Oval 236"/>
              <p:cNvSpPr>
                <a:spLocks noChangeArrowheads="1"/>
              </p:cNvSpPr>
              <p:nvPr>
                <p:custDataLst>
                  <p:tags r:id="rId130"/>
                </p:custDataLst>
              </p:nvPr>
            </p:nvSpPr>
            <p:spPr bwMode="auto">
              <a:xfrm>
                <a:off x="5943" y="3710"/>
                <a:ext cx="46" cy="46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11" name="Oval 237"/>
              <p:cNvSpPr>
                <a:spLocks noChangeArrowheads="1"/>
              </p:cNvSpPr>
              <p:nvPr>
                <p:custDataLst>
                  <p:tags r:id="rId131"/>
                </p:custDataLst>
              </p:nvPr>
            </p:nvSpPr>
            <p:spPr bwMode="auto">
              <a:xfrm>
                <a:off x="6028" y="3710"/>
                <a:ext cx="46" cy="46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12" name="Oval 238"/>
              <p:cNvSpPr>
                <a:spLocks noChangeArrowheads="1"/>
              </p:cNvSpPr>
              <p:nvPr>
                <p:custDataLst>
                  <p:tags r:id="rId132"/>
                </p:custDataLst>
              </p:nvPr>
            </p:nvSpPr>
            <p:spPr bwMode="auto">
              <a:xfrm>
                <a:off x="6112" y="3710"/>
                <a:ext cx="43" cy="46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13" name="Oval 239"/>
              <p:cNvSpPr>
                <a:spLocks noChangeArrowheads="1"/>
              </p:cNvSpPr>
              <p:nvPr>
                <p:custDataLst>
                  <p:tags r:id="rId133"/>
                </p:custDataLst>
              </p:nvPr>
            </p:nvSpPr>
            <p:spPr bwMode="auto">
              <a:xfrm>
                <a:off x="6194" y="3710"/>
                <a:ext cx="46" cy="46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14" name="Oval 240"/>
              <p:cNvSpPr>
                <a:spLocks noChangeArrowheads="1"/>
              </p:cNvSpPr>
              <p:nvPr>
                <p:custDataLst>
                  <p:tags r:id="rId134"/>
                </p:custDataLst>
              </p:nvPr>
            </p:nvSpPr>
            <p:spPr bwMode="auto">
              <a:xfrm>
                <a:off x="6279" y="3710"/>
                <a:ext cx="46" cy="46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15" name="Oval 241"/>
              <p:cNvSpPr>
                <a:spLocks noChangeArrowheads="1"/>
              </p:cNvSpPr>
              <p:nvPr>
                <p:custDataLst>
                  <p:tags r:id="rId135"/>
                </p:custDataLst>
              </p:nvPr>
            </p:nvSpPr>
            <p:spPr bwMode="auto">
              <a:xfrm>
                <a:off x="6363" y="3710"/>
                <a:ext cx="43" cy="46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16" name="Oval 242"/>
              <p:cNvSpPr>
                <a:spLocks noChangeArrowheads="1"/>
              </p:cNvSpPr>
              <p:nvPr>
                <p:custDataLst>
                  <p:tags r:id="rId136"/>
                </p:custDataLst>
              </p:nvPr>
            </p:nvSpPr>
            <p:spPr bwMode="auto">
              <a:xfrm>
                <a:off x="6445" y="3710"/>
                <a:ext cx="46" cy="46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17" name="Oval 243"/>
              <p:cNvSpPr>
                <a:spLocks noChangeArrowheads="1"/>
              </p:cNvSpPr>
              <p:nvPr>
                <p:custDataLst>
                  <p:tags r:id="rId137"/>
                </p:custDataLst>
              </p:nvPr>
            </p:nvSpPr>
            <p:spPr bwMode="auto">
              <a:xfrm>
                <a:off x="6530" y="3710"/>
                <a:ext cx="46" cy="46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18" name="Oval 244"/>
              <p:cNvSpPr>
                <a:spLocks noChangeArrowheads="1"/>
              </p:cNvSpPr>
              <p:nvPr>
                <p:custDataLst>
                  <p:tags r:id="rId138"/>
                </p:custDataLst>
              </p:nvPr>
            </p:nvSpPr>
            <p:spPr bwMode="auto">
              <a:xfrm>
                <a:off x="6614" y="3710"/>
                <a:ext cx="46" cy="46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19" name="Oval 245"/>
              <p:cNvSpPr>
                <a:spLocks noChangeArrowheads="1"/>
              </p:cNvSpPr>
              <p:nvPr>
                <p:custDataLst>
                  <p:tags r:id="rId139"/>
                </p:custDataLst>
              </p:nvPr>
            </p:nvSpPr>
            <p:spPr bwMode="auto">
              <a:xfrm>
                <a:off x="6699" y="3710"/>
                <a:ext cx="43" cy="46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20" name="Oval 246"/>
              <p:cNvSpPr>
                <a:spLocks noChangeArrowheads="1"/>
              </p:cNvSpPr>
              <p:nvPr>
                <p:custDataLst>
                  <p:tags r:id="rId140"/>
                </p:custDataLst>
              </p:nvPr>
            </p:nvSpPr>
            <p:spPr bwMode="auto">
              <a:xfrm>
                <a:off x="6781" y="3710"/>
                <a:ext cx="46" cy="46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21" name="Oval 247"/>
              <p:cNvSpPr>
                <a:spLocks noChangeArrowheads="1"/>
              </p:cNvSpPr>
              <p:nvPr>
                <p:custDataLst>
                  <p:tags r:id="rId141"/>
                </p:custDataLst>
              </p:nvPr>
            </p:nvSpPr>
            <p:spPr bwMode="auto">
              <a:xfrm>
                <a:off x="6865" y="3710"/>
                <a:ext cx="46" cy="46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22" name="Oval 248"/>
              <p:cNvSpPr>
                <a:spLocks noChangeArrowheads="1"/>
              </p:cNvSpPr>
              <p:nvPr>
                <p:custDataLst>
                  <p:tags r:id="rId142"/>
                </p:custDataLst>
              </p:nvPr>
            </p:nvSpPr>
            <p:spPr bwMode="auto">
              <a:xfrm>
                <a:off x="6950" y="3710"/>
                <a:ext cx="43" cy="46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23" name="Oval 249"/>
              <p:cNvSpPr>
                <a:spLocks noChangeArrowheads="1"/>
              </p:cNvSpPr>
              <p:nvPr>
                <p:custDataLst>
                  <p:tags r:id="rId143"/>
                </p:custDataLst>
              </p:nvPr>
            </p:nvSpPr>
            <p:spPr bwMode="auto">
              <a:xfrm>
                <a:off x="7034" y="3710"/>
                <a:ext cx="43" cy="46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24" name="Oval 250"/>
              <p:cNvSpPr>
                <a:spLocks noChangeArrowheads="1"/>
              </p:cNvSpPr>
              <p:nvPr>
                <p:custDataLst>
                  <p:tags r:id="rId144"/>
                </p:custDataLst>
              </p:nvPr>
            </p:nvSpPr>
            <p:spPr bwMode="auto">
              <a:xfrm>
                <a:off x="7116" y="3710"/>
                <a:ext cx="46" cy="46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25" name="Oval 251"/>
              <p:cNvSpPr>
                <a:spLocks noChangeArrowheads="1"/>
              </p:cNvSpPr>
              <p:nvPr>
                <p:custDataLst>
                  <p:tags r:id="rId145"/>
                </p:custDataLst>
              </p:nvPr>
            </p:nvSpPr>
            <p:spPr bwMode="auto">
              <a:xfrm>
                <a:off x="7201" y="3710"/>
                <a:ext cx="46" cy="46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26" name="Oval 252"/>
              <p:cNvSpPr>
                <a:spLocks noChangeArrowheads="1"/>
              </p:cNvSpPr>
              <p:nvPr>
                <p:custDataLst>
                  <p:tags r:id="rId146"/>
                </p:custDataLst>
              </p:nvPr>
            </p:nvSpPr>
            <p:spPr bwMode="auto">
              <a:xfrm>
                <a:off x="7285" y="3710"/>
                <a:ext cx="43" cy="46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27" name="Oval 253"/>
              <p:cNvSpPr>
                <a:spLocks noChangeArrowheads="1"/>
              </p:cNvSpPr>
              <p:nvPr>
                <p:custDataLst>
                  <p:tags r:id="rId147"/>
                </p:custDataLst>
              </p:nvPr>
            </p:nvSpPr>
            <p:spPr bwMode="auto">
              <a:xfrm>
                <a:off x="7367" y="3710"/>
                <a:ext cx="46" cy="46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28" name="Oval 254"/>
              <p:cNvSpPr>
                <a:spLocks noChangeArrowheads="1"/>
              </p:cNvSpPr>
              <p:nvPr>
                <p:custDataLst>
                  <p:tags r:id="rId148"/>
                </p:custDataLst>
              </p:nvPr>
            </p:nvSpPr>
            <p:spPr bwMode="auto">
              <a:xfrm>
                <a:off x="7452" y="3710"/>
                <a:ext cx="46" cy="46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29" name="Oval 255"/>
              <p:cNvSpPr>
                <a:spLocks noChangeArrowheads="1"/>
              </p:cNvSpPr>
              <p:nvPr>
                <p:custDataLst>
                  <p:tags r:id="rId149"/>
                </p:custDataLst>
              </p:nvPr>
            </p:nvSpPr>
            <p:spPr bwMode="auto">
              <a:xfrm>
                <a:off x="7537" y="3710"/>
                <a:ext cx="46" cy="46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30" name="Oval 256"/>
              <p:cNvSpPr>
                <a:spLocks noChangeArrowheads="1"/>
              </p:cNvSpPr>
              <p:nvPr>
                <p:custDataLst>
                  <p:tags r:id="rId150"/>
                </p:custDataLst>
              </p:nvPr>
            </p:nvSpPr>
            <p:spPr bwMode="auto">
              <a:xfrm>
                <a:off x="7621" y="3710"/>
                <a:ext cx="43" cy="46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31" name="Oval 257"/>
              <p:cNvSpPr>
                <a:spLocks noChangeArrowheads="1"/>
              </p:cNvSpPr>
              <p:nvPr>
                <p:custDataLst>
                  <p:tags r:id="rId151"/>
                </p:custDataLst>
              </p:nvPr>
            </p:nvSpPr>
            <p:spPr bwMode="auto">
              <a:xfrm>
                <a:off x="7704" y="3710"/>
                <a:ext cx="46" cy="46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32" name="Oval 258"/>
              <p:cNvSpPr>
                <a:spLocks noChangeArrowheads="1"/>
              </p:cNvSpPr>
              <p:nvPr>
                <p:custDataLst>
                  <p:tags r:id="rId152"/>
                </p:custDataLst>
              </p:nvPr>
            </p:nvSpPr>
            <p:spPr bwMode="auto">
              <a:xfrm>
                <a:off x="7788" y="3710"/>
                <a:ext cx="46" cy="46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33" name="Oval 259"/>
              <p:cNvSpPr>
                <a:spLocks noChangeArrowheads="1"/>
              </p:cNvSpPr>
              <p:nvPr>
                <p:custDataLst>
                  <p:tags r:id="rId153"/>
                </p:custDataLst>
              </p:nvPr>
            </p:nvSpPr>
            <p:spPr bwMode="auto">
              <a:xfrm>
                <a:off x="7873" y="3710"/>
                <a:ext cx="43" cy="46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34" name="Oval 260"/>
              <p:cNvSpPr>
                <a:spLocks noChangeArrowheads="1"/>
              </p:cNvSpPr>
              <p:nvPr>
                <p:custDataLst>
                  <p:tags r:id="rId154"/>
                </p:custDataLst>
              </p:nvPr>
            </p:nvSpPr>
            <p:spPr bwMode="auto">
              <a:xfrm>
                <a:off x="7955" y="3710"/>
                <a:ext cx="46" cy="46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35" name="Oval 261"/>
              <p:cNvSpPr>
                <a:spLocks noChangeArrowheads="1"/>
              </p:cNvSpPr>
              <p:nvPr>
                <p:custDataLst>
                  <p:tags r:id="rId155"/>
                </p:custDataLst>
              </p:nvPr>
            </p:nvSpPr>
            <p:spPr bwMode="auto">
              <a:xfrm>
                <a:off x="8039" y="3710"/>
                <a:ext cx="46" cy="46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36" name="Oval 262"/>
              <p:cNvSpPr>
                <a:spLocks noChangeArrowheads="1"/>
              </p:cNvSpPr>
              <p:nvPr>
                <p:custDataLst>
                  <p:tags r:id="rId156"/>
                </p:custDataLst>
              </p:nvPr>
            </p:nvSpPr>
            <p:spPr bwMode="auto">
              <a:xfrm>
                <a:off x="8124" y="3710"/>
                <a:ext cx="46" cy="46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37" name="Oval 263"/>
              <p:cNvSpPr>
                <a:spLocks noChangeArrowheads="1"/>
              </p:cNvSpPr>
              <p:nvPr>
                <p:custDataLst>
                  <p:tags r:id="rId157"/>
                </p:custDataLst>
              </p:nvPr>
            </p:nvSpPr>
            <p:spPr bwMode="auto">
              <a:xfrm>
                <a:off x="8208" y="3710"/>
                <a:ext cx="43" cy="46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38" name="Oval 264"/>
              <p:cNvSpPr>
                <a:spLocks noChangeArrowheads="1"/>
              </p:cNvSpPr>
              <p:nvPr>
                <p:custDataLst>
                  <p:tags r:id="rId158"/>
                </p:custDataLst>
              </p:nvPr>
            </p:nvSpPr>
            <p:spPr bwMode="auto">
              <a:xfrm>
                <a:off x="8290" y="3710"/>
                <a:ext cx="46" cy="46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39" name="Oval 265"/>
              <p:cNvSpPr>
                <a:spLocks noChangeArrowheads="1"/>
              </p:cNvSpPr>
              <p:nvPr>
                <p:custDataLst>
                  <p:tags r:id="rId159"/>
                </p:custDataLst>
              </p:nvPr>
            </p:nvSpPr>
            <p:spPr bwMode="auto">
              <a:xfrm>
                <a:off x="8382" y="3710"/>
                <a:ext cx="39" cy="46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40" name="Oval 266"/>
              <p:cNvSpPr>
                <a:spLocks noChangeArrowheads="1"/>
              </p:cNvSpPr>
              <p:nvPr>
                <p:custDataLst>
                  <p:tags r:id="rId160"/>
                </p:custDataLst>
              </p:nvPr>
            </p:nvSpPr>
            <p:spPr bwMode="auto">
              <a:xfrm>
                <a:off x="8467" y="3710"/>
                <a:ext cx="39" cy="46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41" name="Oval 267"/>
              <p:cNvSpPr>
                <a:spLocks noChangeArrowheads="1"/>
              </p:cNvSpPr>
              <p:nvPr>
                <p:custDataLst>
                  <p:tags r:id="rId161"/>
                </p:custDataLst>
              </p:nvPr>
            </p:nvSpPr>
            <p:spPr bwMode="auto">
              <a:xfrm>
                <a:off x="8549" y="3710"/>
                <a:ext cx="39" cy="46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42" name="Oval 268"/>
              <p:cNvSpPr>
                <a:spLocks noChangeArrowheads="1"/>
              </p:cNvSpPr>
              <p:nvPr>
                <p:custDataLst>
                  <p:tags r:id="rId162"/>
                </p:custDataLst>
              </p:nvPr>
            </p:nvSpPr>
            <p:spPr bwMode="auto">
              <a:xfrm>
                <a:off x="8633" y="3710"/>
                <a:ext cx="39" cy="46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43" name="Oval 269"/>
              <p:cNvSpPr>
                <a:spLocks noChangeArrowheads="1"/>
              </p:cNvSpPr>
              <p:nvPr>
                <p:custDataLst>
                  <p:tags r:id="rId163"/>
                </p:custDataLst>
              </p:nvPr>
            </p:nvSpPr>
            <p:spPr bwMode="auto">
              <a:xfrm>
                <a:off x="8718" y="3710"/>
                <a:ext cx="39" cy="46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44" name="Oval 270"/>
              <p:cNvSpPr>
                <a:spLocks noChangeArrowheads="1"/>
              </p:cNvSpPr>
              <p:nvPr>
                <p:custDataLst>
                  <p:tags r:id="rId164"/>
                </p:custDataLst>
              </p:nvPr>
            </p:nvSpPr>
            <p:spPr bwMode="auto">
              <a:xfrm>
                <a:off x="8800" y="3710"/>
                <a:ext cx="39" cy="46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45" name="Oval 271"/>
              <p:cNvSpPr>
                <a:spLocks noChangeArrowheads="1"/>
              </p:cNvSpPr>
              <p:nvPr>
                <p:custDataLst>
                  <p:tags r:id="rId165"/>
                </p:custDataLst>
              </p:nvPr>
            </p:nvSpPr>
            <p:spPr bwMode="auto">
              <a:xfrm>
                <a:off x="8884" y="3710"/>
                <a:ext cx="39" cy="46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46" name="Oval 272"/>
              <p:cNvSpPr>
                <a:spLocks noChangeArrowheads="1"/>
              </p:cNvSpPr>
              <p:nvPr>
                <p:custDataLst>
                  <p:tags r:id="rId166"/>
                </p:custDataLst>
              </p:nvPr>
            </p:nvSpPr>
            <p:spPr bwMode="auto">
              <a:xfrm>
                <a:off x="8969" y="3710"/>
                <a:ext cx="39" cy="46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47" name="Oval 273"/>
              <p:cNvSpPr>
                <a:spLocks noChangeArrowheads="1"/>
              </p:cNvSpPr>
              <p:nvPr>
                <p:custDataLst>
                  <p:tags r:id="rId167"/>
                </p:custDataLst>
              </p:nvPr>
            </p:nvSpPr>
            <p:spPr bwMode="auto">
              <a:xfrm>
                <a:off x="9053" y="3710"/>
                <a:ext cx="39" cy="46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48" name="Oval 274"/>
              <p:cNvSpPr>
                <a:spLocks noChangeArrowheads="1"/>
              </p:cNvSpPr>
              <p:nvPr>
                <p:custDataLst>
                  <p:tags r:id="rId168"/>
                </p:custDataLst>
              </p:nvPr>
            </p:nvSpPr>
            <p:spPr bwMode="auto">
              <a:xfrm>
                <a:off x="9135" y="3710"/>
                <a:ext cx="39" cy="46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49" name="Oval 275"/>
              <p:cNvSpPr>
                <a:spLocks noChangeArrowheads="1"/>
              </p:cNvSpPr>
              <p:nvPr>
                <p:custDataLst>
                  <p:tags r:id="rId169"/>
                </p:custDataLst>
              </p:nvPr>
            </p:nvSpPr>
            <p:spPr bwMode="auto">
              <a:xfrm>
                <a:off x="9220" y="3710"/>
                <a:ext cx="39" cy="46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50" name="Oval 276"/>
              <p:cNvSpPr>
                <a:spLocks noChangeArrowheads="1"/>
              </p:cNvSpPr>
              <p:nvPr>
                <p:custDataLst>
                  <p:tags r:id="rId170"/>
                </p:custDataLst>
              </p:nvPr>
            </p:nvSpPr>
            <p:spPr bwMode="auto">
              <a:xfrm>
                <a:off x="9304" y="3710"/>
                <a:ext cx="39" cy="46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51" name="Oval 277"/>
              <p:cNvSpPr>
                <a:spLocks noChangeArrowheads="1"/>
              </p:cNvSpPr>
              <p:nvPr>
                <p:custDataLst>
                  <p:tags r:id="rId171"/>
                </p:custDataLst>
              </p:nvPr>
            </p:nvSpPr>
            <p:spPr bwMode="auto">
              <a:xfrm>
                <a:off x="9386" y="3710"/>
                <a:ext cx="46" cy="46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52" name="Oval 278"/>
              <p:cNvSpPr>
                <a:spLocks noChangeArrowheads="1"/>
              </p:cNvSpPr>
              <p:nvPr>
                <p:custDataLst>
                  <p:tags r:id="rId172"/>
                </p:custDataLst>
              </p:nvPr>
            </p:nvSpPr>
            <p:spPr bwMode="auto">
              <a:xfrm>
                <a:off x="9471" y="3710"/>
                <a:ext cx="46" cy="46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53" name="Oval 279"/>
              <p:cNvSpPr>
                <a:spLocks noChangeArrowheads="1"/>
              </p:cNvSpPr>
              <p:nvPr>
                <p:custDataLst>
                  <p:tags r:id="rId173"/>
                </p:custDataLst>
              </p:nvPr>
            </p:nvSpPr>
            <p:spPr bwMode="auto">
              <a:xfrm>
                <a:off x="9555" y="3710"/>
                <a:ext cx="46" cy="46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54" name="Oval 280"/>
              <p:cNvSpPr>
                <a:spLocks noChangeArrowheads="1"/>
              </p:cNvSpPr>
              <p:nvPr>
                <p:custDataLst>
                  <p:tags r:id="rId174"/>
                </p:custDataLst>
              </p:nvPr>
            </p:nvSpPr>
            <p:spPr bwMode="auto">
              <a:xfrm>
                <a:off x="9640" y="3710"/>
                <a:ext cx="43" cy="46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55" name="Oval 281"/>
              <p:cNvSpPr>
                <a:spLocks noChangeArrowheads="1"/>
              </p:cNvSpPr>
              <p:nvPr>
                <p:custDataLst>
                  <p:tags r:id="rId175"/>
                </p:custDataLst>
              </p:nvPr>
            </p:nvSpPr>
            <p:spPr bwMode="auto">
              <a:xfrm>
                <a:off x="9722" y="3710"/>
                <a:ext cx="46" cy="46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56" name="Oval 282"/>
              <p:cNvSpPr>
                <a:spLocks noChangeArrowheads="1"/>
              </p:cNvSpPr>
              <p:nvPr>
                <p:custDataLst>
                  <p:tags r:id="rId176"/>
                </p:custDataLst>
              </p:nvPr>
            </p:nvSpPr>
            <p:spPr bwMode="auto">
              <a:xfrm>
                <a:off x="9806" y="3710"/>
                <a:ext cx="46" cy="46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57" name="Oval 283"/>
              <p:cNvSpPr>
                <a:spLocks noChangeArrowheads="1"/>
              </p:cNvSpPr>
              <p:nvPr>
                <p:custDataLst>
                  <p:tags r:id="rId177"/>
                </p:custDataLst>
              </p:nvPr>
            </p:nvSpPr>
            <p:spPr bwMode="auto">
              <a:xfrm>
                <a:off x="9891" y="3710"/>
                <a:ext cx="46" cy="46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58" name="Oval 284"/>
              <p:cNvSpPr>
                <a:spLocks noChangeArrowheads="1"/>
              </p:cNvSpPr>
              <p:nvPr>
                <p:custDataLst>
                  <p:tags r:id="rId178"/>
                </p:custDataLst>
              </p:nvPr>
            </p:nvSpPr>
            <p:spPr bwMode="auto">
              <a:xfrm>
                <a:off x="9975" y="3710"/>
                <a:ext cx="43" cy="46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59" name="Oval 285"/>
              <p:cNvSpPr>
                <a:spLocks noChangeArrowheads="1"/>
              </p:cNvSpPr>
              <p:nvPr>
                <p:custDataLst>
                  <p:tags r:id="rId179"/>
                </p:custDataLst>
              </p:nvPr>
            </p:nvSpPr>
            <p:spPr bwMode="auto">
              <a:xfrm>
                <a:off x="10057" y="3710"/>
                <a:ext cx="46" cy="46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60" name="Oval 286"/>
              <p:cNvSpPr>
                <a:spLocks noChangeArrowheads="1"/>
              </p:cNvSpPr>
              <p:nvPr>
                <p:custDataLst>
                  <p:tags r:id="rId180"/>
                </p:custDataLst>
              </p:nvPr>
            </p:nvSpPr>
            <p:spPr bwMode="auto">
              <a:xfrm>
                <a:off x="10142" y="3710"/>
                <a:ext cx="46" cy="46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61" name="Oval 287"/>
              <p:cNvSpPr>
                <a:spLocks noChangeArrowheads="1"/>
              </p:cNvSpPr>
              <p:nvPr>
                <p:custDataLst>
                  <p:tags r:id="rId181"/>
                </p:custDataLst>
              </p:nvPr>
            </p:nvSpPr>
            <p:spPr bwMode="auto">
              <a:xfrm>
                <a:off x="10226" y="3710"/>
                <a:ext cx="43" cy="46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62" name="Oval 288"/>
              <p:cNvSpPr>
                <a:spLocks noChangeArrowheads="1"/>
              </p:cNvSpPr>
              <p:nvPr>
                <p:custDataLst>
                  <p:tags r:id="rId182"/>
                </p:custDataLst>
              </p:nvPr>
            </p:nvSpPr>
            <p:spPr bwMode="auto">
              <a:xfrm>
                <a:off x="10308" y="3710"/>
                <a:ext cx="46" cy="46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63" name="Oval 289"/>
              <p:cNvSpPr>
                <a:spLocks noChangeArrowheads="1"/>
              </p:cNvSpPr>
              <p:nvPr>
                <p:custDataLst>
                  <p:tags r:id="rId183"/>
                </p:custDataLst>
              </p:nvPr>
            </p:nvSpPr>
            <p:spPr bwMode="auto">
              <a:xfrm>
                <a:off x="10393" y="3710"/>
                <a:ext cx="46" cy="46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64" name="Oval 290"/>
              <p:cNvSpPr>
                <a:spLocks noChangeArrowheads="1"/>
              </p:cNvSpPr>
              <p:nvPr>
                <p:custDataLst>
                  <p:tags r:id="rId184"/>
                </p:custDataLst>
              </p:nvPr>
            </p:nvSpPr>
            <p:spPr bwMode="auto">
              <a:xfrm>
                <a:off x="10477" y="3710"/>
                <a:ext cx="46" cy="46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65" name="Oval 291"/>
              <p:cNvSpPr>
                <a:spLocks noChangeArrowheads="1"/>
              </p:cNvSpPr>
              <p:nvPr>
                <p:custDataLst>
                  <p:tags r:id="rId185"/>
                </p:custDataLst>
              </p:nvPr>
            </p:nvSpPr>
            <p:spPr bwMode="auto">
              <a:xfrm>
                <a:off x="10562" y="3710"/>
                <a:ext cx="43" cy="46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66" name="Oval 292"/>
              <p:cNvSpPr>
                <a:spLocks noChangeArrowheads="1"/>
              </p:cNvSpPr>
              <p:nvPr>
                <p:custDataLst>
                  <p:tags r:id="rId186"/>
                </p:custDataLst>
              </p:nvPr>
            </p:nvSpPr>
            <p:spPr bwMode="auto">
              <a:xfrm>
                <a:off x="10645" y="3710"/>
                <a:ext cx="46" cy="46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67" name="Oval 293"/>
              <p:cNvSpPr>
                <a:spLocks noChangeArrowheads="1"/>
              </p:cNvSpPr>
              <p:nvPr>
                <p:custDataLst>
                  <p:tags r:id="rId187"/>
                </p:custDataLst>
              </p:nvPr>
            </p:nvSpPr>
            <p:spPr bwMode="auto">
              <a:xfrm>
                <a:off x="10729" y="3710"/>
                <a:ext cx="46" cy="46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68" name="Oval 294"/>
              <p:cNvSpPr>
                <a:spLocks noChangeArrowheads="1"/>
              </p:cNvSpPr>
              <p:nvPr>
                <p:custDataLst>
                  <p:tags r:id="rId188"/>
                </p:custDataLst>
              </p:nvPr>
            </p:nvSpPr>
            <p:spPr bwMode="auto">
              <a:xfrm>
                <a:off x="10814" y="3710"/>
                <a:ext cx="46" cy="46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69" name="Oval 295"/>
              <p:cNvSpPr>
                <a:spLocks noChangeArrowheads="1"/>
              </p:cNvSpPr>
              <p:nvPr>
                <p:custDataLst>
                  <p:tags r:id="rId189"/>
                </p:custDataLst>
              </p:nvPr>
            </p:nvSpPr>
            <p:spPr bwMode="auto">
              <a:xfrm>
                <a:off x="10898" y="3710"/>
                <a:ext cx="43" cy="46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70" name="Oval 296"/>
              <p:cNvSpPr>
                <a:spLocks noChangeArrowheads="1"/>
              </p:cNvSpPr>
              <p:nvPr>
                <p:custDataLst>
                  <p:tags r:id="rId190"/>
                </p:custDataLst>
              </p:nvPr>
            </p:nvSpPr>
            <p:spPr bwMode="auto">
              <a:xfrm>
                <a:off x="10980" y="3710"/>
                <a:ext cx="46" cy="46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71" name="Oval 297"/>
              <p:cNvSpPr>
                <a:spLocks noChangeArrowheads="1"/>
              </p:cNvSpPr>
              <p:nvPr>
                <p:custDataLst>
                  <p:tags r:id="rId191"/>
                </p:custDataLst>
              </p:nvPr>
            </p:nvSpPr>
            <p:spPr bwMode="auto">
              <a:xfrm>
                <a:off x="11065" y="3710"/>
                <a:ext cx="46" cy="46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72" name="Oval 298"/>
              <p:cNvSpPr>
                <a:spLocks noChangeArrowheads="1"/>
              </p:cNvSpPr>
              <p:nvPr>
                <p:custDataLst>
                  <p:tags r:id="rId192"/>
                </p:custDataLst>
              </p:nvPr>
            </p:nvSpPr>
            <p:spPr bwMode="auto">
              <a:xfrm>
                <a:off x="11149" y="3710"/>
                <a:ext cx="43" cy="46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73" name="Oval 299"/>
              <p:cNvSpPr>
                <a:spLocks noChangeArrowheads="1"/>
              </p:cNvSpPr>
              <p:nvPr>
                <p:custDataLst>
                  <p:tags r:id="rId193"/>
                </p:custDataLst>
              </p:nvPr>
            </p:nvSpPr>
            <p:spPr bwMode="auto">
              <a:xfrm>
                <a:off x="11231" y="3710"/>
                <a:ext cx="46" cy="46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74" name="Oval 300"/>
              <p:cNvSpPr>
                <a:spLocks noChangeArrowheads="1"/>
              </p:cNvSpPr>
              <p:nvPr>
                <p:custDataLst>
                  <p:tags r:id="rId194"/>
                </p:custDataLst>
              </p:nvPr>
            </p:nvSpPr>
            <p:spPr bwMode="auto">
              <a:xfrm>
                <a:off x="11316" y="3710"/>
                <a:ext cx="46" cy="46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75" name="Oval 301"/>
              <p:cNvSpPr>
                <a:spLocks noChangeArrowheads="1"/>
              </p:cNvSpPr>
              <p:nvPr>
                <p:custDataLst>
                  <p:tags r:id="rId195"/>
                </p:custDataLst>
              </p:nvPr>
            </p:nvSpPr>
            <p:spPr bwMode="auto">
              <a:xfrm>
                <a:off x="11400" y="3710"/>
                <a:ext cx="46" cy="46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76" name="Oval 302"/>
              <p:cNvSpPr>
                <a:spLocks noChangeArrowheads="1"/>
              </p:cNvSpPr>
              <p:nvPr>
                <p:custDataLst>
                  <p:tags r:id="rId196"/>
                </p:custDataLst>
              </p:nvPr>
            </p:nvSpPr>
            <p:spPr bwMode="auto">
              <a:xfrm>
                <a:off x="11485" y="3710"/>
                <a:ext cx="43" cy="46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77" name="Oval 303"/>
              <p:cNvSpPr>
                <a:spLocks noChangeArrowheads="1"/>
              </p:cNvSpPr>
              <p:nvPr>
                <p:custDataLst>
                  <p:tags r:id="rId197"/>
                </p:custDataLst>
              </p:nvPr>
            </p:nvSpPr>
            <p:spPr bwMode="auto">
              <a:xfrm>
                <a:off x="11567" y="3710"/>
                <a:ext cx="46" cy="46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78" name="Oval 304"/>
              <p:cNvSpPr>
                <a:spLocks noChangeArrowheads="1"/>
              </p:cNvSpPr>
              <p:nvPr>
                <p:custDataLst>
                  <p:tags r:id="rId198"/>
                </p:custDataLst>
              </p:nvPr>
            </p:nvSpPr>
            <p:spPr bwMode="auto">
              <a:xfrm>
                <a:off x="11651" y="3710"/>
                <a:ext cx="46" cy="46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79" name="Oval 305"/>
              <p:cNvSpPr>
                <a:spLocks noChangeArrowheads="1"/>
              </p:cNvSpPr>
              <p:nvPr>
                <p:custDataLst>
                  <p:tags r:id="rId199"/>
                </p:custDataLst>
              </p:nvPr>
            </p:nvSpPr>
            <p:spPr bwMode="auto">
              <a:xfrm>
                <a:off x="11736" y="3710"/>
                <a:ext cx="46" cy="46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80" name="Oval 306"/>
              <p:cNvSpPr>
                <a:spLocks noChangeArrowheads="1"/>
              </p:cNvSpPr>
              <p:nvPr>
                <p:custDataLst>
                  <p:tags r:id="rId200"/>
                </p:custDataLst>
              </p:nvPr>
            </p:nvSpPr>
            <p:spPr bwMode="auto">
              <a:xfrm>
                <a:off x="11820" y="3710"/>
                <a:ext cx="43" cy="46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15" name="Oval 308"/>
              <p:cNvSpPr>
                <a:spLocks noChangeArrowheads="1"/>
              </p:cNvSpPr>
              <p:nvPr>
                <p:custDataLst>
                  <p:tags r:id="rId201"/>
                </p:custDataLst>
              </p:nvPr>
            </p:nvSpPr>
            <p:spPr bwMode="auto">
              <a:xfrm>
                <a:off x="11902" y="3710"/>
                <a:ext cx="46" cy="46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16" name="Oval 309"/>
              <p:cNvSpPr>
                <a:spLocks noChangeArrowheads="1"/>
              </p:cNvSpPr>
              <p:nvPr>
                <p:custDataLst>
                  <p:tags r:id="rId202"/>
                </p:custDataLst>
              </p:nvPr>
            </p:nvSpPr>
            <p:spPr bwMode="auto">
              <a:xfrm>
                <a:off x="11986" y="3710"/>
                <a:ext cx="46" cy="46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17" name="Oval 310"/>
              <p:cNvSpPr>
                <a:spLocks noChangeArrowheads="1"/>
              </p:cNvSpPr>
              <p:nvPr>
                <p:custDataLst>
                  <p:tags r:id="rId203"/>
                </p:custDataLst>
              </p:nvPr>
            </p:nvSpPr>
            <p:spPr bwMode="auto">
              <a:xfrm>
                <a:off x="12071" y="3710"/>
                <a:ext cx="43" cy="46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18" name="Oval 311"/>
              <p:cNvSpPr>
                <a:spLocks noChangeArrowheads="1"/>
              </p:cNvSpPr>
              <p:nvPr>
                <p:custDataLst>
                  <p:tags r:id="rId204"/>
                </p:custDataLst>
              </p:nvPr>
            </p:nvSpPr>
            <p:spPr bwMode="auto">
              <a:xfrm>
                <a:off x="12153" y="3710"/>
                <a:ext cx="46" cy="46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19" name="Oval 312"/>
              <p:cNvSpPr>
                <a:spLocks noChangeArrowheads="1"/>
              </p:cNvSpPr>
              <p:nvPr>
                <p:custDataLst>
                  <p:tags r:id="rId205"/>
                </p:custDataLst>
              </p:nvPr>
            </p:nvSpPr>
            <p:spPr bwMode="auto">
              <a:xfrm>
                <a:off x="12237" y="3710"/>
                <a:ext cx="46" cy="46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20" name="Oval 313"/>
              <p:cNvSpPr>
                <a:spLocks noChangeArrowheads="1"/>
              </p:cNvSpPr>
              <p:nvPr>
                <p:custDataLst>
                  <p:tags r:id="rId206"/>
                </p:custDataLst>
              </p:nvPr>
            </p:nvSpPr>
            <p:spPr bwMode="auto">
              <a:xfrm>
                <a:off x="12322" y="3710"/>
                <a:ext cx="46" cy="46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21" name="Oval 314"/>
              <p:cNvSpPr>
                <a:spLocks noChangeArrowheads="1"/>
              </p:cNvSpPr>
              <p:nvPr>
                <p:custDataLst>
                  <p:tags r:id="rId207"/>
                </p:custDataLst>
              </p:nvPr>
            </p:nvSpPr>
            <p:spPr bwMode="auto">
              <a:xfrm>
                <a:off x="12406" y="3710"/>
                <a:ext cx="43" cy="46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22" name="Oval 315"/>
              <p:cNvSpPr>
                <a:spLocks noChangeArrowheads="1"/>
              </p:cNvSpPr>
              <p:nvPr>
                <p:custDataLst>
                  <p:tags r:id="rId208"/>
                </p:custDataLst>
              </p:nvPr>
            </p:nvSpPr>
            <p:spPr bwMode="auto">
              <a:xfrm>
                <a:off x="12488" y="3710"/>
                <a:ext cx="46" cy="46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23" name="Oval 316"/>
              <p:cNvSpPr>
                <a:spLocks noChangeArrowheads="1"/>
              </p:cNvSpPr>
              <p:nvPr>
                <p:custDataLst>
                  <p:tags r:id="rId209"/>
                </p:custDataLst>
              </p:nvPr>
            </p:nvSpPr>
            <p:spPr bwMode="auto">
              <a:xfrm>
                <a:off x="12573" y="3710"/>
                <a:ext cx="46" cy="46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24" name="Oval 317"/>
              <p:cNvSpPr>
                <a:spLocks noChangeArrowheads="1"/>
              </p:cNvSpPr>
              <p:nvPr>
                <p:custDataLst>
                  <p:tags r:id="rId210"/>
                </p:custDataLst>
              </p:nvPr>
            </p:nvSpPr>
            <p:spPr bwMode="auto">
              <a:xfrm>
                <a:off x="12657" y="3710"/>
                <a:ext cx="43" cy="46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25" name="Oval 318"/>
              <p:cNvSpPr>
                <a:spLocks noChangeArrowheads="1"/>
              </p:cNvSpPr>
              <p:nvPr>
                <p:custDataLst>
                  <p:tags r:id="rId211"/>
                </p:custDataLst>
              </p:nvPr>
            </p:nvSpPr>
            <p:spPr bwMode="auto">
              <a:xfrm>
                <a:off x="12742" y="3710"/>
                <a:ext cx="43" cy="46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26" name="Oval 319"/>
              <p:cNvSpPr>
                <a:spLocks noChangeArrowheads="1"/>
              </p:cNvSpPr>
              <p:nvPr>
                <p:custDataLst>
                  <p:tags r:id="rId212"/>
                </p:custDataLst>
              </p:nvPr>
            </p:nvSpPr>
            <p:spPr bwMode="auto">
              <a:xfrm>
                <a:off x="12824" y="3710"/>
                <a:ext cx="46" cy="46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27" name="Oval 320"/>
              <p:cNvSpPr>
                <a:spLocks noChangeArrowheads="1"/>
              </p:cNvSpPr>
              <p:nvPr>
                <p:custDataLst>
                  <p:tags r:id="rId213"/>
                </p:custDataLst>
              </p:nvPr>
            </p:nvSpPr>
            <p:spPr bwMode="auto">
              <a:xfrm>
                <a:off x="12908" y="3710"/>
                <a:ext cx="46" cy="46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28" name="Oval 321"/>
              <p:cNvSpPr>
                <a:spLocks noChangeArrowheads="1"/>
              </p:cNvSpPr>
              <p:nvPr>
                <p:custDataLst>
                  <p:tags r:id="rId214"/>
                </p:custDataLst>
              </p:nvPr>
            </p:nvSpPr>
            <p:spPr bwMode="auto">
              <a:xfrm>
                <a:off x="12993" y="3710"/>
                <a:ext cx="43" cy="46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29" name="Oval 322"/>
              <p:cNvSpPr>
                <a:spLocks noChangeArrowheads="1"/>
              </p:cNvSpPr>
              <p:nvPr>
                <p:custDataLst>
                  <p:tags r:id="rId215"/>
                </p:custDataLst>
              </p:nvPr>
            </p:nvSpPr>
            <p:spPr bwMode="auto">
              <a:xfrm>
                <a:off x="13076" y="3710"/>
                <a:ext cx="46" cy="46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30" name="Oval 323"/>
              <p:cNvSpPr>
                <a:spLocks noChangeArrowheads="1"/>
              </p:cNvSpPr>
              <p:nvPr>
                <p:custDataLst>
                  <p:tags r:id="rId216"/>
                </p:custDataLst>
              </p:nvPr>
            </p:nvSpPr>
            <p:spPr bwMode="auto">
              <a:xfrm>
                <a:off x="13160" y="3710"/>
                <a:ext cx="46" cy="46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31" name="Oval 324"/>
              <p:cNvSpPr>
                <a:spLocks noChangeArrowheads="1"/>
              </p:cNvSpPr>
              <p:nvPr>
                <p:custDataLst>
                  <p:tags r:id="rId217"/>
                </p:custDataLst>
              </p:nvPr>
            </p:nvSpPr>
            <p:spPr bwMode="auto">
              <a:xfrm>
                <a:off x="13245" y="3710"/>
                <a:ext cx="46" cy="46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32" name="Oval 325"/>
              <p:cNvSpPr>
                <a:spLocks noChangeArrowheads="1"/>
              </p:cNvSpPr>
              <p:nvPr>
                <p:custDataLst>
                  <p:tags r:id="rId218"/>
                </p:custDataLst>
              </p:nvPr>
            </p:nvSpPr>
            <p:spPr bwMode="auto">
              <a:xfrm>
                <a:off x="13329" y="3710"/>
                <a:ext cx="43" cy="46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33" name="Freeform 326"/>
              <p:cNvSpPr/>
              <p:nvPr>
                <p:custDataLst>
                  <p:tags r:id="rId219"/>
                </p:custDataLst>
              </p:nvPr>
            </p:nvSpPr>
            <p:spPr bwMode="auto">
              <a:xfrm>
                <a:off x="13411" y="3717"/>
                <a:ext cx="53" cy="43"/>
              </a:xfrm>
              <a:custGeom>
                <a:avLst/>
                <a:gdLst>
                  <a:gd name="T0" fmla="*/ 7 w 8"/>
                  <a:gd name="T1" fmla="*/ 4 h 7"/>
                  <a:gd name="T2" fmla="*/ 3 w 8"/>
                  <a:gd name="T3" fmla="*/ 7 h 7"/>
                  <a:gd name="T4" fmla="*/ 0 w 8"/>
                  <a:gd name="T5" fmla="*/ 3 h 7"/>
                  <a:gd name="T6" fmla="*/ 4 w 8"/>
                  <a:gd name="T7" fmla="*/ 0 h 7"/>
                  <a:gd name="T8" fmla="*/ 7 w 8"/>
                  <a:gd name="T9" fmla="*/ 4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7">
                    <a:moveTo>
                      <a:pt x="7" y="4"/>
                    </a:moveTo>
                    <a:cubicBezTo>
                      <a:pt x="6" y="6"/>
                      <a:pt x="5" y="7"/>
                      <a:pt x="3" y="7"/>
                    </a:cubicBezTo>
                    <a:cubicBezTo>
                      <a:pt x="1" y="6"/>
                      <a:pt x="0" y="5"/>
                      <a:pt x="0" y="3"/>
                    </a:cubicBezTo>
                    <a:cubicBezTo>
                      <a:pt x="1" y="1"/>
                      <a:pt x="2" y="0"/>
                      <a:pt x="4" y="0"/>
                    </a:cubicBezTo>
                    <a:cubicBezTo>
                      <a:pt x="6" y="1"/>
                      <a:pt x="8" y="3"/>
                      <a:pt x="7" y="4"/>
                    </a:cubicBezTo>
                    <a:close/>
                  </a:path>
                </a:pathLst>
              </a:cu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34" name="Freeform 327"/>
              <p:cNvSpPr/>
              <p:nvPr>
                <p:custDataLst>
                  <p:tags r:id="rId220"/>
                </p:custDataLst>
              </p:nvPr>
            </p:nvSpPr>
            <p:spPr bwMode="auto">
              <a:xfrm>
                <a:off x="13488" y="3741"/>
                <a:ext cx="53" cy="53"/>
              </a:xfrm>
              <a:custGeom>
                <a:avLst/>
                <a:gdLst>
                  <a:gd name="T0" fmla="*/ 7 w 8"/>
                  <a:gd name="T1" fmla="*/ 6 h 8"/>
                  <a:gd name="T2" fmla="*/ 2 w 8"/>
                  <a:gd name="T3" fmla="*/ 7 h 8"/>
                  <a:gd name="T4" fmla="*/ 1 w 8"/>
                  <a:gd name="T5" fmla="*/ 3 h 8"/>
                  <a:gd name="T6" fmla="*/ 5 w 8"/>
                  <a:gd name="T7" fmla="*/ 1 h 8"/>
                  <a:gd name="T8" fmla="*/ 7 w 8"/>
                  <a:gd name="T9" fmla="*/ 6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8">
                    <a:moveTo>
                      <a:pt x="7" y="6"/>
                    </a:moveTo>
                    <a:cubicBezTo>
                      <a:pt x="6" y="8"/>
                      <a:pt x="4" y="8"/>
                      <a:pt x="2" y="7"/>
                    </a:cubicBezTo>
                    <a:cubicBezTo>
                      <a:pt x="1" y="6"/>
                      <a:pt x="0" y="4"/>
                      <a:pt x="1" y="3"/>
                    </a:cubicBezTo>
                    <a:cubicBezTo>
                      <a:pt x="2" y="1"/>
                      <a:pt x="4" y="0"/>
                      <a:pt x="5" y="1"/>
                    </a:cubicBezTo>
                    <a:cubicBezTo>
                      <a:pt x="7" y="2"/>
                      <a:pt x="8" y="4"/>
                      <a:pt x="7" y="6"/>
                    </a:cubicBezTo>
                    <a:close/>
                  </a:path>
                </a:pathLst>
              </a:cu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35" name="Freeform 328"/>
              <p:cNvSpPr/>
              <p:nvPr>
                <p:custDataLst>
                  <p:tags r:id="rId221"/>
                </p:custDataLst>
              </p:nvPr>
            </p:nvSpPr>
            <p:spPr bwMode="auto">
              <a:xfrm>
                <a:off x="13554" y="3794"/>
                <a:ext cx="51" cy="51"/>
              </a:xfrm>
              <a:custGeom>
                <a:avLst/>
                <a:gdLst>
                  <a:gd name="T0" fmla="*/ 6 w 8"/>
                  <a:gd name="T1" fmla="*/ 7 h 8"/>
                  <a:gd name="T2" fmla="*/ 2 w 8"/>
                  <a:gd name="T3" fmla="*/ 7 h 8"/>
                  <a:gd name="T4" fmla="*/ 2 w 8"/>
                  <a:gd name="T5" fmla="*/ 2 h 8"/>
                  <a:gd name="T6" fmla="*/ 7 w 8"/>
                  <a:gd name="T7" fmla="*/ 2 h 8"/>
                  <a:gd name="T8" fmla="*/ 6 w 8"/>
                  <a:gd name="T9" fmla="*/ 7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8">
                    <a:moveTo>
                      <a:pt x="6" y="7"/>
                    </a:moveTo>
                    <a:cubicBezTo>
                      <a:pt x="5" y="8"/>
                      <a:pt x="3" y="8"/>
                      <a:pt x="2" y="7"/>
                    </a:cubicBezTo>
                    <a:cubicBezTo>
                      <a:pt x="0" y="5"/>
                      <a:pt x="0" y="3"/>
                      <a:pt x="2" y="2"/>
                    </a:cubicBezTo>
                    <a:cubicBezTo>
                      <a:pt x="3" y="0"/>
                      <a:pt x="5" y="0"/>
                      <a:pt x="7" y="2"/>
                    </a:cubicBezTo>
                    <a:cubicBezTo>
                      <a:pt x="8" y="3"/>
                      <a:pt x="8" y="5"/>
                      <a:pt x="6" y="7"/>
                    </a:cubicBezTo>
                    <a:close/>
                  </a:path>
                </a:pathLst>
              </a:cu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36" name="Freeform 329"/>
              <p:cNvSpPr/>
              <p:nvPr>
                <p:custDataLst>
                  <p:tags r:id="rId222"/>
                </p:custDataLst>
              </p:nvPr>
            </p:nvSpPr>
            <p:spPr bwMode="auto">
              <a:xfrm>
                <a:off x="13604" y="3864"/>
                <a:ext cx="53" cy="46"/>
              </a:xfrm>
              <a:custGeom>
                <a:avLst/>
                <a:gdLst>
                  <a:gd name="T0" fmla="*/ 5 w 8"/>
                  <a:gd name="T1" fmla="*/ 7 h 7"/>
                  <a:gd name="T2" fmla="*/ 1 w 8"/>
                  <a:gd name="T3" fmla="*/ 5 h 7"/>
                  <a:gd name="T4" fmla="*/ 2 w 8"/>
                  <a:gd name="T5" fmla="*/ 1 h 7"/>
                  <a:gd name="T6" fmla="*/ 7 w 8"/>
                  <a:gd name="T7" fmla="*/ 2 h 7"/>
                  <a:gd name="T8" fmla="*/ 5 w 8"/>
                  <a:gd name="T9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7">
                    <a:moveTo>
                      <a:pt x="5" y="7"/>
                    </a:moveTo>
                    <a:cubicBezTo>
                      <a:pt x="3" y="7"/>
                      <a:pt x="1" y="7"/>
                      <a:pt x="1" y="5"/>
                    </a:cubicBezTo>
                    <a:cubicBezTo>
                      <a:pt x="0" y="4"/>
                      <a:pt x="0" y="2"/>
                      <a:pt x="2" y="1"/>
                    </a:cubicBezTo>
                    <a:cubicBezTo>
                      <a:pt x="4" y="0"/>
                      <a:pt x="6" y="0"/>
                      <a:pt x="7" y="2"/>
                    </a:cubicBezTo>
                    <a:cubicBezTo>
                      <a:pt x="8" y="4"/>
                      <a:pt x="7" y="6"/>
                      <a:pt x="5" y="7"/>
                    </a:cubicBezTo>
                    <a:close/>
                  </a:path>
                </a:pathLst>
              </a:cu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37" name="Freeform 330"/>
              <p:cNvSpPr/>
              <p:nvPr>
                <p:custDataLst>
                  <p:tags r:id="rId223"/>
                </p:custDataLst>
              </p:nvPr>
            </p:nvSpPr>
            <p:spPr bwMode="auto">
              <a:xfrm>
                <a:off x="13631" y="3942"/>
                <a:ext cx="53" cy="46"/>
              </a:xfrm>
              <a:custGeom>
                <a:avLst/>
                <a:gdLst>
                  <a:gd name="T0" fmla="*/ 5 w 8"/>
                  <a:gd name="T1" fmla="*/ 7 h 7"/>
                  <a:gd name="T2" fmla="*/ 1 w 8"/>
                  <a:gd name="T3" fmla="*/ 5 h 7"/>
                  <a:gd name="T4" fmla="*/ 3 w 8"/>
                  <a:gd name="T5" fmla="*/ 1 h 7"/>
                  <a:gd name="T6" fmla="*/ 7 w 8"/>
                  <a:gd name="T7" fmla="*/ 3 h 7"/>
                  <a:gd name="T8" fmla="*/ 5 w 8"/>
                  <a:gd name="T9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7">
                    <a:moveTo>
                      <a:pt x="5" y="7"/>
                    </a:moveTo>
                    <a:cubicBezTo>
                      <a:pt x="3" y="7"/>
                      <a:pt x="1" y="6"/>
                      <a:pt x="1" y="5"/>
                    </a:cubicBezTo>
                    <a:cubicBezTo>
                      <a:pt x="0" y="3"/>
                      <a:pt x="1" y="1"/>
                      <a:pt x="3" y="1"/>
                    </a:cubicBezTo>
                    <a:cubicBezTo>
                      <a:pt x="5" y="0"/>
                      <a:pt x="7" y="1"/>
                      <a:pt x="7" y="3"/>
                    </a:cubicBezTo>
                    <a:cubicBezTo>
                      <a:pt x="8" y="5"/>
                      <a:pt x="6" y="7"/>
                      <a:pt x="5" y="7"/>
                    </a:cubicBezTo>
                    <a:close/>
                  </a:path>
                </a:pathLst>
              </a:cu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38" name="Oval 331"/>
              <p:cNvSpPr>
                <a:spLocks noChangeArrowheads="1"/>
              </p:cNvSpPr>
              <p:nvPr>
                <p:custDataLst>
                  <p:tags r:id="rId224"/>
                </p:custDataLst>
              </p:nvPr>
            </p:nvSpPr>
            <p:spPr bwMode="auto">
              <a:xfrm>
                <a:off x="13643" y="4026"/>
                <a:ext cx="42" cy="46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39" name="Oval 332"/>
              <p:cNvSpPr>
                <a:spLocks noChangeArrowheads="1"/>
              </p:cNvSpPr>
              <p:nvPr>
                <p:custDataLst>
                  <p:tags r:id="rId225"/>
                </p:custDataLst>
              </p:nvPr>
            </p:nvSpPr>
            <p:spPr bwMode="auto">
              <a:xfrm>
                <a:off x="13643" y="4111"/>
                <a:ext cx="42" cy="46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40" name="Oval 333"/>
              <p:cNvSpPr>
                <a:spLocks noChangeArrowheads="1"/>
              </p:cNvSpPr>
              <p:nvPr>
                <p:custDataLst>
                  <p:tags r:id="rId226"/>
                </p:custDataLst>
              </p:nvPr>
            </p:nvSpPr>
            <p:spPr bwMode="auto">
              <a:xfrm>
                <a:off x="13643" y="4195"/>
                <a:ext cx="42" cy="46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41" name="Oval 334"/>
              <p:cNvSpPr>
                <a:spLocks noChangeArrowheads="1"/>
              </p:cNvSpPr>
              <p:nvPr>
                <p:custDataLst>
                  <p:tags r:id="rId227"/>
                </p:custDataLst>
              </p:nvPr>
            </p:nvSpPr>
            <p:spPr bwMode="auto">
              <a:xfrm>
                <a:off x="13643" y="4280"/>
                <a:ext cx="42" cy="46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42" name="Oval 335"/>
              <p:cNvSpPr>
                <a:spLocks noChangeArrowheads="1"/>
              </p:cNvSpPr>
              <p:nvPr>
                <p:custDataLst>
                  <p:tags r:id="rId228"/>
                </p:custDataLst>
              </p:nvPr>
            </p:nvSpPr>
            <p:spPr bwMode="auto">
              <a:xfrm>
                <a:off x="13643" y="4364"/>
                <a:ext cx="42" cy="43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43" name="Oval 336"/>
              <p:cNvSpPr>
                <a:spLocks noChangeArrowheads="1"/>
              </p:cNvSpPr>
              <p:nvPr>
                <p:custDataLst>
                  <p:tags r:id="rId229"/>
                </p:custDataLst>
              </p:nvPr>
            </p:nvSpPr>
            <p:spPr bwMode="auto">
              <a:xfrm>
                <a:off x="13643" y="4449"/>
                <a:ext cx="42" cy="43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44" name="Oval 337"/>
              <p:cNvSpPr>
                <a:spLocks noChangeArrowheads="1"/>
              </p:cNvSpPr>
              <p:nvPr>
                <p:custDataLst>
                  <p:tags r:id="rId230"/>
                </p:custDataLst>
              </p:nvPr>
            </p:nvSpPr>
            <p:spPr bwMode="auto">
              <a:xfrm>
                <a:off x="13643" y="4531"/>
                <a:ext cx="42" cy="46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45" name="Oval 338"/>
              <p:cNvSpPr>
                <a:spLocks noChangeArrowheads="1"/>
              </p:cNvSpPr>
              <p:nvPr>
                <p:custDataLst>
                  <p:tags r:id="rId231"/>
                </p:custDataLst>
              </p:nvPr>
            </p:nvSpPr>
            <p:spPr bwMode="auto">
              <a:xfrm>
                <a:off x="13643" y="4623"/>
                <a:ext cx="42" cy="39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46" name="Oval 339"/>
              <p:cNvSpPr>
                <a:spLocks noChangeArrowheads="1"/>
              </p:cNvSpPr>
              <p:nvPr>
                <p:custDataLst>
                  <p:tags r:id="rId232"/>
                </p:custDataLst>
              </p:nvPr>
            </p:nvSpPr>
            <p:spPr bwMode="auto">
              <a:xfrm>
                <a:off x="13643" y="4707"/>
                <a:ext cx="42" cy="39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47" name="Oval 340"/>
              <p:cNvSpPr>
                <a:spLocks noChangeArrowheads="1"/>
              </p:cNvSpPr>
              <p:nvPr>
                <p:custDataLst>
                  <p:tags r:id="rId233"/>
                </p:custDataLst>
              </p:nvPr>
            </p:nvSpPr>
            <p:spPr bwMode="auto">
              <a:xfrm>
                <a:off x="13643" y="4792"/>
                <a:ext cx="42" cy="39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48" name="Oval 341"/>
              <p:cNvSpPr>
                <a:spLocks noChangeArrowheads="1"/>
              </p:cNvSpPr>
              <p:nvPr>
                <p:custDataLst>
                  <p:tags r:id="rId234"/>
                </p:custDataLst>
              </p:nvPr>
            </p:nvSpPr>
            <p:spPr bwMode="auto">
              <a:xfrm>
                <a:off x="13643" y="4874"/>
                <a:ext cx="42" cy="42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49" name="Oval 342"/>
              <p:cNvSpPr>
                <a:spLocks noChangeArrowheads="1"/>
              </p:cNvSpPr>
              <p:nvPr>
                <p:custDataLst>
                  <p:tags r:id="rId235"/>
                </p:custDataLst>
              </p:nvPr>
            </p:nvSpPr>
            <p:spPr bwMode="auto">
              <a:xfrm>
                <a:off x="13643" y="4958"/>
                <a:ext cx="42" cy="39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50" name="Oval 343"/>
              <p:cNvSpPr>
                <a:spLocks noChangeArrowheads="1"/>
              </p:cNvSpPr>
              <p:nvPr>
                <p:custDataLst>
                  <p:tags r:id="rId236"/>
                </p:custDataLst>
              </p:nvPr>
            </p:nvSpPr>
            <p:spPr bwMode="auto">
              <a:xfrm>
                <a:off x="13643" y="5043"/>
                <a:ext cx="42" cy="39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51" name="Oval 344"/>
              <p:cNvSpPr>
                <a:spLocks noChangeArrowheads="1"/>
              </p:cNvSpPr>
              <p:nvPr>
                <p:custDataLst>
                  <p:tags r:id="rId237"/>
                </p:custDataLst>
              </p:nvPr>
            </p:nvSpPr>
            <p:spPr bwMode="auto">
              <a:xfrm>
                <a:off x="13643" y="5127"/>
                <a:ext cx="42" cy="39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52" name="Oval 345"/>
              <p:cNvSpPr>
                <a:spLocks noChangeArrowheads="1"/>
              </p:cNvSpPr>
              <p:nvPr>
                <p:custDataLst>
                  <p:tags r:id="rId238"/>
                </p:custDataLst>
              </p:nvPr>
            </p:nvSpPr>
            <p:spPr bwMode="auto">
              <a:xfrm>
                <a:off x="13643" y="5212"/>
                <a:ext cx="42" cy="39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53" name="Oval 346"/>
              <p:cNvSpPr>
                <a:spLocks noChangeArrowheads="1"/>
              </p:cNvSpPr>
              <p:nvPr>
                <p:custDataLst>
                  <p:tags r:id="rId239"/>
                </p:custDataLst>
              </p:nvPr>
            </p:nvSpPr>
            <p:spPr bwMode="auto">
              <a:xfrm>
                <a:off x="13643" y="5296"/>
                <a:ext cx="42" cy="39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54" name="Oval 347"/>
              <p:cNvSpPr>
                <a:spLocks noChangeArrowheads="1"/>
              </p:cNvSpPr>
              <p:nvPr>
                <p:custDataLst>
                  <p:tags r:id="rId240"/>
                </p:custDataLst>
              </p:nvPr>
            </p:nvSpPr>
            <p:spPr bwMode="auto">
              <a:xfrm>
                <a:off x="13643" y="5381"/>
                <a:ext cx="42" cy="39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55" name="Oval 348"/>
              <p:cNvSpPr>
                <a:spLocks noChangeArrowheads="1"/>
              </p:cNvSpPr>
              <p:nvPr>
                <p:custDataLst>
                  <p:tags r:id="rId241"/>
                </p:custDataLst>
              </p:nvPr>
            </p:nvSpPr>
            <p:spPr bwMode="auto">
              <a:xfrm>
                <a:off x="13643" y="5463"/>
                <a:ext cx="42" cy="39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56" name="Oval 349"/>
              <p:cNvSpPr>
                <a:spLocks noChangeArrowheads="1"/>
              </p:cNvSpPr>
              <p:nvPr>
                <p:custDataLst>
                  <p:tags r:id="rId242"/>
                </p:custDataLst>
              </p:nvPr>
            </p:nvSpPr>
            <p:spPr bwMode="auto">
              <a:xfrm>
                <a:off x="13643" y="5547"/>
                <a:ext cx="42" cy="39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57" name="Oval 350"/>
              <p:cNvSpPr>
                <a:spLocks noChangeArrowheads="1"/>
              </p:cNvSpPr>
              <p:nvPr>
                <p:custDataLst>
                  <p:tags r:id="rId243"/>
                </p:custDataLst>
              </p:nvPr>
            </p:nvSpPr>
            <p:spPr bwMode="auto">
              <a:xfrm>
                <a:off x="13643" y="5632"/>
                <a:ext cx="42" cy="46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58" name="Oval 351"/>
              <p:cNvSpPr>
                <a:spLocks noChangeArrowheads="1"/>
              </p:cNvSpPr>
              <p:nvPr>
                <p:custDataLst>
                  <p:tags r:id="rId244"/>
                </p:custDataLst>
              </p:nvPr>
            </p:nvSpPr>
            <p:spPr bwMode="auto">
              <a:xfrm>
                <a:off x="13643" y="5716"/>
                <a:ext cx="42" cy="46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59" name="Oval 352"/>
              <p:cNvSpPr>
                <a:spLocks noChangeArrowheads="1"/>
              </p:cNvSpPr>
              <p:nvPr>
                <p:custDataLst>
                  <p:tags r:id="rId245"/>
                </p:custDataLst>
              </p:nvPr>
            </p:nvSpPr>
            <p:spPr bwMode="auto">
              <a:xfrm>
                <a:off x="13643" y="5801"/>
                <a:ext cx="42" cy="46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60" name="Oval 353"/>
              <p:cNvSpPr>
                <a:spLocks noChangeArrowheads="1"/>
              </p:cNvSpPr>
              <p:nvPr>
                <p:custDataLst>
                  <p:tags r:id="rId246"/>
                </p:custDataLst>
              </p:nvPr>
            </p:nvSpPr>
            <p:spPr bwMode="auto">
              <a:xfrm>
                <a:off x="13643" y="5885"/>
                <a:ext cx="42" cy="43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61" name="Oval 354"/>
              <p:cNvSpPr>
                <a:spLocks noChangeArrowheads="1"/>
              </p:cNvSpPr>
              <p:nvPr>
                <p:custDataLst>
                  <p:tags r:id="rId247"/>
                </p:custDataLst>
              </p:nvPr>
            </p:nvSpPr>
            <p:spPr bwMode="auto">
              <a:xfrm>
                <a:off x="13643" y="5970"/>
                <a:ext cx="42" cy="43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62" name="Oval 355"/>
              <p:cNvSpPr>
                <a:spLocks noChangeArrowheads="1"/>
              </p:cNvSpPr>
              <p:nvPr>
                <p:custDataLst>
                  <p:tags r:id="rId248"/>
                </p:custDataLst>
              </p:nvPr>
            </p:nvSpPr>
            <p:spPr bwMode="auto">
              <a:xfrm>
                <a:off x="13643" y="6053"/>
                <a:ext cx="42" cy="46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63" name="Oval 356"/>
              <p:cNvSpPr>
                <a:spLocks noChangeArrowheads="1"/>
              </p:cNvSpPr>
              <p:nvPr>
                <p:custDataLst>
                  <p:tags r:id="rId249"/>
                </p:custDataLst>
              </p:nvPr>
            </p:nvSpPr>
            <p:spPr bwMode="auto">
              <a:xfrm>
                <a:off x="13643" y="6137"/>
                <a:ext cx="42" cy="46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64" name="Oval 357"/>
              <p:cNvSpPr>
                <a:spLocks noChangeArrowheads="1"/>
              </p:cNvSpPr>
              <p:nvPr>
                <p:custDataLst>
                  <p:tags r:id="rId250"/>
                </p:custDataLst>
              </p:nvPr>
            </p:nvSpPr>
            <p:spPr bwMode="auto">
              <a:xfrm>
                <a:off x="13643" y="6222"/>
                <a:ext cx="42" cy="46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65" name="Oval 358"/>
              <p:cNvSpPr>
                <a:spLocks noChangeArrowheads="1"/>
              </p:cNvSpPr>
              <p:nvPr>
                <p:custDataLst>
                  <p:tags r:id="rId251"/>
                </p:custDataLst>
              </p:nvPr>
            </p:nvSpPr>
            <p:spPr bwMode="auto">
              <a:xfrm>
                <a:off x="13643" y="6306"/>
                <a:ext cx="42" cy="46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66" name="Oval 359"/>
              <p:cNvSpPr>
                <a:spLocks noChangeArrowheads="1"/>
              </p:cNvSpPr>
              <p:nvPr>
                <p:custDataLst>
                  <p:tags r:id="rId252"/>
                </p:custDataLst>
              </p:nvPr>
            </p:nvSpPr>
            <p:spPr bwMode="auto">
              <a:xfrm>
                <a:off x="13643" y="6391"/>
                <a:ext cx="42" cy="46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67" name="Oval 360"/>
              <p:cNvSpPr>
                <a:spLocks noChangeArrowheads="1"/>
              </p:cNvSpPr>
              <p:nvPr>
                <p:custDataLst>
                  <p:tags r:id="rId253"/>
                </p:custDataLst>
              </p:nvPr>
            </p:nvSpPr>
            <p:spPr bwMode="auto">
              <a:xfrm>
                <a:off x="13643" y="6475"/>
                <a:ext cx="42" cy="43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68" name="Oval 361"/>
              <p:cNvSpPr>
                <a:spLocks noChangeArrowheads="1"/>
              </p:cNvSpPr>
              <p:nvPr>
                <p:custDataLst>
                  <p:tags r:id="rId254"/>
                </p:custDataLst>
              </p:nvPr>
            </p:nvSpPr>
            <p:spPr bwMode="auto">
              <a:xfrm>
                <a:off x="13643" y="6557"/>
                <a:ext cx="42" cy="46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69" name="Freeform 362"/>
              <p:cNvSpPr/>
              <p:nvPr>
                <p:custDataLst>
                  <p:tags r:id="rId255"/>
                </p:custDataLst>
              </p:nvPr>
            </p:nvSpPr>
            <p:spPr bwMode="auto">
              <a:xfrm>
                <a:off x="13638" y="6642"/>
                <a:ext cx="46" cy="46"/>
              </a:xfrm>
              <a:custGeom>
                <a:avLst/>
                <a:gdLst>
                  <a:gd name="T0" fmla="*/ 4 w 7"/>
                  <a:gd name="T1" fmla="*/ 7 h 7"/>
                  <a:gd name="T2" fmla="*/ 0 w 7"/>
                  <a:gd name="T3" fmla="*/ 3 h 7"/>
                  <a:gd name="T4" fmla="*/ 4 w 7"/>
                  <a:gd name="T5" fmla="*/ 0 h 7"/>
                  <a:gd name="T6" fmla="*/ 7 w 7"/>
                  <a:gd name="T7" fmla="*/ 3 h 7"/>
                  <a:gd name="T8" fmla="*/ 4 w 7"/>
                  <a:gd name="T9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7">
                    <a:moveTo>
                      <a:pt x="4" y="7"/>
                    </a:moveTo>
                    <a:cubicBezTo>
                      <a:pt x="2" y="6"/>
                      <a:pt x="0" y="5"/>
                      <a:pt x="0" y="3"/>
                    </a:cubicBezTo>
                    <a:cubicBezTo>
                      <a:pt x="1" y="1"/>
                      <a:pt x="2" y="0"/>
                      <a:pt x="4" y="0"/>
                    </a:cubicBezTo>
                    <a:cubicBezTo>
                      <a:pt x="6" y="0"/>
                      <a:pt x="7" y="1"/>
                      <a:pt x="7" y="3"/>
                    </a:cubicBezTo>
                    <a:cubicBezTo>
                      <a:pt x="7" y="6"/>
                      <a:pt x="5" y="7"/>
                      <a:pt x="4" y="7"/>
                    </a:cubicBezTo>
                    <a:close/>
                  </a:path>
                </a:pathLst>
              </a:cu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70" name="Freeform 363"/>
              <p:cNvSpPr/>
              <p:nvPr>
                <p:custDataLst>
                  <p:tags r:id="rId256"/>
                </p:custDataLst>
              </p:nvPr>
            </p:nvSpPr>
            <p:spPr bwMode="auto">
              <a:xfrm>
                <a:off x="13623" y="6719"/>
                <a:ext cx="46" cy="53"/>
              </a:xfrm>
              <a:custGeom>
                <a:avLst/>
                <a:gdLst>
                  <a:gd name="T0" fmla="*/ 2 w 7"/>
                  <a:gd name="T1" fmla="*/ 7 h 8"/>
                  <a:gd name="T2" fmla="*/ 0 w 7"/>
                  <a:gd name="T3" fmla="*/ 3 h 8"/>
                  <a:gd name="T4" fmla="*/ 4 w 7"/>
                  <a:gd name="T5" fmla="*/ 1 h 8"/>
                  <a:gd name="T6" fmla="*/ 7 w 7"/>
                  <a:gd name="T7" fmla="*/ 5 h 8"/>
                  <a:gd name="T8" fmla="*/ 2 w 7"/>
                  <a:gd name="T9" fmla="*/ 7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8">
                    <a:moveTo>
                      <a:pt x="2" y="7"/>
                    </a:moveTo>
                    <a:cubicBezTo>
                      <a:pt x="0" y="6"/>
                      <a:pt x="0" y="4"/>
                      <a:pt x="0" y="3"/>
                    </a:cubicBezTo>
                    <a:cubicBezTo>
                      <a:pt x="1" y="1"/>
                      <a:pt x="2" y="0"/>
                      <a:pt x="4" y="1"/>
                    </a:cubicBezTo>
                    <a:cubicBezTo>
                      <a:pt x="6" y="1"/>
                      <a:pt x="7" y="3"/>
                      <a:pt x="7" y="5"/>
                    </a:cubicBezTo>
                    <a:cubicBezTo>
                      <a:pt x="6" y="7"/>
                      <a:pt x="4" y="8"/>
                      <a:pt x="2" y="7"/>
                    </a:cubicBezTo>
                    <a:close/>
                  </a:path>
                </a:pathLst>
              </a:cu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71" name="Freeform 364"/>
              <p:cNvSpPr/>
              <p:nvPr>
                <p:custDataLst>
                  <p:tags r:id="rId257"/>
                </p:custDataLst>
              </p:nvPr>
            </p:nvSpPr>
            <p:spPr bwMode="auto">
              <a:xfrm>
                <a:off x="13580" y="6798"/>
                <a:ext cx="51" cy="43"/>
              </a:xfrm>
              <a:custGeom>
                <a:avLst/>
                <a:gdLst>
                  <a:gd name="T0" fmla="*/ 2 w 8"/>
                  <a:gd name="T1" fmla="*/ 6 h 7"/>
                  <a:gd name="T2" fmla="*/ 1 w 8"/>
                  <a:gd name="T3" fmla="*/ 1 h 7"/>
                  <a:gd name="T4" fmla="*/ 6 w 8"/>
                  <a:gd name="T5" fmla="*/ 1 h 7"/>
                  <a:gd name="T6" fmla="*/ 7 w 8"/>
                  <a:gd name="T7" fmla="*/ 5 h 7"/>
                  <a:gd name="T8" fmla="*/ 2 w 8"/>
                  <a:gd name="T9" fmla="*/ 6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7">
                    <a:moveTo>
                      <a:pt x="2" y="6"/>
                    </a:moveTo>
                    <a:cubicBezTo>
                      <a:pt x="1" y="5"/>
                      <a:pt x="0" y="3"/>
                      <a:pt x="1" y="1"/>
                    </a:cubicBezTo>
                    <a:cubicBezTo>
                      <a:pt x="3" y="0"/>
                      <a:pt x="5" y="0"/>
                      <a:pt x="6" y="1"/>
                    </a:cubicBezTo>
                    <a:cubicBezTo>
                      <a:pt x="8" y="2"/>
                      <a:pt x="8" y="4"/>
                      <a:pt x="7" y="5"/>
                    </a:cubicBezTo>
                    <a:cubicBezTo>
                      <a:pt x="6" y="7"/>
                      <a:pt x="4" y="7"/>
                      <a:pt x="2" y="6"/>
                    </a:cubicBezTo>
                    <a:close/>
                  </a:path>
                </a:pathLst>
              </a:cu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72" name="Freeform 365"/>
              <p:cNvSpPr/>
              <p:nvPr>
                <p:custDataLst>
                  <p:tags r:id="rId258"/>
                </p:custDataLst>
              </p:nvPr>
            </p:nvSpPr>
            <p:spPr bwMode="auto">
              <a:xfrm>
                <a:off x="13522" y="6856"/>
                <a:ext cx="51" cy="51"/>
              </a:xfrm>
              <a:custGeom>
                <a:avLst/>
                <a:gdLst>
                  <a:gd name="T0" fmla="*/ 1 w 8"/>
                  <a:gd name="T1" fmla="*/ 6 h 8"/>
                  <a:gd name="T2" fmla="*/ 2 w 8"/>
                  <a:gd name="T3" fmla="*/ 1 h 8"/>
                  <a:gd name="T4" fmla="*/ 7 w 8"/>
                  <a:gd name="T5" fmla="*/ 2 h 8"/>
                  <a:gd name="T6" fmla="*/ 6 w 8"/>
                  <a:gd name="T7" fmla="*/ 6 h 8"/>
                  <a:gd name="T8" fmla="*/ 1 w 8"/>
                  <a:gd name="T9" fmla="*/ 6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8">
                    <a:moveTo>
                      <a:pt x="1" y="6"/>
                    </a:moveTo>
                    <a:cubicBezTo>
                      <a:pt x="0" y="4"/>
                      <a:pt x="1" y="2"/>
                      <a:pt x="2" y="1"/>
                    </a:cubicBezTo>
                    <a:cubicBezTo>
                      <a:pt x="4" y="0"/>
                      <a:pt x="6" y="0"/>
                      <a:pt x="7" y="2"/>
                    </a:cubicBezTo>
                    <a:cubicBezTo>
                      <a:pt x="8" y="3"/>
                      <a:pt x="8" y="5"/>
                      <a:pt x="6" y="6"/>
                    </a:cubicBezTo>
                    <a:cubicBezTo>
                      <a:pt x="5" y="8"/>
                      <a:pt x="2" y="7"/>
                      <a:pt x="1" y="6"/>
                    </a:cubicBezTo>
                    <a:close/>
                  </a:path>
                </a:pathLst>
              </a:cu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73" name="Freeform 366"/>
              <p:cNvSpPr/>
              <p:nvPr>
                <p:custDataLst>
                  <p:tags r:id="rId259"/>
                </p:custDataLst>
              </p:nvPr>
            </p:nvSpPr>
            <p:spPr bwMode="auto">
              <a:xfrm>
                <a:off x="13449" y="6895"/>
                <a:ext cx="53" cy="51"/>
              </a:xfrm>
              <a:custGeom>
                <a:avLst/>
                <a:gdLst>
                  <a:gd name="T0" fmla="*/ 1 w 8"/>
                  <a:gd name="T1" fmla="*/ 5 h 8"/>
                  <a:gd name="T2" fmla="*/ 3 w 8"/>
                  <a:gd name="T3" fmla="*/ 1 h 8"/>
                  <a:gd name="T4" fmla="*/ 7 w 8"/>
                  <a:gd name="T5" fmla="*/ 3 h 8"/>
                  <a:gd name="T6" fmla="*/ 5 w 8"/>
                  <a:gd name="T7" fmla="*/ 7 h 8"/>
                  <a:gd name="T8" fmla="*/ 1 w 8"/>
                  <a:gd name="T9" fmla="*/ 5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8">
                    <a:moveTo>
                      <a:pt x="1" y="5"/>
                    </a:moveTo>
                    <a:cubicBezTo>
                      <a:pt x="0" y="3"/>
                      <a:pt x="1" y="1"/>
                      <a:pt x="3" y="1"/>
                    </a:cubicBezTo>
                    <a:cubicBezTo>
                      <a:pt x="4" y="0"/>
                      <a:pt x="6" y="1"/>
                      <a:pt x="7" y="3"/>
                    </a:cubicBezTo>
                    <a:cubicBezTo>
                      <a:pt x="8" y="4"/>
                      <a:pt x="7" y="7"/>
                      <a:pt x="5" y="7"/>
                    </a:cubicBezTo>
                    <a:cubicBezTo>
                      <a:pt x="3" y="8"/>
                      <a:pt x="1" y="7"/>
                      <a:pt x="1" y="5"/>
                    </a:cubicBezTo>
                    <a:close/>
                  </a:path>
                </a:pathLst>
              </a:cu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74" name="Freeform 367"/>
              <p:cNvSpPr/>
              <p:nvPr>
                <p:custDataLst>
                  <p:tags r:id="rId260"/>
                </p:custDataLst>
              </p:nvPr>
            </p:nvSpPr>
            <p:spPr bwMode="auto">
              <a:xfrm>
                <a:off x="13372" y="6914"/>
                <a:ext cx="46" cy="46"/>
              </a:xfrm>
              <a:custGeom>
                <a:avLst/>
                <a:gdLst>
                  <a:gd name="T0" fmla="*/ 0 w 7"/>
                  <a:gd name="T1" fmla="*/ 4 h 7"/>
                  <a:gd name="T2" fmla="*/ 3 w 7"/>
                  <a:gd name="T3" fmla="*/ 1 h 7"/>
                  <a:gd name="T4" fmla="*/ 7 w 7"/>
                  <a:gd name="T5" fmla="*/ 4 h 7"/>
                  <a:gd name="T6" fmla="*/ 4 w 7"/>
                  <a:gd name="T7" fmla="*/ 7 h 7"/>
                  <a:gd name="T8" fmla="*/ 0 w 7"/>
                  <a:gd name="T9" fmla="*/ 4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7">
                    <a:moveTo>
                      <a:pt x="0" y="4"/>
                    </a:moveTo>
                    <a:cubicBezTo>
                      <a:pt x="0" y="2"/>
                      <a:pt x="1" y="1"/>
                      <a:pt x="3" y="1"/>
                    </a:cubicBezTo>
                    <a:cubicBezTo>
                      <a:pt x="5" y="0"/>
                      <a:pt x="6" y="2"/>
                      <a:pt x="7" y="4"/>
                    </a:cubicBezTo>
                    <a:cubicBezTo>
                      <a:pt x="7" y="5"/>
                      <a:pt x="6" y="7"/>
                      <a:pt x="4" y="7"/>
                    </a:cubicBezTo>
                    <a:cubicBezTo>
                      <a:pt x="1" y="7"/>
                      <a:pt x="0" y="6"/>
                      <a:pt x="0" y="4"/>
                    </a:cubicBezTo>
                    <a:close/>
                  </a:path>
                </a:pathLst>
              </a:cu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75" name="Oval 368"/>
              <p:cNvSpPr>
                <a:spLocks noChangeArrowheads="1"/>
              </p:cNvSpPr>
              <p:nvPr>
                <p:custDataLst>
                  <p:tags r:id="rId261"/>
                </p:custDataLst>
              </p:nvPr>
            </p:nvSpPr>
            <p:spPr bwMode="auto">
              <a:xfrm>
                <a:off x="13290" y="6922"/>
                <a:ext cx="43" cy="43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76" name="Oval 369"/>
              <p:cNvSpPr>
                <a:spLocks noChangeArrowheads="1"/>
              </p:cNvSpPr>
              <p:nvPr>
                <p:custDataLst>
                  <p:tags r:id="rId262"/>
                </p:custDataLst>
              </p:nvPr>
            </p:nvSpPr>
            <p:spPr bwMode="auto">
              <a:xfrm>
                <a:off x="13206" y="6922"/>
                <a:ext cx="46" cy="43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77" name="Rectangle 370"/>
              <p:cNvSpPr>
                <a:spLocks noChangeArrowheads="1"/>
              </p:cNvSpPr>
              <p:nvPr>
                <p:custDataLst>
                  <p:tags r:id="rId263"/>
                </p:custDataLst>
              </p:nvPr>
            </p:nvSpPr>
            <p:spPr bwMode="auto">
              <a:xfrm>
                <a:off x="12781" y="6999"/>
                <a:ext cx="58" cy="66"/>
              </a:xfrm>
              <a:prstGeom prst="rect">
                <a:avLst/>
              </a:prstGeom>
              <a:solidFill>
                <a:srgbClr val="2F55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78" name="Rectangle 371"/>
              <p:cNvSpPr>
                <a:spLocks noChangeArrowheads="1"/>
              </p:cNvSpPr>
              <p:nvPr>
                <p:custDataLst>
                  <p:tags r:id="rId264"/>
                </p:custDataLst>
              </p:nvPr>
            </p:nvSpPr>
            <p:spPr bwMode="auto">
              <a:xfrm>
                <a:off x="12870" y="6922"/>
                <a:ext cx="58" cy="143"/>
              </a:xfrm>
              <a:prstGeom prst="rect">
                <a:avLst/>
              </a:prstGeom>
              <a:solidFill>
                <a:srgbClr val="2F55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79" name="Rectangle 372"/>
              <p:cNvSpPr>
                <a:spLocks noChangeArrowheads="1"/>
              </p:cNvSpPr>
              <p:nvPr>
                <p:custDataLst>
                  <p:tags r:id="rId265"/>
                </p:custDataLst>
              </p:nvPr>
            </p:nvSpPr>
            <p:spPr bwMode="auto">
              <a:xfrm>
                <a:off x="12960" y="6876"/>
                <a:ext cx="58" cy="188"/>
              </a:xfrm>
              <a:prstGeom prst="rect">
                <a:avLst/>
              </a:prstGeom>
              <a:solidFill>
                <a:srgbClr val="2F55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80" name="Freeform 373"/>
              <p:cNvSpPr>
                <a:spLocks noEditPoints="1"/>
              </p:cNvSpPr>
              <p:nvPr>
                <p:custDataLst>
                  <p:tags r:id="rId266"/>
                </p:custDataLst>
              </p:nvPr>
            </p:nvSpPr>
            <p:spPr bwMode="auto">
              <a:xfrm>
                <a:off x="12677" y="6740"/>
                <a:ext cx="457" cy="467"/>
              </a:xfrm>
              <a:custGeom>
                <a:avLst/>
                <a:gdLst>
                  <a:gd name="T0" fmla="*/ 35 w 69"/>
                  <a:gd name="T1" fmla="*/ 70 h 70"/>
                  <a:gd name="T2" fmla="*/ 0 w 69"/>
                  <a:gd name="T3" fmla="*/ 35 h 70"/>
                  <a:gd name="T4" fmla="*/ 35 w 69"/>
                  <a:gd name="T5" fmla="*/ 0 h 70"/>
                  <a:gd name="T6" fmla="*/ 69 w 69"/>
                  <a:gd name="T7" fmla="*/ 35 h 70"/>
                  <a:gd name="T8" fmla="*/ 35 w 69"/>
                  <a:gd name="T9" fmla="*/ 70 h 70"/>
                  <a:gd name="T10" fmla="*/ 35 w 69"/>
                  <a:gd name="T11" fmla="*/ 6 h 70"/>
                  <a:gd name="T12" fmla="*/ 6 w 69"/>
                  <a:gd name="T13" fmla="*/ 35 h 70"/>
                  <a:gd name="T14" fmla="*/ 35 w 69"/>
                  <a:gd name="T15" fmla="*/ 64 h 70"/>
                  <a:gd name="T16" fmla="*/ 63 w 69"/>
                  <a:gd name="T17" fmla="*/ 35 h 70"/>
                  <a:gd name="T18" fmla="*/ 35 w 69"/>
                  <a:gd name="T19" fmla="*/ 6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9" h="70">
                    <a:moveTo>
                      <a:pt x="35" y="70"/>
                    </a:moveTo>
                    <a:cubicBezTo>
                      <a:pt x="16" y="70"/>
                      <a:pt x="0" y="54"/>
                      <a:pt x="0" y="35"/>
                    </a:cubicBezTo>
                    <a:cubicBezTo>
                      <a:pt x="0" y="16"/>
                      <a:pt x="16" y="0"/>
                      <a:pt x="35" y="0"/>
                    </a:cubicBezTo>
                    <a:cubicBezTo>
                      <a:pt x="54" y="0"/>
                      <a:pt x="69" y="16"/>
                      <a:pt x="69" y="35"/>
                    </a:cubicBezTo>
                    <a:cubicBezTo>
                      <a:pt x="69" y="54"/>
                      <a:pt x="54" y="70"/>
                      <a:pt x="35" y="70"/>
                    </a:cubicBezTo>
                    <a:close/>
                    <a:moveTo>
                      <a:pt x="35" y="6"/>
                    </a:moveTo>
                    <a:cubicBezTo>
                      <a:pt x="19" y="6"/>
                      <a:pt x="6" y="19"/>
                      <a:pt x="6" y="35"/>
                    </a:cubicBezTo>
                    <a:cubicBezTo>
                      <a:pt x="6" y="51"/>
                      <a:pt x="19" y="64"/>
                      <a:pt x="35" y="64"/>
                    </a:cubicBezTo>
                    <a:cubicBezTo>
                      <a:pt x="50" y="64"/>
                      <a:pt x="63" y="51"/>
                      <a:pt x="63" y="35"/>
                    </a:cubicBezTo>
                    <a:cubicBezTo>
                      <a:pt x="63" y="19"/>
                      <a:pt x="50" y="6"/>
                      <a:pt x="35" y="6"/>
                    </a:cubicBezTo>
                    <a:close/>
                  </a:path>
                </a:pathLst>
              </a:custGeom>
              <a:solidFill>
                <a:srgbClr val="2F55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sp>
          <p:nvSpPr>
            <p:cNvPr id="75" name="文本框 74"/>
            <p:cNvSpPr txBox="1"/>
            <p:nvPr>
              <p:custDataLst>
                <p:tags r:id="rId267"/>
              </p:custDataLst>
            </p:nvPr>
          </p:nvSpPr>
          <p:spPr>
            <a:xfrm>
              <a:off x="5919" y="4045"/>
              <a:ext cx="7365" cy="2447"/>
            </a:xfrm>
            <a:prstGeom prst="rect">
              <a:avLst/>
            </a:prstGeom>
            <a:noFill/>
          </p:spPr>
          <p:txBody>
            <a:bodyPr wrap="square"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sz="2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汉仪中黑简" panose="02010600000101010101" charset="-122"/>
                  <a:ea typeface="汉仪中黑简" panose="02010600000101010101" charset="-122"/>
                  <a:cs typeface="汉仪中黑简" panose="02010600000101010101" charset="-122"/>
                  <a:sym typeface="+mn-ea"/>
                </a:rPr>
                <a:t>    </a:t>
              </a:r>
              <a:r>
                <a:rPr sz="2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汉仪中黑简" panose="02010600000101010101" charset="-122"/>
                  <a:ea typeface="汉仪中黑简" panose="02010600000101010101" charset="-122"/>
                  <a:cs typeface="汉仪中黑简" panose="02010600000101010101" charset="-122"/>
                  <a:sym typeface="+mn-ea"/>
                </a:rPr>
                <a:t>通常，婴幼儿的日程安排中包括入园、离园、生活照料(如进餐、换尿布、如 厕、小睡等)、室内外游戏等基本要素。对婴幼儿而言，较为稳定的日程安排有助于 婴幼儿形成可预期的感觉，从而产生对环境的信任感与安全感；对家长而言，能更加 了解孩子在托育园所一天的活动；对于托育人员而言，能掌握一天的流程，协调配合，充分利用每日可以进行教养的机会。</a:t>
              </a:r>
              <a:endParaRPr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汉仪中黑简" panose="02010600000101010101" charset="-122"/>
                <a:ea typeface="汉仪中黑简" panose="02010600000101010101" charset="-122"/>
                <a:cs typeface="汉仪中黑简" panose="02010600000101010101" charset="-122"/>
                <a:sym typeface="+mn-ea"/>
              </a:endParaRPr>
            </a:p>
          </p:txBody>
        </p:sp>
      </p:grpSp>
    </p:spTree>
    <p:custDataLst>
      <p:tags r:id="rId268"/>
    </p:custData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3" name="组合 2" descr="7b0a202020202274657874626f78223a2022220a7d0a"/>
          <p:cNvGrpSpPr/>
          <p:nvPr/>
        </p:nvGrpSpPr>
        <p:grpSpPr>
          <a:xfrm>
            <a:off x="771525" y="1236980"/>
            <a:ext cx="10316210" cy="5006340"/>
            <a:chOff x="5868" y="3651"/>
            <a:chExt cx="7463" cy="3499"/>
          </a:xfrm>
        </p:grpSpPr>
        <p:grpSp>
          <p:nvGrpSpPr>
            <p:cNvPr id="140" name="图形 138"/>
            <p:cNvGrpSpPr/>
            <p:nvPr/>
          </p:nvGrpSpPr>
          <p:grpSpPr>
            <a:xfrm>
              <a:off x="5868" y="3651"/>
              <a:ext cx="7463" cy="3499"/>
              <a:chOff x="3726473" y="2318083"/>
              <a:chExt cx="4739054" cy="2221834"/>
            </a:xfrm>
          </p:grpSpPr>
          <p:grpSp>
            <p:nvGrpSpPr>
              <p:cNvPr id="141" name="图形 138"/>
              <p:cNvGrpSpPr/>
              <p:nvPr/>
            </p:nvGrpSpPr>
            <p:grpSpPr>
              <a:xfrm>
                <a:off x="3843343" y="2601912"/>
                <a:ext cx="4615761" cy="1939288"/>
                <a:chOff x="3843343" y="2601912"/>
                <a:chExt cx="4615761" cy="1939288"/>
              </a:xfrm>
            </p:grpSpPr>
            <p:sp>
              <p:nvSpPr>
                <p:cNvPr id="142" name="任意多边形: 形状 141"/>
                <p:cNvSpPr/>
                <p:nvPr>
                  <p:custDataLst>
                    <p:tags r:id="rId1"/>
                  </p:custDataLst>
                </p:nvPr>
              </p:nvSpPr>
              <p:spPr>
                <a:xfrm>
                  <a:off x="3849765" y="2608334"/>
                  <a:ext cx="4602918" cy="1926445"/>
                </a:xfrm>
                <a:custGeom>
                  <a:avLst/>
                  <a:gdLst>
                    <a:gd name="connsiteX0" fmla="*/ 0 w 4602918"/>
                    <a:gd name="connsiteY0" fmla="*/ 0 h 1926445"/>
                    <a:gd name="connsiteX1" fmla="*/ 4602919 w 4602918"/>
                    <a:gd name="connsiteY1" fmla="*/ 0 h 1926445"/>
                    <a:gd name="connsiteX2" fmla="*/ 4602919 w 4602918"/>
                    <a:gd name="connsiteY2" fmla="*/ 1926446 h 1926445"/>
                    <a:gd name="connsiteX3" fmla="*/ 0 w 4602918"/>
                    <a:gd name="connsiteY3" fmla="*/ 1926446 h 19264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602918" h="1926445">
                      <a:moveTo>
                        <a:pt x="0" y="0"/>
                      </a:moveTo>
                      <a:lnTo>
                        <a:pt x="4602919" y="0"/>
                      </a:lnTo>
                      <a:lnTo>
                        <a:pt x="4602919" y="1926446"/>
                      </a:lnTo>
                      <a:lnTo>
                        <a:pt x="0" y="1926446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12829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43" name="任意多边形: 形状 142"/>
                <p:cNvSpPr/>
                <p:nvPr>
                  <p:custDataLst>
                    <p:tags r:id="rId2"/>
                  </p:custDataLst>
                </p:nvPr>
              </p:nvSpPr>
              <p:spPr>
                <a:xfrm>
                  <a:off x="3843343" y="2601912"/>
                  <a:ext cx="4615761" cy="1939288"/>
                </a:xfrm>
                <a:custGeom>
                  <a:avLst/>
                  <a:gdLst>
                    <a:gd name="connsiteX0" fmla="*/ 4615762 w 4615761"/>
                    <a:gd name="connsiteY0" fmla="*/ 1939289 h 1939288"/>
                    <a:gd name="connsiteX1" fmla="*/ 0 w 4615761"/>
                    <a:gd name="connsiteY1" fmla="*/ 1939289 h 1939288"/>
                    <a:gd name="connsiteX2" fmla="*/ 0 w 4615761"/>
                    <a:gd name="connsiteY2" fmla="*/ 0 h 1939288"/>
                    <a:gd name="connsiteX3" fmla="*/ 4615762 w 4615761"/>
                    <a:gd name="connsiteY3" fmla="*/ 0 h 1939288"/>
                    <a:gd name="connsiteX4" fmla="*/ 4615762 w 4615761"/>
                    <a:gd name="connsiteY4" fmla="*/ 1939289 h 1939288"/>
                    <a:gd name="connsiteX5" fmla="*/ 12843 w 4615761"/>
                    <a:gd name="connsiteY5" fmla="*/ 1926446 h 1939288"/>
                    <a:gd name="connsiteX6" fmla="*/ 4602919 w 4615761"/>
                    <a:gd name="connsiteY6" fmla="*/ 1926446 h 1939288"/>
                    <a:gd name="connsiteX7" fmla="*/ 4602919 w 4615761"/>
                    <a:gd name="connsiteY7" fmla="*/ 12843 h 1939288"/>
                    <a:gd name="connsiteX8" fmla="*/ 12843 w 4615761"/>
                    <a:gd name="connsiteY8" fmla="*/ 12843 h 1939288"/>
                    <a:gd name="connsiteX9" fmla="*/ 12843 w 4615761"/>
                    <a:gd name="connsiteY9" fmla="*/ 1926446 h 19392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4615761" h="1939288">
                      <a:moveTo>
                        <a:pt x="4615762" y="1939289"/>
                      </a:moveTo>
                      <a:lnTo>
                        <a:pt x="0" y="1939289"/>
                      </a:lnTo>
                      <a:lnTo>
                        <a:pt x="0" y="0"/>
                      </a:lnTo>
                      <a:lnTo>
                        <a:pt x="4615762" y="0"/>
                      </a:lnTo>
                      <a:lnTo>
                        <a:pt x="4615762" y="1939289"/>
                      </a:lnTo>
                      <a:close/>
                      <a:moveTo>
                        <a:pt x="12843" y="1926446"/>
                      </a:moveTo>
                      <a:lnTo>
                        <a:pt x="4602919" y="1926446"/>
                      </a:lnTo>
                      <a:lnTo>
                        <a:pt x="4602919" y="12843"/>
                      </a:lnTo>
                      <a:lnTo>
                        <a:pt x="12843" y="12843"/>
                      </a:lnTo>
                      <a:lnTo>
                        <a:pt x="12843" y="1926446"/>
                      </a:lnTo>
                      <a:close/>
                    </a:path>
                  </a:pathLst>
                </a:custGeom>
                <a:solidFill>
                  <a:srgbClr val="231815"/>
                </a:solidFill>
                <a:ln w="12829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</p:grpSp>
          <p:grpSp>
            <p:nvGrpSpPr>
              <p:cNvPr id="144" name="图形 138"/>
              <p:cNvGrpSpPr/>
              <p:nvPr/>
            </p:nvGrpSpPr>
            <p:grpSpPr>
              <a:xfrm>
                <a:off x="3798393" y="2556962"/>
                <a:ext cx="4615761" cy="1939288"/>
                <a:chOff x="3798393" y="2556962"/>
                <a:chExt cx="4615761" cy="1939288"/>
              </a:xfrm>
            </p:grpSpPr>
            <p:sp>
              <p:nvSpPr>
                <p:cNvPr id="145" name="任意多边形: 形状 144"/>
                <p:cNvSpPr/>
                <p:nvPr>
                  <p:custDataLst>
                    <p:tags r:id="rId3"/>
                  </p:custDataLst>
                </p:nvPr>
              </p:nvSpPr>
              <p:spPr>
                <a:xfrm>
                  <a:off x="3804815" y="2563383"/>
                  <a:ext cx="4602918" cy="1926445"/>
                </a:xfrm>
                <a:custGeom>
                  <a:avLst/>
                  <a:gdLst>
                    <a:gd name="connsiteX0" fmla="*/ 0 w 4602918"/>
                    <a:gd name="connsiteY0" fmla="*/ 0 h 1926445"/>
                    <a:gd name="connsiteX1" fmla="*/ 4602919 w 4602918"/>
                    <a:gd name="connsiteY1" fmla="*/ 0 h 1926445"/>
                    <a:gd name="connsiteX2" fmla="*/ 4602919 w 4602918"/>
                    <a:gd name="connsiteY2" fmla="*/ 1926446 h 1926445"/>
                    <a:gd name="connsiteX3" fmla="*/ 0 w 4602918"/>
                    <a:gd name="connsiteY3" fmla="*/ 1926446 h 19264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602918" h="1926445">
                      <a:moveTo>
                        <a:pt x="0" y="0"/>
                      </a:moveTo>
                      <a:lnTo>
                        <a:pt x="4602919" y="0"/>
                      </a:lnTo>
                      <a:lnTo>
                        <a:pt x="4602919" y="1926446"/>
                      </a:lnTo>
                      <a:lnTo>
                        <a:pt x="0" y="1926446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12829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46" name="任意多边形: 形状 145"/>
                <p:cNvSpPr/>
                <p:nvPr>
                  <p:custDataLst>
                    <p:tags r:id="rId4"/>
                  </p:custDataLst>
                </p:nvPr>
              </p:nvSpPr>
              <p:spPr>
                <a:xfrm>
                  <a:off x="3798393" y="2556962"/>
                  <a:ext cx="4615761" cy="1939288"/>
                </a:xfrm>
                <a:custGeom>
                  <a:avLst/>
                  <a:gdLst>
                    <a:gd name="connsiteX0" fmla="*/ 4615762 w 4615761"/>
                    <a:gd name="connsiteY0" fmla="*/ 1939289 h 1939288"/>
                    <a:gd name="connsiteX1" fmla="*/ 0 w 4615761"/>
                    <a:gd name="connsiteY1" fmla="*/ 1939289 h 1939288"/>
                    <a:gd name="connsiteX2" fmla="*/ 0 w 4615761"/>
                    <a:gd name="connsiteY2" fmla="*/ 0 h 1939288"/>
                    <a:gd name="connsiteX3" fmla="*/ 4615762 w 4615761"/>
                    <a:gd name="connsiteY3" fmla="*/ 0 h 1939288"/>
                    <a:gd name="connsiteX4" fmla="*/ 4615762 w 4615761"/>
                    <a:gd name="connsiteY4" fmla="*/ 1939289 h 1939288"/>
                    <a:gd name="connsiteX5" fmla="*/ 12843 w 4615761"/>
                    <a:gd name="connsiteY5" fmla="*/ 1926446 h 1939288"/>
                    <a:gd name="connsiteX6" fmla="*/ 4602919 w 4615761"/>
                    <a:gd name="connsiteY6" fmla="*/ 1926446 h 1939288"/>
                    <a:gd name="connsiteX7" fmla="*/ 4602919 w 4615761"/>
                    <a:gd name="connsiteY7" fmla="*/ 12843 h 1939288"/>
                    <a:gd name="connsiteX8" fmla="*/ 12843 w 4615761"/>
                    <a:gd name="connsiteY8" fmla="*/ 12843 h 1939288"/>
                    <a:gd name="connsiteX9" fmla="*/ 12843 w 4615761"/>
                    <a:gd name="connsiteY9" fmla="*/ 1926446 h 19392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4615761" h="1939288">
                      <a:moveTo>
                        <a:pt x="4615762" y="1939289"/>
                      </a:moveTo>
                      <a:lnTo>
                        <a:pt x="0" y="1939289"/>
                      </a:lnTo>
                      <a:lnTo>
                        <a:pt x="0" y="0"/>
                      </a:lnTo>
                      <a:lnTo>
                        <a:pt x="4615762" y="0"/>
                      </a:lnTo>
                      <a:lnTo>
                        <a:pt x="4615762" y="1939289"/>
                      </a:lnTo>
                      <a:close/>
                      <a:moveTo>
                        <a:pt x="12843" y="1926446"/>
                      </a:moveTo>
                      <a:lnTo>
                        <a:pt x="4602919" y="1926446"/>
                      </a:lnTo>
                      <a:lnTo>
                        <a:pt x="4602919" y="12843"/>
                      </a:lnTo>
                      <a:lnTo>
                        <a:pt x="12843" y="12843"/>
                      </a:lnTo>
                      <a:lnTo>
                        <a:pt x="12843" y="1926446"/>
                      </a:lnTo>
                      <a:close/>
                    </a:path>
                  </a:pathLst>
                </a:custGeom>
                <a:solidFill>
                  <a:srgbClr val="231815"/>
                </a:solidFill>
                <a:ln w="12829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</p:grpSp>
          <p:grpSp>
            <p:nvGrpSpPr>
              <p:cNvPr id="147" name="图形 138"/>
              <p:cNvGrpSpPr/>
              <p:nvPr/>
            </p:nvGrpSpPr>
            <p:grpSpPr>
              <a:xfrm>
                <a:off x="3726473" y="2479904"/>
                <a:ext cx="4641447" cy="1964974"/>
                <a:chOff x="3726473" y="2479904"/>
                <a:chExt cx="4641447" cy="1964974"/>
              </a:xfrm>
            </p:grpSpPr>
            <p:sp>
              <p:nvSpPr>
                <p:cNvPr id="148" name="任意多边形: 形状 147"/>
                <p:cNvSpPr/>
                <p:nvPr>
                  <p:custDataLst>
                    <p:tags r:id="rId5"/>
                  </p:custDataLst>
                </p:nvPr>
              </p:nvSpPr>
              <p:spPr>
                <a:xfrm>
                  <a:off x="3745737" y="2499168"/>
                  <a:ext cx="4602918" cy="1926445"/>
                </a:xfrm>
                <a:custGeom>
                  <a:avLst/>
                  <a:gdLst>
                    <a:gd name="connsiteX0" fmla="*/ 0 w 4602918"/>
                    <a:gd name="connsiteY0" fmla="*/ 0 h 1926445"/>
                    <a:gd name="connsiteX1" fmla="*/ 4602919 w 4602918"/>
                    <a:gd name="connsiteY1" fmla="*/ 0 h 1926445"/>
                    <a:gd name="connsiteX2" fmla="*/ 4602919 w 4602918"/>
                    <a:gd name="connsiteY2" fmla="*/ 1926446 h 1926445"/>
                    <a:gd name="connsiteX3" fmla="*/ 0 w 4602918"/>
                    <a:gd name="connsiteY3" fmla="*/ 1926446 h 19264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602918" h="1926445">
                      <a:moveTo>
                        <a:pt x="0" y="0"/>
                      </a:moveTo>
                      <a:lnTo>
                        <a:pt x="4602919" y="0"/>
                      </a:lnTo>
                      <a:lnTo>
                        <a:pt x="4602919" y="1926446"/>
                      </a:lnTo>
                      <a:lnTo>
                        <a:pt x="0" y="1926446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12829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49" name="任意多边形: 形状 148"/>
                <p:cNvSpPr/>
                <p:nvPr>
                  <p:custDataLst>
                    <p:tags r:id="rId6"/>
                  </p:custDataLst>
                </p:nvPr>
              </p:nvSpPr>
              <p:spPr>
                <a:xfrm>
                  <a:off x="3726473" y="2479904"/>
                  <a:ext cx="4641447" cy="1964974"/>
                </a:xfrm>
                <a:custGeom>
                  <a:avLst/>
                  <a:gdLst>
                    <a:gd name="connsiteX0" fmla="*/ 4641448 w 4641447"/>
                    <a:gd name="connsiteY0" fmla="*/ 1964975 h 1964974"/>
                    <a:gd name="connsiteX1" fmla="*/ 0 w 4641447"/>
                    <a:gd name="connsiteY1" fmla="*/ 1964975 h 1964974"/>
                    <a:gd name="connsiteX2" fmla="*/ 0 w 4641447"/>
                    <a:gd name="connsiteY2" fmla="*/ 0 h 1964974"/>
                    <a:gd name="connsiteX3" fmla="*/ 4641448 w 4641447"/>
                    <a:gd name="connsiteY3" fmla="*/ 0 h 1964974"/>
                    <a:gd name="connsiteX4" fmla="*/ 4641448 w 4641447"/>
                    <a:gd name="connsiteY4" fmla="*/ 1964975 h 1964974"/>
                    <a:gd name="connsiteX5" fmla="*/ 38529 w 4641447"/>
                    <a:gd name="connsiteY5" fmla="*/ 1926446 h 1964974"/>
                    <a:gd name="connsiteX6" fmla="*/ 4602919 w 4641447"/>
                    <a:gd name="connsiteY6" fmla="*/ 1926446 h 1964974"/>
                    <a:gd name="connsiteX7" fmla="*/ 4602919 w 4641447"/>
                    <a:gd name="connsiteY7" fmla="*/ 38529 h 1964974"/>
                    <a:gd name="connsiteX8" fmla="*/ 38529 w 4641447"/>
                    <a:gd name="connsiteY8" fmla="*/ 38529 h 1964974"/>
                    <a:gd name="connsiteX9" fmla="*/ 38529 w 4641447"/>
                    <a:gd name="connsiteY9" fmla="*/ 1926446 h 19649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4641447" h="1964974">
                      <a:moveTo>
                        <a:pt x="4641448" y="1964975"/>
                      </a:moveTo>
                      <a:lnTo>
                        <a:pt x="0" y="1964975"/>
                      </a:lnTo>
                      <a:lnTo>
                        <a:pt x="0" y="0"/>
                      </a:lnTo>
                      <a:lnTo>
                        <a:pt x="4641448" y="0"/>
                      </a:lnTo>
                      <a:lnTo>
                        <a:pt x="4641448" y="1964975"/>
                      </a:lnTo>
                      <a:close/>
                      <a:moveTo>
                        <a:pt x="38529" y="1926446"/>
                      </a:moveTo>
                      <a:lnTo>
                        <a:pt x="4602919" y="1926446"/>
                      </a:lnTo>
                      <a:lnTo>
                        <a:pt x="4602919" y="38529"/>
                      </a:lnTo>
                      <a:lnTo>
                        <a:pt x="38529" y="38529"/>
                      </a:lnTo>
                      <a:lnTo>
                        <a:pt x="38529" y="1926446"/>
                      </a:lnTo>
                      <a:close/>
                    </a:path>
                  </a:pathLst>
                </a:custGeom>
                <a:solidFill>
                  <a:srgbClr val="231815"/>
                </a:solidFill>
                <a:ln w="12829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</p:grpSp>
          <p:grpSp>
            <p:nvGrpSpPr>
              <p:cNvPr id="150" name="图形 138"/>
              <p:cNvGrpSpPr/>
              <p:nvPr/>
            </p:nvGrpSpPr>
            <p:grpSpPr>
              <a:xfrm>
                <a:off x="3792167" y="2318369"/>
                <a:ext cx="415557" cy="653420"/>
                <a:chOff x="3792167" y="2318369"/>
                <a:chExt cx="415557" cy="653420"/>
              </a:xfrm>
              <a:solidFill>
                <a:srgbClr val="007BD4"/>
              </a:solidFill>
            </p:grpSpPr>
            <p:sp>
              <p:nvSpPr>
                <p:cNvPr id="151" name="任意多边形: 形状 150"/>
                <p:cNvSpPr/>
                <p:nvPr>
                  <p:custDataLst>
                    <p:tags r:id="rId7"/>
                  </p:custDataLst>
                </p:nvPr>
              </p:nvSpPr>
              <p:spPr>
                <a:xfrm>
                  <a:off x="3839491" y="2424679"/>
                  <a:ext cx="51371" cy="55224"/>
                </a:xfrm>
                <a:custGeom>
                  <a:avLst/>
                  <a:gdLst>
                    <a:gd name="connsiteX0" fmla="*/ 17980 w 51371"/>
                    <a:gd name="connsiteY0" fmla="*/ 55225 h 55224"/>
                    <a:gd name="connsiteX1" fmla="*/ 0 w 51371"/>
                    <a:gd name="connsiteY1" fmla="*/ 11559 h 55224"/>
                    <a:gd name="connsiteX2" fmla="*/ 30823 w 51371"/>
                    <a:gd name="connsiteY2" fmla="*/ 0 h 55224"/>
                    <a:gd name="connsiteX3" fmla="*/ 51372 w 51371"/>
                    <a:gd name="connsiteY3" fmla="*/ 55225 h 5522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51371" h="55224">
                      <a:moveTo>
                        <a:pt x="17980" y="55225"/>
                      </a:moveTo>
                      <a:lnTo>
                        <a:pt x="0" y="11559"/>
                      </a:lnTo>
                      <a:lnTo>
                        <a:pt x="30823" y="0"/>
                      </a:lnTo>
                      <a:lnTo>
                        <a:pt x="51372" y="55225"/>
                      </a:lnTo>
                      <a:close/>
                    </a:path>
                  </a:pathLst>
                </a:custGeom>
                <a:solidFill>
                  <a:srgbClr val="007BD4"/>
                </a:solidFill>
                <a:ln w="12829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52" name="任意多边形: 形状 151"/>
                <p:cNvSpPr/>
                <p:nvPr>
                  <p:custDataLst>
                    <p:tags r:id="rId8"/>
                  </p:custDataLst>
                </p:nvPr>
              </p:nvSpPr>
              <p:spPr>
                <a:xfrm>
                  <a:off x="3792167" y="2318369"/>
                  <a:ext cx="415557" cy="653420"/>
                </a:xfrm>
                <a:custGeom>
                  <a:avLst/>
                  <a:gdLst>
                    <a:gd name="connsiteX0" fmla="*/ 287487 w 415557"/>
                    <a:gd name="connsiteY0" fmla="*/ 653420 h 653420"/>
                    <a:gd name="connsiteX1" fmla="*/ 184744 w 415557"/>
                    <a:gd name="connsiteY1" fmla="*/ 587921 h 653420"/>
                    <a:gd name="connsiteX2" fmla="*/ 4942 w 415557"/>
                    <a:gd name="connsiteY2" fmla="*/ 123006 h 653420"/>
                    <a:gd name="connsiteX3" fmla="*/ 65304 w 415557"/>
                    <a:gd name="connsiteY3" fmla="*/ 7419 h 653420"/>
                    <a:gd name="connsiteX4" fmla="*/ 137225 w 415557"/>
                    <a:gd name="connsiteY4" fmla="*/ 6135 h 653420"/>
                    <a:gd name="connsiteX5" fmla="*/ 187312 w 415557"/>
                    <a:gd name="connsiteY5" fmla="*/ 53654 h 653420"/>
                    <a:gd name="connsiteX6" fmla="*/ 228410 w 415557"/>
                    <a:gd name="connsiteY6" fmla="*/ 162819 h 653420"/>
                    <a:gd name="connsiteX7" fmla="*/ 193734 w 415557"/>
                    <a:gd name="connsiteY7" fmla="*/ 162819 h 653420"/>
                    <a:gd name="connsiteX8" fmla="*/ 157773 w 415557"/>
                    <a:gd name="connsiteY8" fmla="*/ 63928 h 653420"/>
                    <a:gd name="connsiteX9" fmla="*/ 126950 w 415557"/>
                    <a:gd name="connsiteY9" fmla="*/ 35674 h 653420"/>
                    <a:gd name="connsiteX10" fmla="*/ 76863 w 415557"/>
                    <a:gd name="connsiteY10" fmla="*/ 36958 h 653420"/>
                    <a:gd name="connsiteX11" fmla="*/ 35765 w 415557"/>
                    <a:gd name="connsiteY11" fmla="*/ 111447 h 653420"/>
                    <a:gd name="connsiteX12" fmla="*/ 214282 w 415557"/>
                    <a:gd name="connsiteY12" fmla="*/ 577647 h 653420"/>
                    <a:gd name="connsiteX13" fmla="*/ 323448 w 415557"/>
                    <a:gd name="connsiteY13" fmla="*/ 616176 h 653420"/>
                    <a:gd name="connsiteX14" fmla="*/ 379957 w 415557"/>
                    <a:gd name="connsiteY14" fmla="*/ 514716 h 653420"/>
                    <a:gd name="connsiteX15" fmla="*/ 205292 w 415557"/>
                    <a:gd name="connsiteY15" fmla="*/ 57507 h 653420"/>
                    <a:gd name="connsiteX16" fmla="*/ 234831 w 415557"/>
                    <a:gd name="connsiteY16" fmla="*/ 45948 h 653420"/>
                    <a:gd name="connsiteX17" fmla="*/ 409495 w 415557"/>
                    <a:gd name="connsiteY17" fmla="*/ 501873 h 653420"/>
                    <a:gd name="connsiteX18" fmla="*/ 335006 w 415557"/>
                    <a:gd name="connsiteY18" fmla="*/ 644430 h 653420"/>
                    <a:gd name="connsiteX19" fmla="*/ 287487 w 415557"/>
                    <a:gd name="connsiteY19" fmla="*/ 653420 h 6534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415557" h="653420">
                      <a:moveTo>
                        <a:pt x="287487" y="653420"/>
                      </a:moveTo>
                      <a:cubicBezTo>
                        <a:pt x="241253" y="653420"/>
                        <a:pt x="200155" y="629019"/>
                        <a:pt x="184744" y="587921"/>
                      </a:cubicBezTo>
                      <a:lnTo>
                        <a:pt x="4942" y="123006"/>
                      </a:lnTo>
                      <a:cubicBezTo>
                        <a:pt x="-11754" y="78055"/>
                        <a:pt x="15216" y="26683"/>
                        <a:pt x="65304" y="7419"/>
                      </a:cubicBezTo>
                      <a:cubicBezTo>
                        <a:pt x="89706" y="-1571"/>
                        <a:pt x="115392" y="-2855"/>
                        <a:pt x="137225" y="6135"/>
                      </a:cubicBezTo>
                      <a:cubicBezTo>
                        <a:pt x="160342" y="15125"/>
                        <a:pt x="178322" y="31821"/>
                        <a:pt x="187312" y="53654"/>
                      </a:cubicBezTo>
                      <a:lnTo>
                        <a:pt x="228410" y="162819"/>
                      </a:lnTo>
                      <a:lnTo>
                        <a:pt x="193734" y="162819"/>
                      </a:lnTo>
                      <a:lnTo>
                        <a:pt x="157773" y="63928"/>
                      </a:lnTo>
                      <a:cubicBezTo>
                        <a:pt x="152636" y="51085"/>
                        <a:pt x="141077" y="40811"/>
                        <a:pt x="126950" y="35674"/>
                      </a:cubicBezTo>
                      <a:cubicBezTo>
                        <a:pt x="111539" y="30536"/>
                        <a:pt x="93558" y="30536"/>
                        <a:pt x="76863" y="36958"/>
                      </a:cubicBezTo>
                      <a:cubicBezTo>
                        <a:pt x="43471" y="49801"/>
                        <a:pt x="24206" y="83193"/>
                        <a:pt x="35765" y="111447"/>
                      </a:cubicBezTo>
                      <a:lnTo>
                        <a:pt x="214282" y="577647"/>
                      </a:lnTo>
                      <a:cubicBezTo>
                        <a:pt x="228410" y="616176"/>
                        <a:pt x="278497" y="632872"/>
                        <a:pt x="323448" y="616176"/>
                      </a:cubicBezTo>
                      <a:cubicBezTo>
                        <a:pt x="369682" y="598196"/>
                        <a:pt x="394084" y="553245"/>
                        <a:pt x="379957" y="514716"/>
                      </a:cubicBezTo>
                      <a:lnTo>
                        <a:pt x="205292" y="57507"/>
                      </a:lnTo>
                      <a:lnTo>
                        <a:pt x="234831" y="45948"/>
                      </a:lnTo>
                      <a:lnTo>
                        <a:pt x="409495" y="501873"/>
                      </a:lnTo>
                      <a:cubicBezTo>
                        <a:pt x="430044" y="557098"/>
                        <a:pt x="396652" y="621313"/>
                        <a:pt x="335006" y="644430"/>
                      </a:cubicBezTo>
                      <a:cubicBezTo>
                        <a:pt x="318310" y="650852"/>
                        <a:pt x="302899" y="653420"/>
                        <a:pt x="287487" y="653420"/>
                      </a:cubicBezTo>
                      <a:close/>
                    </a:path>
                  </a:pathLst>
                </a:custGeom>
                <a:solidFill>
                  <a:srgbClr val="007BD4"/>
                </a:solidFill>
                <a:ln w="12829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</p:grpSp>
        </p:grpSp>
        <p:sp>
          <p:nvSpPr>
            <p:cNvPr id="2" name="文本框 1"/>
            <p:cNvSpPr txBox="1"/>
            <p:nvPr>
              <p:custDataLst>
                <p:tags r:id="rId9"/>
              </p:custDataLst>
            </p:nvPr>
          </p:nvSpPr>
          <p:spPr>
            <a:xfrm>
              <a:off x="6278" y="4215"/>
              <a:ext cx="6491" cy="2774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altLang="zh-CN" sz="1400" spc="200">
                  <a:solidFill>
                    <a:schemeClr val="tx1"/>
                  </a:solidFill>
                  <a:uFillTx/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        </a:t>
              </a:r>
              <a:r>
                <a:rPr lang="en-US" altLang="zh-CN" sz="2400" b="1" spc="200">
                  <a:solidFill>
                    <a:schemeClr val="tx1"/>
                  </a:solidFill>
                  <a:uFillTx/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</a:rPr>
                <a:t>根据婴幼儿神经系统的运作规律，在安排活动时应将动态与静态的活动交替分布 在一天之中，如可以在婴幼儿进行一段时间的阅读之后，开展韵律活动或者大动作活 动。在空间安排上，可以充分利用室内外环境，当婴幼儿在室内待了一段时间之后， 需要带其到户外进行活动，充足的户外活动能让婴幼儿亲近自然，促进婴幼儿体格、 认知、情绪情感等方面的发展。</a:t>
              </a:r>
              <a:endParaRPr lang="en-US" altLang="zh-CN" sz="2400" b="1" spc="20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endParaRPr>
            </a:p>
          </p:txBody>
        </p:sp>
      </p:grpSp>
    </p:spTree>
    <p:custDataLst>
      <p:tags r:id="rId10"/>
    </p:custData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43305" y="1661795"/>
            <a:ext cx="10949940" cy="3900805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25420" y="537210"/>
            <a:ext cx="6581140" cy="5396865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1142365" y="1081405"/>
            <a:ext cx="10293350" cy="26765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200000"/>
              </a:lnSpc>
            </a:pPr>
            <a:r>
              <a:rPr lang="zh-CN" sz="2800" b="1">
                <a:solidFill>
                  <a:srgbClr val="002060"/>
                </a:solidFill>
                <a:ea typeface="宋体" panose="02010600030101010101" pitchFamily="2" charset="-122"/>
              </a:rPr>
              <a:t>课堂讨论</a:t>
            </a:r>
            <a:endParaRPr lang="zh-CN" sz="2800" b="1">
              <a:solidFill>
                <a:srgbClr val="002060"/>
              </a:solidFill>
              <a:ea typeface="宋体" panose="02010600030101010101" pitchFamily="2" charset="-122"/>
            </a:endParaRPr>
          </a:p>
          <a:p>
            <a:pPr indent="0">
              <a:lnSpc>
                <a:spcPct val="200000"/>
              </a:lnSpc>
            </a:pPr>
            <a:r>
              <a:rPr lang="zh-CN" sz="2800" b="1">
                <a:solidFill>
                  <a:srgbClr val="002060"/>
                </a:solidFill>
                <a:ea typeface="宋体" panose="02010600030101010101" pitchFamily="2" charset="-122"/>
              </a:rPr>
              <a:t> </a:t>
            </a:r>
            <a:r>
              <a:rPr lang="en-US" altLang="zh-CN" sz="2800" b="1">
                <a:solidFill>
                  <a:srgbClr val="002060"/>
                </a:solidFill>
                <a:ea typeface="宋体" panose="02010600030101010101" pitchFamily="2" charset="-122"/>
              </a:rPr>
              <a:t>      </a:t>
            </a:r>
            <a:r>
              <a:rPr lang="zh-CN" sz="2800" b="1">
                <a:solidFill>
                  <a:srgbClr val="002060"/>
                </a:solidFill>
                <a:ea typeface="宋体" panose="02010600030101010101" pitchFamily="2" charset="-122"/>
              </a:rPr>
              <a:t>有的人认为，婴幼儿每天就是吃、喝、拉、撒、睡，托育机构没有课程，也不需</a:t>
            </a:r>
            <a:r>
              <a:rPr lang="en-US" sz="2800" b="1">
                <a:solidFill>
                  <a:srgbClr val="002060"/>
                </a:solidFill>
                <a:latin typeface="宋体" panose="02010600030101010101" pitchFamily="2" charset="-122"/>
              </a:rPr>
              <a:t> </a:t>
            </a:r>
            <a:r>
              <a:rPr lang="zh-CN" sz="2800" b="1">
                <a:solidFill>
                  <a:srgbClr val="002060"/>
                </a:solidFill>
                <a:ea typeface="宋体" panose="02010600030101010101" pitchFamily="2" charset="-122"/>
              </a:rPr>
              <a:t>要课程。你如何看待这样的观点</a:t>
            </a:r>
            <a:r>
              <a:rPr lang="en-US" sz="2800" b="1">
                <a:solidFill>
                  <a:srgbClr val="002060"/>
                </a:solidFill>
                <a:latin typeface="宋体" panose="02010600030101010101" pitchFamily="2" charset="-122"/>
              </a:rPr>
              <a:t>?</a:t>
            </a:r>
            <a:endParaRPr lang="en-US" altLang="en-US" sz="2800" b="1">
              <a:solidFill>
                <a:srgbClr val="002060"/>
              </a:solidFill>
              <a:latin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5" name="组合 4" descr="7b0a202020202274657874626f78223a2022220a7d0a"/>
          <p:cNvGrpSpPr/>
          <p:nvPr/>
        </p:nvGrpSpPr>
        <p:grpSpPr>
          <a:xfrm>
            <a:off x="1556385" y="935355"/>
            <a:ext cx="9612630" cy="5003165"/>
            <a:chOff x="5402" y="3594"/>
            <a:chExt cx="8398" cy="3612"/>
          </a:xfrm>
        </p:grpSpPr>
        <p:grpSp>
          <p:nvGrpSpPr>
            <p:cNvPr id="4" name="组合 3"/>
            <p:cNvGrpSpPr/>
            <p:nvPr/>
          </p:nvGrpSpPr>
          <p:grpSpPr>
            <a:xfrm>
              <a:off x="5402" y="3594"/>
              <a:ext cx="8398" cy="3612"/>
              <a:chOff x="5402" y="3594"/>
              <a:chExt cx="8398" cy="3612"/>
            </a:xfrm>
          </p:grpSpPr>
          <p:sp>
            <p:nvSpPr>
              <p:cNvPr id="181" name="Freeform 107"/>
              <p:cNvSpPr>
                <a:spLocks noEditPoints="1"/>
              </p:cNvSpPr>
              <p:nvPr>
                <p:custDataLst>
                  <p:tags r:id="rId1"/>
                </p:custDataLst>
              </p:nvPr>
            </p:nvSpPr>
            <p:spPr bwMode="auto">
              <a:xfrm>
                <a:off x="13134" y="6734"/>
                <a:ext cx="124" cy="128"/>
              </a:xfrm>
              <a:custGeom>
                <a:avLst/>
                <a:gdLst>
                  <a:gd name="T0" fmla="*/ 18 w 19"/>
                  <a:gd name="T1" fmla="*/ 15 h 20"/>
                  <a:gd name="T2" fmla="*/ 19 w 19"/>
                  <a:gd name="T3" fmla="*/ 13 h 20"/>
                  <a:gd name="T4" fmla="*/ 17 w 19"/>
                  <a:gd name="T5" fmla="*/ 11 h 20"/>
                  <a:gd name="T6" fmla="*/ 17 w 19"/>
                  <a:gd name="T7" fmla="*/ 9 h 20"/>
                  <a:gd name="T8" fmla="*/ 19 w 19"/>
                  <a:gd name="T9" fmla="*/ 7 h 20"/>
                  <a:gd name="T10" fmla="*/ 18 w 19"/>
                  <a:gd name="T11" fmla="*/ 5 h 20"/>
                  <a:gd name="T12" fmla="*/ 15 w 19"/>
                  <a:gd name="T13" fmla="*/ 5 h 20"/>
                  <a:gd name="T14" fmla="*/ 14 w 19"/>
                  <a:gd name="T15" fmla="*/ 4 h 20"/>
                  <a:gd name="T16" fmla="*/ 14 w 19"/>
                  <a:gd name="T17" fmla="*/ 1 h 20"/>
                  <a:gd name="T18" fmla="*/ 12 w 19"/>
                  <a:gd name="T19" fmla="*/ 0 h 20"/>
                  <a:gd name="T20" fmla="*/ 10 w 19"/>
                  <a:gd name="T21" fmla="*/ 2 h 20"/>
                  <a:gd name="T22" fmla="*/ 8 w 19"/>
                  <a:gd name="T23" fmla="*/ 2 h 20"/>
                  <a:gd name="T24" fmla="*/ 7 w 19"/>
                  <a:gd name="T25" fmla="*/ 0 h 20"/>
                  <a:gd name="T26" fmla="*/ 4 w 19"/>
                  <a:gd name="T27" fmla="*/ 1 h 20"/>
                  <a:gd name="T28" fmla="*/ 5 w 19"/>
                  <a:gd name="T29" fmla="*/ 4 h 20"/>
                  <a:gd name="T30" fmla="*/ 3 w 19"/>
                  <a:gd name="T31" fmla="*/ 5 h 20"/>
                  <a:gd name="T32" fmla="*/ 0 w 19"/>
                  <a:gd name="T33" fmla="*/ 5 h 20"/>
                  <a:gd name="T34" fmla="*/ 0 w 19"/>
                  <a:gd name="T35" fmla="*/ 7 h 20"/>
                  <a:gd name="T36" fmla="*/ 2 w 19"/>
                  <a:gd name="T37" fmla="*/ 9 h 20"/>
                  <a:gd name="T38" fmla="*/ 2 w 19"/>
                  <a:gd name="T39" fmla="*/ 11 h 20"/>
                  <a:gd name="T40" fmla="*/ 0 w 19"/>
                  <a:gd name="T41" fmla="*/ 13 h 20"/>
                  <a:gd name="T42" fmla="*/ 1 w 19"/>
                  <a:gd name="T43" fmla="*/ 15 h 20"/>
                  <a:gd name="T44" fmla="*/ 3 w 19"/>
                  <a:gd name="T45" fmla="*/ 15 h 20"/>
                  <a:gd name="T46" fmla="*/ 5 w 19"/>
                  <a:gd name="T47" fmla="*/ 16 h 20"/>
                  <a:gd name="T48" fmla="*/ 4 w 19"/>
                  <a:gd name="T49" fmla="*/ 19 h 20"/>
                  <a:gd name="T50" fmla="*/ 7 w 19"/>
                  <a:gd name="T51" fmla="*/ 20 h 20"/>
                  <a:gd name="T52" fmla="*/ 9 w 19"/>
                  <a:gd name="T53" fmla="*/ 18 h 20"/>
                  <a:gd name="T54" fmla="*/ 10 w 19"/>
                  <a:gd name="T55" fmla="*/ 18 h 20"/>
                  <a:gd name="T56" fmla="*/ 12 w 19"/>
                  <a:gd name="T57" fmla="*/ 20 h 20"/>
                  <a:gd name="T58" fmla="*/ 14 w 19"/>
                  <a:gd name="T59" fmla="*/ 19 h 20"/>
                  <a:gd name="T60" fmla="*/ 14 w 19"/>
                  <a:gd name="T61" fmla="*/ 16 h 20"/>
                  <a:gd name="T62" fmla="*/ 15 w 19"/>
                  <a:gd name="T63" fmla="*/ 15 h 20"/>
                  <a:gd name="T64" fmla="*/ 18 w 19"/>
                  <a:gd name="T65" fmla="*/ 15 h 20"/>
                  <a:gd name="T66" fmla="*/ 8 w 19"/>
                  <a:gd name="T67" fmla="*/ 13 h 20"/>
                  <a:gd name="T68" fmla="*/ 6 w 19"/>
                  <a:gd name="T69" fmla="*/ 9 h 20"/>
                  <a:gd name="T70" fmla="*/ 11 w 19"/>
                  <a:gd name="T71" fmla="*/ 6 h 20"/>
                  <a:gd name="T72" fmla="*/ 13 w 19"/>
                  <a:gd name="T73" fmla="*/ 11 h 20"/>
                  <a:gd name="T74" fmla="*/ 8 w 19"/>
                  <a:gd name="T75" fmla="*/ 13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9" h="20">
                    <a:moveTo>
                      <a:pt x="18" y="15"/>
                    </a:moveTo>
                    <a:cubicBezTo>
                      <a:pt x="19" y="13"/>
                      <a:pt x="19" y="13"/>
                      <a:pt x="19" y="13"/>
                    </a:cubicBezTo>
                    <a:cubicBezTo>
                      <a:pt x="17" y="11"/>
                      <a:pt x="17" y="11"/>
                      <a:pt x="17" y="11"/>
                    </a:cubicBezTo>
                    <a:cubicBezTo>
                      <a:pt x="17" y="10"/>
                      <a:pt x="17" y="10"/>
                      <a:pt x="17" y="9"/>
                    </a:cubicBezTo>
                    <a:cubicBezTo>
                      <a:pt x="19" y="7"/>
                      <a:pt x="19" y="7"/>
                      <a:pt x="19" y="7"/>
                    </a:cubicBezTo>
                    <a:cubicBezTo>
                      <a:pt x="18" y="5"/>
                      <a:pt x="18" y="5"/>
                      <a:pt x="18" y="5"/>
                    </a:cubicBezTo>
                    <a:cubicBezTo>
                      <a:pt x="15" y="5"/>
                      <a:pt x="15" y="5"/>
                      <a:pt x="15" y="5"/>
                    </a:cubicBezTo>
                    <a:cubicBezTo>
                      <a:pt x="15" y="5"/>
                      <a:pt x="15" y="4"/>
                      <a:pt x="14" y="4"/>
                    </a:cubicBezTo>
                    <a:cubicBezTo>
                      <a:pt x="14" y="1"/>
                      <a:pt x="14" y="1"/>
                      <a:pt x="14" y="1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10" y="2"/>
                      <a:pt x="9" y="2"/>
                      <a:pt x="8" y="2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4" y="4"/>
                      <a:pt x="4" y="5"/>
                      <a:pt x="3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2" y="9"/>
                      <a:pt x="2" y="9"/>
                      <a:pt x="2" y="9"/>
                    </a:cubicBezTo>
                    <a:cubicBezTo>
                      <a:pt x="2" y="10"/>
                      <a:pt x="2" y="10"/>
                      <a:pt x="2" y="11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3" y="15"/>
                      <a:pt x="3" y="15"/>
                      <a:pt x="3" y="15"/>
                    </a:cubicBezTo>
                    <a:cubicBezTo>
                      <a:pt x="4" y="15"/>
                      <a:pt x="4" y="16"/>
                      <a:pt x="5" y="16"/>
                    </a:cubicBezTo>
                    <a:cubicBezTo>
                      <a:pt x="4" y="19"/>
                      <a:pt x="4" y="19"/>
                      <a:pt x="4" y="19"/>
                    </a:cubicBezTo>
                    <a:cubicBezTo>
                      <a:pt x="7" y="20"/>
                      <a:pt x="7" y="20"/>
                      <a:pt x="7" y="20"/>
                    </a:cubicBezTo>
                    <a:cubicBezTo>
                      <a:pt x="9" y="18"/>
                      <a:pt x="9" y="18"/>
                      <a:pt x="9" y="18"/>
                    </a:cubicBezTo>
                    <a:cubicBezTo>
                      <a:pt x="9" y="18"/>
                      <a:pt x="10" y="18"/>
                      <a:pt x="10" y="18"/>
                    </a:cubicBezTo>
                    <a:cubicBezTo>
                      <a:pt x="12" y="20"/>
                      <a:pt x="12" y="20"/>
                      <a:pt x="12" y="20"/>
                    </a:cubicBezTo>
                    <a:cubicBezTo>
                      <a:pt x="14" y="19"/>
                      <a:pt x="14" y="19"/>
                      <a:pt x="14" y="19"/>
                    </a:cubicBezTo>
                    <a:cubicBezTo>
                      <a:pt x="14" y="16"/>
                      <a:pt x="14" y="16"/>
                      <a:pt x="14" y="16"/>
                    </a:cubicBezTo>
                    <a:cubicBezTo>
                      <a:pt x="15" y="16"/>
                      <a:pt x="15" y="15"/>
                      <a:pt x="15" y="15"/>
                    </a:cubicBezTo>
                    <a:lnTo>
                      <a:pt x="18" y="15"/>
                    </a:lnTo>
                    <a:close/>
                    <a:moveTo>
                      <a:pt x="8" y="13"/>
                    </a:moveTo>
                    <a:cubicBezTo>
                      <a:pt x="6" y="13"/>
                      <a:pt x="5" y="10"/>
                      <a:pt x="6" y="9"/>
                    </a:cubicBezTo>
                    <a:cubicBezTo>
                      <a:pt x="7" y="7"/>
                      <a:pt x="9" y="6"/>
                      <a:pt x="11" y="6"/>
                    </a:cubicBezTo>
                    <a:cubicBezTo>
                      <a:pt x="13" y="7"/>
                      <a:pt x="14" y="9"/>
                      <a:pt x="13" y="11"/>
                    </a:cubicBezTo>
                    <a:cubicBezTo>
                      <a:pt x="12" y="13"/>
                      <a:pt x="10" y="14"/>
                      <a:pt x="8" y="13"/>
                    </a:cubicBezTo>
                  </a:path>
                </a:pathLst>
              </a:cu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182" name="Freeform 108"/>
              <p:cNvSpPr>
                <a:spLocks noEditPoints="1"/>
              </p:cNvSpPr>
              <p:nvPr>
                <p:custDataLst>
                  <p:tags r:id="rId2"/>
                </p:custDataLst>
              </p:nvPr>
            </p:nvSpPr>
            <p:spPr bwMode="auto">
              <a:xfrm>
                <a:off x="5757" y="3807"/>
                <a:ext cx="186" cy="188"/>
              </a:xfrm>
              <a:custGeom>
                <a:avLst/>
                <a:gdLst>
                  <a:gd name="T0" fmla="*/ 23 w 29"/>
                  <a:gd name="T1" fmla="*/ 26 h 29"/>
                  <a:gd name="T2" fmla="*/ 26 w 29"/>
                  <a:gd name="T3" fmla="*/ 24 h 29"/>
                  <a:gd name="T4" fmla="*/ 24 w 29"/>
                  <a:gd name="T5" fmla="*/ 20 h 29"/>
                  <a:gd name="T6" fmla="*/ 25 w 29"/>
                  <a:gd name="T7" fmla="*/ 18 h 29"/>
                  <a:gd name="T8" fmla="*/ 29 w 29"/>
                  <a:gd name="T9" fmla="*/ 17 h 29"/>
                  <a:gd name="T10" fmla="*/ 29 w 29"/>
                  <a:gd name="T11" fmla="*/ 13 h 29"/>
                  <a:gd name="T12" fmla="*/ 25 w 29"/>
                  <a:gd name="T13" fmla="*/ 12 h 29"/>
                  <a:gd name="T14" fmla="*/ 24 w 29"/>
                  <a:gd name="T15" fmla="*/ 10 h 29"/>
                  <a:gd name="T16" fmla="*/ 26 w 29"/>
                  <a:gd name="T17" fmla="*/ 6 h 29"/>
                  <a:gd name="T18" fmla="*/ 24 w 29"/>
                  <a:gd name="T19" fmla="*/ 3 h 29"/>
                  <a:gd name="T20" fmla="*/ 20 w 29"/>
                  <a:gd name="T21" fmla="*/ 5 h 29"/>
                  <a:gd name="T22" fmla="*/ 18 w 29"/>
                  <a:gd name="T23" fmla="*/ 4 h 29"/>
                  <a:gd name="T24" fmla="*/ 17 w 29"/>
                  <a:gd name="T25" fmla="*/ 0 h 29"/>
                  <a:gd name="T26" fmla="*/ 13 w 29"/>
                  <a:gd name="T27" fmla="*/ 0 h 29"/>
                  <a:gd name="T28" fmla="*/ 12 w 29"/>
                  <a:gd name="T29" fmla="*/ 4 h 29"/>
                  <a:gd name="T30" fmla="*/ 10 w 29"/>
                  <a:gd name="T31" fmla="*/ 5 h 29"/>
                  <a:gd name="T32" fmla="*/ 6 w 29"/>
                  <a:gd name="T33" fmla="*/ 3 h 29"/>
                  <a:gd name="T34" fmla="*/ 4 w 29"/>
                  <a:gd name="T35" fmla="*/ 5 h 29"/>
                  <a:gd name="T36" fmla="*/ 5 w 29"/>
                  <a:gd name="T37" fmla="*/ 9 h 29"/>
                  <a:gd name="T38" fmla="*/ 4 w 29"/>
                  <a:gd name="T39" fmla="*/ 11 h 29"/>
                  <a:gd name="T40" fmla="*/ 0 w 29"/>
                  <a:gd name="T41" fmla="*/ 12 h 29"/>
                  <a:gd name="T42" fmla="*/ 0 w 29"/>
                  <a:gd name="T43" fmla="*/ 16 h 29"/>
                  <a:gd name="T44" fmla="*/ 4 w 29"/>
                  <a:gd name="T45" fmla="*/ 17 h 29"/>
                  <a:gd name="T46" fmla="*/ 5 w 29"/>
                  <a:gd name="T47" fmla="*/ 19 h 29"/>
                  <a:gd name="T48" fmla="*/ 3 w 29"/>
                  <a:gd name="T49" fmla="*/ 23 h 29"/>
                  <a:gd name="T50" fmla="*/ 5 w 29"/>
                  <a:gd name="T51" fmla="*/ 25 h 29"/>
                  <a:gd name="T52" fmla="*/ 9 w 29"/>
                  <a:gd name="T53" fmla="*/ 24 h 29"/>
                  <a:gd name="T54" fmla="*/ 11 w 29"/>
                  <a:gd name="T55" fmla="*/ 25 h 29"/>
                  <a:gd name="T56" fmla="*/ 12 w 29"/>
                  <a:gd name="T57" fmla="*/ 29 h 29"/>
                  <a:gd name="T58" fmla="*/ 16 w 29"/>
                  <a:gd name="T59" fmla="*/ 29 h 29"/>
                  <a:gd name="T60" fmla="*/ 17 w 29"/>
                  <a:gd name="T61" fmla="*/ 25 h 29"/>
                  <a:gd name="T62" fmla="*/ 20 w 29"/>
                  <a:gd name="T63" fmla="*/ 24 h 29"/>
                  <a:gd name="T64" fmla="*/ 23 w 29"/>
                  <a:gd name="T65" fmla="*/ 26 h 29"/>
                  <a:gd name="T66" fmla="*/ 11 w 29"/>
                  <a:gd name="T67" fmla="*/ 18 h 29"/>
                  <a:gd name="T68" fmla="*/ 11 w 29"/>
                  <a:gd name="T69" fmla="*/ 11 h 29"/>
                  <a:gd name="T70" fmla="*/ 19 w 29"/>
                  <a:gd name="T71" fmla="*/ 11 h 29"/>
                  <a:gd name="T72" fmla="*/ 18 w 29"/>
                  <a:gd name="T73" fmla="*/ 18 h 29"/>
                  <a:gd name="T74" fmla="*/ 11 w 29"/>
                  <a:gd name="T75" fmla="*/ 18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29" h="29">
                    <a:moveTo>
                      <a:pt x="23" y="26"/>
                    </a:moveTo>
                    <a:cubicBezTo>
                      <a:pt x="26" y="24"/>
                      <a:pt x="26" y="24"/>
                      <a:pt x="26" y="24"/>
                    </a:cubicBezTo>
                    <a:cubicBezTo>
                      <a:pt x="24" y="20"/>
                      <a:pt x="24" y="20"/>
                      <a:pt x="24" y="20"/>
                    </a:cubicBezTo>
                    <a:cubicBezTo>
                      <a:pt x="24" y="19"/>
                      <a:pt x="25" y="19"/>
                      <a:pt x="25" y="18"/>
                    </a:cubicBezTo>
                    <a:cubicBezTo>
                      <a:pt x="29" y="17"/>
                      <a:pt x="29" y="17"/>
                      <a:pt x="29" y="17"/>
                    </a:cubicBezTo>
                    <a:cubicBezTo>
                      <a:pt x="29" y="13"/>
                      <a:pt x="29" y="13"/>
                      <a:pt x="29" y="13"/>
                    </a:cubicBezTo>
                    <a:cubicBezTo>
                      <a:pt x="25" y="12"/>
                      <a:pt x="25" y="12"/>
                      <a:pt x="25" y="12"/>
                    </a:cubicBezTo>
                    <a:cubicBezTo>
                      <a:pt x="25" y="11"/>
                      <a:pt x="25" y="10"/>
                      <a:pt x="24" y="10"/>
                    </a:cubicBezTo>
                    <a:cubicBezTo>
                      <a:pt x="26" y="6"/>
                      <a:pt x="26" y="6"/>
                      <a:pt x="26" y="6"/>
                    </a:cubicBezTo>
                    <a:cubicBezTo>
                      <a:pt x="24" y="3"/>
                      <a:pt x="24" y="3"/>
                      <a:pt x="24" y="3"/>
                    </a:cubicBezTo>
                    <a:cubicBezTo>
                      <a:pt x="20" y="5"/>
                      <a:pt x="20" y="5"/>
                      <a:pt x="20" y="5"/>
                    </a:cubicBezTo>
                    <a:cubicBezTo>
                      <a:pt x="20" y="5"/>
                      <a:pt x="19" y="4"/>
                      <a:pt x="18" y="4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2" y="4"/>
                      <a:pt x="12" y="4"/>
                      <a:pt x="12" y="4"/>
                    </a:cubicBezTo>
                    <a:cubicBezTo>
                      <a:pt x="11" y="4"/>
                      <a:pt x="11" y="4"/>
                      <a:pt x="10" y="5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5" y="9"/>
                      <a:pt x="5" y="9"/>
                      <a:pt x="5" y="9"/>
                    </a:cubicBezTo>
                    <a:cubicBezTo>
                      <a:pt x="5" y="9"/>
                      <a:pt x="5" y="10"/>
                      <a:pt x="4" y="11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4" y="17"/>
                      <a:pt x="4" y="17"/>
                      <a:pt x="4" y="17"/>
                    </a:cubicBezTo>
                    <a:cubicBezTo>
                      <a:pt x="4" y="18"/>
                      <a:pt x="5" y="19"/>
                      <a:pt x="5" y="19"/>
                    </a:cubicBezTo>
                    <a:cubicBezTo>
                      <a:pt x="3" y="23"/>
                      <a:pt x="3" y="23"/>
                      <a:pt x="3" y="23"/>
                    </a:cubicBezTo>
                    <a:cubicBezTo>
                      <a:pt x="5" y="25"/>
                      <a:pt x="5" y="25"/>
                      <a:pt x="5" y="25"/>
                    </a:cubicBezTo>
                    <a:cubicBezTo>
                      <a:pt x="9" y="24"/>
                      <a:pt x="9" y="24"/>
                      <a:pt x="9" y="24"/>
                    </a:cubicBezTo>
                    <a:cubicBezTo>
                      <a:pt x="10" y="24"/>
                      <a:pt x="10" y="24"/>
                      <a:pt x="11" y="25"/>
                    </a:cubicBezTo>
                    <a:cubicBezTo>
                      <a:pt x="12" y="29"/>
                      <a:pt x="12" y="29"/>
                      <a:pt x="12" y="29"/>
                    </a:cubicBezTo>
                    <a:cubicBezTo>
                      <a:pt x="16" y="29"/>
                      <a:pt x="16" y="29"/>
                      <a:pt x="16" y="29"/>
                    </a:cubicBezTo>
                    <a:cubicBezTo>
                      <a:pt x="17" y="25"/>
                      <a:pt x="17" y="25"/>
                      <a:pt x="17" y="25"/>
                    </a:cubicBezTo>
                    <a:cubicBezTo>
                      <a:pt x="18" y="25"/>
                      <a:pt x="19" y="24"/>
                      <a:pt x="20" y="24"/>
                    </a:cubicBezTo>
                    <a:lnTo>
                      <a:pt x="23" y="26"/>
                    </a:lnTo>
                    <a:close/>
                    <a:moveTo>
                      <a:pt x="11" y="18"/>
                    </a:moveTo>
                    <a:cubicBezTo>
                      <a:pt x="9" y="16"/>
                      <a:pt x="9" y="12"/>
                      <a:pt x="11" y="11"/>
                    </a:cubicBezTo>
                    <a:cubicBezTo>
                      <a:pt x="13" y="9"/>
                      <a:pt x="17" y="9"/>
                      <a:pt x="19" y="11"/>
                    </a:cubicBezTo>
                    <a:cubicBezTo>
                      <a:pt x="21" y="13"/>
                      <a:pt x="20" y="16"/>
                      <a:pt x="18" y="18"/>
                    </a:cubicBezTo>
                    <a:cubicBezTo>
                      <a:pt x="16" y="20"/>
                      <a:pt x="13" y="20"/>
                      <a:pt x="11" y="18"/>
                    </a:cubicBezTo>
                  </a:path>
                </a:pathLst>
              </a:cu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183" name="Freeform 109"/>
              <p:cNvSpPr>
                <a:spLocks noEditPoints="1"/>
              </p:cNvSpPr>
              <p:nvPr>
                <p:custDataLst>
                  <p:tags r:id="rId3"/>
                </p:custDataLst>
              </p:nvPr>
            </p:nvSpPr>
            <p:spPr bwMode="auto">
              <a:xfrm>
                <a:off x="5646" y="3969"/>
                <a:ext cx="97" cy="92"/>
              </a:xfrm>
              <a:custGeom>
                <a:avLst/>
                <a:gdLst>
                  <a:gd name="T0" fmla="*/ 12 w 15"/>
                  <a:gd name="T1" fmla="*/ 13 h 14"/>
                  <a:gd name="T2" fmla="*/ 13 w 15"/>
                  <a:gd name="T3" fmla="*/ 12 h 14"/>
                  <a:gd name="T4" fmla="*/ 12 w 15"/>
                  <a:gd name="T5" fmla="*/ 10 h 14"/>
                  <a:gd name="T6" fmla="*/ 13 w 15"/>
                  <a:gd name="T7" fmla="*/ 9 h 14"/>
                  <a:gd name="T8" fmla="*/ 15 w 15"/>
                  <a:gd name="T9" fmla="*/ 8 h 14"/>
                  <a:gd name="T10" fmla="*/ 15 w 15"/>
                  <a:gd name="T11" fmla="*/ 6 h 14"/>
                  <a:gd name="T12" fmla="*/ 13 w 15"/>
                  <a:gd name="T13" fmla="*/ 6 h 14"/>
                  <a:gd name="T14" fmla="*/ 12 w 15"/>
                  <a:gd name="T15" fmla="*/ 5 h 14"/>
                  <a:gd name="T16" fmla="*/ 14 w 15"/>
                  <a:gd name="T17" fmla="*/ 3 h 14"/>
                  <a:gd name="T18" fmla="*/ 12 w 15"/>
                  <a:gd name="T19" fmla="*/ 2 h 14"/>
                  <a:gd name="T20" fmla="*/ 10 w 15"/>
                  <a:gd name="T21" fmla="*/ 2 h 14"/>
                  <a:gd name="T22" fmla="*/ 9 w 15"/>
                  <a:gd name="T23" fmla="*/ 2 h 14"/>
                  <a:gd name="T24" fmla="*/ 9 w 15"/>
                  <a:gd name="T25" fmla="*/ 0 h 14"/>
                  <a:gd name="T26" fmla="*/ 7 w 15"/>
                  <a:gd name="T27" fmla="*/ 0 h 14"/>
                  <a:gd name="T28" fmla="*/ 6 w 15"/>
                  <a:gd name="T29" fmla="*/ 2 h 14"/>
                  <a:gd name="T30" fmla="*/ 5 w 15"/>
                  <a:gd name="T31" fmla="*/ 2 h 14"/>
                  <a:gd name="T32" fmla="*/ 3 w 15"/>
                  <a:gd name="T33" fmla="*/ 1 h 14"/>
                  <a:gd name="T34" fmla="*/ 2 w 15"/>
                  <a:gd name="T35" fmla="*/ 2 h 14"/>
                  <a:gd name="T36" fmla="*/ 3 w 15"/>
                  <a:gd name="T37" fmla="*/ 4 h 14"/>
                  <a:gd name="T38" fmla="*/ 2 w 15"/>
                  <a:gd name="T39" fmla="*/ 5 h 14"/>
                  <a:gd name="T40" fmla="*/ 0 w 15"/>
                  <a:gd name="T41" fmla="*/ 6 h 14"/>
                  <a:gd name="T42" fmla="*/ 0 w 15"/>
                  <a:gd name="T43" fmla="*/ 8 h 14"/>
                  <a:gd name="T44" fmla="*/ 2 w 15"/>
                  <a:gd name="T45" fmla="*/ 8 h 14"/>
                  <a:gd name="T46" fmla="*/ 3 w 15"/>
                  <a:gd name="T47" fmla="*/ 9 h 14"/>
                  <a:gd name="T48" fmla="*/ 2 w 15"/>
                  <a:gd name="T49" fmla="*/ 11 h 14"/>
                  <a:gd name="T50" fmla="*/ 3 w 15"/>
                  <a:gd name="T51" fmla="*/ 13 h 14"/>
                  <a:gd name="T52" fmla="*/ 5 w 15"/>
                  <a:gd name="T53" fmla="*/ 12 h 14"/>
                  <a:gd name="T54" fmla="*/ 6 w 15"/>
                  <a:gd name="T55" fmla="*/ 12 h 14"/>
                  <a:gd name="T56" fmla="*/ 6 w 15"/>
                  <a:gd name="T57" fmla="*/ 14 h 14"/>
                  <a:gd name="T58" fmla="*/ 8 w 15"/>
                  <a:gd name="T59" fmla="*/ 14 h 14"/>
                  <a:gd name="T60" fmla="*/ 9 w 15"/>
                  <a:gd name="T61" fmla="*/ 12 h 14"/>
                  <a:gd name="T62" fmla="*/ 10 w 15"/>
                  <a:gd name="T63" fmla="*/ 12 h 14"/>
                  <a:gd name="T64" fmla="*/ 12 w 15"/>
                  <a:gd name="T65" fmla="*/ 13 h 14"/>
                  <a:gd name="T66" fmla="*/ 6 w 15"/>
                  <a:gd name="T67" fmla="*/ 9 h 14"/>
                  <a:gd name="T68" fmla="*/ 6 w 15"/>
                  <a:gd name="T69" fmla="*/ 5 h 14"/>
                  <a:gd name="T70" fmla="*/ 10 w 15"/>
                  <a:gd name="T71" fmla="*/ 5 h 14"/>
                  <a:gd name="T72" fmla="*/ 9 w 15"/>
                  <a:gd name="T73" fmla="*/ 9 h 14"/>
                  <a:gd name="T74" fmla="*/ 6 w 15"/>
                  <a:gd name="T75" fmla="*/ 9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5" h="14">
                    <a:moveTo>
                      <a:pt x="12" y="13"/>
                    </a:moveTo>
                    <a:cubicBezTo>
                      <a:pt x="13" y="12"/>
                      <a:pt x="13" y="12"/>
                      <a:pt x="13" y="12"/>
                    </a:cubicBezTo>
                    <a:cubicBezTo>
                      <a:pt x="12" y="10"/>
                      <a:pt x="12" y="10"/>
                      <a:pt x="12" y="10"/>
                    </a:cubicBezTo>
                    <a:cubicBezTo>
                      <a:pt x="12" y="10"/>
                      <a:pt x="13" y="9"/>
                      <a:pt x="13" y="9"/>
                    </a:cubicBezTo>
                    <a:cubicBezTo>
                      <a:pt x="15" y="8"/>
                      <a:pt x="15" y="8"/>
                      <a:pt x="15" y="8"/>
                    </a:cubicBezTo>
                    <a:cubicBezTo>
                      <a:pt x="15" y="6"/>
                      <a:pt x="15" y="6"/>
                      <a:pt x="15" y="6"/>
                    </a:cubicBezTo>
                    <a:cubicBezTo>
                      <a:pt x="13" y="6"/>
                      <a:pt x="13" y="6"/>
                      <a:pt x="13" y="6"/>
                    </a:cubicBezTo>
                    <a:cubicBezTo>
                      <a:pt x="13" y="5"/>
                      <a:pt x="13" y="5"/>
                      <a:pt x="12" y="5"/>
                    </a:cubicBezTo>
                    <a:cubicBezTo>
                      <a:pt x="14" y="3"/>
                      <a:pt x="14" y="3"/>
                      <a:pt x="14" y="3"/>
                    </a:cubicBezTo>
                    <a:cubicBezTo>
                      <a:pt x="12" y="2"/>
                      <a:pt x="12" y="2"/>
                      <a:pt x="12" y="2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10" y="2"/>
                      <a:pt x="10" y="2"/>
                      <a:pt x="9" y="2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6" y="2"/>
                      <a:pt x="6" y="2"/>
                      <a:pt x="5" y="2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5"/>
                      <a:pt x="3" y="5"/>
                      <a:pt x="2" y="5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2" y="9"/>
                      <a:pt x="3" y="9"/>
                      <a:pt x="3" y="9"/>
                    </a:cubicBezTo>
                    <a:cubicBezTo>
                      <a:pt x="2" y="11"/>
                      <a:pt x="2" y="11"/>
                      <a:pt x="2" y="11"/>
                    </a:cubicBezTo>
                    <a:cubicBezTo>
                      <a:pt x="3" y="13"/>
                      <a:pt x="3" y="13"/>
                      <a:pt x="3" y="13"/>
                    </a:cubicBezTo>
                    <a:cubicBezTo>
                      <a:pt x="5" y="12"/>
                      <a:pt x="5" y="12"/>
                      <a:pt x="5" y="12"/>
                    </a:cubicBezTo>
                    <a:cubicBezTo>
                      <a:pt x="5" y="12"/>
                      <a:pt x="6" y="12"/>
                      <a:pt x="6" y="12"/>
                    </a:cubicBezTo>
                    <a:cubicBezTo>
                      <a:pt x="6" y="14"/>
                      <a:pt x="6" y="14"/>
                      <a:pt x="6" y="14"/>
                    </a:cubicBezTo>
                    <a:cubicBezTo>
                      <a:pt x="8" y="14"/>
                      <a:pt x="8" y="14"/>
                      <a:pt x="8" y="14"/>
                    </a:cubicBezTo>
                    <a:cubicBezTo>
                      <a:pt x="9" y="12"/>
                      <a:pt x="9" y="12"/>
                      <a:pt x="9" y="12"/>
                    </a:cubicBezTo>
                    <a:cubicBezTo>
                      <a:pt x="9" y="12"/>
                      <a:pt x="10" y="12"/>
                      <a:pt x="10" y="12"/>
                    </a:cubicBezTo>
                    <a:lnTo>
                      <a:pt x="12" y="13"/>
                    </a:lnTo>
                    <a:close/>
                    <a:moveTo>
                      <a:pt x="6" y="9"/>
                    </a:moveTo>
                    <a:cubicBezTo>
                      <a:pt x="5" y="8"/>
                      <a:pt x="5" y="6"/>
                      <a:pt x="6" y="5"/>
                    </a:cubicBezTo>
                    <a:cubicBezTo>
                      <a:pt x="7" y="4"/>
                      <a:pt x="9" y="4"/>
                      <a:pt x="10" y="5"/>
                    </a:cubicBezTo>
                    <a:cubicBezTo>
                      <a:pt x="11" y="6"/>
                      <a:pt x="10" y="8"/>
                      <a:pt x="9" y="9"/>
                    </a:cubicBezTo>
                    <a:cubicBezTo>
                      <a:pt x="8" y="10"/>
                      <a:pt x="7" y="10"/>
                      <a:pt x="6" y="9"/>
                    </a:cubicBezTo>
                  </a:path>
                </a:pathLst>
              </a:cu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184" name="Line 110"/>
              <p:cNvSpPr>
                <a:spLocks noChangeShapeType="1"/>
              </p:cNvSpPr>
              <p:nvPr>
                <p:custDataLst>
                  <p:tags r:id="rId4"/>
                </p:custDataLst>
              </p:nvPr>
            </p:nvSpPr>
            <p:spPr bwMode="auto">
              <a:xfrm>
                <a:off x="12651" y="7051"/>
                <a:ext cx="0" cy="0"/>
              </a:xfrm>
              <a:prstGeom prst="line">
                <a:avLst/>
              </a:prstGeom>
              <a:solidFill>
                <a:srgbClr val="4A7CC6"/>
              </a:solidFill>
              <a:ln w="34925" cap="flat">
                <a:solidFill>
                  <a:srgbClr val="172A88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185" name="Freeform 111"/>
              <p:cNvSpPr/>
              <p:nvPr>
                <p:custDataLst>
                  <p:tags r:id="rId5"/>
                </p:custDataLst>
              </p:nvPr>
            </p:nvSpPr>
            <p:spPr bwMode="auto">
              <a:xfrm>
                <a:off x="5402" y="3594"/>
                <a:ext cx="8398" cy="3483"/>
              </a:xfrm>
              <a:custGeom>
                <a:avLst/>
                <a:gdLst>
                  <a:gd name="T0" fmla="*/ 1236 w 1302"/>
                  <a:gd name="T1" fmla="*/ 538 h 538"/>
                  <a:gd name="T2" fmla="*/ 1201 w 1302"/>
                  <a:gd name="T3" fmla="*/ 538 h 538"/>
                  <a:gd name="T4" fmla="*/ 1201 w 1302"/>
                  <a:gd name="T5" fmla="*/ 530 h 538"/>
                  <a:gd name="T6" fmla="*/ 1236 w 1302"/>
                  <a:gd name="T7" fmla="*/ 530 h 538"/>
                  <a:gd name="T8" fmla="*/ 1294 w 1302"/>
                  <a:gd name="T9" fmla="*/ 472 h 538"/>
                  <a:gd name="T10" fmla="*/ 1294 w 1302"/>
                  <a:gd name="T11" fmla="*/ 67 h 538"/>
                  <a:gd name="T12" fmla="*/ 1236 w 1302"/>
                  <a:gd name="T13" fmla="*/ 8 h 538"/>
                  <a:gd name="T14" fmla="*/ 66 w 1302"/>
                  <a:gd name="T15" fmla="*/ 8 h 538"/>
                  <a:gd name="T16" fmla="*/ 8 w 1302"/>
                  <a:gd name="T17" fmla="*/ 67 h 538"/>
                  <a:gd name="T18" fmla="*/ 8 w 1302"/>
                  <a:gd name="T19" fmla="*/ 472 h 538"/>
                  <a:gd name="T20" fmla="*/ 66 w 1302"/>
                  <a:gd name="T21" fmla="*/ 530 h 538"/>
                  <a:gd name="T22" fmla="*/ 1124 w 1302"/>
                  <a:gd name="T23" fmla="*/ 530 h 538"/>
                  <a:gd name="T24" fmla="*/ 1124 w 1302"/>
                  <a:gd name="T25" fmla="*/ 538 h 538"/>
                  <a:gd name="T26" fmla="*/ 66 w 1302"/>
                  <a:gd name="T27" fmla="*/ 538 h 538"/>
                  <a:gd name="T28" fmla="*/ 0 w 1302"/>
                  <a:gd name="T29" fmla="*/ 472 h 538"/>
                  <a:gd name="T30" fmla="*/ 0 w 1302"/>
                  <a:gd name="T31" fmla="*/ 67 h 538"/>
                  <a:gd name="T32" fmla="*/ 66 w 1302"/>
                  <a:gd name="T33" fmla="*/ 0 h 538"/>
                  <a:gd name="T34" fmla="*/ 1236 w 1302"/>
                  <a:gd name="T35" fmla="*/ 0 h 538"/>
                  <a:gd name="T36" fmla="*/ 1302 w 1302"/>
                  <a:gd name="T37" fmla="*/ 67 h 538"/>
                  <a:gd name="T38" fmla="*/ 1302 w 1302"/>
                  <a:gd name="T39" fmla="*/ 472 h 538"/>
                  <a:gd name="T40" fmla="*/ 1236 w 1302"/>
                  <a:gd name="T41" fmla="*/ 538 h 5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302" h="538">
                    <a:moveTo>
                      <a:pt x="1236" y="538"/>
                    </a:moveTo>
                    <a:cubicBezTo>
                      <a:pt x="1201" y="538"/>
                      <a:pt x="1201" y="538"/>
                      <a:pt x="1201" y="538"/>
                    </a:cubicBezTo>
                    <a:cubicBezTo>
                      <a:pt x="1201" y="530"/>
                      <a:pt x="1201" y="530"/>
                      <a:pt x="1201" y="530"/>
                    </a:cubicBezTo>
                    <a:cubicBezTo>
                      <a:pt x="1236" y="530"/>
                      <a:pt x="1236" y="530"/>
                      <a:pt x="1236" y="530"/>
                    </a:cubicBezTo>
                    <a:cubicBezTo>
                      <a:pt x="1268" y="530"/>
                      <a:pt x="1294" y="504"/>
                      <a:pt x="1294" y="472"/>
                    </a:cubicBezTo>
                    <a:cubicBezTo>
                      <a:pt x="1294" y="67"/>
                      <a:pt x="1294" y="67"/>
                      <a:pt x="1294" y="67"/>
                    </a:cubicBezTo>
                    <a:cubicBezTo>
                      <a:pt x="1294" y="35"/>
                      <a:pt x="1268" y="8"/>
                      <a:pt x="1236" y="8"/>
                    </a:cubicBezTo>
                    <a:cubicBezTo>
                      <a:pt x="66" y="8"/>
                      <a:pt x="66" y="8"/>
                      <a:pt x="66" y="8"/>
                    </a:cubicBezTo>
                    <a:cubicBezTo>
                      <a:pt x="34" y="8"/>
                      <a:pt x="8" y="35"/>
                      <a:pt x="8" y="67"/>
                    </a:cubicBezTo>
                    <a:cubicBezTo>
                      <a:pt x="8" y="472"/>
                      <a:pt x="8" y="472"/>
                      <a:pt x="8" y="472"/>
                    </a:cubicBezTo>
                    <a:cubicBezTo>
                      <a:pt x="8" y="504"/>
                      <a:pt x="34" y="530"/>
                      <a:pt x="66" y="530"/>
                    </a:cubicBezTo>
                    <a:cubicBezTo>
                      <a:pt x="1124" y="530"/>
                      <a:pt x="1124" y="530"/>
                      <a:pt x="1124" y="530"/>
                    </a:cubicBezTo>
                    <a:cubicBezTo>
                      <a:pt x="1124" y="538"/>
                      <a:pt x="1124" y="538"/>
                      <a:pt x="1124" y="538"/>
                    </a:cubicBezTo>
                    <a:cubicBezTo>
                      <a:pt x="66" y="538"/>
                      <a:pt x="66" y="538"/>
                      <a:pt x="66" y="538"/>
                    </a:cubicBezTo>
                    <a:cubicBezTo>
                      <a:pt x="30" y="538"/>
                      <a:pt x="0" y="508"/>
                      <a:pt x="0" y="472"/>
                    </a:cubicBezTo>
                    <a:cubicBezTo>
                      <a:pt x="0" y="67"/>
                      <a:pt x="0" y="67"/>
                      <a:pt x="0" y="67"/>
                    </a:cubicBezTo>
                    <a:cubicBezTo>
                      <a:pt x="0" y="30"/>
                      <a:pt x="30" y="0"/>
                      <a:pt x="66" y="0"/>
                    </a:cubicBezTo>
                    <a:cubicBezTo>
                      <a:pt x="1236" y="0"/>
                      <a:pt x="1236" y="0"/>
                      <a:pt x="1236" y="0"/>
                    </a:cubicBezTo>
                    <a:cubicBezTo>
                      <a:pt x="1272" y="0"/>
                      <a:pt x="1302" y="30"/>
                      <a:pt x="1302" y="67"/>
                    </a:cubicBezTo>
                    <a:cubicBezTo>
                      <a:pt x="1302" y="472"/>
                      <a:pt x="1302" y="472"/>
                      <a:pt x="1302" y="472"/>
                    </a:cubicBezTo>
                    <a:cubicBezTo>
                      <a:pt x="1302" y="508"/>
                      <a:pt x="1272" y="538"/>
                      <a:pt x="1236" y="538"/>
                    </a:cubicBezTo>
                    <a:close/>
                  </a:path>
                </a:pathLst>
              </a:custGeom>
              <a:solidFill>
                <a:srgbClr val="2F55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186" name="Oval 112"/>
              <p:cNvSpPr>
                <a:spLocks noChangeArrowheads="1"/>
              </p:cNvSpPr>
              <p:nvPr>
                <p:custDataLst>
                  <p:tags r:id="rId6"/>
                </p:custDataLst>
              </p:nvPr>
            </p:nvSpPr>
            <p:spPr bwMode="auto">
              <a:xfrm>
                <a:off x="12567" y="6922"/>
                <a:ext cx="46" cy="43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187" name="Oval 113"/>
              <p:cNvSpPr>
                <a:spLocks noChangeArrowheads="1"/>
              </p:cNvSpPr>
              <p:nvPr>
                <p:custDataLst>
                  <p:tags r:id="rId7"/>
                </p:custDataLst>
              </p:nvPr>
            </p:nvSpPr>
            <p:spPr bwMode="auto">
              <a:xfrm>
                <a:off x="12465" y="6922"/>
                <a:ext cx="43" cy="43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188" name="Oval 114"/>
              <p:cNvSpPr>
                <a:spLocks noChangeArrowheads="1"/>
              </p:cNvSpPr>
              <p:nvPr>
                <p:custDataLst>
                  <p:tags r:id="rId8"/>
                </p:custDataLst>
              </p:nvPr>
            </p:nvSpPr>
            <p:spPr bwMode="auto">
              <a:xfrm>
                <a:off x="12380" y="6922"/>
                <a:ext cx="46" cy="43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189" name="Oval 115"/>
              <p:cNvSpPr>
                <a:spLocks noChangeArrowheads="1"/>
              </p:cNvSpPr>
              <p:nvPr>
                <p:custDataLst>
                  <p:tags r:id="rId9"/>
                </p:custDataLst>
              </p:nvPr>
            </p:nvSpPr>
            <p:spPr bwMode="auto">
              <a:xfrm>
                <a:off x="12296" y="6922"/>
                <a:ext cx="46" cy="43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190" name="Oval 116"/>
              <p:cNvSpPr>
                <a:spLocks noChangeArrowheads="1"/>
              </p:cNvSpPr>
              <p:nvPr>
                <p:custDataLst>
                  <p:tags r:id="rId10"/>
                </p:custDataLst>
              </p:nvPr>
            </p:nvSpPr>
            <p:spPr bwMode="auto">
              <a:xfrm>
                <a:off x="12211" y="6922"/>
                <a:ext cx="46" cy="43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191" name="Oval 117"/>
              <p:cNvSpPr>
                <a:spLocks noChangeArrowheads="1"/>
              </p:cNvSpPr>
              <p:nvPr>
                <p:custDataLst>
                  <p:tags r:id="rId11"/>
                </p:custDataLst>
              </p:nvPr>
            </p:nvSpPr>
            <p:spPr bwMode="auto">
              <a:xfrm>
                <a:off x="12129" y="6922"/>
                <a:ext cx="43" cy="43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192" name="Oval 118"/>
              <p:cNvSpPr>
                <a:spLocks noChangeArrowheads="1"/>
              </p:cNvSpPr>
              <p:nvPr>
                <p:custDataLst>
                  <p:tags r:id="rId12"/>
                </p:custDataLst>
              </p:nvPr>
            </p:nvSpPr>
            <p:spPr bwMode="auto">
              <a:xfrm>
                <a:off x="12045" y="6922"/>
                <a:ext cx="46" cy="43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193" name="Oval 119"/>
              <p:cNvSpPr>
                <a:spLocks noChangeArrowheads="1"/>
              </p:cNvSpPr>
              <p:nvPr>
                <p:custDataLst>
                  <p:tags r:id="rId13"/>
                </p:custDataLst>
              </p:nvPr>
            </p:nvSpPr>
            <p:spPr bwMode="auto">
              <a:xfrm>
                <a:off x="11960" y="6922"/>
                <a:ext cx="46" cy="43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194" name="Oval 120"/>
              <p:cNvSpPr>
                <a:spLocks noChangeArrowheads="1"/>
              </p:cNvSpPr>
              <p:nvPr>
                <p:custDataLst>
                  <p:tags r:id="rId14"/>
                </p:custDataLst>
              </p:nvPr>
            </p:nvSpPr>
            <p:spPr bwMode="auto">
              <a:xfrm>
                <a:off x="11878" y="6922"/>
                <a:ext cx="43" cy="43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195" name="Oval 121"/>
              <p:cNvSpPr>
                <a:spLocks noChangeArrowheads="1"/>
              </p:cNvSpPr>
              <p:nvPr>
                <p:custDataLst>
                  <p:tags r:id="rId15"/>
                </p:custDataLst>
              </p:nvPr>
            </p:nvSpPr>
            <p:spPr bwMode="auto">
              <a:xfrm>
                <a:off x="11794" y="6922"/>
                <a:ext cx="46" cy="43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196" name="Oval 122"/>
              <p:cNvSpPr>
                <a:spLocks noChangeArrowheads="1"/>
              </p:cNvSpPr>
              <p:nvPr>
                <p:custDataLst>
                  <p:tags r:id="rId16"/>
                </p:custDataLst>
              </p:nvPr>
            </p:nvSpPr>
            <p:spPr bwMode="auto">
              <a:xfrm>
                <a:off x="11709" y="6922"/>
                <a:ext cx="46" cy="43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197" name="Oval 123"/>
              <p:cNvSpPr>
                <a:spLocks noChangeArrowheads="1"/>
              </p:cNvSpPr>
              <p:nvPr>
                <p:custDataLst>
                  <p:tags r:id="rId17"/>
                </p:custDataLst>
              </p:nvPr>
            </p:nvSpPr>
            <p:spPr bwMode="auto">
              <a:xfrm>
                <a:off x="11625" y="6922"/>
                <a:ext cx="46" cy="43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198" name="Oval 124"/>
              <p:cNvSpPr>
                <a:spLocks noChangeArrowheads="1"/>
              </p:cNvSpPr>
              <p:nvPr>
                <p:custDataLst>
                  <p:tags r:id="rId18"/>
                </p:custDataLst>
              </p:nvPr>
            </p:nvSpPr>
            <p:spPr bwMode="auto">
              <a:xfrm>
                <a:off x="11543" y="6922"/>
                <a:ext cx="43" cy="43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199" name="Oval 125"/>
              <p:cNvSpPr>
                <a:spLocks noChangeArrowheads="1"/>
              </p:cNvSpPr>
              <p:nvPr>
                <p:custDataLst>
                  <p:tags r:id="rId19"/>
                </p:custDataLst>
              </p:nvPr>
            </p:nvSpPr>
            <p:spPr bwMode="auto">
              <a:xfrm>
                <a:off x="11458" y="6922"/>
                <a:ext cx="46" cy="43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200" name="Oval 126"/>
              <p:cNvSpPr>
                <a:spLocks noChangeArrowheads="1"/>
              </p:cNvSpPr>
              <p:nvPr>
                <p:custDataLst>
                  <p:tags r:id="rId20"/>
                </p:custDataLst>
              </p:nvPr>
            </p:nvSpPr>
            <p:spPr bwMode="auto">
              <a:xfrm>
                <a:off x="11374" y="6922"/>
                <a:ext cx="46" cy="43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201" name="Oval 127"/>
              <p:cNvSpPr>
                <a:spLocks noChangeArrowheads="1"/>
              </p:cNvSpPr>
              <p:nvPr>
                <p:custDataLst>
                  <p:tags r:id="rId21"/>
                </p:custDataLst>
              </p:nvPr>
            </p:nvSpPr>
            <p:spPr bwMode="auto">
              <a:xfrm>
                <a:off x="11289" y="6922"/>
                <a:ext cx="46" cy="43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202" name="Oval 128"/>
              <p:cNvSpPr>
                <a:spLocks noChangeArrowheads="1"/>
              </p:cNvSpPr>
              <p:nvPr>
                <p:custDataLst>
                  <p:tags r:id="rId22"/>
                </p:custDataLst>
              </p:nvPr>
            </p:nvSpPr>
            <p:spPr bwMode="auto">
              <a:xfrm>
                <a:off x="11207" y="6922"/>
                <a:ext cx="43" cy="43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203" name="Oval 129"/>
              <p:cNvSpPr>
                <a:spLocks noChangeArrowheads="1"/>
              </p:cNvSpPr>
              <p:nvPr>
                <p:custDataLst>
                  <p:tags r:id="rId23"/>
                </p:custDataLst>
              </p:nvPr>
            </p:nvSpPr>
            <p:spPr bwMode="auto">
              <a:xfrm>
                <a:off x="11123" y="6922"/>
                <a:ext cx="46" cy="43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204" name="Oval 130"/>
              <p:cNvSpPr>
                <a:spLocks noChangeArrowheads="1"/>
              </p:cNvSpPr>
              <p:nvPr>
                <p:custDataLst>
                  <p:tags r:id="rId24"/>
                </p:custDataLst>
              </p:nvPr>
            </p:nvSpPr>
            <p:spPr bwMode="auto">
              <a:xfrm>
                <a:off x="11038" y="6922"/>
                <a:ext cx="46" cy="43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205" name="Oval 131"/>
              <p:cNvSpPr>
                <a:spLocks noChangeArrowheads="1"/>
              </p:cNvSpPr>
              <p:nvPr>
                <p:custDataLst>
                  <p:tags r:id="rId25"/>
                </p:custDataLst>
              </p:nvPr>
            </p:nvSpPr>
            <p:spPr bwMode="auto">
              <a:xfrm>
                <a:off x="10956" y="6922"/>
                <a:ext cx="43" cy="43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206" name="Oval 132"/>
              <p:cNvSpPr>
                <a:spLocks noChangeArrowheads="1"/>
              </p:cNvSpPr>
              <p:nvPr>
                <p:custDataLst>
                  <p:tags r:id="rId26"/>
                </p:custDataLst>
              </p:nvPr>
            </p:nvSpPr>
            <p:spPr bwMode="auto">
              <a:xfrm>
                <a:off x="10872" y="6922"/>
                <a:ext cx="46" cy="43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207" name="Oval 133"/>
              <p:cNvSpPr>
                <a:spLocks noChangeArrowheads="1"/>
              </p:cNvSpPr>
              <p:nvPr>
                <p:custDataLst>
                  <p:tags r:id="rId27"/>
                </p:custDataLst>
              </p:nvPr>
            </p:nvSpPr>
            <p:spPr bwMode="auto">
              <a:xfrm>
                <a:off x="10787" y="6922"/>
                <a:ext cx="46" cy="43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208" name="Oval 134"/>
              <p:cNvSpPr>
                <a:spLocks noChangeArrowheads="1"/>
              </p:cNvSpPr>
              <p:nvPr>
                <p:custDataLst>
                  <p:tags r:id="rId28"/>
                </p:custDataLst>
              </p:nvPr>
            </p:nvSpPr>
            <p:spPr bwMode="auto">
              <a:xfrm>
                <a:off x="10703" y="6922"/>
                <a:ext cx="46" cy="43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209" name="Oval 135"/>
              <p:cNvSpPr>
                <a:spLocks noChangeArrowheads="1"/>
              </p:cNvSpPr>
              <p:nvPr>
                <p:custDataLst>
                  <p:tags r:id="rId29"/>
                </p:custDataLst>
              </p:nvPr>
            </p:nvSpPr>
            <p:spPr bwMode="auto">
              <a:xfrm>
                <a:off x="10620" y="6922"/>
                <a:ext cx="43" cy="43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210" name="Oval 136"/>
              <p:cNvSpPr>
                <a:spLocks noChangeArrowheads="1"/>
              </p:cNvSpPr>
              <p:nvPr>
                <p:custDataLst>
                  <p:tags r:id="rId30"/>
                </p:custDataLst>
              </p:nvPr>
            </p:nvSpPr>
            <p:spPr bwMode="auto">
              <a:xfrm>
                <a:off x="10535" y="6922"/>
                <a:ext cx="46" cy="43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211" name="Oval 137"/>
              <p:cNvSpPr>
                <a:spLocks noChangeArrowheads="1"/>
              </p:cNvSpPr>
              <p:nvPr>
                <p:custDataLst>
                  <p:tags r:id="rId31"/>
                </p:custDataLst>
              </p:nvPr>
            </p:nvSpPr>
            <p:spPr bwMode="auto">
              <a:xfrm>
                <a:off x="10451" y="6922"/>
                <a:ext cx="46" cy="43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212" name="Oval 138"/>
              <p:cNvSpPr>
                <a:spLocks noChangeArrowheads="1"/>
              </p:cNvSpPr>
              <p:nvPr>
                <p:custDataLst>
                  <p:tags r:id="rId32"/>
                </p:custDataLst>
              </p:nvPr>
            </p:nvSpPr>
            <p:spPr bwMode="auto">
              <a:xfrm>
                <a:off x="10369" y="6922"/>
                <a:ext cx="43" cy="43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213" name="Oval 139"/>
              <p:cNvSpPr>
                <a:spLocks noChangeArrowheads="1"/>
              </p:cNvSpPr>
              <p:nvPr>
                <p:custDataLst>
                  <p:tags r:id="rId33"/>
                </p:custDataLst>
              </p:nvPr>
            </p:nvSpPr>
            <p:spPr bwMode="auto">
              <a:xfrm>
                <a:off x="10284" y="6922"/>
                <a:ext cx="43" cy="43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214" name="Oval 140"/>
              <p:cNvSpPr>
                <a:spLocks noChangeArrowheads="1"/>
              </p:cNvSpPr>
              <p:nvPr>
                <p:custDataLst>
                  <p:tags r:id="rId34"/>
                </p:custDataLst>
              </p:nvPr>
            </p:nvSpPr>
            <p:spPr bwMode="auto">
              <a:xfrm>
                <a:off x="10200" y="6922"/>
                <a:ext cx="46" cy="43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215" name="Oval 141"/>
              <p:cNvSpPr>
                <a:spLocks noChangeArrowheads="1"/>
              </p:cNvSpPr>
              <p:nvPr>
                <p:custDataLst>
                  <p:tags r:id="rId35"/>
                </p:custDataLst>
              </p:nvPr>
            </p:nvSpPr>
            <p:spPr bwMode="auto">
              <a:xfrm>
                <a:off x="10115" y="6922"/>
                <a:ext cx="46" cy="43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216" name="Oval 142"/>
              <p:cNvSpPr>
                <a:spLocks noChangeArrowheads="1"/>
              </p:cNvSpPr>
              <p:nvPr>
                <p:custDataLst>
                  <p:tags r:id="rId36"/>
                </p:custDataLst>
              </p:nvPr>
            </p:nvSpPr>
            <p:spPr bwMode="auto">
              <a:xfrm>
                <a:off x="10033" y="6922"/>
                <a:ext cx="43" cy="43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217" name="Oval 143"/>
              <p:cNvSpPr>
                <a:spLocks noChangeArrowheads="1"/>
              </p:cNvSpPr>
              <p:nvPr>
                <p:custDataLst>
                  <p:tags r:id="rId37"/>
                </p:custDataLst>
              </p:nvPr>
            </p:nvSpPr>
            <p:spPr bwMode="auto">
              <a:xfrm>
                <a:off x="9949" y="6922"/>
                <a:ext cx="46" cy="43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218" name="Oval 144"/>
              <p:cNvSpPr>
                <a:spLocks noChangeArrowheads="1"/>
              </p:cNvSpPr>
              <p:nvPr>
                <p:custDataLst>
                  <p:tags r:id="rId38"/>
                </p:custDataLst>
              </p:nvPr>
            </p:nvSpPr>
            <p:spPr bwMode="auto">
              <a:xfrm>
                <a:off x="9864" y="6922"/>
                <a:ext cx="46" cy="43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219" name="Oval 145"/>
              <p:cNvSpPr>
                <a:spLocks noChangeArrowheads="1"/>
              </p:cNvSpPr>
              <p:nvPr>
                <p:custDataLst>
                  <p:tags r:id="rId39"/>
                </p:custDataLst>
              </p:nvPr>
            </p:nvSpPr>
            <p:spPr bwMode="auto">
              <a:xfrm>
                <a:off x="9780" y="6922"/>
                <a:ext cx="46" cy="43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220" name="Oval 146"/>
              <p:cNvSpPr>
                <a:spLocks noChangeArrowheads="1"/>
              </p:cNvSpPr>
              <p:nvPr>
                <p:custDataLst>
                  <p:tags r:id="rId40"/>
                </p:custDataLst>
              </p:nvPr>
            </p:nvSpPr>
            <p:spPr bwMode="auto">
              <a:xfrm>
                <a:off x="9698" y="6922"/>
                <a:ext cx="43" cy="43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221" name="Oval 147"/>
              <p:cNvSpPr>
                <a:spLocks noChangeArrowheads="1"/>
              </p:cNvSpPr>
              <p:nvPr>
                <p:custDataLst>
                  <p:tags r:id="rId41"/>
                </p:custDataLst>
              </p:nvPr>
            </p:nvSpPr>
            <p:spPr bwMode="auto">
              <a:xfrm>
                <a:off x="9613" y="6922"/>
                <a:ext cx="46" cy="43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222" name="Oval 148"/>
              <p:cNvSpPr>
                <a:spLocks noChangeArrowheads="1"/>
              </p:cNvSpPr>
              <p:nvPr>
                <p:custDataLst>
                  <p:tags r:id="rId42"/>
                </p:custDataLst>
              </p:nvPr>
            </p:nvSpPr>
            <p:spPr bwMode="auto">
              <a:xfrm>
                <a:off x="9529" y="6922"/>
                <a:ext cx="46" cy="43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223" name="Oval 149"/>
              <p:cNvSpPr>
                <a:spLocks noChangeArrowheads="1"/>
              </p:cNvSpPr>
              <p:nvPr>
                <p:custDataLst>
                  <p:tags r:id="rId43"/>
                </p:custDataLst>
              </p:nvPr>
            </p:nvSpPr>
            <p:spPr bwMode="auto">
              <a:xfrm>
                <a:off x="9447" y="6922"/>
                <a:ext cx="43" cy="43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224" name="Oval 150"/>
              <p:cNvSpPr>
                <a:spLocks noChangeArrowheads="1"/>
              </p:cNvSpPr>
              <p:nvPr>
                <p:custDataLst>
                  <p:tags r:id="rId44"/>
                </p:custDataLst>
              </p:nvPr>
            </p:nvSpPr>
            <p:spPr bwMode="auto">
              <a:xfrm>
                <a:off x="9362" y="6922"/>
                <a:ext cx="46" cy="43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225" name="Oval 151"/>
              <p:cNvSpPr>
                <a:spLocks noChangeArrowheads="1"/>
              </p:cNvSpPr>
              <p:nvPr>
                <p:custDataLst>
                  <p:tags r:id="rId45"/>
                </p:custDataLst>
              </p:nvPr>
            </p:nvSpPr>
            <p:spPr bwMode="auto">
              <a:xfrm>
                <a:off x="9278" y="6922"/>
                <a:ext cx="46" cy="43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226" name="Oval 152"/>
              <p:cNvSpPr>
                <a:spLocks noChangeArrowheads="1"/>
              </p:cNvSpPr>
              <p:nvPr>
                <p:custDataLst>
                  <p:tags r:id="rId46"/>
                </p:custDataLst>
              </p:nvPr>
            </p:nvSpPr>
            <p:spPr bwMode="auto">
              <a:xfrm>
                <a:off x="9193" y="6922"/>
                <a:ext cx="46" cy="43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227" name="Oval 153"/>
              <p:cNvSpPr>
                <a:spLocks noChangeArrowheads="1"/>
              </p:cNvSpPr>
              <p:nvPr>
                <p:custDataLst>
                  <p:tags r:id="rId47"/>
                </p:custDataLst>
              </p:nvPr>
            </p:nvSpPr>
            <p:spPr bwMode="auto">
              <a:xfrm>
                <a:off x="9111" y="6922"/>
                <a:ext cx="43" cy="43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228" name="Oval 154"/>
              <p:cNvSpPr>
                <a:spLocks noChangeArrowheads="1"/>
              </p:cNvSpPr>
              <p:nvPr>
                <p:custDataLst>
                  <p:tags r:id="rId48"/>
                </p:custDataLst>
              </p:nvPr>
            </p:nvSpPr>
            <p:spPr bwMode="auto">
              <a:xfrm>
                <a:off x="9027" y="6922"/>
                <a:ext cx="46" cy="43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229" name="Oval 155"/>
              <p:cNvSpPr>
                <a:spLocks noChangeArrowheads="1"/>
              </p:cNvSpPr>
              <p:nvPr>
                <p:custDataLst>
                  <p:tags r:id="rId49"/>
                </p:custDataLst>
              </p:nvPr>
            </p:nvSpPr>
            <p:spPr bwMode="auto">
              <a:xfrm>
                <a:off x="8942" y="6922"/>
                <a:ext cx="46" cy="43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230" name="Oval 156"/>
              <p:cNvSpPr>
                <a:spLocks noChangeArrowheads="1"/>
              </p:cNvSpPr>
              <p:nvPr>
                <p:custDataLst>
                  <p:tags r:id="rId50"/>
                </p:custDataLst>
              </p:nvPr>
            </p:nvSpPr>
            <p:spPr bwMode="auto">
              <a:xfrm>
                <a:off x="8858" y="6922"/>
                <a:ext cx="46" cy="43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231" name="Oval 157"/>
              <p:cNvSpPr>
                <a:spLocks noChangeArrowheads="1"/>
              </p:cNvSpPr>
              <p:nvPr>
                <p:custDataLst>
                  <p:tags r:id="rId51"/>
                </p:custDataLst>
              </p:nvPr>
            </p:nvSpPr>
            <p:spPr bwMode="auto">
              <a:xfrm>
                <a:off x="8776" y="6922"/>
                <a:ext cx="43" cy="43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232" name="Oval 158"/>
              <p:cNvSpPr>
                <a:spLocks noChangeArrowheads="1"/>
              </p:cNvSpPr>
              <p:nvPr>
                <p:custDataLst>
                  <p:tags r:id="rId52"/>
                </p:custDataLst>
              </p:nvPr>
            </p:nvSpPr>
            <p:spPr bwMode="auto">
              <a:xfrm>
                <a:off x="8691" y="6922"/>
                <a:ext cx="46" cy="43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233" name="Oval 159"/>
              <p:cNvSpPr>
                <a:spLocks noChangeArrowheads="1"/>
              </p:cNvSpPr>
              <p:nvPr>
                <p:custDataLst>
                  <p:tags r:id="rId53"/>
                </p:custDataLst>
              </p:nvPr>
            </p:nvSpPr>
            <p:spPr bwMode="auto">
              <a:xfrm>
                <a:off x="8607" y="6922"/>
                <a:ext cx="39" cy="43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234" name="Oval 160"/>
              <p:cNvSpPr>
                <a:spLocks noChangeArrowheads="1"/>
              </p:cNvSpPr>
              <p:nvPr>
                <p:custDataLst>
                  <p:tags r:id="rId54"/>
                </p:custDataLst>
              </p:nvPr>
            </p:nvSpPr>
            <p:spPr bwMode="auto">
              <a:xfrm>
                <a:off x="8525" y="6922"/>
                <a:ext cx="39" cy="43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235" name="Oval 161"/>
              <p:cNvSpPr>
                <a:spLocks noChangeArrowheads="1"/>
              </p:cNvSpPr>
              <p:nvPr>
                <p:custDataLst>
                  <p:tags r:id="rId55"/>
                </p:custDataLst>
              </p:nvPr>
            </p:nvSpPr>
            <p:spPr bwMode="auto">
              <a:xfrm>
                <a:off x="8440" y="6922"/>
                <a:ext cx="39" cy="43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236" name="Oval 162"/>
              <p:cNvSpPr>
                <a:spLocks noChangeArrowheads="1"/>
              </p:cNvSpPr>
              <p:nvPr>
                <p:custDataLst>
                  <p:tags r:id="rId56"/>
                </p:custDataLst>
              </p:nvPr>
            </p:nvSpPr>
            <p:spPr bwMode="auto">
              <a:xfrm>
                <a:off x="8356" y="6922"/>
                <a:ext cx="39" cy="43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237" name="Oval 163"/>
              <p:cNvSpPr>
                <a:spLocks noChangeArrowheads="1"/>
              </p:cNvSpPr>
              <p:nvPr>
                <p:custDataLst>
                  <p:tags r:id="rId57"/>
                </p:custDataLst>
              </p:nvPr>
            </p:nvSpPr>
            <p:spPr bwMode="auto">
              <a:xfrm>
                <a:off x="8271" y="6922"/>
                <a:ext cx="39" cy="43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238" name="Oval 164"/>
              <p:cNvSpPr>
                <a:spLocks noChangeArrowheads="1"/>
              </p:cNvSpPr>
              <p:nvPr>
                <p:custDataLst>
                  <p:tags r:id="rId58"/>
                </p:custDataLst>
              </p:nvPr>
            </p:nvSpPr>
            <p:spPr bwMode="auto">
              <a:xfrm>
                <a:off x="8188" y="6922"/>
                <a:ext cx="39" cy="43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239" name="Oval 165"/>
              <p:cNvSpPr>
                <a:spLocks noChangeArrowheads="1"/>
              </p:cNvSpPr>
              <p:nvPr>
                <p:custDataLst>
                  <p:tags r:id="rId59"/>
                </p:custDataLst>
              </p:nvPr>
            </p:nvSpPr>
            <p:spPr bwMode="auto">
              <a:xfrm>
                <a:off x="8104" y="6922"/>
                <a:ext cx="39" cy="43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240" name="Oval 166"/>
              <p:cNvSpPr>
                <a:spLocks noChangeArrowheads="1"/>
              </p:cNvSpPr>
              <p:nvPr>
                <p:custDataLst>
                  <p:tags r:id="rId60"/>
                </p:custDataLst>
              </p:nvPr>
            </p:nvSpPr>
            <p:spPr bwMode="auto">
              <a:xfrm>
                <a:off x="8019" y="6922"/>
                <a:ext cx="39" cy="43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241" name="Oval 167"/>
              <p:cNvSpPr>
                <a:spLocks noChangeArrowheads="1"/>
              </p:cNvSpPr>
              <p:nvPr>
                <p:custDataLst>
                  <p:tags r:id="rId61"/>
                </p:custDataLst>
              </p:nvPr>
            </p:nvSpPr>
            <p:spPr bwMode="auto">
              <a:xfrm>
                <a:off x="7935" y="6922"/>
                <a:ext cx="42" cy="43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242" name="Oval 168"/>
              <p:cNvSpPr>
                <a:spLocks noChangeArrowheads="1"/>
              </p:cNvSpPr>
              <p:nvPr>
                <p:custDataLst>
                  <p:tags r:id="rId62"/>
                </p:custDataLst>
              </p:nvPr>
            </p:nvSpPr>
            <p:spPr bwMode="auto">
              <a:xfrm>
                <a:off x="7853" y="6922"/>
                <a:ext cx="39" cy="43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243" name="Oval 169"/>
              <p:cNvSpPr>
                <a:spLocks noChangeArrowheads="1"/>
              </p:cNvSpPr>
              <p:nvPr>
                <p:custDataLst>
                  <p:tags r:id="rId63"/>
                </p:custDataLst>
              </p:nvPr>
            </p:nvSpPr>
            <p:spPr bwMode="auto">
              <a:xfrm>
                <a:off x="7768" y="6922"/>
                <a:ext cx="39" cy="43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244" name="Oval 170"/>
              <p:cNvSpPr>
                <a:spLocks noChangeArrowheads="1"/>
              </p:cNvSpPr>
              <p:nvPr>
                <p:custDataLst>
                  <p:tags r:id="rId64"/>
                </p:custDataLst>
              </p:nvPr>
            </p:nvSpPr>
            <p:spPr bwMode="auto">
              <a:xfrm>
                <a:off x="7684" y="6922"/>
                <a:ext cx="39" cy="43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245" name="Oval 171"/>
              <p:cNvSpPr>
                <a:spLocks noChangeArrowheads="1"/>
              </p:cNvSpPr>
              <p:nvPr>
                <p:custDataLst>
                  <p:tags r:id="rId65"/>
                </p:custDataLst>
              </p:nvPr>
            </p:nvSpPr>
            <p:spPr bwMode="auto">
              <a:xfrm>
                <a:off x="7594" y="6922"/>
                <a:ext cx="46" cy="43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246" name="Oval 172"/>
              <p:cNvSpPr>
                <a:spLocks noChangeArrowheads="1"/>
              </p:cNvSpPr>
              <p:nvPr>
                <p:custDataLst>
                  <p:tags r:id="rId66"/>
                </p:custDataLst>
              </p:nvPr>
            </p:nvSpPr>
            <p:spPr bwMode="auto">
              <a:xfrm>
                <a:off x="7510" y="6922"/>
                <a:ext cx="46" cy="43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247" name="Oval 173"/>
              <p:cNvSpPr>
                <a:spLocks noChangeArrowheads="1"/>
              </p:cNvSpPr>
              <p:nvPr>
                <p:custDataLst>
                  <p:tags r:id="rId67"/>
                </p:custDataLst>
              </p:nvPr>
            </p:nvSpPr>
            <p:spPr bwMode="auto">
              <a:xfrm>
                <a:off x="7425" y="6922"/>
                <a:ext cx="46" cy="43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248" name="Oval 174"/>
              <p:cNvSpPr>
                <a:spLocks noChangeArrowheads="1"/>
              </p:cNvSpPr>
              <p:nvPr>
                <p:custDataLst>
                  <p:tags r:id="rId68"/>
                </p:custDataLst>
              </p:nvPr>
            </p:nvSpPr>
            <p:spPr bwMode="auto">
              <a:xfrm>
                <a:off x="7343" y="6922"/>
                <a:ext cx="43" cy="43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249" name="Oval 175"/>
              <p:cNvSpPr>
                <a:spLocks noChangeArrowheads="1"/>
              </p:cNvSpPr>
              <p:nvPr>
                <p:custDataLst>
                  <p:tags r:id="rId69"/>
                </p:custDataLst>
              </p:nvPr>
            </p:nvSpPr>
            <p:spPr bwMode="auto">
              <a:xfrm>
                <a:off x="7259" y="6922"/>
                <a:ext cx="46" cy="43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250" name="Oval 176"/>
              <p:cNvSpPr>
                <a:spLocks noChangeArrowheads="1"/>
              </p:cNvSpPr>
              <p:nvPr>
                <p:custDataLst>
                  <p:tags r:id="rId70"/>
                </p:custDataLst>
              </p:nvPr>
            </p:nvSpPr>
            <p:spPr bwMode="auto">
              <a:xfrm>
                <a:off x="7174" y="6922"/>
                <a:ext cx="46" cy="43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251" name="Oval 177"/>
              <p:cNvSpPr>
                <a:spLocks noChangeArrowheads="1"/>
              </p:cNvSpPr>
              <p:nvPr>
                <p:custDataLst>
                  <p:tags r:id="rId71"/>
                </p:custDataLst>
              </p:nvPr>
            </p:nvSpPr>
            <p:spPr bwMode="auto">
              <a:xfrm>
                <a:off x="7092" y="6922"/>
                <a:ext cx="43" cy="43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252" name="Oval 178"/>
              <p:cNvSpPr>
                <a:spLocks noChangeArrowheads="1"/>
              </p:cNvSpPr>
              <p:nvPr>
                <p:custDataLst>
                  <p:tags r:id="rId72"/>
                </p:custDataLst>
              </p:nvPr>
            </p:nvSpPr>
            <p:spPr bwMode="auto">
              <a:xfrm>
                <a:off x="7008" y="6922"/>
                <a:ext cx="46" cy="43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253" name="Oval 179"/>
              <p:cNvSpPr>
                <a:spLocks noChangeArrowheads="1"/>
              </p:cNvSpPr>
              <p:nvPr>
                <p:custDataLst>
                  <p:tags r:id="rId73"/>
                </p:custDataLst>
              </p:nvPr>
            </p:nvSpPr>
            <p:spPr bwMode="auto">
              <a:xfrm>
                <a:off x="6923" y="6922"/>
                <a:ext cx="46" cy="43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254" name="Oval 180"/>
              <p:cNvSpPr>
                <a:spLocks noChangeArrowheads="1"/>
              </p:cNvSpPr>
              <p:nvPr>
                <p:custDataLst>
                  <p:tags r:id="rId74"/>
                </p:custDataLst>
              </p:nvPr>
            </p:nvSpPr>
            <p:spPr bwMode="auto">
              <a:xfrm>
                <a:off x="6839" y="6922"/>
                <a:ext cx="46" cy="43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255" name="Oval 181"/>
              <p:cNvSpPr>
                <a:spLocks noChangeArrowheads="1"/>
              </p:cNvSpPr>
              <p:nvPr>
                <p:custDataLst>
                  <p:tags r:id="rId75"/>
                </p:custDataLst>
              </p:nvPr>
            </p:nvSpPr>
            <p:spPr bwMode="auto">
              <a:xfrm>
                <a:off x="6757" y="6922"/>
                <a:ext cx="43" cy="43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256" name="Oval 182"/>
              <p:cNvSpPr>
                <a:spLocks noChangeArrowheads="1"/>
              </p:cNvSpPr>
              <p:nvPr>
                <p:custDataLst>
                  <p:tags r:id="rId76"/>
                </p:custDataLst>
              </p:nvPr>
            </p:nvSpPr>
            <p:spPr bwMode="auto">
              <a:xfrm>
                <a:off x="6672" y="6922"/>
                <a:ext cx="46" cy="43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257" name="Oval 183"/>
              <p:cNvSpPr>
                <a:spLocks noChangeArrowheads="1"/>
              </p:cNvSpPr>
              <p:nvPr>
                <p:custDataLst>
                  <p:tags r:id="rId77"/>
                </p:custDataLst>
              </p:nvPr>
            </p:nvSpPr>
            <p:spPr bwMode="auto">
              <a:xfrm>
                <a:off x="6588" y="6922"/>
                <a:ext cx="46" cy="43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258" name="Oval 184"/>
              <p:cNvSpPr>
                <a:spLocks noChangeArrowheads="1"/>
              </p:cNvSpPr>
              <p:nvPr>
                <p:custDataLst>
                  <p:tags r:id="rId78"/>
                </p:custDataLst>
              </p:nvPr>
            </p:nvSpPr>
            <p:spPr bwMode="auto">
              <a:xfrm>
                <a:off x="6503" y="6922"/>
                <a:ext cx="46" cy="43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259" name="Oval 185"/>
              <p:cNvSpPr>
                <a:spLocks noChangeArrowheads="1"/>
              </p:cNvSpPr>
              <p:nvPr>
                <p:custDataLst>
                  <p:tags r:id="rId79"/>
                </p:custDataLst>
              </p:nvPr>
            </p:nvSpPr>
            <p:spPr bwMode="auto">
              <a:xfrm>
                <a:off x="6421" y="6922"/>
                <a:ext cx="43" cy="43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260" name="Oval 186"/>
              <p:cNvSpPr>
                <a:spLocks noChangeArrowheads="1"/>
              </p:cNvSpPr>
              <p:nvPr>
                <p:custDataLst>
                  <p:tags r:id="rId80"/>
                </p:custDataLst>
              </p:nvPr>
            </p:nvSpPr>
            <p:spPr bwMode="auto">
              <a:xfrm>
                <a:off x="6337" y="6922"/>
                <a:ext cx="46" cy="43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261" name="Oval 187"/>
              <p:cNvSpPr>
                <a:spLocks noChangeArrowheads="1"/>
              </p:cNvSpPr>
              <p:nvPr>
                <p:custDataLst>
                  <p:tags r:id="rId81"/>
                </p:custDataLst>
              </p:nvPr>
            </p:nvSpPr>
            <p:spPr bwMode="auto">
              <a:xfrm>
                <a:off x="6252" y="6922"/>
                <a:ext cx="46" cy="43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262" name="Oval 188"/>
              <p:cNvSpPr>
                <a:spLocks noChangeArrowheads="1"/>
              </p:cNvSpPr>
              <p:nvPr>
                <p:custDataLst>
                  <p:tags r:id="rId82"/>
                </p:custDataLst>
              </p:nvPr>
            </p:nvSpPr>
            <p:spPr bwMode="auto">
              <a:xfrm>
                <a:off x="6170" y="6922"/>
                <a:ext cx="43" cy="43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263" name="Oval 189"/>
              <p:cNvSpPr>
                <a:spLocks noChangeArrowheads="1"/>
              </p:cNvSpPr>
              <p:nvPr>
                <p:custDataLst>
                  <p:tags r:id="rId83"/>
                </p:custDataLst>
              </p:nvPr>
            </p:nvSpPr>
            <p:spPr bwMode="auto">
              <a:xfrm>
                <a:off x="6086" y="6922"/>
                <a:ext cx="46" cy="43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264" name="Oval 190"/>
              <p:cNvSpPr>
                <a:spLocks noChangeArrowheads="1"/>
              </p:cNvSpPr>
              <p:nvPr>
                <p:custDataLst>
                  <p:tags r:id="rId84"/>
                </p:custDataLst>
              </p:nvPr>
            </p:nvSpPr>
            <p:spPr bwMode="auto">
              <a:xfrm>
                <a:off x="6001" y="6922"/>
                <a:ext cx="46" cy="43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265" name="Oval 191"/>
              <p:cNvSpPr>
                <a:spLocks noChangeArrowheads="1"/>
              </p:cNvSpPr>
              <p:nvPr>
                <p:custDataLst>
                  <p:tags r:id="rId85"/>
                </p:custDataLst>
              </p:nvPr>
            </p:nvSpPr>
            <p:spPr bwMode="auto">
              <a:xfrm>
                <a:off x="5917" y="6922"/>
                <a:ext cx="46" cy="43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266" name="Oval 192"/>
              <p:cNvSpPr>
                <a:spLocks noChangeArrowheads="1"/>
              </p:cNvSpPr>
              <p:nvPr>
                <p:custDataLst>
                  <p:tags r:id="rId86"/>
                </p:custDataLst>
              </p:nvPr>
            </p:nvSpPr>
            <p:spPr bwMode="auto">
              <a:xfrm>
                <a:off x="5835" y="6922"/>
                <a:ext cx="43" cy="43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267" name="Freeform 193"/>
              <p:cNvSpPr/>
              <p:nvPr>
                <p:custDataLst>
                  <p:tags r:id="rId87"/>
                </p:custDataLst>
              </p:nvPr>
            </p:nvSpPr>
            <p:spPr bwMode="auto">
              <a:xfrm>
                <a:off x="5750" y="6915"/>
                <a:ext cx="46" cy="46"/>
              </a:xfrm>
              <a:custGeom>
                <a:avLst/>
                <a:gdLst>
                  <a:gd name="T0" fmla="*/ 0 w 7"/>
                  <a:gd name="T1" fmla="*/ 2 h 7"/>
                  <a:gd name="T2" fmla="*/ 4 w 7"/>
                  <a:gd name="T3" fmla="*/ 0 h 7"/>
                  <a:gd name="T4" fmla="*/ 7 w 7"/>
                  <a:gd name="T5" fmla="*/ 4 h 7"/>
                  <a:gd name="T6" fmla="*/ 3 w 7"/>
                  <a:gd name="T7" fmla="*/ 7 h 7"/>
                  <a:gd name="T8" fmla="*/ 0 w 7"/>
                  <a:gd name="T9" fmla="*/ 2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7">
                    <a:moveTo>
                      <a:pt x="0" y="2"/>
                    </a:moveTo>
                    <a:cubicBezTo>
                      <a:pt x="1" y="1"/>
                      <a:pt x="3" y="0"/>
                      <a:pt x="4" y="0"/>
                    </a:cubicBezTo>
                    <a:cubicBezTo>
                      <a:pt x="6" y="0"/>
                      <a:pt x="7" y="2"/>
                      <a:pt x="7" y="4"/>
                    </a:cubicBezTo>
                    <a:cubicBezTo>
                      <a:pt x="7" y="6"/>
                      <a:pt x="5" y="7"/>
                      <a:pt x="3" y="7"/>
                    </a:cubicBezTo>
                    <a:cubicBezTo>
                      <a:pt x="1" y="6"/>
                      <a:pt x="0" y="4"/>
                      <a:pt x="0" y="2"/>
                    </a:cubicBezTo>
                    <a:close/>
                  </a:path>
                </a:pathLst>
              </a:cu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268" name="Freeform 194"/>
              <p:cNvSpPr/>
              <p:nvPr>
                <p:custDataLst>
                  <p:tags r:id="rId88"/>
                </p:custDataLst>
              </p:nvPr>
            </p:nvSpPr>
            <p:spPr bwMode="auto">
              <a:xfrm>
                <a:off x="5666" y="6881"/>
                <a:ext cx="53" cy="53"/>
              </a:xfrm>
              <a:custGeom>
                <a:avLst/>
                <a:gdLst>
                  <a:gd name="T0" fmla="*/ 1 w 8"/>
                  <a:gd name="T1" fmla="*/ 2 h 8"/>
                  <a:gd name="T2" fmla="*/ 6 w 8"/>
                  <a:gd name="T3" fmla="*/ 1 h 8"/>
                  <a:gd name="T4" fmla="*/ 7 w 8"/>
                  <a:gd name="T5" fmla="*/ 5 h 8"/>
                  <a:gd name="T6" fmla="*/ 3 w 8"/>
                  <a:gd name="T7" fmla="*/ 7 h 8"/>
                  <a:gd name="T8" fmla="*/ 1 w 8"/>
                  <a:gd name="T9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8">
                    <a:moveTo>
                      <a:pt x="1" y="2"/>
                    </a:moveTo>
                    <a:cubicBezTo>
                      <a:pt x="2" y="1"/>
                      <a:pt x="4" y="0"/>
                      <a:pt x="6" y="1"/>
                    </a:cubicBezTo>
                    <a:cubicBezTo>
                      <a:pt x="8" y="2"/>
                      <a:pt x="8" y="4"/>
                      <a:pt x="7" y="5"/>
                    </a:cubicBezTo>
                    <a:cubicBezTo>
                      <a:pt x="7" y="7"/>
                      <a:pt x="5" y="8"/>
                      <a:pt x="3" y="7"/>
                    </a:cubicBezTo>
                    <a:cubicBezTo>
                      <a:pt x="1" y="6"/>
                      <a:pt x="0" y="4"/>
                      <a:pt x="1" y="2"/>
                    </a:cubicBezTo>
                    <a:close/>
                  </a:path>
                </a:pathLst>
              </a:cu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269" name="Freeform 195"/>
              <p:cNvSpPr/>
              <p:nvPr>
                <p:custDataLst>
                  <p:tags r:id="rId89"/>
                </p:custDataLst>
              </p:nvPr>
            </p:nvSpPr>
            <p:spPr bwMode="auto">
              <a:xfrm>
                <a:off x="5603" y="6838"/>
                <a:ext cx="51" cy="43"/>
              </a:xfrm>
              <a:custGeom>
                <a:avLst/>
                <a:gdLst>
                  <a:gd name="T0" fmla="*/ 2 w 8"/>
                  <a:gd name="T1" fmla="*/ 1 h 7"/>
                  <a:gd name="T2" fmla="*/ 6 w 8"/>
                  <a:gd name="T3" fmla="*/ 1 h 7"/>
                  <a:gd name="T4" fmla="*/ 6 w 8"/>
                  <a:gd name="T5" fmla="*/ 6 h 7"/>
                  <a:gd name="T6" fmla="*/ 2 w 8"/>
                  <a:gd name="T7" fmla="*/ 6 h 7"/>
                  <a:gd name="T8" fmla="*/ 2 w 8"/>
                  <a:gd name="T9" fmla="*/ 1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7">
                    <a:moveTo>
                      <a:pt x="2" y="1"/>
                    </a:moveTo>
                    <a:cubicBezTo>
                      <a:pt x="3" y="0"/>
                      <a:pt x="5" y="0"/>
                      <a:pt x="6" y="1"/>
                    </a:cubicBezTo>
                    <a:cubicBezTo>
                      <a:pt x="8" y="2"/>
                      <a:pt x="8" y="4"/>
                      <a:pt x="6" y="6"/>
                    </a:cubicBezTo>
                    <a:cubicBezTo>
                      <a:pt x="5" y="7"/>
                      <a:pt x="3" y="7"/>
                      <a:pt x="2" y="6"/>
                    </a:cubicBezTo>
                    <a:cubicBezTo>
                      <a:pt x="0" y="4"/>
                      <a:pt x="0" y="2"/>
                      <a:pt x="2" y="1"/>
                    </a:cubicBezTo>
                    <a:close/>
                  </a:path>
                </a:pathLst>
              </a:cu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270" name="Freeform 196"/>
              <p:cNvSpPr/>
              <p:nvPr>
                <p:custDataLst>
                  <p:tags r:id="rId90"/>
                </p:custDataLst>
              </p:nvPr>
            </p:nvSpPr>
            <p:spPr bwMode="auto">
              <a:xfrm>
                <a:off x="5550" y="6766"/>
                <a:ext cx="53" cy="53"/>
              </a:xfrm>
              <a:custGeom>
                <a:avLst/>
                <a:gdLst>
                  <a:gd name="T0" fmla="*/ 2 w 8"/>
                  <a:gd name="T1" fmla="*/ 1 h 8"/>
                  <a:gd name="T2" fmla="*/ 7 w 8"/>
                  <a:gd name="T3" fmla="*/ 2 h 8"/>
                  <a:gd name="T4" fmla="*/ 6 w 8"/>
                  <a:gd name="T5" fmla="*/ 7 h 8"/>
                  <a:gd name="T6" fmla="*/ 1 w 8"/>
                  <a:gd name="T7" fmla="*/ 6 h 8"/>
                  <a:gd name="T8" fmla="*/ 2 w 8"/>
                  <a:gd name="T9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8">
                    <a:moveTo>
                      <a:pt x="2" y="1"/>
                    </a:moveTo>
                    <a:cubicBezTo>
                      <a:pt x="4" y="0"/>
                      <a:pt x="6" y="1"/>
                      <a:pt x="7" y="2"/>
                    </a:cubicBezTo>
                    <a:cubicBezTo>
                      <a:pt x="8" y="4"/>
                      <a:pt x="7" y="6"/>
                      <a:pt x="6" y="7"/>
                    </a:cubicBezTo>
                    <a:cubicBezTo>
                      <a:pt x="4" y="8"/>
                      <a:pt x="2" y="8"/>
                      <a:pt x="1" y="6"/>
                    </a:cubicBezTo>
                    <a:cubicBezTo>
                      <a:pt x="0" y="4"/>
                      <a:pt x="1" y="2"/>
                      <a:pt x="2" y="1"/>
                    </a:cubicBezTo>
                    <a:close/>
                  </a:path>
                </a:pathLst>
              </a:cu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271" name="Freeform 197"/>
              <p:cNvSpPr/>
              <p:nvPr>
                <p:custDataLst>
                  <p:tags r:id="rId91"/>
                </p:custDataLst>
              </p:nvPr>
            </p:nvSpPr>
            <p:spPr bwMode="auto">
              <a:xfrm>
                <a:off x="5518" y="6688"/>
                <a:ext cx="51" cy="53"/>
              </a:xfrm>
              <a:custGeom>
                <a:avLst/>
                <a:gdLst>
                  <a:gd name="T0" fmla="*/ 4 w 8"/>
                  <a:gd name="T1" fmla="*/ 1 h 8"/>
                  <a:gd name="T2" fmla="*/ 8 w 8"/>
                  <a:gd name="T3" fmla="*/ 3 h 8"/>
                  <a:gd name="T4" fmla="*/ 5 w 8"/>
                  <a:gd name="T5" fmla="*/ 7 h 8"/>
                  <a:gd name="T6" fmla="*/ 1 w 8"/>
                  <a:gd name="T7" fmla="*/ 5 h 8"/>
                  <a:gd name="T8" fmla="*/ 4 w 8"/>
                  <a:gd name="T9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8">
                    <a:moveTo>
                      <a:pt x="4" y="1"/>
                    </a:moveTo>
                    <a:cubicBezTo>
                      <a:pt x="6" y="0"/>
                      <a:pt x="7" y="2"/>
                      <a:pt x="8" y="3"/>
                    </a:cubicBezTo>
                    <a:cubicBezTo>
                      <a:pt x="8" y="5"/>
                      <a:pt x="7" y="7"/>
                      <a:pt x="5" y="7"/>
                    </a:cubicBezTo>
                    <a:cubicBezTo>
                      <a:pt x="3" y="8"/>
                      <a:pt x="1" y="7"/>
                      <a:pt x="1" y="5"/>
                    </a:cubicBezTo>
                    <a:cubicBezTo>
                      <a:pt x="0" y="3"/>
                      <a:pt x="2" y="1"/>
                      <a:pt x="4" y="1"/>
                    </a:cubicBezTo>
                    <a:close/>
                  </a:path>
                </a:pathLst>
              </a:cu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272" name="Freeform 198"/>
              <p:cNvSpPr/>
              <p:nvPr>
                <p:custDataLst>
                  <p:tags r:id="rId92"/>
                </p:custDataLst>
              </p:nvPr>
            </p:nvSpPr>
            <p:spPr bwMode="auto">
              <a:xfrm>
                <a:off x="5518" y="6611"/>
                <a:ext cx="43" cy="46"/>
              </a:xfrm>
              <a:custGeom>
                <a:avLst/>
                <a:gdLst>
                  <a:gd name="T0" fmla="*/ 3 w 7"/>
                  <a:gd name="T1" fmla="*/ 0 h 7"/>
                  <a:gd name="T2" fmla="*/ 7 w 7"/>
                  <a:gd name="T3" fmla="*/ 3 h 7"/>
                  <a:gd name="T4" fmla="*/ 3 w 7"/>
                  <a:gd name="T5" fmla="*/ 6 h 7"/>
                  <a:gd name="T6" fmla="*/ 0 w 7"/>
                  <a:gd name="T7" fmla="*/ 3 h 7"/>
                  <a:gd name="T8" fmla="*/ 3 w 7"/>
                  <a:gd name="T9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7">
                    <a:moveTo>
                      <a:pt x="3" y="0"/>
                    </a:moveTo>
                    <a:cubicBezTo>
                      <a:pt x="5" y="0"/>
                      <a:pt x="7" y="1"/>
                      <a:pt x="7" y="3"/>
                    </a:cubicBezTo>
                    <a:cubicBezTo>
                      <a:pt x="7" y="5"/>
                      <a:pt x="5" y="6"/>
                      <a:pt x="3" y="6"/>
                    </a:cubicBezTo>
                    <a:cubicBezTo>
                      <a:pt x="1" y="7"/>
                      <a:pt x="0" y="5"/>
                      <a:pt x="0" y="3"/>
                    </a:cubicBezTo>
                    <a:cubicBezTo>
                      <a:pt x="0" y="1"/>
                      <a:pt x="1" y="0"/>
                      <a:pt x="3" y="0"/>
                    </a:cubicBezTo>
                    <a:close/>
                  </a:path>
                </a:pathLst>
              </a:cu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273" name="Oval 199"/>
              <p:cNvSpPr>
                <a:spLocks noChangeArrowheads="1"/>
              </p:cNvSpPr>
              <p:nvPr>
                <p:custDataLst>
                  <p:tags r:id="rId93"/>
                </p:custDataLst>
              </p:nvPr>
            </p:nvSpPr>
            <p:spPr bwMode="auto">
              <a:xfrm>
                <a:off x="5518" y="6526"/>
                <a:ext cx="43" cy="39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274" name="Oval 200"/>
              <p:cNvSpPr>
                <a:spLocks noChangeArrowheads="1"/>
              </p:cNvSpPr>
              <p:nvPr>
                <p:custDataLst>
                  <p:tags r:id="rId94"/>
                </p:custDataLst>
              </p:nvPr>
            </p:nvSpPr>
            <p:spPr bwMode="auto">
              <a:xfrm>
                <a:off x="5518" y="6442"/>
                <a:ext cx="43" cy="39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275" name="Oval 201"/>
              <p:cNvSpPr>
                <a:spLocks noChangeArrowheads="1"/>
              </p:cNvSpPr>
              <p:nvPr>
                <p:custDataLst>
                  <p:tags r:id="rId95"/>
                </p:custDataLst>
              </p:nvPr>
            </p:nvSpPr>
            <p:spPr bwMode="auto">
              <a:xfrm>
                <a:off x="5518" y="6357"/>
                <a:ext cx="43" cy="39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276" name="Oval 202"/>
              <p:cNvSpPr>
                <a:spLocks noChangeArrowheads="1"/>
              </p:cNvSpPr>
              <p:nvPr>
                <p:custDataLst>
                  <p:tags r:id="rId96"/>
                </p:custDataLst>
              </p:nvPr>
            </p:nvSpPr>
            <p:spPr bwMode="auto">
              <a:xfrm>
                <a:off x="5518" y="6275"/>
                <a:ext cx="43" cy="39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277" name="Oval 203"/>
              <p:cNvSpPr>
                <a:spLocks noChangeArrowheads="1"/>
              </p:cNvSpPr>
              <p:nvPr>
                <p:custDataLst>
                  <p:tags r:id="rId97"/>
                </p:custDataLst>
              </p:nvPr>
            </p:nvSpPr>
            <p:spPr bwMode="auto">
              <a:xfrm>
                <a:off x="5518" y="6191"/>
                <a:ext cx="43" cy="39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278" name="Oval 204"/>
              <p:cNvSpPr>
                <a:spLocks noChangeArrowheads="1"/>
              </p:cNvSpPr>
              <p:nvPr>
                <p:custDataLst>
                  <p:tags r:id="rId98"/>
                </p:custDataLst>
              </p:nvPr>
            </p:nvSpPr>
            <p:spPr bwMode="auto">
              <a:xfrm>
                <a:off x="5518" y="6106"/>
                <a:ext cx="43" cy="39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279" name="Oval 205"/>
              <p:cNvSpPr>
                <a:spLocks noChangeArrowheads="1"/>
              </p:cNvSpPr>
              <p:nvPr>
                <p:custDataLst>
                  <p:tags r:id="rId99"/>
                </p:custDataLst>
              </p:nvPr>
            </p:nvSpPr>
            <p:spPr bwMode="auto">
              <a:xfrm>
                <a:off x="5518" y="6022"/>
                <a:ext cx="43" cy="39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280" name="Oval 206"/>
              <p:cNvSpPr>
                <a:spLocks noChangeArrowheads="1"/>
              </p:cNvSpPr>
              <p:nvPr>
                <p:custDataLst>
                  <p:tags r:id="rId100"/>
                </p:custDataLst>
              </p:nvPr>
            </p:nvSpPr>
            <p:spPr bwMode="auto">
              <a:xfrm>
                <a:off x="5518" y="5937"/>
                <a:ext cx="43" cy="39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281" name="Oval 207"/>
              <p:cNvSpPr>
                <a:spLocks noChangeArrowheads="1"/>
              </p:cNvSpPr>
              <p:nvPr>
                <p:custDataLst>
                  <p:tags r:id="rId101"/>
                </p:custDataLst>
              </p:nvPr>
            </p:nvSpPr>
            <p:spPr bwMode="auto">
              <a:xfrm>
                <a:off x="5518" y="5853"/>
                <a:ext cx="43" cy="39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282" name="Oval 208"/>
              <p:cNvSpPr>
                <a:spLocks noChangeArrowheads="1"/>
              </p:cNvSpPr>
              <p:nvPr>
                <p:custDataLst>
                  <p:tags r:id="rId102"/>
                </p:custDataLst>
              </p:nvPr>
            </p:nvSpPr>
            <p:spPr bwMode="auto">
              <a:xfrm>
                <a:off x="5518" y="5768"/>
                <a:ext cx="43" cy="39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283" name="Oval 209"/>
              <p:cNvSpPr>
                <a:spLocks noChangeArrowheads="1"/>
              </p:cNvSpPr>
              <p:nvPr>
                <p:custDataLst>
                  <p:tags r:id="rId103"/>
                </p:custDataLst>
              </p:nvPr>
            </p:nvSpPr>
            <p:spPr bwMode="auto">
              <a:xfrm>
                <a:off x="5518" y="5679"/>
                <a:ext cx="43" cy="46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284" name="Oval 210"/>
              <p:cNvSpPr>
                <a:spLocks noChangeArrowheads="1"/>
              </p:cNvSpPr>
              <p:nvPr>
                <p:custDataLst>
                  <p:tags r:id="rId104"/>
                </p:custDataLst>
              </p:nvPr>
            </p:nvSpPr>
            <p:spPr bwMode="auto">
              <a:xfrm>
                <a:off x="5518" y="5594"/>
                <a:ext cx="43" cy="46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285" name="Oval 211"/>
              <p:cNvSpPr>
                <a:spLocks noChangeArrowheads="1"/>
              </p:cNvSpPr>
              <p:nvPr>
                <p:custDataLst>
                  <p:tags r:id="rId105"/>
                </p:custDataLst>
              </p:nvPr>
            </p:nvSpPr>
            <p:spPr bwMode="auto">
              <a:xfrm>
                <a:off x="5518" y="5510"/>
                <a:ext cx="43" cy="46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286" name="Oval 212"/>
              <p:cNvSpPr>
                <a:spLocks noChangeArrowheads="1"/>
              </p:cNvSpPr>
              <p:nvPr>
                <p:custDataLst>
                  <p:tags r:id="rId106"/>
                </p:custDataLst>
              </p:nvPr>
            </p:nvSpPr>
            <p:spPr bwMode="auto">
              <a:xfrm>
                <a:off x="5518" y="5425"/>
                <a:ext cx="43" cy="46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287" name="Oval 213"/>
              <p:cNvSpPr>
                <a:spLocks noChangeArrowheads="1"/>
              </p:cNvSpPr>
              <p:nvPr>
                <p:custDataLst>
                  <p:tags r:id="rId107"/>
                </p:custDataLst>
              </p:nvPr>
            </p:nvSpPr>
            <p:spPr bwMode="auto">
              <a:xfrm>
                <a:off x="5518" y="5341"/>
                <a:ext cx="43" cy="46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288" name="Oval 214"/>
              <p:cNvSpPr>
                <a:spLocks noChangeArrowheads="1"/>
              </p:cNvSpPr>
              <p:nvPr>
                <p:custDataLst>
                  <p:tags r:id="rId108"/>
                </p:custDataLst>
              </p:nvPr>
            </p:nvSpPr>
            <p:spPr bwMode="auto">
              <a:xfrm>
                <a:off x="5518" y="5258"/>
                <a:ext cx="43" cy="43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289" name="Oval 215"/>
              <p:cNvSpPr>
                <a:spLocks noChangeArrowheads="1"/>
              </p:cNvSpPr>
              <p:nvPr>
                <p:custDataLst>
                  <p:tags r:id="rId109"/>
                </p:custDataLst>
              </p:nvPr>
            </p:nvSpPr>
            <p:spPr bwMode="auto">
              <a:xfrm>
                <a:off x="5518" y="5173"/>
                <a:ext cx="43" cy="46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290" name="Oval 216"/>
              <p:cNvSpPr>
                <a:spLocks noChangeArrowheads="1"/>
              </p:cNvSpPr>
              <p:nvPr>
                <p:custDataLst>
                  <p:tags r:id="rId110"/>
                </p:custDataLst>
              </p:nvPr>
            </p:nvSpPr>
            <p:spPr bwMode="auto">
              <a:xfrm>
                <a:off x="5518" y="5089"/>
                <a:ext cx="43" cy="46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291" name="Oval 217"/>
              <p:cNvSpPr>
                <a:spLocks noChangeArrowheads="1"/>
              </p:cNvSpPr>
              <p:nvPr>
                <p:custDataLst>
                  <p:tags r:id="rId111"/>
                </p:custDataLst>
              </p:nvPr>
            </p:nvSpPr>
            <p:spPr bwMode="auto">
              <a:xfrm>
                <a:off x="5518" y="5004"/>
                <a:ext cx="43" cy="46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292" name="Oval 218"/>
              <p:cNvSpPr>
                <a:spLocks noChangeArrowheads="1"/>
              </p:cNvSpPr>
              <p:nvPr>
                <p:custDataLst>
                  <p:tags r:id="rId112"/>
                </p:custDataLst>
              </p:nvPr>
            </p:nvSpPr>
            <p:spPr bwMode="auto">
              <a:xfrm>
                <a:off x="5518" y="4920"/>
                <a:ext cx="43" cy="46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293" name="Oval 219"/>
              <p:cNvSpPr>
                <a:spLocks noChangeArrowheads="1"/>
              </p:cNvSpPr>
              <p:nvPr>
                <p:custDataLst>
                  <p:tags r:id="rId113"/>
                </p:custDataLst>
              </p:nvPr>
            </p:nvSpPr>
            <p:spPr bwMode="auto">
              <a:xfrm>
                <a:off x="5518" y="4835"/>
                <a:ext cx="43" cy="46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294" name="Oval 220"/>
              <p:cNvSpPr>
                <a:spLocks noChangeArrowheads="1"/>
              </p:cNvSpPr>
              <p:nvPr>
                <p:custDataLst>
                  <p:tags r:id="rId114"/>
                </p:custDataLst>
              </p:nvPr>
            </p:nvSpPr>
            <p:spPr bwMode="auto">
              <a:xfrm>
                <a:off x="5518" y="4753"/>
                <a:ext cx="43" cy="43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295" name="Oval 221"/>
              <p:cNvSpPr>
                <a:spLocks noChangeArrowheads="1"/>
              </p:cNvSpPr>
              <p:nvPr>
                <p:custDataLst>
                  <p:tags r:id="rId115"/>
                </p:custDataLst>
              </p:nvPr>
            </p:nvSpPr>
            <p:spPr bwMode="auto">
              <a:xfrm>
                <a:off x="5518" y="4669"/>
                <a:ext cx="43" cy="43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296" name="Oval 222"/>
              <p:cNvSpPr>
                <a:spLocks noChangeArrowheads="1"/>
              </p:cNvSpPr>
              <p:nvPr>
                <p:custDataLst>
                  <p:tags r:id="rId116"/>
                </p:custDataLst>
              </p:nvPr>
            </p:nvSpPr>
            <p:spPr bwMode="auto">
              <a:xfrm>
                <a:off x="5518" y="4584"/>
                <a:ext cx="43" cy="46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297" name="Oval 223"/>
              <p:cNvSpPr>
                <a:spLocks noChangeArrowheads="1"/>
              </p:cNvSpPr>
              <p:nvPr>
                <p:custDataLst>
                  <p:tags r:id="rId117"/>
                </p:custDataLst>
              </p:nvPr>
            </p:nvSpPr>
            <p:spPr bwMode="auto">
              <a:xfrm>
                <a:off x="5518" y="4500"/>
                <a:ext cx="43" cy="46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298" name="Oval 224"/>
              <p:cNvSpPr>
                <a:spLocks noChangeArrowheads="1"/>
              </p:cNvSpPr>
              <p:nvPr>
                <p:custDataLst>
                  <p:tags r:id="rId118"/>
                </p:custDataLst>
              </p:nvPr>
            </p:nvSpPr>
            <p:spPr bwMode="auto">
              <a:xfrm>
                <a:off x="5518" y="4415"/>
                <a:ext cx="43" cy="46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299" name="Oval 225"/>
              <p:cNvSpPr>
                <a:spLocks noChangeArrowheads="1"/>
              </p:cNvSpPr>
              <p:nvPr>
                <p:custDataLst>
                  <p:tags r:id="rId119"/>
                </p:custDataLst>
              </p:nvPr>
            </p:nvSpPr>
            <p:spPr bwMode="auto">
              <a:xfrm>
                <a:off x="5518" y="4331"/>
                <a:ext cx="43" cy="46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300" name="Oval 226"/>
              <p:cNvSpPr>
                <a:spLocks noChangeArrowheads="1"/>
              </p:cNvSpPr>
              <p:nvPr>
                <p:custDataLst>
                  <p:tags r:id="rId120"/>
                </p:custDataLst>
              </p:nvPr>
            </p:nvSpPr>
            <p:spPr bwMode="auto">
              <a:xfrm>
                <a:off x="5518" y="4246"/>
                <a:ext cx="43" cy="46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301" name="Oval 227"/>
              <p:cNvSpPr>
                <a:spLocks noChangeArrowheads="1"/>
              </p:cNvSpPr>
              <p:nvPr>
                <p:custDataLst>
                  <p:tags r:id="rId121"/>
                </p:custDataLst>
              </p:nvPr>
            </p:nvSpPr>
            <p:spPr bwMode="auto">
              <a:xfrm>
                <a:off x="5518" y="4164"/>
                <a:ext cx="43" cy="43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302" name="Oval 228"/>
              <p:cNvSpPr>
                <a:spLocks noChangeArrowheads="1"/>
              </p:cNvSpPr>
              <p:nvPr>
                <p:custDataLst>
                  <p:tags r:id="rId122"/>
                </p:custDataLst>
              </p:nvPr>
            </p:nvSpPr>
            <p:spPr bwMode="auto">
              <a:xfrm>
                <a:off x="5518" y="4080"/>
                <a:ext cx="43" cy="43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303" name="Freeform 229"/>
              <p:cNvSpPr/>
              <p:nvPr>
                <p:custDataLst>
                  <p:tags r:id="rId123"/>
                </p:custDataLst>
              </p:nvPr>
            </p:nvSpPr>
            <p:spPr bwMode="auto">
              <a:xfrm>
                <a:off x="5518" y="3995"/>
                <a:ext cx="43" cy="46"/>
              </a:xfrm>
              <a:custGeom>
                <a:avLst/>
                <a:gdLst>
                  <a:gd name="T0" fmla="*/ 3 w 7"/>
                  <a:gd name="T1" fmla="*/ 0 h 7"/>
                  <a:gd name="T2" fmla="*/ 7 w 7"/>
                  <a:gd name="T3" fmla="*/ 4 h 7"/>
                  <a:gd name="T4" fmla="*/ 3 w 7"/>
                  <a:gd name="T5" fmla="*/ 7 h 7"/>
                  <a:gd name="T6" fmla="*/ 0 w 7"/>
                  <a:gd name="T7" fmla="*/ 4 h 7"/>
                  <a:gd name="T8" fmla="*/ 3 w 7"/>
                  <a:gd name="T9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7">
                    <a:moveTo>
                      <a:pt x="3" y="0"/>
                    </a:moveTo>
                    <a:cubicBezTo>
                      <a:pt x="5" y="0"/>
                      <a:pt x="7" y="2"/>
                      <a:pt x="7" y="4"/>
                    </a:cubicBezTo>
                    <a:cubicBezTo>
                      <a:pt x="6" y="5"/>
                      <a:pt x="5" y="7"/>
                      <a:pt x="3" y="7"/>
                    </a:cubicBezTo>
                    <a:cubicBezTo>
                      <a:pt x="1" y="7"/>
                      <a:pt x="0" y="6"/>
                      <a:pt x="0" y="4"/>
                    </a:cubicBezTo>
                    <a:cubicBezTo>
                      <a:pt x="0" y="1"/>
                      <a:pt x="1" y="0"/>
                      <a:pt x="3" y="0"/>
                    </a:cubicBezTo>
                    <a:close/>
                  </a:path>
                </a:pathLst>
              </a:cu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304" name="Freeform 230"/>
              <p:cNvSpPr/>
              <p:nvPr>
                <p:custDataLst>
                  <p:tags r:id="rId124"/>
                </p:custDataLst>
              </p:nvPr>
            </p:nvSpPr>
            <p:spPr bwMode="auto">
              <a:xfrm>
                <a:off x="5523" y="3911"/>
                <a:ext cx="53" cy="51"/>
              </a:xfrm>
              <a:custGeom>
                <a:avLst/>
                <a:gdLst>
                  <a:gd name="T0" fmla="*/ 5 w 8"/>
                  <a:gd name="T1" fmla="*/ 1 h 8"/>
                  <a:gd name="T2" fmla="*/ 8 w 8"/>
                  <a:gd name="T3" fmla="*/ 5 h 8"/>
                  <a:gd name="T4" fmla="*/ 3 w 8"/>
                  <a:gd name="T5" fmla="*/ 7 h 8"/>
                  <a:gd name="T6" fmla="*/ 1 w 8"/>
                  <a:gd name="T7" fmla="*/ 3 h 8"/>
                  <a:gd name="T8" fmla="*/ 5 w 8"/>
                  <a:gd name="T9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8">
                    <a:moveTo>
                      <a:pt x="5" y="1"/>
                    </a:moveTo>
                    <a:cubicBezTo>
                      <a:pt x="7" y="1"/>
                      <a:pt x="8" y="3"/>
                      <a:pt x="8" y="5"/>
                    </a:cubicBezTo>
                    <a:cubicBezTo>
                      <a:pt x="7" y="7"/>
                      <a:pt x="5" y="8"/>
                      <a:pt x="3" y="7"/>
                    </a:cubicBezTo>
                    <a:cubicBezTo>
                      <a:pt x="2" y="7"/>
                      <a:pt x="0" y="5"/>
                      <a:pt x="1" y="3"/>
                    </a:cubicBezTo>
                    <a:cubicBezTo>
                      <a:pt x="2" y="1"/>
                      <a:pt x="4" y="0"/>
                      <a:pt x="5" y="1"/>
                    </a:cubicBezTo>
                    <a:close/>
                  </a:path>
                </a:pathLst>
              </a:cu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305" name="Freeform 231"/>
              <p:cNvSpPr/>
              <p:nvPr>
                <p:custDataLst>
                  <p:tags r:id="rId125"/>
                </p:custDataLst>
              </p:nvPr>
            </p:nvSpPr>
            <p:spPr bwMode="auto">
              <a:xfrm>
                <a:off x="5561" y="3834"/>
                <a:ext cx="53" cy="51"/>
              </a:xfrm>
              <a:custGeom>
                <a:avLst/>
                <a:gdLst>
                  <a:gd name="T0" fmla="*/ 6 w 8"/>
                  <a:gd name="T1" fmla="*/ 1 h 8"/>
                  <a:gd name="T2" fmla="*/ 7 w 8"/>
                  <a:gd name="T3" fmla="*/ 6 h 8"/>
                  <a:gd name="T4" fmla="*/ 2 w 8"/>
                  <a:gd name="T5" fmla="*/ 7 h 8"/>
                  <a:gd name="T6" fmla="*/ 1 w 8"/>
                  <a:gd name="T7" fmla="*/ 2 h 8"/>
                  <a:gd name="T8" fmla="*/ 6 w 8"/>
                  <a:gd name="T9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8">
                    <a:moveTo>
                      <a:pt x="6" y="1"/>
                    </a:moveTo>
                    <a:cubicBezTo>
                      <a:pt x="8" y="3"/>
                      <a:pt x="8" y="5"/>
                      <a:pt x="7" y="6"/>
                    </a:cubicBezTo>
                    <a:cubicBezTo>
                      <a:pt x="6" y="8"/>
                      <a:pt x="4" y="8"/>
                      <a:pt x="2" y="7"/>
                    </a:cubicBezTo>
                    <a:cubicBezTo>
                      <a:pt x="1" y="6"/>
                      <a:pt x="0" y="4"/>
                      <a:pt x="1" y="2"/>
                    </a:cubicBezTo>
                    <a:cubicBezTo>
                      <a:pt x="2" y="1"/>
                      <a:pt x="5" y="0"/>
                      <a:pt x="6" y="1"/>
                    </a:cubicBezTo>
                    <a:close/>
                  </a:path>
                </a:pathLst>
              </a:cu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306" name="Freeform 232"/>
              <p:cNvSpPr/>
              <p:nvPr>
                <p:custDataLst>
                  <p:tags r:id="rId126"/>
                </p:custDataLst>
              </p:nvPr>
            </p:nvSpPr>
            <p:spPr bwMode="auto">
              <a:xfrm>
                <a:off x="5622" y="3776"/>
                <a:ext cx="51" cy="43"/>
              </a:xfrm>
              <a:custGeom>
                <a:avLst/>
                <a:gdLst>
                  <a:gd name="T0" fmla="*/ 7 w 8"/>
                  <a:gd name="T1" fmla="*/ 2 h 7"/>
                  <a:gd name="T2" fmla="*/ 6 w 8"/>
                  <a:gd name="T3" fmla="*/ 6 h 7"/>
                  <a:gd name="T4" fmla="*/ 1 w 8"/>
                  <a:gd name="T5" fmla="*/ 6 h 7"/>
                  <a:gd name="T6" fmla="*/ 2 w 8"/>
                  <a:gd name="T7" fmla="*/ 1 h 7"/>
                  <a:gd name="T8" fmla="*/ 7 w 8"/>
                  <a:gd name="T9" fmla="*/ 2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7">
                    <a:moveTo>
                      <a:pt x="7" y="2"/>
                    </a:moveTo>
                    <a:cubicBezTo>
                      <a:pt x="8" y="3"/>
                      <a:pt x="7" y="5"/>
                      <a:pt x="6" y="6"/>
                    </a:cubicBezTo>
                    <a:cubicBezTo>
                      <a:pt x="5" y="7"/>
                      <a:pt x="3" y="7"/>
                      <a:pt x="1" y="6"/>
                    </a:cubicBezTo>
                    <a:cubicBezTo>
                      <a:pt x="0" y="5"/>
                      <a:pt x="0" y="2"/>
                      <a:pt x="2" y="1"/>
                    </a:cubicBezTo>
                    <a:cubicBezTo>
                      <a:pt x="3" y="0"/>
                      <a:pt x="5" y="0"/>
                      <a:pt x="7" y="2"/>
                    </a:cubicBezTo>
                    <a:close/>
                  </a:path>
                </a:pathLst>
              </a:cu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307" name="Freeform 233"/>
              <p:cNvSpPr/>
              <p:nvPr>
                <p:custDataLst>
                  <p:tags r:id="rId127"/>
                </p:custDataLst>
              </p:nvPr>
            </p:nvSpPr>
            <p:spPr bwMode="auto">
              <a:xfrm>
                <a:off x="5692" y="3729"/>
                <a:ext cx="51" cy="51"/>
              </a:xfrm>
              <a:custGeom>
                <a:avLst/>
                <a:gdLst>
                  <a:gd name="T0" fmla="*/ 7 w 8"/>
                  <a:gd name="T1" fmla="*/ 3 h 8"/>
                  <a:gd name="T2" fmla="*/ 5 w 8"/>
                  <a:gd name="T3" fmla="*/ 7 h 8"/>
                  <a:gd name="T4" fmla="*/ 1 w 8"/>
                  <a:gd name="T5" fmla="*/ 5 h 8"/>
                  <a:gd name="T6" fmla="*/ 3 w 8"/>
                  <a:gd name="T7" fmla="*/ 1 h 8"/>
                  <a:gd name="T8" fmla="*/ 7 w 8"/>
                  <a:gd name="T9" fmla="*/ 3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8">
                    <a:moveTo>
                      <a:pt x="7" y="3"/>
                    </a:moveTo>
                    <a:cubicBezTo>
                      <a:pt x="8" y="5"/>
                      <a:pt x="7" y="7"/>
                      <a:pt x="5" y="7"/>
                    </a:cubicBezTo>
                    <a:cubicBezTo>
                      <a:pt x="4" y="8"/>
                      <a:pt x="2" y="7"/>
                      <a:pt x="1" y="5"/>
                    </a:cubicBezTo>
                    <a:cubicBezTo>
                      <a:pt x="0" y="4"/>
                      <a:pt x="1" y="2"/>
                      <a:pt x="3" y="1"/>
                    </a:cubicBezTo>
                    <a:cubicBezTo>
                      <a:pt x="5" y="0"/>
                      <a:pt x="7" y="1"/>
                      <a:pt x="7" y="3"/>
                    </a:cubicBezTo>
                    <a:close/>
                  </a:path>
                </a:pathLst>
              </a:cu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308" name="Freeform 234"/>
              <p:cNvSpPr/>
              <p:nvPr>
                <p:custDataLst>
                  <p:tags r:id="rId128"/>
                </p:custDataLst>
              </p:nvPr>
            </p:nvSpPr>
            <p:spPr bwMode="auto">
              <a:xfrm>
                <a:off x="5777" y="3710"/>
                <a:ext cx="43" cy="46"/>
              </a:xfrm>
              <a:custGeom>
                <a:avLst/>
                <a:gdLst>
                  <a:gd name="T0" fmla="*/ 7 w 7"/>
                  <a:gd name="T1" fmla="*/ 4 h 7"/>
                  <a:gd name="T2" fmla="*/ 4 w 7"/>
                  <a:gd name="T3" fmla="*/ 7 h 7"/>
                  <a:gd name="T4" fmla="*/ 0 w 7"/>
                  <a:gd name="T5" fmla="*/ 4 h 7"/>
                  <a:gd name="T6" fmla="*/ 3 w 7"/>
                  <a:gd name="T7" fmla="*/ 0 h 7"/>
                  <a:gd name="T8" fmla="*/ 7 w 7"/>
                  <a:gd name="T9" fmla="*/ 4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7">
                    <a:moveTo>
                      <a:pt x="7" y="4"/>
                    </a:moveTo>
                    <a:cubicBezTo>
                      <a:pt x="7" y="5"/>
                      <a:pt x="6" y="7"/>
                      <a:pt x="4" y="7"/>
                    </a:cubicBezTo>
                    <a:cubicBezTo>
                      <a:pt x="2" y="7"/>
                      <a:pt x="0" y="6"/>
                      <a:pt x="0" y="4"/>
                    </a:cubicBezTo>
                    <a:cubicBezTo>
                      <a:pt x="0" y="2"/>
                      <a:pt x="1" y="1"/>
                      <a:pt x="3" y="0"/>
                    </a:cubicBezTo>
                    <a:cubicBezTo>
                      <a:pt x="5" y="0"/>
                      <a:pt x="7" y="2"/>
                      <a:pt x="7" y="4"/>
                    </a:cubicBezTo>
                    <a:close/>
                  </a:path>
                </a:pathLst>
              </a:cu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309" name="Oval 235"/>
              <p:cNvSpPr>
                <a:spLocks noChangeArrowheads="1"/>
              </p:cNvSpPr>
              <p:nvPr>
                <p:custDataLst>
                  <p:tags r:id="rId129"/>
                </p:custDataLst>
              </p:nvPr>
            </p:nvSpPr>
            <p:spPr bwMode="auto">
              <a:xfrm>
                <a:off x="5859" y="3710"/>
                <a:ext cx="46" cy="46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310" name="Oval 236"/>
              <p:cNvSpPr>
                <a:spLocks noChangeArrowheads="1"/>
              </p:cNvSpPr>
              <p:nvPr>
                <p:custDataLst>
                  <p:tags r:id="rId130"/>
                </p:custDataLst>
              </p:nvPr>
            </p:nvSpPr>
            <p:spPr bwMode="auto">
              <a:xfrm>
                <a:off x="5943" y="3710"/>
                <a:ext cx="46" cy="46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311" name="Oval 237"/>
              <p:cNvSpPr>
                <a:spLocks noChangeArrowheads="1"/>
              </p:cNvSpPr>
              <p:nvPr>
                <p:custDataLst>
                  <p:tags r:id="rId131"/>
                </p:custDataLst>
              </p:nvPr>
            </p:nvSpPr>
            <p:spPr bwMode="auto">
              <a:xfrm>
                <a:off x="6028" y="3710"/>
                <a:ext cx="46" cy="46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312" name="Oval 238"/>
              <p:cNvSpPr>
                <a:spLocks noChangeArrowheads="1"/>
              </p:cNvSpPr>
              <p:nvPr>
                <p:custDataLst>
                  <p:tags r:id="rId132"/>
                </p:custDataLst>
              </p:nvPr>
            </p:nvSpPr>
            <p:spPr bwMode="auto">
              <a:xfrm>
                <a:off x="6112" y="3710"/>
                <a:ext cx="43" cy="46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313" name="Oval 239"/>
              <p:cNvSpPr>
                <a:spLocks noChangeArrowheads="1"/>
              </p:cNvSpPr>
              <p:nvPr>
                <p:custDataLst>
                  <p:tags r:id="rId133"/>
                </p:custDataLst>
              </p:nvPr>
            </p:nvSpPr>
            <p:spPr bwMode="auto">
              <a:xfrm>
                <a:off x="6194" y="3710"/>
                <a:ext cx="46" cy="46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314" name="Oval 240"/>
              <p:cNvSpPr>
                <a:spLocks noChangeArrowheads="1"/>
              </p:cNvSpPr>
              <p:nvPr>
                <p:custDataLst>
                  <p:tags r:id="rId134"/>
                </p:custDataLst>
              </p:nvPr>
            </p:nvSpPr>
            <p:spPr bwMode="auto">
              <a:xfrm>
                <a:off x="6279" y="3710"/>
                <a:ext cx="46" cy="46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315" name="Oval 241"/>
              <p:cNvSpPr>
                <a:spLocks noChangeArrowheads="1"/>
              </p:cNvSpPr>
              <p:nvPr>
                <p:custDataLst>
                  <p:tags r:id="rId135"/>
                </p:custDataLst>
              </p:nvPr>
            </p:nvSpPr>
            <p:spPr bwMode="auto">
              <a:xfrm>
                <a:off x="6363" y="3710"/>
                <a:ext cx="43" cy="46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316" name="Oval 242"/>
              <p:cNvSpPr>
                <a:spLocks noChangeArrowheads="1"/>
              </p:cNvSpPr>
              <p:nvPr>
                <p:custDataLst>
                  <p:tags r:id="rId136"/>
                </p:custDataLst>
              </p:nvPr>
            </p:nvSpPr>
            <p:spPr bwMode="auto">
              <a:xfrm>
                <a:off x="6445" y="3710"/>
                <a:ext cx="46" cy="46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317" name="Oval 243"/>
              <p:cNvSpPr>
                <a:spLocks noChangeArrowheads="1"/>
              </p:cNvSpPr>
              <p:nvPr>
                <p:custDataLst>
                  <p:tags r:id="rId137"/>
                </p:custDataLst>
              </p:nvPr>
            </p:nvSpPr>
            <p:spPr bwMode="auto">
              <a:xfrm>
                <a:off x="6530" y="3710"/>
                <a:ext cx="46" cy="46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318" name="Oval 244"/>
              <p:cNvSpPr>
                <a:spLocks noChangeArrowheads="1"/>
              </p:cNvSpPr>
              <p:nvPr>
                <p:custDataLst>
                  <p:tags r:id="rId138"/>
                </p:custDataLst>
              </p:nvPr>
            </p:nvSpPr>
            <p:spPr bwMode="auto">
              <a:xfrm>
                <a:off x="6614" y="3710"/>
                <a:ext cx="46" cy="46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319" name="Oval 245"/>
              <p:cNvSpPr>
                <a:spLocks noChangeArrowheads="1"/>
              </p:cNvSpPr>
              <p:nvPr>
                <p:custDataLst>
                  <p:tags r:id="rId139"/>
                </p:custDataLst>
              </p:nvPr>
            </p:nvSpPr>
            <p:spPr bwMode="auto">
              <a:xfrm>
                <a:off x="6699" y="3710"/>
                <a:ext cx="43" cy="46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320" name="Oval 246"/>
              <p:cNvSpPr>
                <a:spLocks noChangeArrowheads="1"/>
              </p:cNvSpPr>
              <p:nvPr>
                <p:custDataLst>
                  <p:tags r:id="rId140"/>
                </p:custDataLst>
              </p:nvPr>
            </p:nvSpPr>
            <p:spPr bwMode="auto">
              <a:xfrm>
                <a:off x="6781" y="3710"/>
                <a:ext cx="46" cy="46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321" name="Oval 247"/>
              <p:cNvSpPr>
                <a:spLocks noChangeArrowheads="1"/>
              </p:cNvSpPr>
              <p:nvPr>
                <p:custDataLst>
                  <p:tags r:id="rId141"/>
                </p:custDataLst>
              </p:nvPr>
            </p:nvSpPr>
            <p:spPr bwMode="auto">
              <a:xfrm>
                <a:off x="6865" y="3710"/>
                <a:ext cx="46" cy="46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322" name="Oval 248"/>
              <p:cNvSpPr>
                <a:spLocks noChangeArrowheads="1"/>
              </p:cNvSpPr>
              <p:nvPr>
                <p:custDataLst>
                  <p:tags r:id="rId142"/>
                </p:custDataLst>
              </p:nvPr>
            </p:nvSpPr>
            <p:spPr bwMode="auto">
              <a:xfrm>
                <a:off x="6950" y="3710"/>
                <a:ext cx="43" cy="46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323" name="Oval 249"/>
              <p:cNvSpPr>
                <a:spLocks noChangeArrowheads="1"/>
              </p:cNvSpPr>
              <p:nvPr>
                <p:custDataLst>
                  <p:tags r:id="rId143"/>
                </p:custDataLst>
              </p:nvPr>
            </p:nvSpPr>
            <p:spPr bwMode="auto">
              <a:xfrm>
                <a:off x="7034" y="3710"/>
                <a:ext cx="43" cy="46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324" name="Oval 250"/>
              <p:cNvSpPr>
                <a:spLocks noChangeArrowheads="1"/>
              </p:cNvSpPr>
              <p:nvPr>
                <p:custDataLst>
                  <p:tags r:id="rId144"/>
                </p:custDataLst>
              </p:nvPr>
            </p:nvSpPr>
            <p:spPr bwMode="auto">
              <a:xfrm>
                <a:off x="7116" y="3710"/>
                <a:ext cx="46" cy="46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325" name="Oval 251"/>
              <p:cNvSpPr>
                <a:spLocks noChangeArrowheads="1"/>
              </p:cNvSpPr>
              <p:nvPr>
                <p:custDataLst>
                  <p:tags r:id="rId145"/>
                </p:custDataLst>
              </p:nvPr>
            </p:nvSpPr>
            <p:spPr bwMode="auto">
              <a:xfrm>
                <a:off x="7201" y="3710"/>
                <a:ext cx="46" cy="46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326" name="Oval 252"/>
              <p:cNvSpPr>
                <a:spLocks noChangeArrowheads="1"/>
              </p:cNvSpPr>
              <p:nvPr>
                <p:custDataLst>
                  <p:tags r:id="rId146"/>
                </p:custDataLst>
              </p:nvPr>
            </p:nvSpPr>
            <p:spPr bwMode="auto">
              <a:xfrm>
                <a:off x="7285" y="3710"/>
                <a:ext cx="43" cy="46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327" name="Oval 253"/>
              <p:cNvSpPr>
                <a:spLocks noChangeArrowheads="1"/>
              </p:cNvSpPr>
              <p:nvPr>
                <p:custDataLst>
                  <p:tags r:id="rId147"/>
                </p:custDataLst>
              </p:nvPr>
            </p:nvSpPr>
            <p:spPr bwMode="auto">
              <a:xfrm>
                <a:off x="7367" y="3710"/>
                <a:ext cx="46" cy="46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328" name="Oval 254"/>
              <p:cNvSpPr>
                <a:spLocks noChangeArrowheads="1"/>
              </p:cNvSpPr>
              <p:nvPr>
                <p:custDataLst>
                  <p:tags r:id="rId148"/>
                </p:custDataLst>
              </p:nvPr>
            </p:nvSpPr>
            <p:spPr bwMode="auto">
              <a:xfrm>
                <a:off x="7452" y="3710"/>
                <a:ext cx="46" cy="46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329" name="Oval 255"/>
              <p:cNvSpPr>
                <a:spLocks noChangeArrowheads="1"/>
              </p:cNvSpPr>
              <p:nvPr>
                <p:custDataLst>
                  <p:tags r:id="rId149"/>
                </p:custDataLst>
              </p:nvPr>
            </p:nvSpPr>
            <p:spPr bwMode="auto">
              <a:xfrm>
                <a:off x="7537" y="3710"/>
                <a:ext cx="46" cy="46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330" name="Oval 256"/>
              <p:cNvSpPr>
                <a:spLocks noChangeArrowheads="1"/>
              </p:cNvSpPr>
              <p:nvPr>
                <p:custDataLst>
                  <p:tags r:id="rId150"/>
                </p:custDataLst>
              </p:nvPr>
            </p:nvSpPr>
            <p:spPr bwMode="auto">
              <a:xfrm>
                <a:off x="7621" y="3710"/>
                <a:ext cx="43" cy="46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331" name="Oval 257"/>
              <p:cNvSpPr>
                <a:spLocks noChangeArrowheads="1"/>
              </p:cNvSpPr>
              <p:nvPr>
                <p:custDataLst>
                  <p:tags r:id="rId151"/>
                </p:custDataLst>
              </p:nvPr>
            </p:nvSpPr>
            <p:spPr bwMode="auto">
              <a:xfrm>
                <a:off x="7704" y="3710"/>
                <a:ext cx="46" cy="46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332" name="Oval 258"/>
              <p:cNvSpPr>
                <a:spLocks noChangeArrowheads="1"/>
              </p:cNvSpPr>
              <p:nvPr>
                <p:custDataLst>
                  <p:tags r:id="rId152"/>
                </p:custDataLst>
              </p:nvPr>
            </p:nvSpPr>
            <p:spPr bwMode="auto">
              <a:xfrm>
                <a:off x="7788" y="3710"/>
                <a:ext cx="46" cy="46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333" name="Oval 259"/>
              <p:cNvSpPr>
                <a:spLocks noChangeArrowheads="1"/>
              </p:cNvSpPr>
              <p:nvPr>
                <p:custDataLst>
                  <p:tags r:id="rId153"/>
                </p:custDataLst>
              </p:nvPr>
            </p:nvSpPr>
            <p:spPr bwMode="auto">
              <a:xfrm>
                <a:off x="7873" y="3710"/>
                <a:ext cx="43" cy="46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334" name="Oval 260"/>
              <p:cNvSpPr>
                <a:spLocks noChangeArrowheads="1"/>
              </p:cNvSpPr>
              <p:nvPr>
                <p:custDataLst>
                  <p:tags r:id="rId154"/>
                </p:custDataLst>
              </p:nvPr>
            </p:nvSpPr>
            <p:spPr bwMode="auto">
              <a:xfrm>
                <a:off x="7955" y="3710"/>
                <a:ext cx="46" cy="46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335" name="Oval 261"/>
              <p:cNvSpPr>
                <a:spLocks noChangeArrowheads="1"/>
              </p:cNvSpPr>
              <p:nvPr>
                <p:custDataLst>
                  <p:tags r:id="rId155"/>
                </p:custDataLst>
              </p:nvPr>
            </p:nvSpPr>
            <p:spPr bwMode="auto">
              <a:xfrm>
                <a:off x="8039" y="3710"/>
                <a:ext cx="46" cy="46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336" name="Oval 262"/>
              <p:cNvSpPr>
                <a:spLocks noChangeArrowheads="1"/>
              </p:cNvSpPr>
              <p:nvPr>
                <p:custDataLst>
                  <p:tags r:id="rId156"/>
                </p:custDataLst>
              </p:nvPr>
            </p:nvSpPr>
            <p:spPr bwMode="auto">
              <a:xfrm>
                <a:off x="8124" y="3710"/>
                <a:ext cx="46" cy="46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337" name="Oval 263"/>
              <p:cNvSpPr>
                <a:spLocks noChangeArrowheads="1"/>
              </p:cNvSpPr>
              <p:nvPr>
                <p:custDataLst>
                  <p:tags r:id="rId157"/>
                </p:custDataLst>
              </p:nvPr>
            </p:nvSpPr>
            <p:spPr bwMode="auto">
              <a:xfrm>
                <a:off x="8208" y="3710"/>
                <a:ext cx="43" cy="46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338" name="Oval 264"/>
              <p:cNvSpPr>
                <a:spLocks noChangeArrowheads="1"/>
              </p:cNvSpPr>
              <p:nvPr>
                <p:custDataLst>
                  <p:tags r:id="rId158"/>
                </p:custDataLst>
              </p:nvPr>
            </p:nvSpPr>
            <p:spPr bwMode="auto">
              <a:xfrm>
                <a:off x="8290" y="3710"/>
                <a:ext cx="46" cy="46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339" name="Oval 265"/>
              <p:cNvSpPr>
                <a:spLocks noChangeArrowheads="1"/>
              </p:cNvSpPr>
              <p:nvPr>
                <p:custDataLst>
                  <p:tags r:id="rId159"/>
                </p:custDataLst>
              </p:nvPr>
            </p:nvSpPr>
            <p:spPr bwMode="auto">
              <a:xfrm>
                <a:off x="8382" y="3710"/>
                <a:ext cx="39" cy="46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340" name="Oval 266"/>
              <p:cNvSpPr>
                <a:spLocks noChangeArrowheads="1"/>
              </p:cNvSpPr>
              <p:nvPr>
                <p:custDataLst>
                  <p:tags r:id="rId160"/>
                </p:custDataLst>
              </p:nvPr>
            </p:nvSpPr>
            <p:spPr bwMode="auto">
              <a:xfrm>
                <a:off x="8467" y="3710"/>
                <a:ext cx="39" cy="46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341" name="Oval 267"/>
              <p:cNvSpPr>
                <a:spLocks noChangeArrowheads="1"/>
              </p:cNvSpPr>
              <p:nvPr>
                <p:custDataLst>
                  <p:tags r:id="rId161"/>
                </p:custDataLst>
              </p:nvPr>
            </p:nvSpPr>
            <p:spPr bwMode="auto">
              <a:xfrm>
                <a:off x="8549" y="3710"/>
                <a:ext cx="39" cy="46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342" name="Oval 268"/>
              <p:cNvSpPr>
                <a:spLocks noChangeArrowheads="1"/>
              </p:cNvSpPr>
              <p:nvPr>
                <p:custDataLst>
                  <p:tags r:id="rId162"/>
                </p:custDataLst>
              </p:nvPr>
            </p:nvSpPr>
            <p:spPr bwMode="auto">
              <a:xfrm>
                <a:off x="8633" y="3710"/>
                <a:ext cx="39" cy="46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343" name="Oval 269"/>
              <p:cNvSpPr>
                <a:spLocks noChangeArrowheads="1"/>
              </p:cNvSpPr>
              <p:nvPr>
                <p:custDataLst>
                  <p:tags r:id="rId163"/>
                </p:custDataLst>
              </p:nvPr>
            </p:nvSpPr>
            <p:spPr bwMode="auto">
              <a:xfrm>
                <a:off x="8718" y="3710"/>
                <a:ext cx="39" cy="46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344" name="Oval 270"/>
              <p:cNvSpPr>
                <a:spLocks noChangeArrowheads="1"/>
              </p:cNvSpPr>
              <p:nvPr>
                <p:custDataLst>
                  <p:tags r:id="rId164"/>
                </p:custDataLst>
              </p:nvPr>
            </p:nvSpPr>
            <p:spPr bwMode="auto">
              <a:xfrm>
                <a:off x="8800" y="3710"/>
                <a:ext cx="39" cy="46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345" name="Oval 271"/>
              <p:cNvSpPr>
                <a:spLocks noChangeArrowheads="1"/>
              </p:cNvSpPr>
              <p:nvPr>
                <p:custDataLst>
                  <p:tags r:id="rId165"/>
                </p:custDataLst>
              </p:nvPr>
            </p:nvSpPr>
            <p:spPr bwMode="auto">
              <a:xfrm>
                <a:off x="8884" y="3710"/>
                <a:ext cx="39" cy="46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346" name="Oval 272"/>
              <p:cNvSpPr>
                <a:spLocks noChangeArrowheads="1"/>
              </p:cNvSpPr>
              <p:nvPr>
                <p:custDataLst>
                  <p:tags r:id="rId166"/>
                </p:custDataLst>
              </p:nvPr>
            </p:nvSpPr>
            <p:spPr bwMode="auto">
              <a:xfrm>
                <a:off x="8969" y="3710"/>
                <a:ext cx="39" cy="46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347" name="Oval 273"/>
              <p:cNvSpPr>
                <a:spLocks noChangeArrowheads="1"/>
              </p:cNvSpPr>
              <p:nvPr>
                <p:custDataLst>
                  <p:tags r:id="rId167"/>
                </p:custDataLst>
              </p:nvPr>
            </p:nvSpPr>
            <p:spPr bwMode="auto">
              <a:xfrm>
                <a:off x="9053" y="3710"/>
                <a:ext cx="39" cy="46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348" name="Oval 274"/>
              <p:cNvSpPr>
                <a:spLocks noChangeArrowheads="1"/>
              </p:cNvSpPr>
              <p:nvPr>
                <p:custDataLst>
                  <p:tags r:id="rId168"/>
                </p:custDataLst>
              </p:nvPr>
            </p:nvSpPr>
            <p:spPr bwMode="auto">
              <a:xfrm>
                <a:off x="9135" y="3710"/>
                <a:ext cx="39" cy="46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349" name="Oval 275"/>
              <p:cNvSpPr>
                <a:spLocks noChangeArrowheads="1"/>
              </p:cNvSpPr>
              <p:nvPr>
                <p:custDataLst>
                  <p:tags r:id="rId169"/>
                </p:custDataLst>
              </p:nvPr>
            </p:nvSpPr>
            <p:spPr bwMode="auto">
              <a:xfrm>
                <a:off x="9220" y="3710"/>
                <a:ext cx="39" cy="46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350" name="Oval 276"/>
              <p:cNvSpPr>
                <a:spLocks noChangeArrowheads="1"/>
              </p:cNvSpPr>
              <p:nvPr>
                <p:custDataLst>
                  <p:tags r:id="rId170"/>
                </p:custDataLst>
              </p:nvPr>
            </p:nvSpPr>
            <p:spPr bwMode="auto">
              <a:xfrm>
                <a:off x="9304" y="3710"/>
                <a:ext cx="39" cy="46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351" name="Oval 277"/>
              <p:cNvSpPr>
                <a:spLocks noChangeArrowheads="1"/>
              </p:cNvSpPr>
              <p:nvPr>
                <p:custDataLst>
                  <p:tags r:id="rId171"/>
                </p:custDataLst>
              </p:nvPr>
            </p:nvSpPr>
            <p:spPr bwMode="auto">
              <a:xfrm>
                <a:off x="9386" y="3710"/>
                <a:ext cx="46" cy="46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352" name="Oval 278"/>
              <p:cNvSpPr>
                <a:spLocks noChangeArrowheads="1"/>
              </p:cNvSpPr>
              <p:nvPr>
                <p:custDataLst>
                  <p:tags r:id="rId172"/>
                </p:custDataLst>
              </p:nvPr>
            </p:nvSpPr>
            <p:spPr bwMode="auto">
              <a:xfrm>
                <a:off x="9471" y="3710"/>
                <a:ext cx="46" cy="46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353" name="Oval 279"/>
              <p:cNvSpPr>
                <a:spLocks noChangeArrowheads="1"/>
              </p:cNvSpPr>
              <p:nvPr>
                <p:custDataLst>
                  <p:tags r:id="rId173"/>
                </p:custDataLst>
              </p:nvPr>
            </p:nvSpPr>
            <p:spPr bwMode="auto">
              <a:xfrm>
                <a:off x="9555" y="3710"/>
                <a:ext cx="46" cy="46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354" name="Oval 280"/>
              <p:cNvSpPr>
                <a:spLocks noChangeArrowheads="1"/>
              </p:cNvSpPr>
              <p:nvPr>
                <p:custDataLst>
                  <p:tags r:id="rId174"/>
                </p:custDataLst>
              </p:nvPr>
            </p:nvSpPr>
            <p:spPr bwMode="auto">
              <a:xfrm>
                <a:off x="9640" y="3710"/>
                <a:ext cx="43" cy="46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355" name="Oval 281"/>
              <p:cNvSpPr>
                <a:spLocks noChangeArrowheads="1"/>
              </p:cNvSpPr>
              <p:nvPr>
                <p:custDataLst>
                  <p:tags r:id="rId175"/>
                </p:custDataLst>
              </p:nvPr>
            </p:nvSpPr>
            <p:spPr bwMode="auto">
              <a:xfrm>
                <a:off x="9722" y="3710"/>
                <a:ext cx="46" cy="46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356" name="Oval 282"/>
              <p:cNvSpPr>
                <a:spLocks noChangeArrowheads="1"/>
              </p:cNvSpPr>
              <p:nvPr>
                <p:custDataLst>
                  <p:tags r:id="rId176"/>
                </p:custDataLst>
              </p:nvPr>
            </p:nvSpPr>
            <p:spPr bwMode="auto">
              <a:xfrm>
                <a:off x="9806" y="3710"/>
                <a:ext cx="46" cy="46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357" name="Oval 283"/>
              <p:cNvSpPr>
                <a:spLocks noChangeArrowheads="1"/>
              </p:cNvSpPr>
              <p:nvPr>
                <p:custDataLst>
                  <p:tags r:id="rId177"/>
                </p:custDataLst>
              </p:nvPr>
            </p:nvSpPr>
            <p:spPr bwMode="auto">
              <a:xfrm>
                <a:off x="9891" y="3710"/>
                <a:ext cx="46" cy="46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358" name="Oval 284"/>
              <p:cNvSpPr>
                <a:spLocks noChangeArrowheads="1"/>
              </p:cNvSpPr>
              <p:nvPr>
                <p:custDataLst>
                  <p:tags r:id="rId178"/>
                </p:custDataLst>
              </p:nvPr>
            </p:nvSpPr>
            <p:spPr bwMode="auto">
              <a:xfrm>
                <a:off x="9975" y="3710"/>
                <a:ext cx="43" cy="46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359" name="Oval 285"/>
              <p:cNvSpPr>
                <a:spLocks noChangeArrowheads="1"/>
              </p:cNvSpPr>
              <p:nvPr>
                <p:custDataLst>
                  <p:tags r:id="rId179"/>
                </p:custDataLst>
              </p:nvPr>
            </p:nvSpPr>
            <p:spPr bwMode="auto">
              <a:xfrm>
                <a:off x="10057" y="3710"/>
                <a:ext cx="46" cy="46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360" name="Oval 286"/>
              <p:cNvSpPr>
                <a:spLocks noChangeArrowheads="1"/>
              </p:cNvSpPr>
              <p:nvPr>
                <p:custDataLst>
                  <p:tags r:id="rId180"/>
                </p:custDataLst>
              </p:nvPr>
            </p:nvSpPr>
            <p:spPr bwMode="auto">
              <a:xfrm>
                <a:off x="10142" y="3710"/>
                <a:ext cx="46" cy="46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361" name="Oval 287"/>
              <p:cNvSpPr>
                <a:spLocks noChangeArrowheads="1"/>
              </p:cNvSpPr>
              <p:nvPr>
                <p:custDataLst>
                  <p:tags r:id="rId181"/>
                </p:custDataLst>
              </p:nvPr>
            </p:nvSpPr>
            <p:spPr bwMode="auto">
              <a:xfrm>
                <a:off x="10226" y="3710"/>
                <a:ext cx="43" cy="46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362" name="Oval 288"/>
              <p:cNvSpPr>
                <a:spLocks noChangeArrowheads="1"/>
              </p:cNvSpPr>
              <p:nvPr>
                <p:custDataLst>
                  <p:tags r:id="rId182"/>
                </p:custDataLst>
              </p:nvPr>
            </p:nvSpPr>
            <p:spPr bwMode="auto">
              <a:xfrm>
                <a:off x="10308" y="3710"/>
                <a:ext cx="46" cy="46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363" name="Oval 289"/>
              <p:cNvSpPr>
                <a:spLocks noChangeArrowheads="1"/>
              </p:cNvSpPr>
              <p:nvPr>
                <p:custDataLst>
                  <p:tags r:id="rId183"/>
                </p:custDataLst>
              </p:nvPr>
            </p:nvSpPr>
            <p:spPr bwMode="auto">
              <a:xfrm>
                <a:off x="10393" y="3710"/>
                <a:ext cx="46" cy="46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364" name="Oval 290"/>
              <p:cNvSpPr>
                <a:spLocks noChangeArrowheads="1"/>
              </p:cNvSpPr>
              <p:nvPr>
                <p:custDataLst>
                  <p:tags r:id="rId184"/>
                </p:custDataLst>
              </p:nvPr>
            </p:nvSpPr>
            <p:spPr bwMode="auto">
              <a:xfrm>
                <a:off x="10477" y="3710"/>
                <a:ext cx="46" cy="46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365" name="Oval 291"/>
              <p:cNvSpPr>
                <a:spLocks noChangeArrowheads="1"/>
              </p:cNvSpPr>
              <p:nvPr>
                <p:custDataLst>
                  <p:tags r:id="rId185"/>
                </p:custDataLst>
              </p:nvPr>
            </p:nvSpPr>
            <p:spPr bwMode="auto">
              <a:xfrm>
                <a:off x="10562" y="3710"/>
                <a:ext cx="43" cy="46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366" name="Oval 292"/>
              <p:cNvSpPr>
                <a:spLocks noChangeArrowheads="1"/>
              </p:cNvSpPr>
              <p:nvPr>
                <p:custDataLst>
                  <p:tags r:id="rId186"/>
                </p:custDataLst>
              </p:nvPr>
            </p:nvSpPr>
            <p:spPr bwMode="auto">
              <a:xfrm>
                <a:off x="10645" y="3710"/>
                <a:ext cx="46" cy="46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367" name="Oval 293"/>
              <p:cNvSpPr>
                <a:spLocks noChangeArrowheads="1"/>
              </p:cNvSpPr>
              <p:nvPr>
                <p:custDataLst>
                  <p:tags r:id="rId187"/>
                </p:custDataLst>
              </p:nvPr>
            </p:nvSpPr>
            <p:spPr bwMode="auto">
              <a:xfrm>
                <a:off x="10729" y="3710"/>
                <a:ext cx="46" cy="46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368" name="Oval 294"/>
              <p:cNvSpPr>
                <a:spLocks noChangeArrowheads="1"/>
              </p:cNvSpPr>
              <p:nvPr>
                <p:custDataLst>
                  <p:tags r:id="rId188"/>
                </p:custDataLst>
              </p:nvPr>
            </p:nvSpPr>
            <p:spPr bwMode="auto">
              <a:xfrm>
                <a:off x="10814" y="3710"/>
                <a:ext cx="46" cy="46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369" name="Oval 295"/>
              <p:cNvSpPr>
                <a:spLocks noChangeArrowheads="1"/>
              </p:cNvSpPr>
              <p:nvPr>
                <p:custDataLst>
                  <p:tags r:id="rId189"/>
                </p:custDataLst>
              </p:nvPr>
            </p:nvSpPr>
            <p:spPr bwMode="auto">
              <a:xfrm>
                <a:off x="10898" y="3710"/>
                <a:ext cx="43" cy="46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370" name="Oval 296"/>
              <p:cNvSpPr>
                <a:spLocks noChangeArrowheads="1"/>
              </p:cNvSpPr>
              <p:nvPr>
                <p:custDataLst>
                  <p:tags r:id="rId190"/>
                </p:custDataLst>
              </p:nvPr>
            </p:nvSpPr>
            <p:spPr bwMode="auto">
              <a:xfrm>
                <a:off x="10980" y="3710"/>
                <a:ext cx="46" cy="46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371" name="Oval 297"/>
              <p:cNvSpPr>
                <a:spLocks noChangeArrowheads="1"/>
              </p:cNvSpPr>
              <p:nvPr>
                <p:custDataLst>
                  <p:tags r:id="rId191"/>
                </p:custDataLst>
              </p:nvPr>
            </p:nvSpPr>
            <p:spPr bwMode="auto">
              <a:xfrm>
                <a:off x="11065" y="3710"/>
                <a:ext cx="46" cy="46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372" name="Oval 298"/>
              <p:cNvSpPr>
                <a:spLocks noChangeArrowheads="1"/>
              </p:cNvSpPr>
              <p:nvPr>
                <p:custDataLst>
                  <p:tags r:id="rId192"/>
                </p:custDataLst>
              </p:nvPr>
            </p:nvSpPr>
            <p:spPr bwMode="auto">
              <a:xfrm>
                <a:off x="11149" y="3710"/>
                <a:ext cx="43" cy="46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373" name="Oval 299"/>
              <p:cNvSpPr>
                <a:spLocks noChangeArrowheads="1"/>
              </p:cNvSpPr>
              <p:nvPr>
                <p:custDataLst>
                  <p:tags r:id="rId193"/>
                </p:custDataLst>
              </p:nvPr>
            </p:nvSpPr>
            <p:spPr bwMode="auto">
              <a:xfrm>
                <a:off x="11231" y="3710"/>
                <a:ext cx="46" cy="46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374" name="Oval 300"/>
              <p:cNvSpPr>
                <a:spLocks noChangeArrowheads="1"/>
              </p:cNvSpPr>
              <p:nvPr>
                <p:custDataLst>
                  <p:tags r:id="rId194"/>
                </p:custDataLst>
              </p:nvPr>
            </p:nvSpPr>
            <p:spPr bwMode="auto">
              <a:xfrm>
                <a:off x="11316" y="3710"/>
                <a:ext cx="46" cy="46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375" name="Oval 301"/>
              <p:cNvSpPr>
                <a:spLocks noChangeArrowheads="1"/>
              </p:cNvSpPr>
              <p:nvPr>
                <p:custDataLst>
                  <p:tags r:id="rId195"/>
                </p:custDataLst>
              </p:nvPr>
            </p:nvSpPr>
            <p:spPr bwMode="auto">
              <a:xfrm>
                <a:off x="11400" y="3710"/>
                <a:ext cx="46" cy="46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376" name="Oval 302"/>
              <p:cNvSpPr>
                <a:spLocks noChangeArrowheads="1"/>
              </p:cNvSpPr>
              <p:nvPr>
                <p:custDataLst>
                  <p:tags r:id="rId196"/>
                </p:custDataLst>
              </p:nvPr>
            </p:nvSpPr>
            <p:spPr bwMode="auto">
              <a:xfrm>
                <a:off x="11485" y="3710"/>
                <a:ext cx="43" cy="46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377" name="Oval 303"/>
              <p:cNvSpPr>
                <a:spLocks noChangeArrowheads="1"/>
              </p:cNvSpPr>
              <p:nvPr>
                <p:custDataLst>
                  <p:tags r:id="rId197"/>
                </p:custDataLst>
              </p:nvPr>
            </p:nvSpPr>
            <p:spPr bwMode="auto">
              <a:xfrm>
                <a:off x="11567" y="3710"/>
                <a:ext cx="46" cy="46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378" name="Oval 304"/>
              <p:cNvSpPr>
                <a:spLocks noChangeArrowheads="1"/>
              </p:cNvSpPr>
              <p:nvPr>
                <p:custDataLst>
                  <p:tags r:id="rId198"/>
                </p:custDataLst>
              </p:nvPr>
            </p:nvSpPr>
            <p:spPr bwMode="auto">
              <a:xfrm>
                <a:off x="11651" y="3710"/>
                <a:ext cx="46" cy="46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379" name="Oval 305"/>
              <p:cNvSpPr>
                <a:spLocks noChangeArrowheads="1"/>
              </p:cNvSpPr>
              <p:nvPr>
                <p:custDataLst>
                  <p:tags r:id="rId199"/>
                </p:custDataLst>
              </p:nvPr>
            </p:nvSpPr>
            <p:spPr bwMode="auto">
              <a:xfrm>
                <a:off x="11736" y="3710"/>
                <a:ext cx="46" cy="46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380" name="Oval 306"/>
              <p:cNvSpPr>
                <a:spLocks noChangeArrowheads="1"/>
              </p:cNvSpPr>
              <p:nvPr>
                <p:custDataLst>
                  <p:tags r:id="rId200"/>
                </p:custDataLst>
              </p:nvPr>
            </p:nvSpPr>
            <p:spPr bwMode="auto">
              <a:xfrm>
                <a:off x="11820" y="3710"/>
                <a:ext cx="43" cy="46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115" name="Oval 308"/>
              <p:cNvSpPr>
                <a:spLocks noChangeArrowheads="1"/>
              </p:cNvSpPr>
              <p:nvPr>
                <p:custDataLst>
                  <p:tags r:id="rId201"/>
                </p:custDataLst>
              </p:nvPr>
            </p:nvSpPr>
            <p:spPr bwMode="auto">
              <a:xfrm>
                <a:off x="11902" y="3710"/>
                <a:ext cx="46" cy="46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116" name="Oval 309"/>
              <p:cNvSpPr>
                <a:spLocks noChangeArrowheads="1"/>
              </p:cNvSpPr>
              <p:nvPr>
                <p:custDataLst>
                  <p:tags r:id="rId202"/>
                </p:custDataLst>
              </p:nvPr>
            </p:nvSpPr>
            <p:spPr bwMode="auto">
              <a:xfrm>
                <a:off x="11986" y="3710"/>
                <a:ext cx="46" cy="46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117" name="Oval 310"/>
              <p:cNvSpPr>
                <a:spLocks noChangeArrowheads="1"/>
              </p:cNvSpPr>
              <p:nvPr>
                <p:custDataLst>
                  <p:tags r:id="rId203"/>
                </p:custDataLst>
              </p:nvPr>
            </p:nvSpPr>
            <p:spPr bwMode="auto">
              <a:xfrm>
                <a:off x="12071" y="3710"/>
                <a:ext cx="43" cy="46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118" name="Oval 311"/>
              <p:cNvSpPr>
                <a:spLocks noChangeArrowheads="1"/>
              </p:cNvSpPr>
              <p:nvPr>
                <p:custDataLst>
                  <p:tags r:id="rId204"/>
                </p:custDataLst>
              </p:nvPr>
            </p:nvSpPr>
            <p:spPr bwMode="auto">
              <a:xfrm>
                <a:off x="12153" y="3710"/>
                <a:ext cx="46" cy="46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119" name="Oval 312"/>
              <p:cNvSpPr>
                <a:spLocks noChangeArrowheads="1"/>
              </p:cNvSpPr>
              <p:nvPr>
                <p:custDataLst>
                  <p:tags r:id="rId205"/>
                </p:custDataLst>
              </p:nvPr>
            </p:nvSpPr>
            <p:spPr bwMode="auto">
              <a:xfrm>
                <a:off x="12237" y="3710"/>
                <a:ext cx="46" cy="46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120" name="Oval 313"/>
              <p:cNvSpPr>
                <a:spLocks noChangeArrowheads="1"/>
              </p:cNvSpPr>
              <p:nvPr>
                <p:custDataLst>
                  <p:tags r:id="rId206"/>
                </p:custDataLst>
              </p:nvPr>
            </p:nvSpPr>
            <p:spPr bwMode="auto">
              <a:xfrm>
                <a:off x="12322" y="3710"/>
                <a:ext cx="46" cy="46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121" name="Oval 314"/>
              <p:cNvSpPr>
                <a:spLocks noChangeArrowheads="1"/>
              </p:cNvSpPr>
              <p:nvPr>
                <p:custDataLst>
                  <p:tags r:id="rId207"/>
                </p:custDataLst>
              </p:nvPr>
            </p:nvSpPr>
            <p:spPr bwMode="auto">
              <a:xfrm>
                <a:off x="12406" y="3710"/>
                <a:ext cx="43" cy="46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122" name="Oval 315"/>
              <p:cNvSpPr>
                <a:spLocks noChangeArrowheads="1"/>
              </p:cNvSpPr>
              <p:nvPr>
                <p:custDataLst>
                  <p:tags r:id="rId208"/>
                </p:custDataLst>
              </p:nvPr>
            </p:nvSpPr>
            <p:spPr bwMode="auto">
              <a:xfrm>
                <a:off x="12488" y="3710"/>
                <a:ext cx="46" cy="46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123" name="Oval 316"/>
              <p:cNvSpPr>
                <a:spLocks noChangeArrowheads="1"/>
              </p:cNvSpPr>
              <p:nvPr>
                <p:custDataLst>
                  <p:tags r:id="rId209"/>
                </p:custDataLst>
              </p:nvPr>
            </p:nvSpPr>
            <p:spPr bwMode="auto">
              <a:xfrm>
                <a:off x="12573" y="3710"/>
                <a:ext cx="46" cy="46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124" name="Oval 317"/>
              <p:cNvSpPr>
                <a:spLocks noChangeArrowheads="1"/>
              </p:cNvSpPr>
              <p:nvPr>
                <p:custDataLst>
                  <p:tags r:id="rId210"/>
                </p:custDataLst>
              </p:nvPr>
            </p:nvSpPr>
            <p:spPr bwMode="auto">
              <a:xfrm>
                <a:off x="12657" y="3710"/>
                <a:ext cx="43" cy="46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125" name="Oval 318"/>
              <p:cNvSpPr>
                <a:spLocks noChangeArrowheads="1"/>
              </p:cNvSpPr>
              <p:nvPr>
                <p:custDataLst>
                  <p:tags r:id="rId211"/>
                </p:custDataLst>
              </p:nvPr>
            </p:nvSpPr>
            <p:spPr bwMode="auto">
              <a:xfrm>
                <a:off x="12742" y="3710"/>
                <a:ext cx="43" cy="46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126" name="Oval 319"/>
              <p:cNvSpPr>
                <a:spLocks noChangeArrowheads="1"/>
              </p:cNvSpPr>
              <p:nvPr>
                <p:custDataLst>
                  <p:tags r:id="rId212"/>
                </p:custDataLst>
              </p:nvPr>
            </p:nvSpPr>
            <p:spPr bwMode="auto">
              <a:xfrm>
                <a:off x="12824" y="3710"/>
                <a:ext cx="46" cy="46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127" name="Oval 320"/>
              <p:cNvSpPr>
                <a:spLocks noChangeArrowheads="1"/>
              </p:cNvSpPr>
              <p:nvPr>
                <p:custDataLst>
                  <p:tags r:id="rId213"/>
                </p:custDataLst>
              </p:nvPr>
            </p:nvSpPr>
            <p:spPr bwMode="auto">
              <a:xfrm>
                <a:off x="12908" y="3710"/>
                <a:ext cx="46" cy="46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128" name="Oval 321"/>
              <p:cNvSpPr>
                <a:spLocks noChangeArrowheads="1"/>
              </p:cNvSpPr>
              <p:nvPr>
                <p:custDataLst>
                  <p:tags r:id="rId214"/>
                </p:custDataLst>
              </p:nvPr>
            </p:nvSpPr>
            <p:spPr bwMode="auto">
              <a:xfrm>
                <a:off x="12993" y="3710"/>
                <a:ext cx="43" cy="46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129" name="Oval 322"/>
              <p:cNvSpPr>
                <a:spLocks noChangeArrowheads="1"/>
              </p:cNvSpPr>
              <p:nvPr>
                <p:custDataLst>
                  <p:tags r:id="rId215"/>
                </p:custDataLst>
              </p:nvPr>
            </p:nvSpPr>
            <p:spPr bwMode="auto">
              <a:xfrm>
                <a:off x="13076" y="3710"/>
                <a:ext cx="46" cy="46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130" name="Oval 323"/>
              <p:cNvSpPr>
                <a:spLocks noChangeArrowheads="1"/>
              </p:cNvSpPr>
              <p:nvPr>
                <p:custDataLst>
                  <p:tags r:id="rId216"/>
                </p:custDataLst>
              </p:nvPr>
            </p:nvSpPr>
            <p:spPr bwMode="auto">
              <a:xfrm>
                <a:off x="13160" y="3710"/>
                <a:ext cx="46" cy="46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131" name="Oval 324"/>
              <p:cNvSpPr>
                <a:spLocks noChangeArrowheads="1"/>
              </p:cNvSpPr>
              <p:nvPr>
                <p:custDataLst>
                  <p:tags r:id="rId217"/>
                </p:custDataLst>
              </p:nvPr>
            </p:nvSpPr>
            <p:spPr bwMode="auto">
              <a:xfrm>
                <a:off x="13245" y="3710"/>
                <a:ext cx="46" cy="46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132" name="Oval 325"/>
              <p:cNvSpPr>
                <a:spLocks noChangeArrowheads="1"/>
              </p:cNvSpPr>
              <p:nvPr>
                <p:custDataLst>
                  <p:tags r:id="rId218"/>
                </p:custDataLst>
              </p:nvPr>
            </p:nvSpPr>
            <p:spPr bwMode="auto">
              <a:xfrm>
                <a:off x="13329" y="3710"/>
                <a:ext cx="43" cy="46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133" name="Freeform 326"/>
              <p:cNvSpPr/>
              <p:nvPr>
                <p:custDataLst>
                  <p:tags r:id="rId219"/>
                </p:custDataLst>
              </p:nvPr>
            </p:nvSpPr>
            <p:spPr bwMode="auto">
              <a:xfrm>
                <a:off x="13411" y="3717"/>
                <a:ext cx="53" cy="43"/>
              </a:xfrm>
              <a:custGeom>
                <a:avLst/>
                <a:gdLst>
                  <a:gd name="T0" fmla="*/ 7 w 8"/>
                  <a:gd name="T1" fmla="*/ 4 h 7"/>
                  <a:gd name="T2" fmla="*/ 3 w 8"/>
                  <a:gd name="T3" fmla="*/ 7 h 7"/>
                  <a:gd name="T4" fmla="*/ 0 w 8"/>
                  <a:gd name="T5" fmla="*/ 3 h 7"/>
                  <a:gd name="T6" fmla="*/ 4 w 8"/>
                  <a:gd name="T7" fmla="*/ 0 h 7"/>
                  <a:gd name="T8" fmla="*/ 7 w 8"/>
                  <a:gd name="T9" fmla="*/ 4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7">
                    <a:moveTo>
                      <a:pt x="7" y="4"/>
                    </a:moveTo>
                    <a:cubicBezTo>
                      <a:pt x="6" y="6"/>
                      <a:pt x="5" y="7"/>
                      <a:pt x="3" y="7"/>
                    </a:cubicBezTo>
                    <a:cubicBezTo>
                      <a:pt x="1" y="6"/>
                      <a:pt x="0" y="5"/>
                      <a:pt x="0" y="3"/>
                    </a:cubicBezTo>
                    <a:cubicBezTo>
                      <a:pt x="1" y="1"/>
                      <a:pt x="2" y="0"/>
                      <a:pt x="4" y="0"/>
                    </a:cubicBezTo>
                    <a:cubicBezTo>
                      <a:pt x="6" y="1"/>
                      <a:pt x="8" y="3"/>
                      <a:pt x="7" y="4"/>
                    </a:cubicBezTo>
                    <a:close/>
                  </a:path>
                </a:pathLst>
              </a:cu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134" name="Freeform 327"/>
              <p:cNvSpPr/>
              <p:nvPr>
                <p:custDataLst>
                  <p:tags r:id="rId220"/>
                </p:custDataLst>
              </p:nvPr>
            </p:nvSpPr>
            <p:spPr bwMode="auto">
              <a:xfrm>
                <a:off x="13488" y="3741"/>
                <a:ext cx="53" cy="53"/>
              </a:xfrm>
              <a:custGeom>
                <a:avLst/>
                <a:gdLst>
                  <a:gd name="T0" fmla="*/ 7 w 8"/>
                  <a:gd name="T1" fmla="*/ 6 h 8"/>
                  <a:gd name="T2" fmla="*/ 2 w 8"/>
                  <a:gd name="T3" fmla="*/ 7 h 8"/>
                  <a:gd name="T4" fmla="*/ 1 w 8"/>
                  <a:gd name="T5" fmla="*/ 3 h 8"/>
                  <a:gd name="T6" fmla="*/ 5 w 8"/>
                  <a:gd name="T7" fmla="*/ 1 h 8"/>
                  <a:gd name="T8" fmla="*/ 7 w 8"/>
                  <a:gd name="T9" fmla="*/ 6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8">
                    <a:moveTo>
                      <a:pt x="7" y="6"/>
                    </a:moveTo>
                    <a:cubicBezTo>
                      <a:pt x="6" y="8"/>
                      <a:pt x="4" y="8"/>
                      <a:pt x="2" y="7"/>
                    </a:cubicBezTo>
                    <a:cubicBezTo>
                      <a:pt x="1" y="6"/>
                      <a:pt x="0" y="4"/>
                      <a:pt x="1" y="3"/>
                    </a:cubicBezTo>
                    <a:cubicBezTo>
                      <a:pt x="2" y="1"/>
                      <a:pt x="4" y="0"/>
                      <a:pt x="5" y="1"/>
                    </a:cubicBezTo>
                    <a:cubicBezTo>
                      <a:pt x="7" y="2"/>
                      <a:pt x="8" y="4"/>
                      <a:pt x="7" y="6"/>
                    </a:cubicBezTo>
                    <a:close/>
                  </a:path>
                </a:pathLst>
              </a:cu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135" name="Freeform 328"/>
              <p:cNvSpPr/>
              <p:nvPr>
                <p:custDataLst>
                  <p:tags r:id="rId221"/>
                </p:custDataLst>
              </p:nvPr>
            </p:nvSpPr>
            <p:spPr bwMode="auto">
              <a:xfrm>
                <a:off x="13554" y="3794"/>
                <a:ext cx="51" cy="51"/>
              </a:xfrm>
              <a:custGeom>
                <a:avLst/>
                <a:gdLst>
                  <a:gd name="T0" fmla="*/ 6 w 8"/>
                  <a:gd name="T1" fmla="*/ 7 h 8"/>
                  <a:gd name="T2" fmla="*/ 2 w 8"/>
                  <a:gd name="T3" fmla="*/ 7 h 8"/>
                  <a:gd name="T4" fmla="*/ 2 w 8"/>
                  <a:gd name="T5" fmla="*/ 2 h 8"/>
                  <a:gd name="T6" fmla="*/ 7 w 8"/>
                  <a:gd name="T7" fmla="*/ 2 h 8"/>
                  <a:gd name="T8" fmla="*/ 6 w 8"/>
                  <a:gd name="T9" fmla="*/ 7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8">
                    <a:moveTo>
                      <a:pt x="6" y="7"/>
                    </a:moveTo>
                    <a:cubicBezTo>
                      <a:pt x="5" y="8"/>
                      <a:pt x="3" y="8"/>
                      <a:pt x="2" y="7"/>
                    </a:cubicBezTo>
                    <a:cubicBezTo>
                      <a:pt x="0" y="5"/>
                      <a:pt x="0" y="3"/>
                      <a:pt x="2" y="2"/>
                    </a:cubicBezTo>
                    <a:cubicBezTo>
                      <a:pt x="3" y="0"/>
                      <a:pt x="5" y="0"/>
                      <a:pt x="7" y="2"/>
                    </a:cubicBezTo>
                    <a:cubicBezTo>
                      <a:pt x="8" y="3"/>
                      <a:pt x="8" y="5"/>
                      <a:pt x="6" y="7"/>
                    </a:cubicBezTo>
                    <a:close/>
                  </a:path>
                </a:pathLst>
              </a:cu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136" name="Freeform 329"/>
              <p:cNvSpPr/>
              <p:nvPr>
                <p:custDataLst>
                  <p:tags r:id="rId222"/>
                </p:custDataLst>
              </p:nvPr>
            </p:nvSpPr>
            <p:spPr bwMode="auto">
              <a:xfrm>
                <a:off x="13604" y="3864"/>
                <a:ext cx="53" cy="46"/>
              </a:xfrm>
              <a:custGeom>
                <a:avLst/>
                <a:gdLst>
                  <a:gd name="T0" fmla="*/ 5 w 8"/>
                  <a:gd name="T1" fmla="*/ 7 h 7"/>
                  <a:gd name="T2" fmla="*/ 1 w 8"/>
                  <a:gd name="T3" fmla="*/ 5 h 7"/>
                  <a:gd name="T4" fmla="*/ 2 w 8"/>
                  <a:gd name="T5" fmla="*/ 1 h 7"/>
                  <a:gd name="T6" fmla="*/ 7 w 8"/>
                  <a:gd name="T7" fmla="*/ 2 h 7"/>
                  <a:gd name="T8" fmla="*/ 5 w 8"/>
                  <a:gd name="T9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7">
                    <a:moveTo>
                      <a:pt x="5" y="7"/>
                    </a:moveTo>
                    <a:cubicBezTo>
                      <a:pt x="3" y="7"/>
                      <a:pt x="1" y="7"/>
                      <a:pt x="1" y="5"/>
                    </a:cubicBezTo>
                    <a:cubicBezTo>
                      <a:pt x="0" y="4"/>
                      <a:pt x="0" y="2"/>
                      <a:pt x="2" y="1"/>
                    </a:cubicBezTo>
                    <a:cubicBezTo>
                      <a:pt x="4" y="0"/>
                      <a:pt x="6" y="0"/>
                      <a:pt x="7" y="2"/>
                    </a:cubicBezTo>
                    <a:cubicBezTo>
                      <a:pt x="8" y="4"/>
                      <a:pt x="7" y="6"/>
                      <a:pt x="5" y="7"/>
                    </a:cubicBezTo>
                    <a:close/>
                  </a:path>
                </a:pathLst>
              </a:cu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137" name="Freeform 330"/>
              <p:cNvSpPr/>
              <p:nvPr>
                <p:custDataLst>
                  <p:tags r:id="rId223"/>
                </p:custDataLst>
              </p:nvPr>
            </p:nvSpPr>
            <p:spPr bwMode="auto">
              <a:xfrm>
                <a:off x="13631" y="3942"/>
                <a:ext cx="53" cy="46"/>
              </a:xfrm>
              <a:custGeom>
                <a:avLst/>
                <a:gdLst>
                  <a:gd name="T0" fmla="*/ 5 w 8"/>
                  <a:gd name="T1" fmla="*/ 7 h 7"/>
                  <a:gd name="T2" fmla="*/ 1 w 8"/>
                  <a:gd name="T3" fmla="*/ 5 h 7"/>
                  <a:gd name="T4" fmla="*/ 3 w 8"/>
                  <a:gd name="T5" fmla="*/ 1 h 7"/>
                  <a:gd name="T6" fmla="*/ 7 w 8"/>
                  <a:gd name="T7" fmla="*/ 3 h 7"/>
                  <a:gd name="T8" fmla="*/ 5 w 8"/>
                  <a:gd name="T9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7">
                    <a:moveTo>
                      <a:pt x="5" y="7"/>
                    </a:moveTo>
                    <a:cubicBezTo>
                      <a:pt x="3" y="7"/>
                      <a:pt x="1" y="6"/>
                      <a:pt x="1" y="5"/>
                    </a:cubicBezTo>
                    <a:cubicBezTo>
                      <a:pt x="0" y="3"/>
                      <a:pt x="1" y="1"/>
                      <a:pt x="3" y="1"/>
                    </a:cubicBezTo>
                    <a:cubicBezTo>
                      <a:pt x="5" y="0"/>
                      <a:pt x="7" y="1"/>
                      <a:pt x="7" y="3"/>
                    </a:cubicBezTo>
                    <a:cubicBezTo>
                      <a:pt x="8" y="5"/>
                      <a:pt x="6" y="7"/>
                      <a:pt x="5" y="7"/>
                    </a:cubicBezTo>
                    <a:close/>
                  </a:path>
                </a:pathLst>
              </a:cu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138" name="Oval 331"/>
              <p:cNvSpPr>
                <a:spLocks noChangeArrowheads="1"/>
              </p:cNvSpPr>
              <p:nvPr>
                <p:custDataLst>
                  <p:tags r:id="rId224"/>
                </p:custDataLst>
              </p:nvPr>
            </p:nvSpPr>
            <p:spPr bwMode="auto">
              <a:xfrm>
                <a:off x="13643" y="4026"/>
                <a:ext cx="42" cy="46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139" name="Oval 332"/>
              <p:cNvSpPr>
                <a:spLocks noChangeArrowheads="1"/>
              </p:cNvSpPr>
              <p:nvPr>
                <p:custDataLst>
                  <p:tags r:id="rId225"/>
                </p:custDataLst>
              </p:nvPr>
            </p:nvSpPr>
            <p:spPr bwMode="auto">
              <a:xfrm>
                <a:off x="13643" y="4111"/>
                <a:ext cx="42" cy="46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140" name="Oval 333"/>
              <p:cNvSpPr>
                <a:spLocks noChangeArrowheads="1"/>
              </p:cNvSpPr>
              <p:nvPr>
                <p:custDataLst>
                  <p:tags r:id="rId226"/>
                </p:custDataLst>
              </p:nvPr>
            </p:nvSpPr>
            <p:spPr bwMode="auto">
              <a:xfrm>
                <a:off x="13643" y="4195"/>
                <a:ext cx="42" cy="46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141" name="Oval 334"/>
              <p:cNvSpPr>
                <a:spLocks noChangeArrowheads="1"/>
              </p:cNvSpPr>
              <p:nvPr>
                <p:custDataLst>
                  <p:tags r:id="rId227"/>
                </p:custDataLst>
              </p:nvPr>
            </p:nvSpPr>
            <p:spPr bwMode="auto">
              <a:xfrm>
                <a:off x="13643" y="4280"/>
                <a:ext cx="42" cy="46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142" name="Oval 335"/>
              <p:cNvSpPr>
                <a:spLocks noChangeArrowheads="1"/>
              </p:cNvSpPr>
              <p:nvPr>
                <p:custDataLst>
                  <p:tags r:id="rId228"/>
                </p:custDataLst>
              </p:nvPr>
            </p:nvSpPr>
            <p:spPr bwMode="auto">
              <a:xfrm>
                <a:off x="13643" y="4364"/>
                <a:ext cx="42" cy="43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143" name="Oval 336"/>
              <p:cNvSpPr>
                <a:spLocks noChangeArrowheads="1"/>
              </p:cNvSpPr>
              <p:nvPr>
                <p:custDataLst>
                  <p:tags r:id="rId229"/>
                </p:custDataLst>
              </p:nvPr>
            </p:nvSpPr>
            <p:spPr bwMode="auto">
              <a:xfrm>
                <a:off x="13643" y="4449"/>
                <a:ext cx="42" cy="43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144" name="Oval 337"/>
              <p:cNvSpPr>
                <a:spLocks noChangeArrowheads="1"/>
              </p:cNvSpPr>
              <p:nvPr>
                <p:custDataLst>
                  <p:tags r:id="rId230"/>
                </p:custDataLst>
              </p:nvPr>
            </p:nvSpPr>
            <p:spPr bwMode="auto">
              <a:xfrm>
                <a:off x="13643" y="4531"/>
                <a:ext cx="42" cy="46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145" name="Oval 338"/>
              <p:cNvSpPr>
                <a:spLocks noChangeArrowheads="1"/>
              </p:cNvSpPr>
              <p:nvPr>
                <p:custDataLst>
                  <p:tags r:id="rId231"/>
                </p:custDataLst>
              </p:nvPr>
            </p:nvSpPr>
            <p:spPr bwMode="auto">
              <a:xfrm>
                <a:off x="13643" y="4623"/>
                <a:ext cx="42" cy="39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146" name="Oval 339"/>
              <p:cNvSpPr>
                <a:spLocks noChangeArrowheads="1"/>
              </p:cNvSpPr>
              <p:nvPr>
                <p:custDataLst>
                  <p:tags r:id="rId232"/>
                </p:custDataLst>
              </p:nvPr>
            </p:nvSpPr>
            <p:spPr bwMode="auto">
              <a:xfrm>
                <a:off x="13643" y="4707"/>
                <a:ext cx="42" cy="39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147" name="Oval 340"/>
              <p:cNvSpPr>
                <a:spLocks noChangeArrowheads="1"/>
              </p:cNvSpPr>
              <p:nvPr>
                <p:custDataLst>
                  <p:tags r:id="rId233"/>
                </p:custDataLst>
              </p:nvPr>
            </p:nvSpPr>
            <p:spPr bwMode="auto">
              <a:xfrm>
                <a:off x="13643" y="4792"/>
                <a:ext cx="42" cy="39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148" name="Oval 341"/>
              <p:cNvSpPr>
                <a:spLocks noChangeArrowheads="1"/>
              </p:cNvSpPr>
              <p:nvPr>
                <p:custDataLst>
                  <p:tags r:id="rId234"/>
                </p:custDataLst>
              </p:nvPr>
            </p:nvSpPr>
            <p:spPr bwMode="auto">
              <a:xfrm>
                <a:off x="13643" y="4874"/>
                <a:ext cx="42" cy="42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149" name="Oval 342"/>
              <p:cNvSpPr>
                <a:spLocks noChangeArrowheads="1"/>
              </p:cNvSpPr>
              <p:nvPr>
                <p:custDataLst>
                  <p:tags r:id="rId235"/>
                </p:custDataLst>
              </p:nvPr>
            </p:nvSpPr>
            <p:spPr bwMode="auto">
              <a:xfrm>
                <a:off x="13643" y="4958"/>
                <a:ext cx="42" cy="39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150" name="Oval 343"/>
              <p:cNvSpPr>
                <a:spLocks noChangeArrowheads="1"/>
              </p:cNvSpPr>
              <p:nvPr>
                <p:custDataLst>
                  <p:tags r:id="rId236"/>
                </p:custDataLst>
              </p:nvPr>
            </p:nvSpPr>
            <p:spPr bwMode="auto">
              <a:xfrm>
                <a:off x="13643" y="5043"/>
                <a:ext cx="42" cy="39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151" name="Oval 344"/>
              <p:cNvSpPr>
                <a:spLocks noChangeArrowheads="1"/>
              </p:cNvSpPr>
              <p:nvPr>
                <p:custDataLst>
                  <p:tags r:id="rId237"/>
                </p:custDataLst>
              </p:nvPr>
            </p:nvSpPr>
            <p:spPr bwMode="auto">
              <a:xfrm>
                <a:off x="13643" y="5127"/>
                <a:ext cx="42" cy="39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152" name="Oval 345"/>
              <p:cNvSpPr>
                <a:spLocks noChangeArrowheads="1"/>
              </p:cNvSpPr>
              <p:nvPr>
                <p:custDataLst>
                  <p:tags r:id="rId238"/>
                </p:custDataLst>
              </p:nvPr>
            </p:nvSpPr>
            <p:spPr bwMode="auto">
              <a:xfrm>
                <a:off x="13643" y="5212"/>
                <a:ext cx="42" cy="39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153" name="Oval 346"/>
              <p:cNvSpPr>
                <a:spLocks noChangeArrowheads="1"/>
              </p:cNvSpPr>
              <p:nvPr>
                <p:custDataLst>
                  <p:tags r:id="rId239"/>
                </p:custDataLst>
              </p:nvPr>
            </p:nvSpPr>
            <p:spPr bwMode="auto">
              <a:xfrm>
                <a:off x="13643" y="5296"/>
                <a:ext cx="42" cy="39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154" name="Oval 347"/>
              <p:cNvSpPr>
                <a:spLocks noChangeArrowheads="1"/>
              </p:cNvSpPr>
              <p:nvPr>
                <p:custDataLst>
                  <p:tags r:id="rId240"/>
                </p:custDataLst>
              </p:nvPr>
            </p:nvSpPr>
            <p:spPr bwMode="auto">
              <a:xfrm>
                <a:off x="13643" y="5381"/>
                <a:ext cx="42" cy="39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155" name="Oval 348"/>
              <p:cNvSpPr>
                <a:spLocks noChangeArrowheads="1"/>
              </p:cNvSpPr>
              <p:nvPr>
                <p:custDataLst>
                  <p:tags r:id="rId241"/>
                </p:custDataLst>
              </p:nvPr>
            </p:nvSpPr>
            <p:spPr bwMode="auto">
              <a:xfrm>
                <a:off x="13643" y="5463"/>
                <a:ext cx="42" cy="39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156" name="Oval 349"/>
              <p:cNvSpPr>
                <a:spLocks noChangeArrowheads="1"/>
              </p:cNvSpPr>
              <p:nvPr>
                <p:custDataLst>
                  <p:tags r:id="rId242"/>
                </p:custDataLst>
              </p:nvPr>
            </p:nvSpPr>
            <p:spPr bwMode="auto">
              <a:xfrm>
                <a:off x="13643" y="5547"/>
                <a:ext cx="42" cy="39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157" name="Oval 350"/>
              <p:cNvSpPr>
                <a:spLocks noChangeArrowheads="1"/>
              </p:cNvSpPr>
              <p:nvPr>
                <p:custDataLst>
                  <p:tags r:id="rId243"/>
                </p:custDataLst>
              </p:nvPr>
            </p:nvSpPr>
            <p:spPr bwMode="auto">
              <a:xfrm>
                <a:off x="13643" y="5632"/>
                <a:ext cx="42" cy="46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158" name="Oval 351"/>
              <p:cNvSpPr>
                <a:spLocks noChangeArrowheads="1"/>
              </p:cNvSpPr>
              <p:nvPr>
                <p:custDataLst>
                  <p:tags r:id="rId244"/>
                </p:custDataLst>
              </p:nvPr>
            </p:nvSpPr>
            <p:spPr bwMode="auto">
              <a:xfrm>
                <a:off x="13643" y="5716"/>
                <a:ext cx="42" cy="46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159" name="Oval 352"/>
              <p:cNvSpPr>
                <a:spLocks noChangeArrowheads="1"/>
              </p:cNvSpPr>
              <p:nvPr>
                <p:custDataLst>
                  <p:tags r:id="rId245"/>
                </p:custDataLst>
              </p:nvPr>
            </p:nvSpPr>
            <p:spPr bwMode="auto">
              <a:xfrm>
                <a:off x="13643" y="5801"/>
                <a:ext cx="42" cy="46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160" name="Oval 353"/>
              <p:cNvSpPr>
                <a:spLocks noChangeArrowheads="1"/>
              </p:cNvSpPr>
              <p:nvPr>
                <p:custDataLst>
                  <p:tags r:id="rId246"/>
                </p:custDataLst>
              </p:nvPr>
            </p:nvSpPr>
            <p:spPr bwMode="auto">
              <a:xfrm>
                <a:off x="13643" y="5885"/>
                <a:ext cx="42" cy="43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161" name="Oval 354"/>
              <p:cNvSpPr>
                <a:spLocks noChangeArrowheads="1"/>
              </p:cNvSpPr>
              <p:nvPr>
                <p:custDataLst>
                  <p:tags r:id="rId247"/>
                </p:custDataLst>
              </p:nvPr>
            </p:nvSpPr>
            <p:spPr bwMode="auto">
              <a:xfrm>
                <a:off x="13643" y="5970"/>
                <a:ext cx="42" cy="43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162" name="Oval 355"/>
              <p:cNvSpPr>
                <a:spLocks noChangeArrowheads="1"/>
              </p:cNvSpPr>
              <p:nvPr>
                <p:custDataLst>
                  <p:tags r:id="rId248"/>
                </p:custDataLst>
              </p:nvPr>
            </p:nvSpPr>
            <p:spPr bwMode="auto">
              <a:xfrm>
                <a:off x="13643" y="6053"/>
                <a:ext cx="42" cy="46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163" name="Oval 356"/>
              <p:cNvSpPr>
                <a:spLocks noChangeArrowheads="1"/>
              </p:cNvSpPr>
              <p:nvPr>
                <p:custDataLst>
                  <p:tags r:id="rId249"/>
                </p:custDataLst>
              </p:nvPr>
            </p:nvSpPr>
            <p:spPr bwMode="auto">
              <a:xfrm>
                <a:off x="13643" y="6137"/>
                <a:ext cx="42" cy="46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164" name="Oval 357"/>
              <p:cNvSpPr>
                <a:spLocks noChangeArrowheads="1"/>
              </p:cNvSpPr>
              <p:nvPr>
                <p:custDataLst>
                  <p:tags r:id="rId250"/>
                </p:custDataLst>
              </p:nvPr>
            </p:nvSpPr>
            <p:spPr bwMode="auto">
              <a:xfrm>
                <a:off x="13643" y="6222"/>
                <a:ext cx="42" cy="46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165" name="Oval 358"/>
              <p:cNvSpPr>
                <a:spLocks noChangeArrowheads="1"/>
              </p:cNvSpPr>
              <p:nvPr>
                <p:custDataLst>
                  <p:tags r:id="rId251"/>
                </p:custDataLst>
              </p:nvPr>
            </p:nvSpPr>
            <p:spPr bwMode="auto">
              <a:xfrm>
                <a:off x="13643" y="6306"/>
                <a:ext cx="42" cy="46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166" name="Oval 359"/>
              <p:cNvSpPr>
                <a:spLocks noChangeArrowheads="1"/>
              </p:cNvSpPr>
              <p:nvPr>
                <p:custDataLst>
                  <p:tags r:id="rId252"/>
                </p:custDataLst>
              </p:nvPr>
            </p:nvSpPr>
            <p:spPr bwMode="auto">
              <a:xfrm>
                <a:off x="13643" y="6391"/>
                <a:ext cx="42" cy="46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167" name="Oval 360"/>
              <p:cNvSpPr>
                <a:spLocks noChangeArrowheads="1"/>
              </p:cNvSpPr>
              <p:nvPr>
                <p:custDataLst>
                  <p:tags r:id="rId253"/>
                </p:custDataLst>
              </p:nvPr>
            </p:nvSpPr>
            <p:spPr bwMode="auto">
              <a:xfrm>
                <a:off x="13643" y="6475"/>
                <a:ext cx="42" cy="43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168" name="Oval 361"/>
              <p:cNvSpPr>
                <a:spLocks noChangeArrowheads="1"/>
              </p:cNvSpPr>
              <p:nvPr>
                <p:custDataLst>
                  <p:tags r:id="rId254"/>
                </p:custDataLst>
              </p:nvPr>
            </p:nvSpPr>
            <p:spPr bwMode="auto">
              <a:xfrm>
                <a:off x="13643" y="6557"/>
                <a:ext cx="42" cy="46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169" name="Freeform 362"/>
              <p:cNvSpPr/>
              <p:nvPr>
                <p:custDataLst>
                  <p:tags r:id="rId255"/>
                </p:custDataLst>
              </p:nvPr>
            </p:nvSpPr>
            <p:spPr bwMode="auto">
              <a:xfrm>
                <a:off x="13638" y="6642"/>
                <a:ext cx="46" cy="46"/>
              </a:xfrm>
              <a:custGeom>
                <a:avLst/>
                <a:gdLst>
                  <a:gd name="T0" fmla="*/ 4 w 7"/>
                  <a:gd name="T1" fmla="*/ 7 h 7"/>
                  <a:gd name="T2" fmla="*/ 0 w 7"/>
                  <a:gd name="T3" fmla="*/ 3 h 7"/>
                  <a:gd name="T4" fmla="*/ 4 w 7"/>
                  <a:gd name="T5" fmla="*/ 0 h 7"/>
                  <a:gd name="T6" fmla="*/ 7 w 7"/>
                  <a:gd name="T7" fmla="*/ 3 h 7"/>
                  <a:gd name="T8" fmla="*/ 4 w 7"/>
                  <a:gd name="T9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7">
                    <a:moveTo>
                      <a:pt x="4" y="7"/>
                    </a:moveTo>
                    <a:cubicBezTo>
                      <a:pt x="2" y="6"/>
                      <a:pt x="0" y="5"/>
                      <a:pt x="0" y="3"/>
                    </a:cubicBezTo>
                    <a:cubicBezTo>
                      <a:pt x="1" y="1"/>
                      <a:pt x="2" y="0"/>
                      <a:pt x="4" y="0"/>
                    </a:cubicBezTo>
                    <a:cubicBezTo>
                      <a:pt x="6" y="0"/>
                      <a:pt x="7" y="1"/>
                      <a:pt x="7" y="3"/>
                    </a:cubicBezTo>
                    <a:cubicBezTo>
                      <a:pt x="7" y="6"/>
                      <a:pt x="5" y="7"/>
                      <a:pt x="4" y="7"/>
                    </a:cubicBezTo>
                    <a:close/>
                  </a:path>
                </a:pathLst>
              </a:cu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170" name="Freeform 363"/>
              <p:cNvSpPr/>
              <p:nvPr>
                <p:custDataLst>
                  <p:tags r:id="rId256"/>
                </p:custDataLst>
              </p:nvPr>
            </p:nvSpPr>
            <p:spPr bwMode="auto">
              <a:xfrm>
                <a:off x="13623" y="6719"/>
                <a:ext cx="46" cy="53"/>
              </a:xfrm>
              <a:custGeom>
                <a:avLst/>
                <a:gdLst>
                  <a:gd name="T0" fmla="*/ 2 w 7"/>
                  <a:gd name="T1" fmla="*/ 7 h 8"/>
                  <a:gd name="T2" fmla="*/ 0 w 7"/>
                  <a:gd name="T3" fmla="*/ 3 h 8"/>
                  <a:gd name="T4" fmla="*/ 4 w 7"/>
                  <a:gd name="T5" fmla="*/ 1 h 8"/>
                  <a:gd name="T6" fmla="*/ 7 w 7"/>
                  <a:gd name="T7" fmla="*/ 5 h 8"/>
                  <a:gd name="T8" fmla="*/ 2 w 7"/>
                  <a:gd name="T9" fmla="*/ 7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8">
                    <a:moveTo>
                      <a:pt x="2" y="7"/>
                    </a:moveTo>
                    <a:cubicBezTo>
                      <a:pt x="0" y="6"/>
                      <a:pt x="0" y="4"/>
                      <a:pt x="0" y="3"/>
                    </a:cubicBezTo>
                    <a:cubicBezTo>
                      <a:pt x="1" y="1"/>
                      <a:pt x="2" y="0"/>
                      <a:pt x="4" y="1"/>
                    </a:cubicBezTo>
                    <a:cubicBezTo>
                      <a:pt x="6" y="1"/>
                      <a:pt x="7" y="3"/>
                      <a:pt x="7" y="5"/>
                    </a:cubicBezTo>
                    <a:cubicBezTo>
                      <a:pt x="6" y="7"/>
                      <a:pt x="4" y="8"/>
                      <a:pt x="2" y="7"/>
                    </a:cubicBezTo>
                    <a:close/>
                  </a:path>
                </a:pathLst>
              </a:cu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171" name="Freeform 364"/>
              <p:cNvSpPr/>
              <p:nvPr>
                <p:custDataLst>
                  <p:tags r:id="rId257"/>
                </p:custDataLst>
              </p:nvPr>
            </p:nvSpPr>
            <p:spPr bwMode="auto">
              <a:xfrm>
                <a:off x="13580" y="6798"/>
                <a:ext cx="51" cy="43"/>
              </a:xfrm>
              <a:custGeom>
                <a:avLst/>
                <a:gdLst>
                  <a:gd name="T0" fmla="*/ 2 w 8"/>
                  <a:gd name="T1" fmla="*/ 6 h 7"/>
                  <a:gd name="T2" fmla="*/ 1 w 8"/>
                  <a:gd name="T3" fmla="*/ 1 h 7"/>
                  <a:gd name="T4" fmla="*/ 6 w 8"/>
                  <a:gd name="T5" fmla="*/ 1 h 7"/>
                  <a:gd name="T6" fmla="*/ 7 w 8"/>
                  <a:gd name="T7" fmla="*/ 5 h 7"/>
                  <a:gd name="T8" fmla="*/ 2 w 8"/>
                  <a:gd name="T9" fmla="*/ 6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7">
                    <a:moveTo>
                      <a:pt x="2" y="6"/>
                    </a:moveTo>
                    <a:cubicBezTo>
                      <a:pt x="1" y="5"/>
                      <a:pt x="0" y="3"/>
                      <a:pt x="1" y="1"/>
                    </a:cubicBezTo>
                    <a:cubicBezTo>
                      <a:pt x="3" y="0"/>
                      <a:pt x="5" y="0"/>
                      <a:pt x="6" y="1"/>
                    </a:cubicBezTo>
                    <a:cubicBezTo>
                      <a:pt x="8" y="2"/>
                      <a:pt x="8" y="4"/>
                      <a:pt x="7" y="5"/>
                    </a:cubicBezTo>
                    <a:cubicBezTo>
                      <a:pt x="6" y="7"/>
                      <a:pt x="4" y="7"/>
                      <a:pt x="2" y="6"/>
                    </a:cubicBezTo>
                    <a:close/>
                  </a:path>
                </a:pathLst>
              </a:cu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172" name="Freeform 365"/>
              <p:cNvSpPr/>
              <p:nvPr>
                <p:custDataLst>
                  <p:tags r:id="rId258"/>
                </p:custDataLst>
              </p:nvPr>
            </p:nvSpPr>
            <p:spPr bwMode="auto">
              <a:xfrm>
                <a:off x="13522" y="6856"/>
                <a:ext cx="51" cy="51"/>
              </a:xfrm>
              <a:custGeom>
                <a:avLst/>
                <a:gdLst>
                  <a:gd name="T0" fmla="*/ 1 w 8"/>
                  <a:gd name="T1" fmla="*/ 6 h 8"/>
                  <a:gd name="T2" fmla="*/ 2 w 8"/>
                  <a:gd name="T3" fmla="*/ 1 h 8"/>
                  <a:gd name="T4" fmla="*/ 7 w 8"/>
                  <a:gd name="T5" fmla="*/ 2 h 8"/>
                  <a:gd name="T6" fmla="*/ 6 w 8"/>
                  <a:gd name="T7" fmla="*/ 6 h 8"/>
                  <a:gd name="T8" fmla="*/ 1 w 8"/>
                  <a:gd name="T9" fmla="*/ 6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8">
                    <a:moveTo>
                      <a:pt x="1" y="6"/>
                    </a:moveTo>
                    <a:cubicBezTo>
                      <a:pt x="0" y="4"/>
                      <a:pt x="1" y="2"/>
                      <a:pt x="2" y="1"/>
                    </a:cubicBezTo>
                    <a:cubicBezTo>
                      <a:pt x="4" y="0"/>
                      <a:pt x="6" y="0"/>
                      <a:pt x="7" y="2"/>
                    </a:cubicBezTo>
                    <a:cubicBezTo>
                      <a:pt x="8" y="3"/>
                      <a:pt x="8" y="5"/>
                      <a:pt x="6" y="6"/>
                    </a:cubicBezTo>
                    <a:cubicBezTo>
                      <a:pt x="5" y="8"/>
                      <a:pt x="2" y="7"/>
                      <a:pt x="1" y="6"/>
                    </a:cubicBezTo>
                    <a:close/>
                  </a:path>
                </a:pathLst>
              </a:cu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173" name="Freeform 366"/>
              <p:cNvSpPr/>
              <p:nvPr>
                <p:custDataLst>
                  <p:tags r:id="rId259"/>
                </p:custDataLst>
              </p:nvPr>
            </p:nvSpPr>
            <p:spPr bwMode="auto">
              <a:xfrm>
                <a:off x="13449" y="6895"/>
                <a:ext cx="53" cy="51"/>
              </a:xfrm>
              <a:custGeom>
                <a:avLst/>
                <a:gdLst>
                  <a:gd name="T0" fmla="*/ 1 w 8"/>
                  <a:gd name="T1" fmla="*/ 5 h 8"/>
                  <a:gd name="T2" fmla="*/ 3 w 8"/>
                  <a:gd name="T3" fmla="*/ 1 h 8"/>
                  <a:gd name="T4" fmla="*/ 7 w 8"/>
                  <a:gd name="T5" fmla="*/ 3 h 8"/>
                  <a:gd name="T6" fmla="*/ 5 w 8"/>
                  <a:gd name="T7" fmla="*/ 7 h 8"/>
                  <a:gd name="T8" fmla="*/ 1 w 8"/>
                  <a:gd name="T9" fmla="*/ 5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8">
                    <a:moveTo>
                      <a:pt x="1" y="5"/>
                    </a:moveTo>
                    <a:cubicBezTo>
                      <a:pt x="0" y="3"/>
                      <a:pt x="1" y="1"/>
                      <a:pt x="3" y="1"/>
                    </a:cubicBezTo>
                    <a:cubicBezTo>
                      <a:pt x="4" y="0"/>
                      <a:pt x="6" y="1"/>
                      <a:pt x="7" y="3"/>
                    </a:cubicBezTo>
                    <a:cubicBezTo>
                      <a:pt x="8" y="4"/>
                      <a:pt x="7" y="7"/>
                      <a:pt x="5" y="7"/>
                    </a:cubicBezTo>
                    <a:cubicBezTo>
                      <a:pt x="3" y="8"/>
                      <a:pt x="1" y="7"/>
                      <a:pt x="1" y="5"/>
                    </a:cubicBezTo>
                    <a:close/>
                  </a:path>
                </a:pathLst>
              </a:cu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174" name="Freeform 367"/>
              <p:cNvSpPr/>
              <p:nvPr>
                <p:custDataLst>
                  <p:tags r:id="rId260"/>
                </p:custDataLst>
              </p:nvPr>
            </p:nvSpPr>
            <p:spPr bwMode="auto">
              <a:xfrm>
                <a:off x="13372" y="6914"/>
                <a:ext cx="46" cy="46"/>
              </a:xfrm>
              <a:custGeom>
                <a:avLst/>
                <a:gdLst>
                  <a:gd name="T0" fmla="*/ 0 w 7"/>
                  <a:gd name="T1" fmla="*/ 4 h 7"/>
                  <a:gd name="T2" fmla="*/ 3 w 7"/>
                  <a:gd name="T3" fmla="*/ 1 h 7"/>
                  <a:gd name="T4" fmla="*/ 7 w 7"/>
                  <a:gd name="T5" fmla="*/ 4 h 7"/>
                  <a:gd name="T6" fmla="*/ 4 w 7"/>
                  <a:gd name="T7" fmla="*/ 7 h 7"/>
                  <a:gd name="T8" fmla="*/ 0 w 7"/>
                  <a:gd name="T9" fmla="*/ 4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7">
                    <a:moveTo>
                      <a:pt x="0" y="4"/>
                    </a:moveTo>
                    <a:cubicBezTo>
                      <a:pt x="0" y="2"/>
                      <a:pt x="1" y="1"/>
                      <a:pt x="3" y="1"/>
                    </a:cubicBezTo>
                    <a:cubicBezTo>
                      <a:pt x="5" y="0"/>
                      <a:pt x="6" y="2"/>
                      <a:pt x="7" y="4"/>
                    </a:cubicBezTo>
                    <a:cubicBezTo>
                      <a:pt x="7" y="5"/>
                      <a:pt x="6" y="7"/>
                      <a:pt x="4" y="7"/>
                    </a:cubicBezTo>
                    <a:cubicBezTo>
                      <a:pt x="1" y="7"/>
                      <a:pt x="0" y="6"/>
                      <a:pt x="0" y="4"/>
                    </a:cubicBezTo>
                    <a:close/>
                  </a:path>
                </a:pathLst>
              </a:cu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175" name="Oval 368"/>
              <p:cNvSpPr>
                <a:spLocks noChangeArrowheads="1"/>
              </p:cNvSpPr>
              <p:nvPr>
                <p:custDataLst>
                  <p:tags r:id="rId261"/>
                </p:custDataLst>
              </p:nvPr>
            </p:nvSpPr>
            <p:spPr bwMode="auto">
              <a:xfrm>
                <a:off x="13290" y="6922"/>
                <a:ext cx="43" cy="43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176" name="Oval 369"/>
              <p:cNvSpPr>
                <a:spLocks noChangeArrowheads="1"/>
              </p:cNvSpPr>
              <p:nvPr>
                <p:custDataLst>
                  <p:tags r:id="rId262"/>
                </p:custDataLst>
              </p:nvPr>
            </p:nvSpPr>
            <p:spPr bwMode="auto">
              <a:xfrm>
                <a:off x="13206" y="6922"/>
                <a:ext cx="46" cy="43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177" name="Rectangle 370"/>
              <p:cNvSpPr>
                <a:spLocks noChangeArrowheads="1"/>
              </p:cNvSpPr>
              <p:nvPr>
                <p:custDataLst>
                  <p:tags r:id="rId263"/>
                </p:custDataLst>
              </p:nvPr>
            </p:nvSpPr>
            <p:spPr bwMode="auto">
              <a:xfrm>
                <a:off x="12781" y="6999"/>
                <a:ext cx="58" cy="66"/>
              </a:xfrm>
              <a:prstGeom prst="rect">
                <a:avLst/>
              </a:prstGeom>
              <a:solidFill>
                <a:srgbClr val="2F55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178" name="Rectangle 371"/>
              <p:cNvSpPr>
                <a:spLocks noChangeArrowheads="1"/>
              </p:cNvSpPr>
              <p:nvPr>
                <p:custDataLst>
                  <p:tags r:id="rId264"/>
                </p:custDataLst>
              </p:nvPr>
            </p:nvSpPr>
            <p:spPr bwMode="auto">
              <a:xfrm>
                <a:off x="12870" y="6922"/>
                <a:ext cx="58" cy="143"/>
              </a:xfrm>
              <a:prstGeom prst="rect">
                <a:avLst/>
              </a:prstGeom>
              <a:solidFill>
                <a:srgbClr val="2F55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179" name="Rectangle 372"/>
              <p:cNvSpPr>
                <a:spLocks noChangeArrowheads="1"/>
              </p:cNvSpPr>
              <p:nvPr>
                <p:custDataLst>
                  <p:tags r:id="rId265"/>
                </p:custDataLst>
              </p:nvPr>
            </p:nvSpPr>
            <p:spPr bwMode="auto">
              <a:xfrm>
                <a:off x="12960" y="6876"/>
                <a:ext cx="58" cy="188"/>
              </a:xfrm>
              <a:prstGeom prst="rect">
                <a:avLst/>
              </a:prstGeom>
              <a:solidFill>
                <a:srgbClr val="2F55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180" name="Freeform 373"/>
              <p:cNvSpPr>
                <a:spLocks noEditPoints="1"/>
              </p:cNvSpPr>
              <p:nvPr>
                <p:custDataLst>
                  <p:tags r:id="rId266"/>
                </p:custDataLst>
              </p:nvPr>
            </p:nvSpPr>
            <p:spPr bwMode="auto">
              <a:xfrm>
                <a:off x="12677" y="6740"/>
                <a:ext cx="457" cy="467"/>
              </a:xfrm>
              <a:custGeom>
                <a:avLst/>
                <a:gdLst>
                  <a:gd name="T0" fmla="*/ 35 w 69"/>
                  <a:gd name="T1" fmla="*/ 70 h 70"/>
                  <a:gd name="T2" fmla="*/ 0 w 69"/>
                  <a:gd name="T3" fmla="*/ 35 h 70"/>
                  <a:gd name="T4" fmla="*/ 35 w 69"/>
                  <a:gd name="T5" fmla="*/ 0 h 70"/>
                  <a:gd name="T6" fmla="*/ 69 w 69"/>
                  <a:gd name="T7" fmla="*/ 35 h 70"/>
                  <a:gd name="T8" fmla="*/ 35 w 69"/>
                  <a:gd name="T9" fmla="*/ 70 h 70"/>
                  <a:gd name="T10" fmla="*/ 35 w 69"/>
                  <a:gd name="T11" fmla="*/ 6 h 70"/>
                  <a:gd name="T12" fmla="*/ 6 w 69"/>
                  <a:gd name="T13" fmla="*/ 35 h 70"/>
                  <a:gd name="T14" fmla="*/ 35 w 69"/>
                  <a:gd name="T15" fmla="*/ 64 h 70"/>
                  <a:gd name="T16" fmla="*/ 63 w 69"/>
                  <a:gd name="T17" fmla="*/ 35 h 70"/>
                  <a:gd name="T18" fmla="*/ 35 w 69"/>
                  <a:gd name="T19" fmla="*/ 6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9" h="70">
                    <a:moveTo>
                      <a:pt x="35" y="70"/>
                    </a:moveTo>
                    <a:cubicBezTo>
                      <a:pt x="16" y="70"/>
                      <a:pt x="0" y="54"/>
                      <a:pt x="0" y="35"/>
                    </a:cubicBezTo>
                    <a:cubicBezTo>
                      <a:pt x="0" y="16"/>
                      <a:pt x="16" y="0"/>
                      <a:pt x="35" y="0"/>
                    </a:cubicBezTo>
                    <a:cubicBezTo>
                      <a:pt x="54" y="0"/>
                      <a:pt x="69" y="16"/>
                      <a:pt x="69" y="35"/>
                    </a:cubicBezTo>
                    <a:cubicBezTo>
                      <a:pt x="69" y="54"/>
                      <a:pt x="54" y="70"/>
                      <a:pt x="35" y="70"/>
                    </a:cubicBezTo>
                    <a:close/>
                    <a:moveTo>
                      <a:pt x="35" y="6"/>
                    </a:moveTo>
                    <a:cubicBezTo>
                      <a:pt x="19" y="6"/>
                      <a:pt x="6" y="19"/>
                      <a:pt x="6" y="35"/>
                    </a:cubicBezTo>
                    <a:cubicBezTo>
                      <a:pt x="6" y="51"/>
                      <a:pt x="19" y="64"/>
                      <a:pt x="35" y="64"/>
                    </a:cubicBezTo>
                    <a:cubicBezTo>
                      <a:pt x="50" y="64"/>
                      <a:pt x="63" y="51"/>
                      <a:pt x="63" y="35"/>
                    </a:cubicBezTo>
                    <a:cubicBezTo>
                      <a:pt x="63" y="19"/>
                      <a:pt x="50" y="6"/>
                      <a:pt x="35" y="6"/>
                    </a:cubicBezTo>
                    <a:close/>
                  </a:path>
                </a:pathLst>
              </a:custGeom>
              <a:solidFill>
                <a:srgbClr val="2F55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</p:grpSp>
        <p:sp>
          <p:nvSpPr>
            <p:cNvPr id="75" name="文本框 74"/>
            <p:cNvSpPr txBox="1"/>
            <p:nvPr>
              <p:custDataLst>
                <p:tags r:id="rId267"/>
              </p:custDataLst>
            </p:nvPr>
          </p:nvSpPr>
          <p:spPr>
            <a:xfrm>
              <a:off x="5905" y="4061"/>
              <a:ext cx="7365" cy="2447"/>
            </a:xfrm>
            <a:prstGeom prst="rect">
              <a:avLst/>
            </a:prstGeom>
            <a:noFill/>
          </p:spPr>
          <p:txBody>
            <a:bodyPr wrap="square" rtlCol="0" anchor="ctr">
              <a:noAutofit/>
            </a:bodyPr>
            <a:p>
              <a:pPr algn="just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sz="2400" dirty="0">
                  <a:solidFill>
                    <a:srgbClr val="002060"/>
                  </a:solidFill>
                  <a:latin typeface="汉仪中黑简" panose="02010600000101010101" charset="-122"/>
                  <a:ea typeface="汉仪中黑简" panose="02010600000101010101" charset="-122"/>
                  <a:cs typeface="汉仪中黑简" panose="02010600000101010101" charset="-122"/>
                  <a:sym typeface="+mn-ea"/>
                </a:rPr>
                <a:t>    </a:t>
              </a:r>
              <a:r>
                <a:rPr sz="2400" dirty="0">
                  <a:solidFill>
                    <a:srgbClr val="002060"/>
                  </a:solidFill>
                  <a:latin typeface="汉仪中黑简" panose="02010600000101010101" charset="-122"/>
                  <a:ea typeface="汉仪中黑简" panose="02010600000101010101" charset="-122"/>
                  <a:cs typeface="汉仪中黑简" panose="02010600000101010101" charset="-122"/>
                  <a:sym typeface="+mn-ea"/>
                </a:rPr>
                <a:t>婴幼儿是天生的学习者与研究者，他们积极地探索周围世界并从中建构意义、获 得经验°,婴幼儿的学习贯穿一 日生活之中。因此，本教材所指的婴幼儿课程是指引 发婴幼儿学习的多种方式，是更为广义的课程概念。</a:t>
              </a:r>
              <a:endParaRPr sz="2400" dirty="0">
                <a:solidFill>
                  <a:srgbClr val="002060"/>
                </a:solidFill>
                <a:latin typeface="汉仪中黑简" panose="02010600000101010101" charset="-122"/>
                <a:ea typeface="汉仪中黑简" panose="02010600000101010101" charset="-122"/>
                <a:cs typeface="汉仪中黑简" panose="02010600000101010101" charset="-122"/>
                <a:sym typeface="+mn-ea"/>
              </a:endParaRPr>
            </a:p>
          </p:txBody>
        </p:sp>
      </p:grpSp>
    </p:spTree>
    <p:custDataLst>
      <p:tags r:id="rId268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>
            <p:custDataLst>
              <p:tags r:id="rId1"/>
            </p:custDataLst>
          </p:nvPr>
        </p:nvSpPr>
        <p:spPr>
          <a:xfrm>
            <a:off x="6701790" y="2372360"/>
            <a:ext cx="4384040" cy="1337945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54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乐喵体W" panose="00020600040101010101" pitchFamily="18" charset="-122"/>
              </a:rPr>
              <a:t>Part 3</a:t>
            </a:r>
            <a:endParaRPr lang="en-US" altLang="zh-CN" sz="540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汉仪乐喵体W" panose="00020600040101010101" pitchFamily="18" charset="-122"/>
            </a:endParaRPr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婴幼儿学习</a:t>
            </a:r>
            <a:r>
              <a:rPr lang="zh-CN" altLang="en-US" dirty="0"/>
              <a:t>管理</a:t>
            </a:r>
            <a:endParaRPr lang="zh-CN" altLang="en-US" dirty="0"/>
          </a:p>
        </p:txBody>
      </p:sp>
    </p:spTree>
    <p:custDataLst>
      <p:tags r:id="rId3"/>
    </p:custData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  <p:bldLst>
      <p:bldP spid="11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5" name="组合 4" descr="7b0a202020202274657874626f78223a2022220a7d0a"/>
          <p:cNvGrpSpPr/>
          <p:nvPr/>
        </p:nvGrpSpPr>
        <p:grpSpPr>
          <a:xfrm>
            <a:off x="2229485" y="1585595"/>
            <a:ext cx="8724900" cy="4457065"/>
            <a:chOff x="5402" y="3594"/>
            <a:chExt cx="8398" cy="3612"/>
          </a:xfrm>
        </p:grpSpPr>
        <p:grpSp>
          <p:nvGrpSpPr>
            <p:cNvPr id="4" name="组合 3"/>
            <p:cNvGrpSpPr/>
            <p:nvPr/>
          </p:nvGrpSpPr>
          <p:grpSpPr>
            <a:xfrm>
              <a:off x="5402" y="3594"/>
              <a:ext cx="8398" cy="3612"/>
              <a:chOff x="5402" y="3594"/>
              <a:chExt cx="8398" cy="3612"/>
            </a:xfrm>
          </p:grpSpPr>
          <p:sp>
            <p:nvSpPr>
              <p:cNvPr id="181" name="Freeform 107"/>
              <p:cNvSpPr>
                <a:spLocks noEditPoints="1"/>
              </p:cNvSpPr>
              <p:nvPr>
                <p:custDataLst>
                  <p:tags r:id="rId1"/>
                </p:custDataLst>
              </p:nvPr>
            </p:nvSpPr>
            <p:spPr bwMode="auto">
              <a:xfrm>
                <a:off x="13134" y="6734"/>
                <a:ext cx="124" cy="128"/>
              </a:xfrm>
              <a:custGeom>
                <a:avLst/>
                <a:gdLst>
                  <a:gd name="T0" fmla="*/ 18 w 19"/>
                  <a:gd name="T1" fmla="*/ 15 h 20"/>
                  <a:gd name="T2" fmla="*/ 19 w 19"/>
                  <a:gd name="T3" fmla="*/ 13 h 20"/>
                  <a:gd name="T4" fmla="*/ 17 w 19"/>
                  <a:gd name="T5" fmla="*/ 11 h 20"/>
                  <a:gd name="T6" fmla="*/ 17 w 19"/>
                  <a:gd name="T7" fmla="*/ 9 h 20"/>
                  <a:gd name="T8" fmla="*/ 19 w 19"/>
                  <a:gd name="T9" fmla="*/ 7 h 20"/>
                  <a:gd name="T10" fmla="*/ 18 w 19"/>
                  <a:gd name="T11" fmla="*/ 5 h 20"/>
                  <a:gd name="T12" fmla="*/ 15 w 19"/>
                  <a:gd name="T13" fmla="*/ 5 h 20"/>
                  <a:gd name="T14" fmla="*/ 14 w 19"/>
                  <a:gd name="T15" fmla="*/ 4 h 20"/>
                  <a:gd name="T16" fmla="*/ 14 w 19"/>
                  <a:gd name="T17" fmla="*/ 1 h 20"/>
                  <a:gd name="T18" fmla="*/ 12 w 19"/>
                  <a:gd name="T19" fmla="*/ 0 h 20"/>
                  <a:gd name="T20" fmla="*/ 10 w 19"/>
                  <a:gd name="T21" fmla="*/ 2 h 20"/>
                  <a:gd name="T22" fmla="*/ 8 w 19"/>
                  <a:gd name="T23" fmla="*/ 2 h 20"/>
                  <a:gd name="T24" fmla="*/ 7 w 19"/>
                  <a:gd name="T25" fmla="*/ 0 h 20"/>
                  <a:gd name="T26" fmla="*/ 4 w 19"/>
                  <a:gd name="T27" fmla="*/ 1 h 20"/>
                  <a:gd name="T28" fmla="*/ 5 w 19"/>
                  <a:gd name="T29" fmla="*/ 4 h 20"/>
                  <a:gd name="T30" fmla="*/ 3 w 19"/>
                  <a:gd name="T31" fmla="*/ 5 h 20"/>
                  <a:gd name="T32" fmla="*/ 0 w 19"/>
                  <a:gd name="T33" fmla="*/ 5 h 20"/>
                  <a:gd name="T34" fmla="*/ 0 w 19"/>
                  <a:gd name="T35" fmla="*/ 7 h 20"/>
                  <a:gd name="T36" fmla="*/ 2 w 19"/>
                  <a:gd name="T37" fmla="*/ 9 h 20"/>
                  <a:gd name="T38" fmla="*/ 2 w 19"/>
                  <a:gd name="T39" fmla="*/ 11 h 20"/>
                  <a:gd name="T40" fmla="*/ 0 w 19"/>
                  <a:gd name="T41" fmla="*/ 13 h 20"/>
                  <a:gd name="T42" fmla="*/ 1 w 19"/>
                  <a:gd name="T43" fmla="*/ 15 h 20"/>
                  <a:gd name="T44" fmla="*/ 3 w 19"/>
                  <a:gd name="T45" fmla="*/ 15 h 20"/>
                  <a:gd name="T46" fmla="*/ 5 w 19"/>
                  <a:gd name="T47" fmla="*/ 16 h 20"/>
                  <a:gd name="T48" fmla="*/ 4 w 19"/>
                  <a:gd name="T49" fmla="*/ 19 h 20"/>
                  <a:gd name="T50" fmla="*/ 7 w 19"/>
                  <a:gd name="T51" fmla="*/ 20 h 20"/>
                  <a:gd name="T52" fmla="*/ 9 w 19"/>
                  <a:gd name="T53" fmla="*/ 18 h 20"/>
                  <a:gd name="T54" fmla="*/ 10 w 19"/>
                  <a:gd name="T55" fmla="*/ 18 h 20"/>
                  <a:gd name="T56" fmla="*/ 12 w 19"/>
                  <a:gd name="T57" fmla="*/ 20 h 20"/>
                  <a:gd name="T58" fmla="*/ 14 w 19"/>
                  <a:gd name="T59" fmla="*/ 19 h 20"/>
                  <a:gd name="T60" fmla="*/ 14 w 19"/>
                  <a:gd name="T61" fmla="*/ 16 h 20"/>
                  <a:gd name="T62" fmla="*/ 15 w 19"/>
                  <a:gd name="T63" fmla="*/ 15 h 20"/>
                  <a:gd name="T64" fmla="*/ 18 w 19"/>
                  <a:gd name="T65" fmla="*/ 15 h 20"/>
                  <a:gd name="T66" fmla="*/ 8 w 19"/>
                  <a:gd name="T67" fmla="*/ 13 h 20"/>
                  <a:gd name="T68" fmla="*/ 6 w 19"/>
                  <a:gd name="T69" fmla="*/ 9 h 20"/>
                  <a:gd name="T70" fmla="*/ 11 w 19"/>
                  <a:gd name="T71" fmla="*/ 6 h 20"/>
                  <a:gd name="T72" fmla="*/ 13 w 19"/>
                  <a:gd name="T73" fmla="*/ 11 h 20"/>
                  <a:gd name="T74" fmla="*/ 8 w 19"/>
                  <a:gd name="T75" fmla="*/ 13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9" h="20">
                    <a:moveTo>
                      <a:pt x="18" y="15"/>
                    </a:moveTo>
                    <a:cubicBezTo>
                      <a:pt x="19" y="13"/>
                      <a:pt x="19" y="13"/>
                      <a:pt x="19" y="13"/>
                    </a:cubicBezTo>
                    <a:cubicBezTo>
                      <a:pt x="17" y="11"/>
                      <a:pt x="17" y="11"/>
                      <a:pt x="17" y="11"/>
                    </a:cubicBezTo>
                    <a:cubicBezTo>
                      <a:pt x="17" y="10"/>
                      <a:pt x="17" y="10"/>
                      <a:pt x="17" y="9"/>
                    </a:cubicBezTo>
                    <a:cubicBezTo>
                      <a:pt x="19" y="7"/>
                      <a:pt x="19" y="7"/>
                      <a:pt x="19" y="7"/>
                    </a:cubicBezTo>
                    <a:cubicBezTo>
                      <a:pt x="18" y="5"/>
                      <a:pt x="18" y="5"/>
                      <a:pt x="18" y="5"/>
                    </a:cubicBezTo>
                    <a:cubicBezTo>
                      <a:pt x="15" y="5"/>
                      <a:pt x="15" y="5"/>
                      <a:pt x="15" y="5"/>
                    </a:cubicBezTo>
                    <a:cubicBezTo>
                      <a:pt x="15" y="5"/>
                      <a:pt x="15" y="4"/>
                      <a:pt x="14" y="4"/>
                    </a:cubicBezTo>
                    <a:cubicBezTo>
                      <a:pt x="14" y="1"/>
                      <a:pt x="14" y="1"/>
                      <a:pt x="14" y="1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10" y="2"/>
                      <a:pt x="9" y="2"/>
                      <a:pt x="8" y="2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4" y="4"/>
                      <a:pt x="4" y="5"/>
                      <a:pt x="3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2" y="9"/>
                      <a:pt x="2" y="9"/>
                      <a:pt x="2" y="9"/>
                    </a:cubicBezTo>
                    <a:cubicBezTo>
                      <a:pt x="2" y="10"/>
                      <a:pt x="2" y="10"/>
                      <a:pt x="2" y="11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3" y="15"/>
                      <a:pt x="3" y="15"/>
                      <a:pt x="3" y="15"/>
                    </a:cubicBezTo>
                    <a:cubicBezTo>
                      <a:pt x="4" y="15"/>
                      <a:pt x="4" y="16"/>
                      <a:pt x="5" y="16"/>
                    </a:cubicBezTo>
                    <a:cubicBezTo>
                      <a:pt x="4" y="19"/>
                      <a:pt x="4" y="19"/>
                      <a:pt x="4" y="19"/>
                    </a:cubicBezTo>
                    <a:cubicBezTo>
                      <a:pt x="7" y="20"/>
                      <a:pt x="7" y="20"/>
                      <a:pt x="7" y="20"/>
                    </a:cubicBezTo>
                    <a:cubicBezTo>
                      <a:pt x="9" y="18"/>
                      <a:pt x="9" y="18"/>
                      <a:pt x="9" y="18"/>
                    </a:cubicBezTo>
                    <a:cubicBezTo>
                      <a:pt x="9" y="18"/>
                      <a:pt x="10" y="18"/>
                      <a:pt x="10" y="18"/>
                    </a:cubicBezTo>
                    <a:cubicBezTo>
                      <a:pt x="12" y="20"/>
                      <a:pt x="12" y="20"/>
                      <a:pt x="12" y="20"/>
                    </a:cubicBezTo>
                    <a:cubicBezTo>
                      <a:pt x="14" y="19"/>
                      <a:pt x="14" y="19"/>
                      <a:pt x="14" y="19"/>
                    </a:cubicBezTo>
                    <a:cubicBezTo>
                      <a:pt x="14" y="16"/>
                      <a:pt x="14" y="16"/>
                      <a:pt x="14" y="16"/>
                    </a:cubicBezTo>
                    <a:cubicBezTo>
                      <a:pt x="15" y="16"/>
                      <a:pt x="15" y="15"/>
                      <a:pt x="15" y="15"/>
                    </a:cubicBezTo>
                    <a:lnTo>
                      <a:pt x="18" y="15"/>
                    </a:lnTo>
                    <a:close/>
                    <a:moveTo>
                      <a:pt x="8" y="13"/>
                    </a:moveTo>
                    <a:cubicBezTo>
                      <a:pt x="6" y="13"/>
                      <a:pt x="5" y="10"/>
                      <a:pt x="6" y="9"/>
                    </a:cubicBezTo>
                    <a:cubicBezTo>
                      <a:pt x="7" y="7"/>
                      <a:pt x="9" y="6"/>
                      <a:pt x="11" y="6"/>
                    </a:cubicBezTo>
                    <a:cubicBezTo>
                      <a:pt x="13" y="7"/>
                      <a:pt x="14" y="9"/>
                      <a:pt x="13" y="11"/>
                    </a:cubicBezTo>
                    <a:cubicBezTo>
                      <a:pt x="12" y="13"/>
                      <a:pt x="10" y="14"/>
                      <a:pt x="8" y="13"/>
                    </a:cubicBezTo>
                  </a:path>
                </a:pathLst>
              </a:cu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182" name="Freeform 108"/>
              <p:cNvSpPr>
                <a:spLocks noEditPoints="1"/>
              </p:cNvSpPr>
              <p:nvPr>
                <p:custDataLst>
                  <p:tags r:id="rId2"/>
                </p:custDataLst>
              </p:nvPr>
            </p:nvSpPr>
            <p:spPr bwMode="auto">
              <a:xfrm>
                <a:off x="5757" y="3807"/>
                <a:ext cx="186" cy="188"/>
              </a:xfrm>
              <a:custGeom>
                <a:avLst/>
                <a:gdLst>
                  <a:gd name="T0" fmla="*/ 23 w 29"/>
                  <a:gd name="T1" fmla="*/ 26 h 29"/>
                  <a:gd name="T2" fmla="*/ 26 w 29"/>
                  <a:gd name="T3" fmla="*/ 24 h 29"/>
                  <a:gd name="T4" fmla="*/ 24 w 29"/>
                  <a:gd name="T5" fmla="*/ 20 h 29"/>
                  <a:gd name="T6" fmla="*/ 25 w 29"/>
                  <a:gd name="T7" fmla="*/ 18 h 29"/>
                  <a:gd name="T8" fmla="*/ 29 w 29"/>
                  <a:gd name="T9" fmla="*/ 17 h 29"/>
                  <a:gd name="T10" fmla="*/ 29 w 29"/>
                  <a:gd name="T11" fmla="*/ 13 h 29"/>
                  <a:gd name="T12" fmla="*/ 25 w 29"/>
                  <a:gd name="T13" fmla="*/ 12 h 29"/>
                  <a:gd name="T14" fmla="*/ 24 w 29"/>
                  <a:gd name="T15" fmla="*/ 10 h 29"/>
                  <a:gd name="T16" fmla="*/ 26 w 29"/>
                  <a:gd name="T17" fmla="*/ 6 h 29"/>
                  <a:gd name="T18" fmla="*/ 24 w 29"/>
                  <a:gd name="T19" fmla="*/ 3 h 29"/>
                  <a:gd name="T20" fmla="*/ 20 w 29"/>
                  <a:gd name="T21" fmla="*/ 5 h 29"/>
                  <a:gd name="T22" fmla="*/ 18 w 29"/>
                  <a:gd name="T23" fmla="*/ 4 h 29"/>
                  <a:gd name="T24" fmla="*/ 17 w 29"/>
                  <a:gd name="T25" fmla="*/ 0 h 29"/>
                  <a:gd name="T26" fmla="*/ 13 w 29"/>
                  <a:gd name="T27" fmla="*/ 0 h 29"/>
                  <a:gd name="T28" fmla="*/ 12 w 29"/>
                  <a:gd name="T29" fmla="*/ 4 h 29"/>
                  <a:gd name="T30" fmla="*/ 10 w 29"/>
                  <a:gd name="T31" fmla="*/ 5 h 29"/>
                  <a:gd name="T32" fmla="*/ 6 w 29"/>
                  <a:gd name="T33" fmla="*/ 3 h 29"/>
                  <a:gd name="T34" fmla="*/ 4 w 29"/>
                  <a:gd name="T35" fmla="*/ 5 h 29"/>
                  <a:gd name="T36" fmla="*/ 5 w 29"/>
                  <a:gd name="T37" fmla="*/ 9 h 29"/>
                  <a:gd name="T38" fmla="*/ 4 w 29"/>
                  <a:gd name="T39" fmla="*/ 11 h 29"/>
                  <a:gd name="T40" fmla="*/ 0 w 29"/>
                  <a:gd name="T41" fmla="*/ 12 h 29"/>
                  <a:gd name="T42" fmla="*/ 0 w 29"/>
                  <a:gd name="T43" fmla="*/ 16 h 29"/>
                  <a:gd name="T44" fmla="*/ 4 w 29"/>
                  <a:gd name="T45" fmla="*/ 17 h 29"/>
                  <a:gd name="T46" fmla="*/ 5 w 29"/>
                  <a:gd name="T47" fmla="*/ 19 h 29"/>
                  <a:gd name="T48" fmla="*/ 3 w 29"/>
                  <a:gd name="T49" fmla="*/ 23 h 29"/>
                  <a:gd name="T50" fmla="*/ 5 w 29"/>
                  <a:gd name="T51" fmla="*/ 25 h 29"/>
                  <a:gd name="T52" fmla="*/ 9 w 29"/>
                  <a:gd name="T53" fmla="*/ 24 h 29"/>
                  <a:gd name="T54" fmla="*/ 11 w 29"/>
                  <a:gd name="T55" fmla="*/ 25 h 29"/>
                  <a:gd name="T56" fmla="*/ 12 w 29"/>
                  <a:gd name="T57" fmla="*/ 29 h 29"/>
                  <a:gd name="T58" fmla="*/ 16 w 29"/>
                  <a:gd name="T59" fmla="*/ 29 h 29"/>
                  <a:gd name="T60" fmla="*/ 17 w 29"/>
                  <a:gd name="T61" fmla="*/ 25 h 29"/>
                  <a:gd name="T62" fmla="*/ 20 w 29"/>
                  <a:gd name="T63" fmla="*/ 24 h 29"/>
                  <a:gd name="T64" fmla="*/ 23 w 29"/>
                  <a:gd name="T65" fmla="*/ 26 h 29"/>
                  <a:gd name="T66" fmla="*/ 11 w 29"/>
                  <a:gd name="T67" fmla="*/ 18 h 29"/>
                  <a:gd name="T68" fmla="*/ 11 w 29"/>
                  <a:gd name="T69" fmla="*/ 11 h 29"/>
                  <a:gd name="T70" fmla="*/ 19 w 29"/>
                  <a:gd name="T71" fmla="*/ 11 h 29"/>
                  <a:gd name="T72" fmla="*/ 18 w 29"/>
                  <a:gd name="T73" fmla="*/ 18 h 29"/>
                  <a:gd name="T74" fmla="*/ 11 w 29"/>
                  <a:gd name="T75" fmla="*/ 18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29" h="29">
                    <a:moveTo>
                      <a:pt x="23" y="26"/>
                    </a:moveTo>
                    <a:cubicBezTo>
                      <a:pt x="26" y="24"/>
                      <a:pt x="26" y="24"/>
                      <a:pt x="26" y="24"/>
                    </a:cubicBezTo>
                    <a:cubicBezTo>
                      <a:pt x="24" y="20"/>
                      <a:pt x="24" y="20"/>
                      <a:pt x="24" y="20"/>
                    </a:cubicBezTo>
                    <a:cubicBezTo>
                      <a:pt x="24" y="19"/>
                      <a:pt x="25" y="19"/>
                      <a:pt x="25" y="18"/>
                    </a:cubicBezTo>
                    <a:cubicBezTo>
                      <a:pt x="29" y="17"/>
                      <a:pt x="29" y="17"/>
                      <a:pt x="29" y="17"/>
                    </a:cubicBezTo>
                    <a:cubicBezTo>
                      <a:pt x="29" y="13"/>
                      <a:pt x="29" y="13"/>
                      <a:pt x="29" y="13"/>
                    </a:cubicBezTo>
                    <a:cubicBezTo>
                      <a:pt x="25" y="12"/>
                      <a:pt x="25" y="12"/>
                      <a:pt x="25" y="12"/>
                    </a:cubicBezTo>
                    <a:cubicBezTo>
                      <a:pt x="25" y="11"/>
                      <a:pt x="25" y="10"/>
                      <a:pt x="24" y="10"/>
                    </a:cubicBezTo>
                    <a:cubicBezTo>
                      <a:pt x="26" y="6"/>
                      <a:pt x="26" y="6"/>
                      <a:pt x="26" y="6"/>
                    </a:cubicBezTo>
                    <a:cubicBezTo>
                      <a:pt x="24" y="3"/>
                      <a:pt x="24" y="3"/>
                      <a:pt x="24" y="3"/>
                    </a:cubicBezTo>
                    <a:cubicBezTo>
                      <a:pt x="20" y="5"/>
                      <a:pt x="20" y="5"/>
                      <a:pt x="20" y="5"/>
                    </a:cubicBezTo>
                    <a:cubicBezTo>
                      <a:pt x="20" y="5"/>
                      <a:pt x="19" y="4"/>
                      <a:pt x="18" y="4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2" y="4"/>
                      <a:pt x="12" y="4"/>
                      <a:pt x="12" y="4"/>
                    </a:cubicBezTo>
                    <a:cubicBezTo>
                      <a:pt x="11" y="4"/>
                      <a:pt x="11" y="4"/>
                      <a:pt x="10" y="5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5" y="9"/>
                      <a:pt x="5" y="9"/>
                      <a:pt x="5" y="9"/>
                    </a:cubicBezTo>
                    <a:cubicBezTo>
                      <a:pt x="5" y="9"/>
                      <a:pt x="5" y="10"/>
                      <a:pt x="4" y="11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4" y="17"/>
                      <a:pt x="4" y="17"/>
                      <a:pt x="4" y="17"/>
                    </a:cubicBezTo>
                    <a:cubicBezTo>
                      <a:pt x="4" y="18"/>
                      <a:pt x="5" y="19"/>
                      <a:pt x="5" y="19"/>
                    </a:cubicBezTo>
                    <a:cubicBezTo>
                      <a:pt x="3" y="23"/>
                      <a:pt x="3" y="23"/>
                      <a:pt x="3" y="23"/>
                    </a:cubicBezTo>
                    <a:cubicBezTo>
                      <a:pt x="5" y="25"/>
                      <a:pt x="5" y="25"/>
                      <a:pt x="5" y="25"/>
                    </a:cubicBezTo>
                    <a:cubicBezTo>
                      <a:pt x="9" y="24"/>
                      <a:pt x="9" y="24"/>
                      <a:pt x="9" y="24"/>
                    </a:cubicBezTo>
                    <a:cubicBezTo>
                      <a:pt x="10" y="24"/>
                      <a:pt x="10" y="24"/>
                      <a:pt x="11" y="25"/>
                    </a:cubicBezTo>
                    <a:cubicBezTo>
                      <a:pt x="12" y="29"/>
                      <a:pt x="12" y="29"/>
                      <a:pt x="12" y="29"/>
                    </a:cubicBezTo>
                    <a:cubicBezTo>
                      <a:pt x="16" y="29"/>
                      <a:pt x="16" y="29"/>
                      <a:pt x="16" y="29"/>
                    </a:cubicBezTo>
                    <a:cubicBezTo>
                      <a:pt x="17" y="25"/>
                      <a:pt x="17" y="25"/>
                      <a:pt x="17" y="25"/>
                    </a:cubicBezTo>
                    <a:cubicBezTo>
                      <a:pt x="18" y="25"/>
                      <a:pt x="19" y="24"/>
                      <a:pt x="20" y="24"/>
                    </a:cubicBezTo>
                    <a:lnTo>
                      <a:pt x="23" y="26"/>
                    </a:lnTo>
                    <a:close/>
                    <a:moveTo>
                      <a:pt x="11" y="18"/>
                    </a:moveTo>
                    <a:cubicBezTo>
                      <a:pt x="9" y="16"/>
                      <a:pt x="9" y="12"/>
                      <a:pt x="11" y="11"/>
                    </a:cubicBezTo>
                    <a:cubicBezTo>
                      <a:pt x="13" y="9"/>
                      <a:pt x="17" y="9"/>
                      <a:pt x="19" y="11"/>
                    </a:cubicBezTo>
                    <a:cubicBezTo>
                      <a:pt x="21" y="13"/>
                      <a:pt x="20" y="16"/>
                      <a:pt x="18" y="18"/>
                    </a:cubicBezTo>
                    <a:cubicBezTo>
                      <a:pt x="16" y="20"/>
                      <a:pt x="13" y="20"/>
                      <a:pt x="11" y="18"/>
                    </a:cubicBezTo>
                  </a:path>
                </a:pathLst>
              </a:cu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183" name="Freeform 109"/>
              <p:cNvSpPr>
                <a:spLocks noEditPoints="1"/>
              </p:cNvSpPr>
              <p:nvPr>
                <p:custDataLst>
                  <p:tags r:id="rId3"/>
                </p:custDataLst>
              </p:nvPr>
            </p:nvSpPr>
            <p:spPr bwMode="auto">
              <a:xfrm>
                <a:off x="5646" y="3969"/>
                <a:ext cx="97" cy="92"/>
              </a:xfrm>
              <a:custGeom>
                <a:avLst/>
                <a:gdLst>
                  <a:gd name="T0" fmla="*/ 12 w 15"/>
                  <a:gd name="T1" fmla="*/ 13 h 14"/>
                  <a:gd name="T2" fmla="*/ 13 w 15"/>
                  <a:gd name="T3" fmla="*/ 12 h 14"/>
                  <a:gd name="T4" fmla="*/ 12 w 15"/>
                  <a:gd name="T5" fmla="*/ 10 h 14"/>
                  <a:gd name="T6" fmla="*/ 13 w 15"/>
                  <a:gd name="T7" fmla="*/ 9 h 14"/>
                  <a:gd name="T8" fmla="*/ 15 w 15"/>
                  <a:gd name="T9" fmla="*/ 8 h 14"/>
                  <a:gd name="T10" fmla="*/ 15 w 15"/>
                  <a:gd name="T11" fmla="*/ 6 h 14"/>
                  <a:gd name="T12" fmla="*/ 13 w 15"/>
                  <a:gd name="T13" fmla="*/ 6 h 14"/>
                  <a:gd name="T14" fmla="*/ 12 w 15"/>
                  <a:gd name="T15" fmla="*/ 5 h 14"/>
                  <a:gd name="T16" fmla="*/ 14 w 15"/>
                  <a:gd name="T17" fmla="*/ 3 h 14"/>
                  <a:gd name="T18" fmla="*/ 12 w 15"/>
                  <a:gd name="T19" fmla="*/ 2 h 14"/>
                  <a:gd name="T20" fmla="*/ 10 w 15"/>
                  <a:gd name="T21" fmla="*/ 2 h 14"/>
                  <a:gd name="T22" fmla="*/ 9 w 15"/>
                  <a:gd name="T23" fmla="*/ 2 h 14"/>
                  <a:gd name="T24" fmla="*/ 9 w 15"/>
                  <a:gd name="T25" fmla="*/ 0 h 14"/>
                  <a:gd name="T26" fmla="*/ 7 w 15"/>
                  <a:gd name="T27" fmla="*/ 0 h 14"/>
                  <a:gd name="T28" fmla="*/ 6 w 15"/>
                  <a:gd name="T29" fmla="*/ 2 h 14"/>
                  <a:gd name="T30" fmla="*/ 5 w 15"/>
                  <a:gd name="T31" fmla="*/ 2 h 14"/>
                  <a:gd name="T32" fmla="*/ 3 w 15"/>
                  <a:gd name="T33" fmla="*/ 1 h 14"/>
                  <a:gd name="T34" fmla="*/ 2 w 15"/>
                  <a:gd name="T35" fmla="*/ 2 h 14"/>
                  <a:gd name="T36" fmla="*/ 3 w 15"/>
                  <a:gd name="T37" fmla="*/ 4 h 14"/>
                  <a:gd name="T38" fmla="*/ 2 w 15"/>
                  <a:gd name="T39" fmla="*/ 5 h 14"/>
                  <a:gd name="T40" fmla="*/ 0 w 15"/>
                  <a:gd name="T41" fmla="*/ 6 h 14"/>
                  <a:gd name="T42" fmla="*/ 0 w 15"/>
                  <a:gd name="T43" fmla="*/ 8 h 14"/>
                  <a:gd name="T44" fmla="*/ 2 w 15"/>
                  <a:gd name="T45" fmla="*/ 8 h 14"/>
                  <a:gd name="T46" fmla="*/ 3 w 15"/>
                  <a:gd name="T47" fmla="*/ 9 h 14"/>
                  <a:gd name="T48" fmla="*/ 2 w 15"/>
                  <a:gd name="T49" fmla="*/ 11 h 14"/>
                  <a:gd name="T50" fmla="*/ 3 w 15"/>
                  <a:gd name="T51" fmla="*/ 13 h 14"/>
                  <a:gd name="T52" fmla="*/ 5 w 15"/>
                  <a:gd name="T53" fmla="*/ 12 h 14"/>
                  <a:gd name="T54" fmla="*/ 6 w 15"/>
                  <a:gd name="T55" fmla="*/ 12 h 14"/>
                  <a:gd name="T56" fmla="*/ 6 w 15"/>
                  <a:gd name="T57" fmla="*/ 14 h 14"/>
                  <a:gd name="T58" fmla="*/ 8 w 15"/>
                  <a:gd name="T59" fmla="*/ 14 h 14"/>
                  <a:gd name="T60" fmla="*/ 9 w 15"/>
                  <a:gd name="T61" fmla="*/ 12 h 14"/>
                  <a:gd name="T62" fmla="*/ 10 w 15"/>
                  <a:gd name="T63" fmla="*/ 12 h 14"/>
                  <a:gd name="T64" fmla="*/ 12 w 15"/>
                  <a:gd name="T65" fmla="*/ 13 h 14"/>
                  <a:gd name="T66" fmla="*/ 6 w 15"/>
                  <a:gd name="T67" fmla="*/ 9 h 14"/>
                  <a:gd name="T68" fmla="*/ 6 w 15"/>
                  <a:gd name="T69" fmla="*/ 5 h 14"/>
                  <a:gd name="T70" fmla="*/ 10 w 15"/>
                  <a:gd name="T71" fmla="*/ 5 h 14"/>
                  <a:gd name="T72" fmla="*/ 9 w 15"/>
                  <a:gd name="T73" fmla="*/ 9 h 14"/>
                  <a:gd name="T74" fmla="*/ 6 w 15"/>
                  <a:gd name="T75" fmla="*/ 9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5" h="14">
                    <a:moveTo>
                      <a:pt x="12" y="13"/>
                    </a:moveTo>
                    <a:cubicBezTo>
                      <a:pt x="13" y="12"/>
                      <a:pt x="13" y="12"/>
                      <a:pt x="13" y="12"/>
                    </a:cubicBezTo>
                    <a:cubicBezTo>
                      <a:pt x="12" y="10"/>
                      <a:pt x="12" y="10"/>
                      <a:pt x="12" y="10"/>
                    </a:cubicBezTo>
                    <a:cubicBezTo>
                      <a:pt x="12" y="10"/>
                      <a:pt x="13" y="9"/>
                      <a:pt x="13" y="9"/>
                    </a:cubicBezTo>
                    <a:cubicBezTo>
                      <a:pt x="15" y="8"/>
                      <a:pt x="15" y="8"/>
                      <a:pt x="15" y="8"/>
                    </a:cubicBezTo>
                    <a:cubicBezTo>
                      <a:pt x="15" y="6"/>
                      <a:pt x="15" y="6"/>
                      <a:pt x="15" y="6"/>
                    </a:cubicBezTo>
                    <a:cubicBezTo>
                      <a:pt x="13" y="6"/>
                      <a:pt x="13" y="6"/>
                      <a:pt x="13" y="6"/>
                    </a:cubicBezTo>
                    <a:cubicBezTo>
                      <a:pt x="13" y="5"/>
                      <a:pt x="13" y="5"/>
                      <a:pt x="12" y="5"/>
                    </a:cubicBezTo>
                    <a:cubicBezTo>
                      <a:pt x="14" y="3"/>
                      <a:pt x="14" y="3"/>
                      <a:pt x="14" y="3"/>
                    </a:cubicBezTo>
                    <a:cubicBezTo>
                      <a:pt x="12" y="2"/>
                      <a:pt x="12" y="2"/>
                      <a:pt x="12" y="2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10" y="2"/>
                      <a:pt x="10" y="2"/>
                      <a:pt x="9" y="2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6" y="2"/>
                      <a:pt x="6" y="2"/>
                      <a:pt x="5" y="2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5"/>
                      <a:pt x="3" y="5"/>
                      <a:pt x="2" y="5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2" y="9"/>
                      <a:pt x="3" y="9"/>
                      <a:pt x="3" y="9"/>
                    </a:cubicBezTo>
                    <a:cubicBezTo>
                      <a:pt x="2" y="11"/>
                      <a:pt x="2" y="11"/>
                      <a:pt x="2" y="11"/>
                    </a:cubicBezTo>
                    <a:cubicBezTo>
                      <a:pt x="3" y="13"/>
                      <a:pt x="3" y="13"/>
                      <a:pt x="3" y="13"/>
                    </a:cubicBezTo>
                    <a:cubicBezTo>
                      <a:pt x="5" y="12"/>
                      <a:pt x="5" y="12"/>
                      <a:pt x="5" y="12"/>
                    </a:cubicBezTo>
                    <a:cubicBezTo>
                      <a:pt x="5" y="12"/>
                      <a:pt x="6" y="12"/>
                      <a:pt x="6" y="12"/>
                    </a:cubicBezTo>
                    <a:cubicBezTo>
                      <a:pt x="6" y="14"/>
                      <a:pt x="6" y="14"/>
                      <a:pt x="6" y="14"/>
                    </a:cubicBezTo>
                    <a:cubicBezTo>
                      <a:pt x="8" y="14"/>
                      <a:pt x="8" y="14"/>
                      <a:pt x="8" y="14"/>
                    </a:cubicBezTo>
                    <a:cubicBezTo>
                      <a:pt x="9" y="12"/>
                      <a:pt x="9" y="12"/>
                      <a:pt x="9" y="12"/>
                    </a:cubicBezTo>
                    <a:cubicBezTo>
                      <a:pt x="9" y="12"/>
                      <a:pt x="10" y="12"/>
                      <a:pt x="10" y="12"/>
                    </a:cubicBezTo>
                    <a:lnTo>
                      <a:pt x="12" y="13"/>
                    </a:lnTo>
                    <a:close/>
                    <a:moveTo>
                      <a:pt x="6" y="9"/>
                    </a:moveTo>
                    <a:cubicBezTo>
                      <a:pt x="5" y="8"/>
                      <a:pt x="5" y="6"/>
                      <a:pt x="6" y="5"/>
                    </a:cubicBezTo>
                    <a:cubicBezTo>
                      <a:pt x="7" y="4"/>
                      <a:pt x="9" y="4"/>
                      <a:pt x="10" y="5"/>
                    </a:cubicBezTo>
                    <a:cubicBezTo>
                      <a:pt x="11" y="6"/>
                      <a:pt x="10" y="8"/>
                      <a:pt x="9" y="9"/>
                    </a:cubicBezTo>
                    <a:cubicBezTo>
                      <a:pt x="8" y="10"/>
                      <a:pt x="7" y="10"/>
                      <a:pt x="6" y="9"/>
                    </a:cubicBezTo>
                  </a:path>
                </a:pathLst>
              </a:cu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184" name="Line 110"/>
              <p:cNvSpPr>
                <a:spLocks noChangeShapeType="1"/>
              </p:cNvSpPr>
              <p:nvPr>
                <p:custDataLst>
                  <p:tags r:id="rId4"/>
                </p:custDataLst>
              </p:nvPr>
            </p:nvSpPr>
            <p:spPr bwMode="auto">
              <a:xfrm>
                <a:off x="12651" y="7051"/>
                <a:ext cx="0" cy="0"/>
              </a:xfrm>
              <a:prstGeom prst="line">
                <a:avLst/>
              </a:prstGeom>
              <a:solidFill>
                <a:srgbClr val="4A7CC6"/>
              </a:solidFill>
              <a:ln w="34925" cap="flat">
                <a:solidFill>
                  <a:srgbClr val="172A88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185" name="Freeform 111"/>
              <p:cNvSpPr/>
              <p:nvPr>
                <p:custDataLst>
                  <p:tags r:id="rId5"/>
                </p:custDataLst>
              </p:nvPr>
            </p:nvSpPr>
            <p:spPr bwMode="auto">
              <a:xfrm>
                <a:off x="5402" y="3594"/>
                <a:ext cx="8398" cy="3483"/>
              </a:xfrm>
              <a:custGeom>
                <a:avLst/>
                <a:gdLst>
                  <a:gd name="T0" fmla="*/ 1236 w 1302"/>
                  <a:gd name="T1" fmla="*/ 538 h 538"/>
                  <a:gd name="T2" fmla="*/ 1201 w 1302"/>
                  <a:gd name="T3" fmla="*/ 538 h 538"/>
                  <a:gd name="T4" fmla="*/ 1201 w 1302"/>
                  <a:gd name="T5" fmla="*/ 530 h 538"/>
                  <a:gd name="T6" fmla="*/ 1236 w 1302"/>
                  <a:gd name="T7" fmla="*/ 530 h 538"/>
                  <a:gd name="T8" fmla="*/ 1294 w 1302"/>
                  <a:gd name="T9" fmla="*/ 472 h 538"/>
                  <a:gd name="T10" fmla="*/ 1294 w 1302"/>
                  <a:gd name="T11" fmla="*/ 67 h 538"/>
                  <a:gd name="T12" fmla="*/ 1236 w 1302"/>
                  <a:gd name="T13" fmla="*/ 8 h 538"/>
                  <a:gd name="T14" fmla="*/ 66 w 1302"/>
                  <a:gd name="T15" fmla="*/ 8 h 538"/>
                  <a:gd name="T16" fmla="*/ 8 w 1302"/>
                  <a:gd name="T17" fmla="*/ 67 h 538"/>
                  <a:gd name="T18" fmla="*/ 8 w 1302"/>
                  <a:gd name="T19" fmla="*/ 472 h 538"/>
                  <a:gd name="T20" fmla="*/ 66 w 1302"/>
                  <a:gd name="T21" fmla="*/ 530 h 538"/>
                  <a:gd name="T22" fmla="*/ 1124 w 1302"/>
                  <a:gd name="T23" fmla="*/ 530 h 538"/>
                  <a:gd name="T24" fmla="*/ 1124 w 1302"/>
                  <a:gd name="T25" fmla="*/ 538 h 538"/>
                  <a:gd name="T26" fmla="*/ 66 w 1302"/>
                  <a:gd name="T27" fmla="*/ 538 h 538"/>
                  <a:gd name="T28" fmla="*/ 0 w 1302"/>
                  <a:gd name="T29" fmla="*/ 472 h 538"/>
                  <a:gd name="T30" fmla="*/ 0 w 1302"/>
                  <a:gd name="T31" fmla="*/ 67 h 538"/>
                  <a:gd name="T32" fmla="*/ 66 w 1302"/>
                  <a:gd name="T33" fmla="*/ 0 h 538"/>
                  <a:gd name="T34" fmla="*/ 1236 w 1302"/>
                  <a:gd name="T35" fmla="*/ 0 h 538"/>
                  <a:gd name="T36" fmla="*/ 1302 w 1302"/>
                  <a:gd name="T37" fmla="*/ 67 h 538"/>
                  <a:gd name="T38" fmla="*/ 1302 w 1302"/>
                  <a:gd name="T39" fmla="*/ 472 h 538"/>
                  <a:gd name="T40" fmla="*/ 1236 w 1302"/>
                  <a:gd name="T41" fmla="*/ 538 h 5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302" h="538">
                    <a:moveTo>
                      <a:pt x="1236" y="538"/>
                    </a:moveTo>
                    <a:cubicBezTo>
                      <a:pt x="1201" y="538"/>
                      <a:pt x="1201" y="538"/>
                      <a:pt x="1201" y="538"/>
                    </a:cubicBezTo>
                    <a:cubicBezTo>
                      <a:pt x="1201" y="530"/>
                      <a:pt x="1201" y="530"/>
                      <a:pt x="1201" y="530"/>
                    </a:cubicBezTo>
                    <a:cubicBezTo>
                      <a:pt x="1236" y="530"/>
                      <a:pt x="1236" y="530"/>
                      <a:pt x="1236" y="530"/>
                    </a:cubicBezTo>
                    <a:cubicBezTo>
                      <a:pt x="1268" y="530"/>
                      <a:pt x="1294" y="504"/>
                      <a:pt x="1294" y="472"/>
                    </a:cubicBezTo>
                    <a:cubicBezTo>
                      <a:pt x="1294" y="67"/>
                      <a:pt x="1294" y="67"/>
                      <a:pt x="1294" y="67"/>
                    </a:cubicBezTo>
                    <a:cubicBezTo>
                      <a:pt x="1294" y="35"/>
                      <a:pt x="1268" y="8"/>
                      <a:pt x="1236" y="8"/>
                    </a:cubicBezTo>
                    <a:cubicBezTo>
                      <a:pt x="66" y="8"/>
                      <a:pt x="66" y="8"/>
                      <a:pt x="66" y="8"/>
                    </a:cubicBezTo>
                    <a:cubicBezTo>
                      <a:pt x="34" y="8"/>
                      <a:pt x="8" y="35"/>
                      <a:pt x="8" y="67"/>
                    </a:cubicBezTo>
                    <a:cubicBezTo>
                      <a:pt x="8" y="472"/>
                      <a:pt x="8" y="472"/>
                      <a:pt x="8" y="472"/>
                    </a:cubicBezTo>
                    <a:cubicBezTo>
                      <a:pt x="8" y="504"/>
                      <a:pt x="34" y="530"/>
                      <a:pt x="66" y="530"/>
                    </a:cubicBezTo>
                    <a:cubicBezTo>
                      <a:pt x="1124" y="530"/>
                      <a:pt x="1124" y="530"/>
                      <a:pt x="1124" y="530"/>
                    </a:cubicBezTo>
                    <a:cubicBezTo>
                      <a:pt x="1124" y="538"/>
                      <a:pt x="1124" y="538"/>
                      <a:pt x="1124" y="538"/>
                    </a:cubicBezTo>
                    <a:cubicBezTo>
                      <a:pt x="66" y="538"/>
                      <a:pt x="66" y="538"/>
                      <a:pt x="66" y="538"/>
                    </a:cubicBezTo>
                    <a:cubicBezTo>
                      <a:pt x="30" y="538"/>
                      <a:pt x="0" y="508"/>
                      <a:pt x="0" y="472"/>
                    </a:cubicBezTo>
                    <a:cubicBezTo>
                      <a:pt x="0" y="67"/>
                      <a:pt x="0" y="67"/>
                      <a:pt x="0" y="67"/>
                    </a:cubicBezTo>
                    <a:cubicBezTo>
                      <a:pt x="0" y="30"/>
                      <a:pt x="30" y="0"/>
                      <a:pt x="66" y="0"/>
                    </a:cubicBezTo>
                    <a:cubicBezTo>
                      <a:pt x="1236" y="0"/>
                      <a:pt x="1236" y="0"/>
                      <a:pt x="1236" y="0"/>
                    </a:cubicBezTo>
                    <a:cubicBezTo>
                      <a:pt x="1272" y="0"/>
                      <a:pt x="1302" y="30"/>
                      <a:pt x="1302" y="67"/>
                    </a:cubicBezTo>
                    <a:cubicBezTo>
                      <a:pt x="1302" y="472"/>
                      <a:pt x="1302" y="472"/>
                      <a:pt x="1302" y="472"/>
                    </a:cubicBezTo>
                    <a:cubicBezTo>
                      <a:pt x="1302" y="508"/>
                      <a:pt x="1272" y="538"/>
                      <a:pt x="1236" y="538"/>
                    </a:cubicBezTo>
                    <a:close/>
                  </a:path>
                </a:pathLst>
              </a:custGeom>
              <a:solidFill>
                <a:srgbClr val="2F55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186" name="Oval 112"/>
              <p:cNvSpPr>
                <a:spLocks noChangeArrowheads="1"/>
              </p:cNvSpPr>
              <p:nvPr>
                <p:custDataLst>
                  <p:tags r:id="rId6"/>
                </p:custDataLst>
              </p:nvPr>
            </p:nvSpPr>
            <p:spPr bwMode="auto">
              <a:xfrm>
                <a:off x="12567" y="6922"/>
                <a:ext cx="46" cy="43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187" name="Oval 113"/>
              <p:cNvSpPr>
                <a:spLocks noChangeArrowheads="1"/>
              </p:cNvSpPr>
              <p:nvPr>
                <p:custDataLst>
                  <p:tags r:id="rId7"/>
                </p:custDataLst>
              </p:nvPr>
            </p:nvSpPr>
            <p:spPr bwMode="auto">
              <a:xfrm>
                <a:off x="12465" y="6922"/>
                <a:ext cx="43" cy="43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188" name="Oval 114"/>
              <p:cNvSpPr>
                <a:spLocks noChangeArrowheads="1"/>
              </p:cNvSpPr>
              <p:nvPr>
                <p:custDataLst>
                  <p:tags r:id="rId8"/>
                </p:custDataLst>
              </p:nvPr>
            </p:nvSpPr>
            <p:spPr bwMode="auto">
              <a:xfrm>
                <a:off x="12380" y="6922"/>
                <a:ext cx="46" cy="43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189" name="Oval 115"/>
              <p:cNvSpPr>
                <a:spLocks noChangeArrowheads="1"/>
              </p:cNvSpPr>
              <p:nvPr>
                <p:custDataLst>
                  <p:tags r:id="rId9"/>
                </p:custDataLst>
              </p:nvPr>
            </p:nvSpPr>
            <p:spPr bwMode="auto">
              <a:xfrm>
                <a:off x="12296" y="6922"/>
                <a:ext cx="46" cy="43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190" name="Oval 116"/>
              <p:cNvSpPr>
                <a:spLocks noChangeArrowheads="1"/>
              </p:cNvSpPr>
              <p:nvPr>
                <p:custDataLst>
                  <p:tags r:id="rId10"/>
                </p:custDataLst>
              </p:nvPr>
            </p:nvSpPr>
            <p:spPr bwMode="auto">
              <a:xfrm>
                <a:off x="12211" y="6922"/>
                <a:ext cx="46" cy="43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191" name="Oval 117"/>
              <p:cNvSpPr>
                <a:spLocks noChangeArrowheads="1"/>
              </p:cNvSpPr>
              <p:nvPr>
                <p:custDataLst>
                  <p:tags r:id="rId11"/>
                </p:custDataLst>
              </p:nvPr>
            </p:nvSpPr>
            <p:spPr bwMode="auto">
              <a:xfrm>
                <a:off x="12129" y="6922"/>
                <a:ext cx="43" cy="43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192" name="Oval 118"/>
              <p:cNvSpPr>
                <a:spLocks noChangeArrowheads="1"/>
              </p:cNvSpPr>
              <p:nvPr>
                <p:custDataLst>
                  <p:tags r:id="rId12"/>
                </p:custDataLst>
              </p:nvPr>
            </p:nvSpPr>
            <p:spPr bwMode="auto">
              <a:xfrm>
                <a:off x="12045" y="6922"/>
                <a:ext cx="46" cy="43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193" name="Oval 119"/>
              <p:cNvSpPr>
                <a:spLocks noChangeArrowheads="1"/>
              </p:cNvSpPr>
              <p:nvPr>
                <p:custDataLst>
                  <p:tags r:id="rId13"/>
                </p:custDataLst>
              </p:nvPr>
            </p:nvSpPr>
            <p:spPr bwMode="auto">
              <a:xfrm>
                <a:off x="11960" y="6922"/>
                <a:ext cx="46" cy="43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194" name="Oval 120"/>
              <p:cNvSpPr>
                <a:spLocks noChangeArrowheads="1"/>
              </p:cNvSpPr>
              <p:nvPr>
                <p:custDataLst>
                  <p:tags r:id="rId14"/>
                </p:custDataLst>
              </p:nvPr>
            </p:nvSpPr>
            <p:spPr bwMode="auto">
              <a:xfrm>
                <a:off x="11878" y="6922"/>
                <a:ext cx="43" cy="43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195" name="Oval 121"/>
              <p:cNvSpPr>
                <a:spLocks noChangeArrowheads="1"/>
              </p:cNvSpPr>
              <p:nvPr>
                <p:custDataLst>
                  <p:tags r:id="rId15"/>
                </p:custDataLst>
              </p:nvPr>
            </p:nvSpPr>
            <p:spPr bwMode="auto">
              <a:xfrm>
                <a:off x="11794" y="6922"/>
                <a:ext cx="46" cy="43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196" name="Oval 122"/>
              <p:cNvSpPr>
                <a:spLocks noChangeArrowheads="1"/>
              </p:cNvSpPr>
              <p:nvPr>
                <p:custDataLst>
                  <p:tags r:id="rId16"/>
                </p:custDataLst>
              </p:nvPr>
            </p:nvSpPr>
            <p:spPr bwMode="auto">
              <a:xfrm>
                <a:off x="11709" y="6922"/>
                <a:ext cx="46" cy="43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197" name="Oval 123"/>
              <p:cNvSpPr>
                <a:spLocks noChangeArrowheads="1"/>
              </p:cNvSpPr>
              <p:nvPr>
                <p:custDataLst>
                  <p:tags r:id="rId17"/>
                </p:custDataLst>
              </p:nvPr>
            </p:nvSpPr>
            <p:spPr bwMode="auto">
              <a:xfrm>
                <a:off x="11625" y="6922"/>
                <a:ext cx="46" cy="43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198" name="Oval 124"/>
              <p:cNvSpPr>
                <a:spLocks noChangeArrowheads="1"/>
              </p:cNvSpPr>
              <p:nvPr>
                <p:custDataLst>
                  <p:tags r:id="rId18"/>
                </p:custDataLst>
              </p:nvPr>
            </p:nvSpPr>
            <p:spPr bwMode="auto">
              <a:xfrm>
                <a:off x="11543" y="6922"/>
                <a:ext cx="43" cy="43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199" name="Oval 125"/>
              <p:cNvSpPr>
                <a:spLocks noChangeArrowheads="1"/>
              </p:cNvSpPr>
              <p:nvPr>
                <p:custDataLst>
                  <p:tags r:id="rId19"/>
                </p:custDataLst>
              </p:nvPr>
            </p:nvSpPr>
            <p:spPr bwMode="auto">
              <a:xfrm>
                <a:off x="11458" y="6922"/>
                <a:ext cx="46" cy="43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200" name="Oval 126"/>
              <p:cNvSpPr>
                <a:spLocks noChangeArrowheads="1"/>
              </p:cNvSpPr>
              <p:nvPr>
                <p:custDataLst>
                  <p:tags r:id="rId20"/>
                </p:custDataLst>
              </p:nvPr>
            </p:nvSpPr>
            <p:spPr bwMode="auto">
              <a:xfrm>
                <a:off x="11374" y="6922"/>
                <a:ext cx="46" cy="43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201" name="Oval 127"/>
              <p:cNvSpPr>
                <a:spLocks noChangeArrowheads="1"/>
              </p:cNvSpPr>
              <p:nvPr>
                <p:custDataLst>
                  <p:tags r:id="rId21"/>
                </p:custDataLst>
              </p:nvPr>
            </p:nvSpPr>
            <p:spPr bwMode="auto">
              <a:xfrm>
                <a:off x="11289" y="6922"/>
                <a:ext cx="46" cy="43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202" name="Oval 128"/>
              <p:cNvSpPr>
                <a:spLocks noChangeArrowheads="1"/>
              </p:cNvSpPr>
              <p:nvPr>
                <p:custDataLst>
                  <p:tags r:id="rId22"/>
                </p:custDataLst>
              </p:nvPr>
            </p:nvSpPr>
            <p:spPr bwMode="auto">
              <a:xfrm>
                <a:off x="11207" y="6922"/>
                <a:ext cx="43" cy="43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203" name="Oval 129"/>
              <p:cNvSpPr>
                <a:spLocks noChangeArrowheads="1"/>
              </p:cNvSpPr>
              <p:nvPr>
                <p:custDataLst>
                  <p:tags r:id="rId23"/>
                </p:custDataLst>
              </p:nvPr>
            </p:nvSpPr>
            <p:spPr bwMode="auto">
              <a:xfrm>
                <a:off x="11123" y="6922"/>
                <a:ext cx="46" cy="43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204" name="Oval 130"/>
              <p:cNvSpPr>
                <a:spLocks noChangeArrowheads="1"/>
              </p:cNvSpPr>
              <p:nvPr>
                <p:custDataLst>
                  <p:tags r:id="rId24"/>
                </p:custDataLst>
              </p:nvPr>
            </p:nvSpPr>
            <p:spPr bwMode="auto">
              <a:xfrm>
                <a:off x="11038" y="6922"/>
                <a:ext cx="46" cy="43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205" name="Oval 131"/>
              <p:cNvSpPr>
                <a:spLocks noChangeArrowheads="1"/>
              </p:cNvSpPr>
              <p:nvPr>
                <p:custDataLst>
                  <p:tags r:id="rId25"/>
                </p:custDataLst>
              </p:nvPr>
            </p:nvSpPr>
            <p:spPr bwMode="auto">
              <a:xfrm>
                <a:off x="10956" y="6922"/>
                <a:ext cx="43" cy="43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206" name="Oval 132"/>
              <p:cNvSpPr>
                <a:spLocks noChangeArrowheads="1"/>
              </p:cNvSpPr>
              <p:nvPr>
                <p:custDataLst>
                  <p:tags r:id="rId26"/>
                </p:custDataLst>
              </p:nvPr>
            </p:nvSpPr>
            <p:spPr bwMode="auto">
              <a:xfrm>
                <a:off x="10872" y="6922"/>
                <a:ext cx="46" cy="43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207" name="Oval 133"/>
              <p:cNvSpPr>
                <a:spLocks noChangeArrowheads="1"/>
              </p:cNvSpPr>
              <p:nvPr>
                <p:custDataLst>
                  <p:tags r:id="rId27"/>
                </p:custDataLst>
              </p:nvPr>
            </p:nvSpPr>
            <p:spPr bwMode="auto">
              <a:xfrm>
                <a:off x="10787" y="6922"/>
                <a:ext cx="46" cy="43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208" name="Oval 134"/>
              <p:cNvSpPr>
                <a:spLocks noChangeArrowheads="1"/>
              </p:cNvSpPr>
              <p:nvPr>
                <p:custDataLst>
                  <p:tags r:id="rId28"/>
                </p:custDataLst>
              </p:nvPr>
            </p:nvSpPr>
            <p:spPr bwMode="auto">
              <a:xfrm>
                <a:off x="10703" y="6922"/>
                <a:ext cx="46" cy="43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209" name="Oval 135"/>
              <p:cNvSpPr>
                <a:spLocks noChangeArrowheads="1"/>
              </p:cNvSpPr>
              <p:nvPr>
                <p:custDataLst>
                  <p:tags r:id="rId29"/>
                </p:custDataLst>
              </p:nvPr>
            </p:nvSpPr>
            <p:spPr bwMode="auto">
              <a:xfrm>
                <a:off x="10620" y="6922"/>
                <a:ext cx="43" cy="43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210" name="Oval 136"/>
              <p:cNvSpPr>
                <a:spLocks noChangeArrowheads="1"/>
              </p:cNvSpPr>
              <p:nvPr>
                <p:custDataLst>
                  <p:tags r:id="rId30"/>
                </p:custDataLst>
              </p:nvPr>
            </p:nvSpPr>
            <p:spPr bwMode="auto">
              <a:xfrm>
                <a:off x="10535" y="6922"/>
                <a:ext cx="46" cy="43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211" name="Oval 137"/>
              <p:cNvSpPr>
                <a:spLocks noChangeArrowheads="1"/>
              </p:cNvSpPr>
              <p:nvPr>
                <p:custDataLst>
                  <p:tags r:id="rId31"/>
                </p:custDataLst>
              </p:nvPr>
            </p:nvSpPr>
            <p:spPr bwMode="auto">
              <a:xfrm>
                <a:off x="10451" y="6922"/>
                <a:ext cx="46" cy="43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212" name="Oval 138"/>
              <p:cNvSpPr>
                <a:spLocks noChangeArrowheads="1"/>
              </p:cNvSpPr>
              <p:nvPr>
                <p:custDataLst>
                  <p:tags r:id="rId32"/>
                </p:custDataLst>
              </p:nvPr>
            </p:nvSpPr>
            <p:spPr bwMode="auto">
              <a:xfrm>
                <a:off x="10369" y="6922"/>
                <a:ext cx="43" cy="43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213" name="Oval 139"/>
              <p:cNvSpPr>
                <a:spLocks noChangeArrowheads="1"/>
              </p:cNvSpPr>
              <p:nvPr>
                <p:custDataLst>
                  <p:tags r:id="rId33"/>
                </p:custDataLst>
              </p:nvPr>
            </p:nvSpPr>
            <p:spPr bwMode="auto">
              <a:xfrm>
                <a:off x="10284" y="6922"/>
                <a:ext cx="43" cy="43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214" name="Oval 140"/>
              <p:cNvSpPr>
                <a:spLocks noChangeArrowheads="1"/>
              </p:cNvSpPr>
              <p:nvPr>
                <p:custDataLst>
                  <p:tags r:id="rId34"/>
                </p:custDataLst>
              </p:nvPr>
            </p:nvSpPr>
            <p:spPr bwMode="auto">
              <a:xfrm>
                <a:off x="10200" y="6922"/>
                <a:ext cx="46" cy="43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215" name="Oval 141"/>
              <p:cNvSpPr>
                <a:spLocks noChangeArrowheads="1"/>
              </p:cNvSpPr>
              <p:nvPr>
                <p:custDataLst>
                  <p:tags r:id="rId35"/>
                </p:custDataLst>
              </p:nvPr>
            </p:nvSpPr>
            <p:spPr bwMode="auto">
              <a:xfrm>
                <a:off x="10115" y="6922"/>
                <a:ext cx="46" cy="43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216" name="Oval 142"/>
              <p:cNvSpPr>
                <a:spLocks noChangeArrowheads="1"/>
              </p:cNvSpPr>
              <p:nvPr>
                <p:custDataLst>
                  <p:tags r:id="rId36"/>
                </p:custDataLst>
              </p:nvPr>
            </p:nvSpPr>
            <p:spPr bwMode="auto">
              <a:xfrm>
                <a:off x="10033" y="6922"/>
                <a:ext cx="43" cy="43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217" name="Oval 143"/>
              <p:cNvSpPr>
                <a:spLocks noChangeArrowheads="1"/>
              </p:cNvSpPr>
              <p:nvPr>
                <p:custDataLst>
                  <p:tags r:id="rId37"/>
                </p:custDataLst>
              </p:nvPr>
            </p:nvSpPr>
            <p:spPr bwMode="auto">
              <a:xfrm>
                <a:off x="9949" y="6922"/>
                <a:ext cx="46" cy="43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218" name="Oval 144"/>
              <p:cNvSpPr>
                <a:spLocks noChangeArrowheads="1"/>
              </p:cNvSpPr>
              <p:nvPr>
                <p:custDataLst>
                  <p:tags r:id="rId38"/>
                </p:custDataLst>
              </p:nvPr>
            </p:nvSpPr>
            <p:spPr bwMode="auto">
              <a:xfrm>
                <a:off x="9864" y="6922"/>
                <a:ext cx="46" cy="43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219" name="Oval 145"/>
              <p:cNvSpPr>
                <a:spLocks noChangeArrowheads="1"/>
              </p:cNvSpPr>
              <p:nvPr>
                <p:custDataLst>
                  <p:tags r:id="rId39"/>
                </p:custDataLst>
              </p:nvPr>
            </p:nvSpPr>
            <p:spPr bwMode="auto">
              <a:xfrm>
                <a:off x="9780" y="6922"/>
                <a:ext cx="46" cy="43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220" name="Oval 146"/>
              <p:cNvSpPr>
                <a:spLocks noChangeArrowheads="1"/>
              </p:cNvSpPr>
              <p:nvPr>
                <p:custDataLst>
                  <p:tags r:id="rId40"/>
                </p:custDataLst>
              </p:nvPr>
            </p:nvSpPr>
            <p:spPr bwMode="auto">
              <a:xfrm>
                <a:off x="9698" y="6922"/>
                <a:ext cx="43" cy="43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221" name="Oval 147"/>
              <p:cNvSpPr>
                <a:spLocks noChangeArrowheads="1"/>
              </p:cNvSpPr>
              <p:nvPr>
                <p:custDataLst>
                  <p:tags r:id="rId41"/>
                </p:custDataLst>
              </p:nvPr>
            </p:nvSpPr>
            <p:spPr bwMode="auto">
              <a:xfrm>
                <a:off x="9613" y="6922"/>
                <a:ext cx="46" cy="43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222" name="Oval 148"/>
              <p:cNvSpPr>
                <a:spLocks noChangeArrowheads="1"/>
              </p:cNvSpPr>
              <p:nvPr>
                <p:custDataLst>
                  <p:tags r:id="rId42"/>
                </p:custDataLst>
              </p:nvPr>
            </p:nvSpPr>
            <p:spPr bwMode="auto">
              <a:xfrm>
                <a:off x="9529" y="6922"/>
                <a:ext cx="46" cy="43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223" name="Oval 149"/>
              <p:cNvSpPr>
                <a:spLocks noChangeArrowheads="1"/>
              </p:cNvSpPr>
              <p:nvPr>
                <p:custDataLst>
                  <p:tags r:id="rId43"/>
                </p:custDataLst>
              </p:nvPr>
            </p:nvSpPr>
            <p:spPr bwMode="auto">
              <a:xfrm>
                <a:off x="9447" y="6922"/>
                <a:ext cx="43" cy="43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224" name="Oval 150"/>
              <p:cNvSpPr>
                <a:spLocks noChangeArrowheads="1"/>
              </p:cNvSpPr>
              <p:nvPr>
                <p:custDataLst>
                  <p:tags r:id="rId44"/>
                </p:custDataLst>
              </p:nvPr>
            </p:nvSpPr>
            <p:spPr bwMode="auto">
              <a:xfrm>
                <a:off x="9362" y="6922"/>
                <a:ext cx="46" cy="43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225" name="Oval 151"/>
              <p:cNvSpPr>
                <a:spLocks noChangeArrowheads="1"/>
              </p:cNvSpPr>
              <p:nvPr>
                <p:custDataLst>
                  <p:tags r:id="rId45"/>
                </p:custDataLst>
              </p:nvPr>
            </p:nvSpPr>
            <p:spPr bwMode="auto">
              <a:xfrm>
                <a:off x="9278" y="6922"/>
                <a:ext cx="46" cy="43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226" name="Oval 152"/>
              <p:cNvSpPr>
                <a:spLocks noChangeArrowheads="1"/>
              </p:cNvSpPr>
              <p:nvPr>
                <p:custDataLst>
                  <p:tags r:id="rId46"/>
                </p:custDataLst>
              </p:nvPr>
            </p:nvSpPr>
            <p:spPr bwMode="auto">
              <a:xfrm>
                <a:off x="9193" y="6922"/>
                <a:ext cx="46" cy="43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227" name="Oval 153"/>
              <p:cNvSpPr>
                <a:spLocks noChangeArrowheads="1"/>
              </p:cNvSpPr>
              <p:nvPr>
                <p:custDataLst>
                  <p:tags r:id="rId47"/>
                </p:custDataLst>
              </p:nvPr>
            </p:nvSpPr>
            <p:spPr bwMode="auto">
              <a:xfrm>
                <a:off x="9111" y="6922"/>
                <a:ext cx="43" cy="43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228" name="Oval 154"/>
              <p:cNvSpPr>
                <a:spLocks noChangeArrowheads="1"/>
              </p:cNvSpPr>
              <p:nvPr>
                <p:custDataLst>
                  <p:tags r:id="rId48"/>
                </p:custDataLst>
              </p:nvPr>
            </p:nvSpPr>
            <p:spPr bwMode="auto">
              <a:xfrm>
                <a:off x="9027" y="6922"/>
                <a:ext cx="46" cy="43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229" name="Oval 155"/>
              <p:cNvSpPr>
                <a:spLocks noChangeArrowheads="1"/>
              </p:cNvSpPr>
              <p:nvPr>
                <p:custDataLst>
                  <p:tags r:id="rId49"/>
                </p:custDataLst>
              </p:nvPr>
            </p:nvSpPr>
            <p:spPr bwMode="auto">
              <a:xfrm>
                <a:off x="8942" y="6922"/>
                <a:ext cx="46" cy="43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230" name="Oval 156"/>
              <p:cNvSpPr>
                <a:spLocks noChangeArrowheads="1"/>
              </p:cNvSpPr>
              <p:nvPr>
                <p:custDataLst>
                  <p:tags r:id="rId50"/>
                </p:custDataLst>
              </p:nvPr>
            </p:nvSpPr>
            <p:spPr bwMode="auto">
              <a:xfrm>
                <a:off x="8858" y="6922"/>
                <a:ext cx="46" cy="43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231" name="Oval 157"/>
              <p:cNvSpPr>
                <a:spLocks noChangeArrowheads="1"/>
              </p:cNvSpPr>
              <p:nvPr>
                <p:custDataLst>
                  <p:tags r:id="rId51"/>
                </p:custDataLst>
              </p:nvPr>
            </p:nvSpPr>
            <p:spPr bwMode="auto">
              <a:xfrm>
                <a:off x="8776" y="6922"/>
                <a:ext cx="43" cy="43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232" name="Oval 158"/>
              <p:cNvSpPr>
                <a:spLocks noChangeArrowheads="1"/>
              </p:cNvSpPr>
              <p:nvPr>
                <p:custDataLst>
                  <p:tags r:id="rId52"/>
                </p:custDataLst>
              </p:nvPr>
            </p:nvSpPr>
            <p:spPr bwMode="auto">
              <a:xfrm>
                <a:off x="8691" y="6922"/>
                <a:ext cx="46" cy="43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233" name="Oval 159"/>
              <p:cNvSpPr>
                <a:spLocks noChangeArrowheads="1"/>
              </p:cNvSpPr>
              <p:nvPr>
                <p:custDataLst>
                  <p:tags r:id="rId53"/>
                </p:custDataLst>
              </p:nvPr>
            </p:nvSpPr>
            <p:spPr bwMode="auto">
              <a:xfrm>
                <a:off x="8607" y="6922"/>
                <a:ext cx="39" cy="43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234" name="Oval 160"/>
              <p:cNvSpPr>
                <a:spLocks noChangeArrowheads="1"/>
              </p:cNvSpPr>
              <p:nvPr>
                <p:custDataLst>
                  <p:tags r:id="rId54"/>
                </p:custDataLst>
              </p:nvPr>
            </p:nvSpPr>
            <p:spPr bwMode="auto">
              <a:xfrm>
                <a:off x="8525" y="6922"/>
                <a:ext cx="39" cy="43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235" name="Oval 161"/>
              <p:cNvSpPr>
                <a:spLocks noChangeArrowheads="1"/>
              </p:cNvSpPr>
              <p:nvPr>
                <p:custDataLst>
                  <p:tags r:id="rId55"/>
                </p:custDataLst>
              </p:nvPr>
            </p:nvSpPr>
            <p:spPr bwMode="auto">
              <a:xfrm>
                <a:off x="8440" y="6922"/>
                <a:ext cx="39" cy="43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236" name="Oval 162"/>
              <p:cNvSpPr>
                <a:spLocks noChangeArrowheads="1"/>
              </p:cNvSpPr>
              <p:nvPr>
                <p:custDataLst>
                  <p:tags r:id="rId56"/>
                </p:custDataLst>
              </p:nvPr>
            </p:nvSpPr>
            <p:spPr bwMode="auto">
              <a:xfrm>
                <a:off x="8356" y="6922"/>
                <a:ext cx="39" cy="43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237" name="Oval 163"/>
              <p:cNvSpPr>
                <a:spLocks noChangeArrowheads="1"/>
              </p:cNvSpPr>
              <p:nvPr>
                <p:custDataLst>
                  <p:tags r:id="rId57"/>
                </p:custDataLst>
              </p:nvPr>
            </p:nvSpPr>
            <p:spPr bwMode="auto">
              <a:xfrm>
                <a:off x="8271" y="6922"/>
                <a:ext cx="39" cy="43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238" name="Oval 164"/>
              <p:cNvSpPr>
                <a:spLocks noChangeArrowheads="1"/>
              </p:cNvSpPr>
              <p:nvPr>
                <p:custDataLst>
                  <p:tags r:id="rId58"/>
                </p:custDataLst>
              </p:nvPr>
            </p:nvSpPr>
            <p:spPr bwMode="auto">
              <a:xfrm>
                <a:off x="8188" y="6922"/>
                <a:ext cx="39" cy="43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239" name="Oval 165"/>
              <p:cNvSpPr>
                <a:spLocks noChangeArrowheads="1"/>
              </p:cNvSpPr>
              <p:nvPr>
                <p:custDataLst>
                  <p:tags r:id="rId59"/>
                </p:custDataLst>
              </p:nvPr>
            </p:nvSpPr>
            <p:spPr bwMode="auto">
              <a:xfrm>
                <a:off x="8104" y="6922"/>
                <a:ext cx="39" cy="43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240" name="Oval 166"/>
              <p:cNvSpPr>
                <a:spLocks noChangeArrowheads="1"/>
              </p:cNvSpPr>
              <p:nvPr>
                <p:custDataLst>
                  <p:tags r:id="rId60"/>
                </p:custDataLst>
              </p:nvPr>
            </p:nvSpPr>
            <p:spPr bwMode="auto">
              <a:xfrm>
                <a:off x="8019" y="6922"/>
                <a:ext cx="39" cy="43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241" name="Oval 167"/>
              <p:cNvSpPr>
                <a:spLocks noChangeArrowheads="1"/>
              </p:cNvSpPr>
              <p:nvPr>
                <p:custDataLst>
                  <p:tags r:id="rId61"/>
                </p:custDataLst>
              </p:nvPr>
            </p:nvSpPr>
            <p:spPr bwMode="auto">
              <a:xfrm>
                <a:off x="7935" y="6922"/>
                <a:ext cx="42" cy="43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242" name="Oval 168"/>
              <p:cNvSpPr>
                <a:spLocks noChangeArrowheads="1"/>
              </p:cNvSpPr>
              <p:nvPr>
                <p:custDataLst>
                  <p:tags r:id="rId62"/>
                </p:custDataLst>
              </p:nvPr>
            </p:nvSpPr>
            <p:spPr bwMode="auto">
              <a:xfrm>
                <a:off x="7853" y="6922"/>
                <a:ext cx="39" cy="43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243" name="Oval 169"/>
              <p:cNvSpPr>
                <a:spLocks noChangeArrowheads="1"/>
              </p:cNvSpPr>
              <p:nvPr>
                <p:custDataLst>
                  <p:tags r:id="rId63"/>
                </p:custDataLst>
              </p:nvPr>
            </p:nvSpPr>
            <p:spPr bwMode="auto">
              <a:xfrm>
                <a:off x="7768" y="6922"/>
                <a:ext cx="39" cy="43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244" name="Oval 170"/>
              <p:cNvSpPr>
                <a:spLocks noChangeArrowheads="1"/>
              </p:cNvSpPr>
              <p:nvPr>
                <p:custDataLst>
                  <p:tags r:id="rId64"/>
                </p:custDataLst>
              </p:nvPr>
            </p:nvSpPr>
            <p:spPr bwMode="auto">
              <a:xfrm>
                <a:off x="7684" y="6922"/>
                <a:ext cx="39" cy="43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245" name="Oval 171"/>
              <p:cNvSpPr>
                <a:spLocks noChangeArrowheads="1"/>
              </p:cNvSpPr>
              <p:nvPr>
                <p:custDataLst>
                  <p:tags r:id="rId65"/>
                </p:custDataLst>
              </p:nvPr>
            </p:nvSpPr>
            <p:spPr bwMode="auto">
              <a:xfrm>
                <a:off x="7594" y="6922"/>
                <a:ext cx="46" cy="43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246" name="Oval 172"/>
              <p:cNvSpPr>
                <a:spLocks noChangeArrowheads="1"/>
              </p:cNvSpPr>
              <p:nvPr>
                <p:custDataLst>
                  <p:tags r:id="rId66"/>
                </p:custDataLst>
              </p:nvPr>
            </p:nvSpPr>
            <p:spPr bwMode="auto">
              <a:xfrm>
                <a:off x="7510" y="6922"/>
                <a:ext cx="46" cy="43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247" name="Oval 173"/>
              <p:cNvSpPr>
                <a:spLocks noChangeArrowheads="1"/>
              </p:cNvSpPr>
              <p:nvPr>
                <p:custDataLst>
                  <p:tags r:id="rId67"/>
                </p:custDataLst>
              </p:nvPr>
            </p:nvSpPr>
            <p:spPr bwMode="auto">
              <a:xfrm>
                <a:off x="7425" y="6922"/>
                <a:ext cx="46" cy="43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248" name="Oval 174"/>
              <p:cNvSpPr>
                <a:spLocks noChangeArrowheads="1"/>
              </p:cNvSpPr>
              <p:nvPr>
                <p:custDataLst>
                  <p:tags r:id="rId68"/>
                </p:custDataLst>
              </p:nvPr>
            </p:nvSpPr>
            <p:spPr bwMode="auto">
              <a:xfrm>
                <a:off x="7343" y="6922"/>
                <a:ext cx="43" cy="43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249" name="Oval 175"/>
              <p:cNvSpPr>
                <a:spLocks noChangeArrowheads="1"/>
              </p:cNvSpPr>
              <p:nvPr>
                <p:custDataLst>
                  <p:tags r:id="rId69"/>
                </p:custDataLst>
              </p:nvPr>
            </p:nvSpPr>
            <p:spPr bwMode="auto">
              <a:xfrm>
                <a:off x="7259" y="6922"/>
                <a:ext cx="46" cy="43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250" name="Oval 176"/>
              <p:cNvSpPr>
                <a:spLocks noChangeArrowheads="1"/>
              </p:cNvSpPr>
              <p:nvPr>
                <p:custDataLst>
                  <p:tags r:id="rId70"/>
                </p:custDataLst>
              </p:nvPr>
            </p:nvSpPr>
            <p:spPr bwMode="auto">
              <a:xfrm>
                <a:off x="7174" y="6922"/>
                <a:ext cx="46" cy="43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251" name="Oval 177"/>
              <p:cNvSpPr>
                <a:spLocks noChangeArrowheads="1"/>
              </p:cNvSpPr>
              <p:nvPr>
                <p:custDataLst>
                  <p:tags r:id="rId71"/>
                </p:custDataLst>
              </p:nvPr>
            </p:nvSpPr>
            <p:spPr bwMode="auto">
              <a:xfrm>
                <a:off x="7092" y="6922"/>
                <a:ext cx="43" cy="43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252" name="Oval 178"/>
              <p:cNvSpPr>
                <a:spLocks noChangeArrowheads="1"/>
              </p:cNvSpPr>
              <p:nvPr>
                <p:custDataLst>
                  <p:tags r:id="rId72"/>
                </p:custDataLst>
              </p:nvPr>
            </p:nvSpPr>
            <p:spPr bwMode="auto">
              <a:xfrm>
                <a:off x="7008" y="6922"/>
                <a:ext cx="46" cy="43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253" name="Oval 179"/>
              <p:cNvSpPr>
                <a:spLocks noChangeArrowheads="1"/>
              </p:cNvSpPr>
              <p:nvPr>
                <p:custDataLst>
                  <p:tags r:id="rId73"/>
                </p:custDataLst>
              </p:nvPr>
            </p:nvSpPr>
            <p:spPr bwMode="auto">
              <a:xfrm>
                <a:off x="6923" y="6922"/>
                <a:ext cx="46" cy="43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254" name="Oval 180"/>
              <p:cNvSpPr>
                <a:spLocks noChangeArrowheads="1"/>
              </p:cNvSpPr>
              <p:nvPr>
                <p:custDataLst>
                  <p:tags r:id="rId74"/>
                </p:custDataLst>
              </p:nvPr>
            </p:nvSpPr>
            <p:spPr bwMode="auto">
              <a:xfrm>
                <a:off x="6839" y="6922"/>
                <a:ext cx="46" cy="43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255" name="Oval 181"/>
              <p:cNvSpPr>
                <a:spLocks noChangeArrowheads="1"/>
              </p:cNvSpPr>
              <p:nvPr>
                <p:custDataLst>
                  <p:tags r:id="rId75"/>
                </p:custDataLst>
              </p:nvPr>
            </p:nvSpPr>
            <p:spPr bwMode="auto">
              <a:xfrm>
                <a:off x="6757" y="6922"/>
                <a:ext cx="43" cy="43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256" name="Oval 182"/>
              <p:cNvSpPr>
                <a:spLocks noChangeArrowheads="1"/>
              </p:cNvSpPr>
              <p:nvPr>
                <p:custDataLst>
                  <p:tags r:id="rId76"/>
                </p:custDataLst>
              </p:nvPr>
            </p:nvSpPr>
            <p:spPr bwMode="auto">
              <a:xfrm>
                <a:off x="6672" y="6922"/>
                <a:ext cx="46" cy="43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257" name="Oval 183"/>
              <p:cNvSpPr>
                <a:spLocks noChangeArrowheads="1"/>
              </p:cNvSpPr>
              <p:nvPr>
                <p:custDataLst>
                  <p:tags r:id="rId77"/>
                </p:custDataLst>
              </p:nvPr>
            </p:nvSpPr>
            <p:spPr bwMode="auto">
              <a:xfrm>
                <a:off x="6588" y="6922"/>
                <a:ext cx="46" cy="43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258" name="Oval 184"/>
              <p:cNvSpPr>
                <a:spLocks noChangeArrowheads="1"/>
              </p:cNvSpPr>
              <p:nvPr>
                <p:custDataLst>
                  <p:tags r:id="rId78"/>
                </p:custDataLst>
              </p:nvPr>
            </p:nvSpPr>
            <p:spPr bwMode="auto">
              <a:xfrm>
                <a:off x="6503" y="6922"/>
                <a:ext cx="46" cy="43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259" name="Oval 185"/>
              <p:cNvSpPr>
                <a:spLocks noChangeArrowheads="1"/>
              </p:cNvSpPr>
              <p:nvPr>
                <p:custDataLst>
                  <p:tags r:id="rId79"/>
                </p:custDataLst>
              </p:nvPr>
            </p:nvSpPr>
            <p:spPr bwMode="auto">
              <a:xfrm>
                <a:off x="6421" y="6922"/>
                <a:ext cx="43" cy="43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260" name="Oval 186"/>
              <p:cNvSpPr>
                <a:spLocks noChangeArrowheads="1"/>
              </p:cNvSpPr>
              <p:nvPr>
                <p:custDataLst>
                  <p:tags r:id="rId80"/>
                </p:custDataLst>
              </p:nvPr>
            </p:nvSpPr>
            <p:spPr bwMode="auto">
              <a:xfrm>
                <a:off x="6337" y="6922"/>
                <a:ext cx="46" cy="43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261" name="Oval 187"/>
              <p:cNvSpPr>
                <a:spLocks noChangeArrowheads="1"/>
              </p:cNvSpPr>
              <p:nvPr>
                <p:custDataLst>
                  <p:tags r:id="rId81"/>
                </p:custDataLst>
              </p:nvPr>
            </p:nvSpPr>
            <p:spPr bwMode="auto">
              <a:xfrm>
                <a:off x="6252" y="6922"/>
                <a:ext cx="46" cy="43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262" name="Oval 188"/>
              <p:cNvSpPr>
                <a:spLocks noChangeArrowheads="1"/>
              </p:cNvSpPr>
              <p:nvPr>
                <p:custDataLst>
                  <p:tags r:id="rId82"/>
                </p:custDataLst>
              </p:nvPr>
            </p:nvSpPr>
            <p:spPr bwMode="auto">
              <a:xfrm>
                <a:off x="6170" y="6922"/>
                <a:ext cx="43" cy="43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263" name="Oval 189"/>
              <p:cNvSpPr>
                <a:spLocks noChangeArrowheads="1"/>
              </p:cNvSpPr>
              <p:nvPr>
                <p:custDataLst>
                  <p:tags r:id="rId83"/>
                </p:custDataLst>
              </p:nvPr>
            </p:nvSpPr>
            <p:spPr bwMode="auto">
              <a:xfrm>
                <a:off x="6086" y="6922"/>
                <a:ext cx="46" cy="43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264" name="Oval 190"/>
              <p:cNvSpPr>
                <a:spLocks noChangeArrowheads="1"/>
              </p:cNvSpPr>
              <p:nvPr>
                <p:custDataLst>
                  <p:tags r:id="rId84"/>
                </p:custDataLst>
              </p:nvPr>
            </p:nvSpPr>
            <p:spPr bwMode="auto">
              <a:xfrm>
                <a:off x="6001" y="6922"/>
                <a:ext cx="46" cy="43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265" name="Oval 191"/>
              <p:cNvSpPr>
                <a:spLocks noChangeArrowheads="1"/>
              </p:cNvSpPr>
              <p:nvPr>
                <p:custDataLst>
                  <p:tags r:id="rId85"/>
                </p:custDataLst>
              </p:nvPr>
            </p:nvSpPr>
            <p:spPr bwMode="auto">
              <a:xfrm>
                <a:off x="5917" y="6922"/>
                <a:ext cx="46" cy="43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266" name="Oval 192"/>
              <p:cNvSpPr>
                <a:spLocks noChangeArrowheads="1"/>
              </p:cNvSpPr>
              <p:nvPr>
                <p:custDataLst>
                  <p:tags r:id="rId86"/>
                </p:custDataLst>
              </p:nvPr>
            </p:nvSpPr>
            <p:spPr bwMode="auto">
              <a:xfrm>
                <a:off x="5835" y="6922"/>
                <a:ext cx="43" cy="43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267" name="Freeform 193"/>
              <p:cNvSpPr/>
              <p:nvPr>
                <p:custDataLst>
                  <p:tags r:id="rId87"/>
                </p:custDataLst>
              </p:nvPr>
            </p:nvSpPr>
            <p:spPr bwMode="auto">
              <a:xfrm>
                <a:off x="5750" y="6915"/>
                <a:ext cx="46" cy="46"/>
              </a:xfrm>
              <a:custGeom>
                <a:avLst/>
                <a:gdLst>
                  <a:gd name="T0" fmla="*/ 0 w 7"/>
                  <a:gd name="T1" fmla="*/ 2 h 7"/>
                  <a:gd name="T2" fmla="*/ 4 w 7"/>
                  <a:gd name="T3" fmla="*/ 0 h 7"/>
                  <a:gd name="T4" fmla="*/ 7 w 7"/>
                  <a:gd name="T5" fmla="*/ 4 h 7"/>
                  <a:gd name="T6" fmla="*/ 3 w 7"/>
                  <a:gd name="T7" fmla="*/ 7 h 7"/>
                  <a:gd name="T8" fmla="*/ 0 w 7"/>
                  <a:gd name="T9" fmla="*/ 2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7">
                    <a:moveTo>
                      <a:pt x="0" y="2"/>
                    </a:moveTo>
                    <a:cubicBezTo>
                      <a:pt x="1" y="1"/>
                      <a:pt x="3" y="0"/>
                      <a:pt x="4" y="0"/>
                    </a:cubicBezTo>
                    <a:cubicBezTo>
                      <a:pt x="6" y="0"/>
                      <a:pt x="7" y="2"/>
                      <a:pt x="7" y="4"/>
                    </a:cubicBezTo>
                    <a:cubicBezTo>
                      <a:pt x="7" y="6"/>
                      <a:pt x="5" y="7"/>
                      <a:pt x="3" y="7"/>
                    </a:cubicBezTo>
                    <a:cubicBezTo>
                      <a:pt x="1" y="6"/>
                      <a:pt x="0" y="4"/>
                      <a:pt x="0" y="2"/>
                    </a:cubicBezTo>
                    <a:close/>
                  </a:path>
                </a:pathLst>
              </a:cu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268" name="Freeform 194"/>
              <p:cNvSpPr/>
              <p:nvPr>
                <p:custDataLst>
                  <p:tags r:id="rId88"/>
                </p:custDataLst>
              </p:nvPr>
            </p:nvSpPr>
            <p:spPr bwMode="auto">
              <a:xfrm>
                <a:off x="5666" y="6881"/>
                <a:ext cx="53" cy="53"/>
              </a:xfrm>
              <a:custGeom>
                <a:avLst/>
                <a:gdLst>
                  <a:gd name="T0" fmla="*/ 1 w 8"/>
                  <a:gd name="T1" fmla="*/ 2 h 8"/>
                  <a:gd name="T2" fmla="*/ 6 w 8"/>
                  <a:gd name="T3" fmla="*/ 1 h 8"/>
                  <a:gd name="T4" fmla="*/ 7 w 8"/>
                  <a:gd name="T5" fmla="*/ 5 h 8"/>
                  <a:gd name="T6" fmla="*/ 3 w 8"/>
                  <a:gd name="T7" fmla="*/ 7 h 8"/>
                  <a:gd name="T8" fmla="*/ 1 w 8"/>
                  <a:gd name="T9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8">
                    <a:moveTo>
                      <a:pt x="1" y="2"/>
                    </a:moveTo>
                    <a:cubicBezTo>
                      <a:pt x="2" y="1"/>
                      <a:pt x="4" y="0"/>
                      <a:pt x="6" y="1"/>
                    </a:cubicBezTo>
                    <a:cubicBezTo>
                      <a:pt x="8" y="2"/>
                      <a:pt x="8" y="4"/>
                      <a:pt x="7" y="5"/>
                    </a:cubicBezTo>
                    <a:cubicBezTo>
                      <a:pt x="7" y="7"/>
                      <a:pt x="5" y="8"/>
                      <a:pt x="3" y="7"/>
                    </a:cubicBezTo>
                    <a:cubicBezTo>
                      <a:pt x="1" y="6"/>
                      <a:pt x="0" y="4"/>
                      <a:pt x="1" y="2"/>
                    </a:cubicBezTo>
                    <a:close/>
                  </a:path>
                </a:pathLst>
              </a:cu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269" name="Freeform 195"/>
              <p:cNvSpPr/>
              <p:nvPr>
                <p:custDataLst>
                  <p:tags r:id="rId89"/>
                </p:custDataLst>
              </p:nvPr>
            </p:nvSpPr>
            <p:spPr bwMode="auto">
              <a:xfrm>
                <a:off x="5603" y="6838"/>
                <a:ext cx="51" cy="43"/>
              </a:xfrm>
              <a:custGeom>
                <a:avLst/>
                <a:gdLst>
                  <a:gd name="T0" fmla="*/ 2 w 8"/>
                  <a:gd name="T1" fmla="*/ 1 h 7"/>
                  <a:gd name="T2" fmla="*/ 6 w 8"/>
                  <a:gd name="T3" fmla="*/ 1 h 7"/>
                  <a:gd name="T4" fmla="*/ 6 w 8"/>
                  <a:gd name="T5" fmla="*/ 6 h 7"/>
                  <a:gd name="T6" fmla="*/ 2 w 8"/>
                  <a:gd name="T7" fmla="*/ 6 h 7"/>
                  <a:gd name="T8" fmla="*/ 2 w 8"/>
                  <a:gd name="T9" fmla="*/ 1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7">
                    <a:moveTo>
                      <a:pt x="2" y="1"/>
                    </a:moveTo>
                    <a:cubicBezTo>
                      <a:pt x="3" y="0"/>
                      <a:pt x="5" y="0"/>
                      <a:pt x="6" y="1"/>
                    </a:cubicBezTo>
                    <a:cubicBezTo>
                      <a:pt x="8" y="2"/>
                      <a:pt x="8" y="4"/>
                      <a:pt x="6" y="6"/>
                    </a:cubicBezTo>
                    <a:cubicBezTo>
                      <a:pt x="5" y="7"/>
                      <a:pt x="3" y="7"/>
                      <a:pt x="2" y="6"/>
                    </a:cubicBezTo>
                    <a:cubicBezTo>
                      <a:pt x="0" y="4"/>
                      <a:pt x="0" y="2"/>
                      <a:pt x="2" y="1"/>
                    </a:cubicBezTo>
                    <a:close/>
                  </a:path>
                </a:pathLst>
              </a:cu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270" name="Freeform 196"/>
              <p:cNvSpPr/>
              <p:nvPr>
                <p:custDataLst>
                  <p:tags r:id="rId90"/>
                </p:custDataLst>
              </p:nvPr>
            </p:nvSpPr>
            <p:spPr bwMode="auto">
              <a:xfrm>
                <a:off x="5550" y="6766"/>
                <a:ext cx="53" cy="53"/>
              </a:xfrm>
              <a:custGeom>
                <a:avLst/>
                <a:gdLst>
                  <a:gd name="T0" fmla="*/ 2 w 8"/>
                  <a:gd name="T1" fmla="*/ 1 h 8"/>
                  <a:gd name="T2" fmla="*/ 7 w 8"/>
                  <a:gd name="T3" fmla="*/ 2 h 8"/>
                  <a:gd name="T4" fmla="*/ 6 w 8"/>
                  <a:gd name="T5" fmla="*/ 7 h 8"/>
                  <a:gd name="T6" fmla="*/ 1 w 8"/>
                  <a:gd name="T7" fmla="*/ 6 h 8"/>
                  <a:gd name="T8" fmla="*/ 2 w 8"/>
                  <a:gd name="T9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8">
                    <a:moveTo>
                      <a:pt x="2" y="1"/>
                    </a:moveTo>
                    <a:cubicBezTo>
                      <a:pt x="4" y="0"/>
                      <a:pt x="6" y="1"/>
                      <a:pt x="7" y="2"/>
                    </a:cubicBezTo>
                    <a:cubicBezTo>
                      <a:pt x="8" y="4"/>
                      <a:pt x="7" y="6"/>
                      <a:pt x="6" y="7"/>
                    </a:cubicBezTo>
                    <a:cubicBezTo>
                      <a:pt x="4" y="8"/>
                      <a:pt x="2" y="8"/>
                      <a:pt x="1" y="6"/>
                    </a:cubicBezTo>
                    <a:cubicBezTo>
                      <a:pt x="0" y="4"/>
                      <a:pt x="1" y="2"/>
                      <a:pt x="2" y="1"/>
                    </a:cubicBezTo>
                    <a:close/>
                  </a:path>
                </a:pathLst>
              </a:cu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271" name="Freeform 197"/>
              <p:cNvSpPr/>
              <p:nvPr>
                <p:custDataLst>
                  <p:tags r:id="rId91"/>
                </p:custDataLst>
              </p:nvPr>
            </p:nvSpPr>
            <p:spPr bwMode="auto">
              <a:xfrm>
                <a:off x="5518" y="6688"/>
                <a:ext cx="51" cy="53"/>
              </a:xfrm>
              <a:custGeom>
                <a:avLst/>
                <a:gdLst>
                  <a:gd name="T0" fmla="*/ 4 w 8"/>
                  <a:gd name="T1" fmla="*/ 1 h 8"/>
                  <a:gd name="T2" fmla="*/ 8 w 8"/>
                  <a:gd name="T3" fmla="*/ 3 h 8"/>
                  <a:gd name="T4" fmla="*/ 5 w 8"/>
                  <a:gd name="T5" fmla="*/ 7 h 8"/>
                  <a:gd name="T6" fmla="*/ 1 w 8"/>
                  <a:gd name="T7" fmla="*/ 5 h 8"/>
                  <a:gd name="T8" fmla="*/ 4 w 8"/>
                  <a:gd name="T9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8">
                    <a:moveTo>
                      <a:pt x="4" y="1"/>
                    </a:moveTo>
                    <a:cubicBezTo>
                      <a:pt x="6" y="0"/>
                      <a:pt x="7" y="2"/>
                      <a:pt x="8" y="3"/>
                    </a:cubicBezTo>
                    <a:cubicBezTo>
                      <a:pt x="8" y="5"/>
                      <a:pt x="7" y="7"/>
                      <a:pt x="5" y="7"/>
                    </a:cubicBezTo>
                    <a:cubicBezTo>
                      <a:pt x="3" y="8"/>
                      <a:pt x="1" y="7"/>
                      <a:pt x="1" y="5"/>
                    </a:cubicBezTo>
                    <a:cubicBezTo>
                      <a:pt x="0" y="3"/>
                      <a:pt x="2" y="1"/>
                      <a:pt x="4" y="1"/>
                    </a:cubicBezTo>
                    <a:close/>
                  </a:path>
                </a:pathLst>
              </a:cu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272" name="Freeform 198"/>
              <p:cNvSpPr/>
              <p:nvPr>
                <p:custDataLst>
                  <p:tags r:id="rId92"/>
                </p:custDataLst>
              </p:nvPr>
            </p:nvSpPr>
            <p:spPr bwMode="auto">
              <a:xfrm>
                <a:off x="5518" y="6611"/>
                <a:ext cx="43" cy="46"/>
              </a:xfrm>
              <a:custGeom>
                <a:avLst/>
                <a:gdLst>
                  <a:gd name="T0" fmla="*/ 3 w 7"/>
                  <a:gd name="T1" fmla="*/ 0 h 7"/>
                  <a:gd name="T2" fmla="*/ 7 w 7"/>
                  <a:gd name="T3" fmla="*/ 3 h 7"/>
                  <a:gd name="T4" fmla="*/ 3 w 7"/>
                  <a:gd name="T5" fmla="*/ 6 h 7"/>
                  <a:gd name="T6" fmla="*/ 0 w 7"/>
                  <a:gd name="T7" fmla="*/ 3 h 7"/>
                  <a:gd name="T8" fmla="*/ 3 w 7"/>
                  <a:gd name="T9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7">
                    <a:moveTo>
                      <a:pt x="3" y="0"/>
                    </a:moveTo>
                    <a:cubicBezTo>
                      <a:pt x="5" y="0"/>
                      <a:pt x="7" y="1"/>
                      <a:pt x="7" y="3"/>
                    </a:cubicBezTo>
                    <a:cubicBezTo>
                      <a:pt x="7" y="5"/>
                      <a:pt x="5" y="6"/>
                      <a:pt x="3" y="6"/>
                    </a:cubicBezTo>
                    <a:cubicBezTo>
                      <a:pt x="1" y="7"/>
                      <a:pt x="0" y="5"/>
                      <a:pt x="0" y="3"/>
                    </a:cubicBezTo>
                    <a:cubicBezTo>
                      <a:pt x="0" y="1"/>
                      <a:pt x="1" y="0"/>
                      <a:pt x="3" y="0"/>
                    </a:cubicBezTo>
                    <a:close/>
                  </a:path>
                </a:pathLst>
              </a:cu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273" name="Oval 199"/>
              <p:cNvSpPr>
                <a:spLocks noChangeArrowheads="1"/>
              </p:cNvSpPr>
              <p:nvPr>
                <p:custDataLst>
                  <p:tags r:id="rId93"/>
                </p:custDataLst>
              </p:nvPr>
            </p:nvSpPr>
            <p:spPr bwMode="auto">
              <a:xfrm>
                <a:off x="5518" y="6526"/>
                <a:ext cx="43" cy="39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274" name="Oval 200"/>
              <p:cNvSpPr>
                <a:spLocks noChangeArrowheads="1"/>
              </p:cNvSpPr>
              <p:nvPr>
                <p:custDataLst>
                  <p:tags r:id="rId94"/>
                </p:custDataLst>
              </p:nvPr>
            </p:nvSpPr>
            <p:spPr bwMode="auto">
              <a:xfrm>
                <a:off x="5518" y="6442"/>
                <a:ext cx="43" cy="39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275" name="Oval 201"/>
              <p:cNvSpPr>
                <a:spLocks noChangeArrowheads="1"/>
              </p:cNvSpPr>
              <p:nvPr>
                <p:custDataLst>
                  <p:tags r:id="rId95"/>
                </p:custDataLst>
              </p:nvPr>
            </p:nvSpPr>
            <p:spPr bwMode="auto">
              <a:xfrm>
                <a:off x="5518" y="6357"/>
                <a:ext cx="43" cy="39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276" name="Oval 202"/>
              <p:cNvSpPr>
                <a:spLocks noChangeArrowheads="1"/>
              </p:cNvSpPr>
              <p:nvPr>
                <p:custDataLst>
                  <p:tags r:id="rId96"/>
                </p:custDataLst>
              </p:nvPr>
            </p:nvSpPr>
            <p:spPr bwMode="auto">
              <a:xfrm>
                <a:off x="5518" y="6275"/>
                <a:ext cx="43" cy="39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277" name="Oval 203"/>
              <p:cNvSpPr>
                <a:spLocks noChangeArrowheads="1"/>
              </p:cNvSpPr>
              <p:nvPr>
                <p:custDataLst>
                  <p:tags r:id="rId97"/>
                </p:custDataLst>
              </p:nvPr>
            </p:nvSpPr>
            <p:spPr bwMode="auto">
              <a:xfrm>
                <a:off x="5518" y="6191"/>
                <a:ext cx="43" cy="39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278" name="Oval 204"/>
              <p:cNvSpPr>
                <a:spLocks noChangeArrowheads="1"/>
              </p:cNvSpPr>
              <p:nvPr>
                <p:custDataLst>
                  <p:tags r:id="rId98"/>
                </p:custDataLst>
              </p:nvPr>
            </p:nvSpPr>
            <p:spPr bwMode="auto">
              <a:xfrm>
                <a:off x="5518" y="6106"/>
                <a:ext cx="43" cy="39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279" name="Oval 205"/>
              <p:cNvSpPr>
                <a:spLocks noChangeArrowheads="1"/>
              </p:cNvSpPr>
              <p:nvPr>
                <p:custDataLst>
                  <p:tags r:id="rId99"/>
                </p:custDataLst>
              </p:nvPr>
            </p:nvSpPr>
            <p:spPr bwMode="auto">
              <a:xfrm>
                <a:off x="5518" y="6022"/>
                <a:ext cx="43" cy="39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280" name="Oval 206"/>
              <p:cNvSpPr>
                <a:spLocks noChangeArrowheads="1"/>
              </p:cNvSpPr>
              <p:nvPr>
                <p:custDataLst>
                  <p:tags r:id="rId100"/>
                </p:custDataLst>
              </p:nvPr>
            </p:nvSpPr>
            <p:spPr bwMode="auto">
              <a:xfrm>
                <a:off x="5518" y="5937"/>
                <a:ext cx="43" cy="39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281" name="Oval 207"/>
              <p:cNvSpPr>
                <a:spLocks noChangeArrowheads="1"/>
              </p:cNvSpPr>
              <p:nvPr>
                <p:custDataLst>
                  <p:tags r:id="rId101"/>
                </p:custDataLst>
              </p:nvPr>
            </p:nvSpPr>
            <p:spPr bwMode="auto">
              <a:xfrm>
                <a:off x="5518" y="5853"/>
                <a:ext cx="43" cy="39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282" name="Oval 208"/>
              <p:cNvSpPr>
                <a:spLocks noChangeArrowheads="1"/>
              </p:cNvSpPr>
              <p:nvPr>
                <p:custDataLst>
                  <p:tags r:id="rId102"/>
                </p:custDataLst>
              </p:nvPr>
            </p:nvSpPr>
            <p:spPr bwMode="auto">
              <a:xfrm>
                <a:off x="5518" y="5768"/>
                <a:ext cx="43" cy="39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283" name="Oval 209"/>
              <p:cNvSpPr>
                <a:spLocks noChangeArrowheads="1"/>
              </p:cNvSpPr>
              <p:nvPr>
                <p:custDataLst>
                  <p:tags r:id="rId103"/>
                </p:custDataLst>
              </p:nvPr>
            </p:nvSpPr>
            <p:spPr bwMode="auto">
              <a:xfrm>
                <a:off x="5518" y="5679"/>
                <a:ext cx="43" cy="46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284" name="Oval 210"/>
              <p:cNvSpPr>
                <a:spLocks noChangeArrowheads="1"/>
              </p:cNvSpPr>
              <p:nvPr>
                <p:custDataLst>
                  <p:tags r:id="rId104"/>
                </p:custDataLst>
              </p:nvPr>
            </p:nvSpPr>
            <p:spPr bwMode="auto">
              <a:xfrm>
                <a:off x="5518" y="5594"/>
                <a:ext cx="43" cy="46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285" name="Oval 211"/>
              <p:cNvSpPr>
                <a:spLocks noChangeArrowheads="1"/>
              </p:cNvSpPr>
              <p:nvPr>
                <p:custDataLst>
                  <p:tags r:id="rId105"/>
                </p:custDataLst>
              </p:nvPr>
            </p:nvSpPr>
            <p:spPr bwMode="auto">
              <a:xfrm>
                <a:off x="5518" y="5510"/>
                <a:ext cx="43" cy="46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286" name="Oval 212"/>
              <p:cNvSpPr>
                <a:spLocks noChangeArrowheads="1"/>
              </p:cNvSpPr>
              <p:nvPr>
                <p:custDataLst>
                  <p:tags r:id="rId106"/>
                </p:custDataLst>
              </p:nvPr>
            </p:nvSpPr>
            <p:spPr bwMode="auto">
              <a:xfrm>
                <a:off x="5518" y="5425"/>
                <a:ext cx="43" cy="46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287" name="Oval 213"/>
              <p:cNvSpPr>
                <a:spLocks noChangeArrowheads="1"/>
              </p:cNvSpPr>
              <p:nvPr>
                <p:custDataLst>
                  <p:tags r:id="rId107"/>
                </p:custDataLst>
              </p:nvPr>
            </p:nvSpPr>
            <p:spPr bwMode="auto">
              <a:xfrm>
                <a:off x="5518" y="5341"/>
                <a:ext cx="43" cy="46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288" name="Oval 214"/>
              <p:cNvSpPr>
                <a:spLocks noChangeArrowheads="1"/>
              </p:cNvSpPr>
              <p:nvPr>
                <p:custDataLst>
                  <p:tags r:id="rId108"/>
                </p:custDataLst>
              </p:nvPr>
            </p:nvSpPr>
            <p:spPr bwMode="auto">
              <a:xfrm>
                <a:off x="5518" y="5258"/>
                <a:ext cx="43" cy="43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289" name="Oval 215"/>
              <p:cNvSpPr>
                <a:spLocks noChangeArrowheads="1"/>
              </p:cNvSpPr>
              <p:nvPr>
                <p:custDataLst>
                  <p:tags r:id="rId109"/>
                </p:custDataLst>
              </p:nvPr>
            </p:nvSpPr>
            <p:spPr bwMode="auto">
              <a:xfrm>
                <a:off x="5518" y="5173"/>
                <a:ext cx="43" cy="46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290" name="Oval 216"/>
              <p:cNvSpPr>
                <a:spLocks noChangeArrowheads="1"/>
              </p:cNvSpPr>
              <p:nvPr>
                <p:custDataLst>
                  <p:tags r:id="rId110"/>
                </p:custDataLst>
              </p:nvPr>
            </p:nvSpPr>
            <p:spPr bwMode="auto">
              <a:xfrm>
                <a:off x="5518" y="5089"/>
                <a:ext cx="43" cy="46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291" name="Oval 217"/>
              <p:cNvSpPr>
                <a:spLocks noChangeArrowheads="1"/>
              </p:cNvSpPr>
              <p:nvPr>
                <p:custDataLst>
                  <p:tags r:id="rId111"/>
                </p:custDataLst>
              </p:nvPr>
            </p:nvSpPr>
            <p:spPr bwMode="auto">
              <a:xfrm>
                <a:off x="5518" y="5004"/>
                <a:ext cx="43" cy="46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292" name="Oval 218"/>
              <p:cNvSpPr>
                <a:spLocks noChangeArrowheads="1"/>
              </p:cNvSpPr>
              <p:nvPr>
                <p:custDataLst>
                  <p:tags r:id="rId112"/>
                </p:custDataLst>
              </p:nvPr>
            </p:nvSpPr>
            <p:spPr bwMode="auto">
              <a:xfrm>
                <a:off x="5518" y="4920"/>
                <a:ext cx="43" cy="46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293" name="Oval 219"/>
              <p:cNvSpPr>
                <a:spLocks noChangeArrowheads="1"/>
              </p:cNvSpPr>
              <p:nvPr>
                <p:custDataLst>
                  <p:tags r:id="rId113"/>
                </p:custDataLst>
              </p:nvPr>
            </p:nvSpPr>
            <p:spPr bwMode="auto">
              <a:xfrm>
                <a:off x="5518" y="4835"/>
                <a:ext cx="43" cy="46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294" name="Oval 220"/>
              <p:cNvSpPr>
                <a:spLocks noChangeArrowheads="1"/>
              </p:cNvSpPr>
              <p:nvPr>
                <p:custDataLst>
                  <p:tags r:id="rId114"/>
                </p:custDataLst>
              </p:nvPr>
            </p:nvSpPr>
            <p:spPr bwMode="auto">
              <a:xfrm>
                <a:off x="5518" y="4753"/>
                <a:ext cx="43" cy="43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295" name="Oval 221"/>
              <p:cNvSpPr>
                <a:spLocks noChangeArrowheads="1"/>
              </p:cNvSpPr>
              <p:nvPr>
                <p:custDataLst>
                  <p:tags r:id="rId115"/>
                </p:custDataLst>
              </p:nvPr>
            </p:nvSpPr>
            <p:spPr bwMode="auto">
              <a:xfrm>
                <a:off x="5518" y="4669"/>
                <a:ext cx="43" cy="43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296" name="Oval 222"/>
              <p:cNvSpPr>
                <a:spLocks noChangeArrowheads="1"/>
              </p:cNvSpPr>
              <p:nvPr>
                <p:custDataLst>
                  <p:tags r:id="rId116"/>
                </p:custDataLst>
              </p:nvPr>
            </p:nvSpPr>
            <p:spPr bwMode="auto">
              <a:xfrm>
                <a:off x="5518" y="4584"/>
                <a:ext cx="43" cy="46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297" name="Oval 223"/>
              <p:cNvSpPr>
                <a:spLocks noChangeArrowheads="1"/>
              </p:cNvSpPr>
              <p:nvPr>
                <p:custDataLst>
                  <p:tags r:id="rId117"/>
                </p:custDataLst>
              </p:nvPr>
            </p:nvSpPr>
            <p:spPr bwMode="auto">
              <a:xfrm>
                <a:off x="5518" y="4500"/>
                <a:ext cx="43" cy="46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298" name="Oval 224"/>
              <p:cNvSpPr>
                <a:spLocks noChangeArrowheads="1"/>
              </p:cNvSpPr>
              <p:nvPr>
                <p:custDataLst>
                  <p:tags r:id="rId118"/>
                </p:custDataLst>
              </p:nvPr>
            </p:nvSpPr>
            <p:spPr bwMode="auto">
              <a:xfrm>
                <a:off x="5518" y="4415"/>
                <a:ext cx="43" cy="46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299" name="Oval 225"/>
              <p:cNvSpPr>
                <a:spLocks noChangeArrowheads="1"/>
              </p:cNvSpPr>
              <p:nvPr>
                <p:custDataLst>
                  <p:tags r:id="rId119"/>
                </p:custDataLst>
              </p:nvPr>
            </p:nvSpPr>
            <p:spPr bwMode="auto">
              <a:xfrm>
                <a:off x="5518" y="4331"/>
                <a:ext cx="43" cy="46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300" name="Oval 226"/>
              <p:cNvSpPr>
                <a:spLocks noChangeArrowheads="1"/>
              </p:cNvSpPr>
              <p:nvPr>
                <p:custDataLst>
                  <p:tags r:id="rId120"/>
                </p:custDataLst>
              </p:nvPr>
            </p:nvSpPr>
            <p:spPr bwMode="auto">
              <a:xfrm>
                <a:off x="5518" y="4246"/>
                <a:ext cx="43" cy="46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301" name="Oval 227"/>
              <p:cNvSpPr>
                <a:spLocks noChangeArrowheads="1"/>
              </p:cNvSpPr>
              <p:nvPr>
                <p:custDataLst>
                  <p:tags r:id="rId121"/>
                </p:custDataLst>
              </p:nvPr>
            </p:nvSpPr>
            <p:spPr bwMode="auto">
              <a:xfrm>
                <a:off x="5518" y="4164"/>
                <a:ext cx="43" cy="43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302" name="Oval 228"/>
              <p:cNvSpPr>
                <a:spLocks noChangeArrowheads="1"/>
              </p:cNvSpPr>
              <p:nvPr>
                <p:custDataLst>
                  <p:tags r:id="rId122"/>
                </p:custDataLst>
              </p:nvPr>
            </p:nvSpPr>
            <p:spPr bwMode="auto">
              <a:xfrm>
                <a:off x="5518" y="4080"/>
                <a:ext cx="43" cy="43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303" name="Freeform 229"/>
              <p:cNvSpPr/>
              <p:nvPr>
                <p:custDataLst>
                  <p:tags r:id="rId123"/>
                </p:custDataLst>
              </p:nvPr>
            </p:nvSpPr>
            <p:spPr bwMode="auto">
              <a:xfrm>
                <a:off x="5518" y="3995"/>
                <a:ext cx="43" cy="46"/>
              </a:xfrm>
              <a:custGeom>
                <a:avLst/>
                <a:gdLst>
                  <a:gd name="T0" fmla="*/ 3 w 7"/>
                  <a:gd name="T1" fmla="*/ 0 h 7"/>
                  <a:gd name="T2" fmla="*/ 7 w 7"/>
                  <a:gd name="T3" fmla="*/ 4 h 7"/>
                  <a:gd name="T4" fmla="*/ 3 w 7"/>
                  <a:gd name="T5" fmla="*/ 7 h 7"/>
                  <a:gd name="T6" fmla="*/ 0 w 7"/>
                  <a:gd name="T7" fmla="*/ 4 h 7"/>
                  <a:gd name="T8" fmla="*/ 3 w 7"/>
                  <a:gd name="T9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7">
                    <a:moveTo>
                      <a:pt x="3" y="0"/>
                    </a:moveTo>
                    <a:cubicBezTo>
                      <a:pt x="5" y="0"/>
                      <a:pt x="7" y="2"/>
                      <a:pt x="7" y="4"/>
                    </a:cubicBezTo>
                    <a:cubicBezTo>
                      <a:pt x="6" y="5"/>
                      <a:pt x="5" y="7"/>
                      <a:pt x="3" y="7"/>
                    </a:cubicBezTo>
                    <a:cubicBezTo>
                      <a:pt x="1" y="7"/>
                      <a:pt x="0" y="6"/>
                      <a:pt x="0" y="4"/>
                    </a:cubicBezTo>
                    <a:cubicBezTo>
                      <a:pt x="0" y="1"/>
                      <a:pt x="1" y="0"/>
                      <a:pt x="3" y="0"/>
                    </a:cubicBezTo>
                    <a:close/>
                  </a:path>
                </a:pathLst>
              </a:cu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304" name="Freeform 230"/>
              <p:cNvSpPr/>
              <p:nvPr>
                <p:custDataLst>
                  <p:tags r:id="rId124"/>
                </p:custDataLst>
              </p:nvPr>
            </p:nvSpPr>
            <p:spPr bwMode="auto">
              <a:xfrm>
                <a:off x="5523" y="3911"/>
                <a:ext cx="53" cy="51"/>
              </a:xfrm>
              <a:custGeom>
                <a:avLst/>
                <a:gdLst>
                  <a:gd name="T0" fmla="*/ 5 w 8"/>
                  <a:gd name="T1" fmla="*/ 1 h 8"/>
                  <a:gd name="T2" fmla="*/ 8 w 8"/>
                  <a:gd name="T3" fmla="*/ 5 h 8"/>
                  <a:gd name="T4" fmla="*/ 3 w 8"/>
                  <a:gd name="T5" fmla="*/ 7 h 8"/>
                  <a:gd name="T6" fmla="*/ 1 w 8"/>
                  <a:gd name="T7" fmla="*/ 3 h 8"/>
                  <a:gd name="T8" fmla="*/ 5 w 8"/>
                  <a:gd name="T9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8">
                    <a:moveTo>
                      <a:pt x="5" y="1"/>
                    </a:moveTo>
                    <a:cubicBezTo>
                      <a:pt x="7" y="1"/>
                      <a:pt x="8" y="3"/>
                      <a:pt x="8" y="5"/>
                    </a:cubicBezTo>
                    <a:cubicBezTo>
                      <a:pt x="7" y="7"/>
                      <a:pt x="5" y="8"/>
                      <a:pt x="3" y="7"/>
                    </a:cubicBezTo>
                    <a:cubicBezTo>
                      <a:pt x="2" y="7"/>
                      <a:pt x="0" y="5"/>
                      <a:pt x="1" y="3"/>
                    </a:cubicBezTo>
                    <a:cubicBezTo>
                      <a:pt x="2" y="1"/>
                      <a:pt x="4" y="0"/>
                      <a:pt x="5" y="1"/>
                    </a:cubicBezTo>
                    <a:close/>
                  </a:path>
                </a:pathLst>
              </a:cu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305" name="Freeform 231"/>
              <p:cNvSpPr/>
              <p:nvPr>
                <p:custDataLst>
                  <p:tags r:id="rId125"/>
                </p:custDataLst>
              </p:nvPr>
            </p:nvSpPr>
            <p:spPr bwMode="auto">
              <a:xfrm>
                <a:off x="5561" y="3834"/>
                <a:ext cx="53" cy="51"/>
              </a:xfrm>
              <a:custGeom>
                <a:avLst/>
                <a:gdLst>
                  <a:gd name="T0" fmla="*/ 6 w 8"/>
                  <a:gd name="T1" fmla="*/ 1 h 8"/>
                  <a:gd name="T2" fmla="*/ 7 w 8"/>
                  <a:gd name="T3" fmla="*/ 6 h 8"/>
                  <a:gd name="T4" fmla="*/ 2 w 8"/>
                  <a:gd name="T5" fmla="*/ 7 h 8"/>
                  <a:gd name="T6" fmla="*/ 1 w 8"/>
                  <a:gd name="T7" fmla="*/ 2 h 8"/>
                  <a:gd name="T8" fmla="*/ 6 w 8"/>
                  <a:gd name="T9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8">
                    <a:moveTo>
                      <a:pt x="6" y="1"/>
                    </a:moveTo>
                    <a:cubicBezTo>
                      <a:pt x="8" y="3"/>
                      <a:pt x="8" y="5"/>
                      <a:pt x="7" y="6"/>
                    </a:cubicBezTo>
                    <a:cubicBezTo>
                      <a:pt x="6" y="8"/>
                      <a:pt x="4" y="8"/>
                      <a:pt x="2" y="7"/>
                    </a:cubicBezTo>
                    <a:cubicBezTo>
                      <a:pt x="1" y="6"/>
                      <a:pt x="0" y="4"/>
                      <a:pt x="1" y="2"/>
                    </a:cubicBezTo>
                    <a:cubicBezTo>
                      <a:pt x="2" y="1"/>
                      <a:pt x="5" y="0"/>
                      <a:pt x="6" y="1"/>
                    </a:cubicBezTo>
                    <a:close/>
                  </a:path>
                </a:pathLst>
              </a:cu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306" name="Freeform 232"/>
              <p:cNvSpPr/>
              <p:nvPr>
                <p:custDataLst>
                  <p:tags r:id="rId126"/>
                </p:custDataLst>
              </p:nvPr>
            </p:nvSpPr>
            <p:spPr bwMode="auto">
              <a:xfrm>
                <a:off x="5622" y="3776"/>
                <a:ext cx="51" cy="43"/>
              </a:xfrm>
              <a:custGeom>
                <a:avLst/>
                <a:gdLst>
                  <a:gd name="T0" fmla="*/ 7 w 8"/>
                  <a:gd name="T1" fmla="*/ 2 h 7"/>
                  <a:gd name="T2" fmla="*/ 6 w 8"/>
                  <a:gd name="T3" fmla="*/ 6 h 7"/>
                  <a:gd name="T4" fmla="*/ 1 w 8"/>
                  <a:gd name="T5" fmla="*/ 6 h 7"/>
                  <a:gd name="T6" fmla="*/ 2 w 8"/>
                  <a:gd name="T7" fmla="*/ 1 h 7"/>
                  <a:gd name="T8" fmla="*/ 7 w 8"/>
                  <a:gd name="T9" fmla="*/ 2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7">
                    <a:moveTo>
                      <a:pt x="7" y="2"/>
                    </a:moveTo>
                    <a:cubicBezTo>
                      <a:pt x="8" y="3"/>
                      <a:pt x="7" y="5"/>
                      <a:pt x="6" y="6"/>
                    </a:cubicBezTo>
                    <a:cubicBezTo>
                      <a:pt x="5" y="7"/>
                      <a:pt x="3" y="7"/>
                      <a:pt x="1" y="6"/>
                    </a:cubicBezTo>
                    <a:cubicBezTo>
                      <a:pt x="0" y="5"/>
                      <a:pt x="0" y="2"/>
                      <a:pt x="2" y="1"/>
                    </a:cubicBezTo>
                    <a:cubicBezTo>
                      <a:pt x="3" y="0"/>
                      <a:pt x="5" y="0"/>
                      <a:pt x="7" y="2"/>
                    </a:cubicBezTo>
                    <a:close/>
                  </a:path>
                </a:pathLst>
              </a:cu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307" name="Freeform 233"/>
              <p:cNvSpPr/>
              <p:nvPr>
                <p:custDataLst>
                  <p:tags r:id="rId127"/>
                </p:custDataLst>
              </p:nvPr>
            </p:nvSpPr>
            <p:spPr bwMode="auto">
              <a:xfrm>
                <a:off x="5692" y="3729"/>
                <a:ext cx="51" cy="51"/>
              </a:xfrm>
              <a:custGeom>
                <a:avLst/>
                <a:gdLst>
                  <a:gd name="T0" fmla="*/ 7 w 8"/>
                  <a:gd name="T1" fmla="*/ 3 h 8"/>
                  <a:gd name="T2" fmla="*/ 5 w 8"/>
                  <a:gd name="T3" fmla="*/ 7 h 8"/>
                  <a:gd name="T4" fmla="*/ 1 w 8"/>
                  <a:gd name="T5" fmla="*/ 5 h 8"/>
                  <a:gd name="T6" fmla="*/ 3 w 8"/>
                  <a:gd name="T7" fmla="*/ 1 h 8"/>
                  <a:gd name="T8" fmla="*/ 7 w 8"/>
                  <a:gd name="T9" fmla="*/ 3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8">
                    <a:moveTo>
                      <a:pt x="7" y="3"/>
                    </a:moveTo>
                    <a:cubicBezTo>
                      <a:pt x="8" y="5"/>
                      <a:pt x="7" y="7"/>
                      <a:pt x="5" y="7"/>
                    </a:cubicBezTo>
                    <a:cubicBezTo>
                      <a:pt x="4" y="8"/>
                      <a:pt x="2" y="7"/>
                      <a:pt x="1" y="5"/>
                    </a:cubicBezTo>
                    <a:cubicBezTo>
                      <a:pt x="0" y="4"/>
                      <a:pt x="1" y="2"/>
                      <a:pt x="3" y="1"/>
                    </a:cubicBezTo>
                    <a:cubicBezTo>
                      <a:pt x="5" y="0"/>
                      <a:pt x="7" y="1"/>
                      <a:pt x="7" y="3"/>
                    </a:cubicBezTo>
                    <a:close/>
                  </a:path>
                </a:pathLst>
              </a:cu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308" name="Freeform 234"/>
              <p:cNvSpPr/>
              <p:nvPr>
                <p:custDataLst>
                  <p:tags r:id="rId128"/>
                </p:custDataLst>
              </p:nvPr>
            </p:nvSpPr>
            <p:spPr bwMode="auto">
              <a:xfrm>
                <a:off x="5777" y="3710"/>
                <a:ext cx="43" cy="46"/>
              </a:xfrm>
              <a:custGeom>
                <a:avLst/>
                <a:gdLst>
                  <a:gd name="T0" fmla="*/ 7 w 7"/>
                  <a:gd name="T1" fmla="*/ 4 h 7"/>
                  <a:gd name="T2" fmla="*/ 4 w 7"/>
                  <a:gd name="T3" fmla="*/ 7 h 7"/>
                  <a:gd name="T4" fmla="*/ 0 w 7"/>
                  <a:gd name="T5" fmla="*/ 4 h 7"/>
                  <a:gd name="T6" fmla="*/ 3 w 7"/>
                  <a:gd name="T7" fmla="*/ 0 h 7"/>
                  <a:gd name="T8" fmla="*/ 7 w 7"/>
                  <a:gd name="T9" fmla="*/ 4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7">
                    <a:moveTo>
                      <a:pt x="7" y="4"/>
                    </a:moveTo>
                    <a:cubicBezTo>
                      <a:pt x="7" y="5"/>
                      <a:pt x="6" y="7"/>
                      <a:pt x="4" y="7"/>
                    </a:cubicBezTo>
                    <a:cubicBezTo>
                      <a:pt x="2" y="7"/>
                      <a:pt x="0" y="6"/>
                      <a:pt x="0" y="4"/>
                    </a:cubicBezTo>
                    <a:cubicBezTo>
                      <a:pt x="0" y="2"/>
                      <a:pt x="1" y="1"/>
                      <a:pt x="3" y="0"/>
                    </a:cubicBezTo>
                    <a:cubicBezTo>
                      <a:pt x="5" y="0"/>
                      <a:pt x="7" y="2"/>
                      <a:pt x="7" y="4"/>
                    </a:cubicBezTo>
                    <a:close/>
                  </a:path>
                </a:pathLst>
              </a:cu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309" name="Oval 235"/>
              <p:cNvSpPr>
                <a:spLocks noChangeArrowheads="1"/>
              </p:cNvSpPr>
              <p:nvPr>
                <p:custDataLst>
                  <p:tags r:id="rId129"/>
                </p:custDataLst>
              </p:nvPr>
            </p:nvSpPr>
            <p:spPr bwMode="auto">
              <a:xfrm>
                <a:off x="5859" y="3710"/>
                <a:ext cx="46" cy="46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310" name="Oval 236"/>
              <p:cNvSpPr>
                <a:spLocks noChangeArrowheads="1"/>
              </p:cNvSpPr>
              <p:nvPr>
                <p:custDataLst>
                  <p:tags r:id="rId130"/>
                </p:custDataLst>
              </p:nvPr>
            </p:nvSpPr>
            <p:spPr bwMode="auto">
              <a:xfrm>
                <a:off x="5943" y="3710"/>
                <a:ext cx="46" cy="46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311" name="Oval 237"/>
              <p:cNvSpPr>
                <a:spLocks noChangeArrowheads="1"/>
              </p:cNvSpPr>
              <p:nvPr>
                <p:custDataLst>
                  <p:tags r:id="rId131"/>
                </p:custDataLst>
              </p:nvPr>
            </p:nvSpPr>
            <p:spPr bwMode="auto">
              <a:xfrm>
                <a:off x="6028" y="3710"/>
                <a:ext cx="46" cy="46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312" name="Oval 238"/>
              <p:cNvSpPr>
                <a:spLocks noChangeArrowheads="1"/>
              </p:cNvSpPr>
              <p:nvPr>
                <p:custDataLst>
                  <p:tags r:id="rId132"/>
                </p:custDataLst>
              </p:nvPr>
            </p:nvSpPr>
            <p:spPr bwMode="auto">
              <a:xfrm>
                <a:off x="6112" y="3710"/>
                <a:ext cx="43" cy="46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313" name="Oval 239"/>
              <p:cNvSpPr>
                <a:spLocks noChangeArrowheads="1"/>
              </p:cNvSpPr>
              <p:nvPr>
                <p:custDataLst>
                  <p:tags r:id="rId133"/>
                </p:custDataLst>
              </p:nvPr>
            </p:nvSpPr>
            <p:spPr bwMode="auto">
              <a:xfrm>
                <a:off x="6194" y="3710"/>
                <a:ext cx="46" cy="46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314" name="Oval 240"/>
              <p:cNvSpPr>
                <a:spLocks noChangeArrowheads="1"/>
              </p:cNvSpPr>
              <p:nvPr>
                <p:custDataLst>
                  <p:tags r:id="rId134"/>
                </p:custDataLst>
              </p:nvPr>
            </p:nvSpPr>
            <p:spPr bwMode="auto">
              <a:xfrm>
                <a:off x="6279" y="3710"/>
                <a:ext cx="46" cy="46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315" name="Oval 241"/>
              <p:cNvSpPr>
                <a:spLocks noChangeArrowheads="1"/>
              </p:cNvSpPr>
              <p:nvPr>
                <p:custDataLst>
                  <p:tags r:id="rId135"/>
                </p:custDataLst>
              </p:nvPr>
            </p:nvSpPr>
            <p:spPr bwMode="auto">
              <a:xfrm>
                <a:off x="6363" y="3710"/>
                <a:ext cx="43" cy="46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316" name="Oval 242"/>
              <p:cNvSpPr>
                <a:spLocks noChangeArrowheads="1"/>
              </p:cNvSpPr>
              <p:nvPr>
                <p:custDataLst>
                  <p:tags r:id="rId136"/>
                </p:custDataLst>
              </p:nvPr>
            </p:nvSpPr>
            <p:spPr bwMode="auto">
              <a:xfrm>
                <a:off x="6445" y="3710"/>
                <a:ext cx="46" cy="46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317" name="Oval 243"/>
              <p:cNvSpPr>
                <a:spLocks noChangeArrowheads="1"/>
              </p:cNvSpPr>
              <p:nvPr>
                <p:custDataLst>
                  <p:tags r:id="rId137"/>
                </p:custDataLst>
              </p:nvPr>
            </p:nvSpPr>
            <p:spPr bwMode="auto">
              <a:xfrm>
                <a:off x="6530" y="3710"/>
                <a:ext cx="46" cy="46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318" name="Oval 244"/>
              <p:cNvSpPr>
                <a:spLocks noChangeArrowheads="1"/>
              </p:cNvSpPr>
              <p:nvPr>
                <p:custDataLst>
                  <p:tags r:id="rId138"/>
                </p:custDataLst>
              </p:nvPr>
            </p:nvSpPr>
            <p:spPr bwMode="auto">
              <a:xfrm>
                <a:off x="6614" y="3710"/>
                <a:ext cx="46" cy="46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319" name="Oval 245"/>
              <p:cNvSpPr>
                <a:spLocks noChangeArrowheads="1"/>
              </p:cNvSpPr>
              <p:nvPr>
                <p:custDataLst>
                  <p:tags r:id="rId139"/>
                </p:custDataLst>
              </p:nvPr>
            </p:nvSpPr>
            <p:spPr bwMode="auto">
              <a:xfrm>
                <a:off x="6699" y="3710"/>
                <a:ext cx="43" cy="46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320" name="Oval 246"/>
              <p:cNvSpPr>
                <a:spLocks noChangeArrowheads="1"/>
              </p:cNvSpPr>
              <p:nvPr>
                <p:custDataLst>
                  <p:tags r:id="rId140"/>
                </p:custDataLst>
              </p:nvPr>
            </p:nvSpPr>
            <p:spPr bwMode="auto">
              <a:xfrm>
                <a:off x="6781" y="3710"/>
                <a:ext cx="46" cy="46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321" name="Oval 247"/>
              <p:cNvSpPr>
                <a:spLocks noChangeArrowheads="1"/>
              </p:cNvSpPr>
              <p:nvPr>
                <p:custDataLst>
                  <p:tags r:id="rId141"/>
                </p:custDataLst>
              </p:nvPr>
            </p:nvSpPr>
            <p:spPr bwMode="auto">
              <a:xfrm>
                <a:off x="6865" y="3710"/>
                <a:ext cx="46" cy="46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322" name="Oval 248"/>
              <p:cNvSpPr>
                <a:spLocks noChangeArrowheads="1"/>
              </p:cNvSpPr>
              <p:nvPr>
                <p:custDataLst>
                  <p:tags r:id="rId142"/>
                </p:custDataLst>
              </p:nvPr>
            </p:nvSpPr>
            <p:spPr bwMode="auto">
              <a:xfrm>
                <a:off x="6950" y="3710"/>
                <a:ext cx="43" cy="46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323" name="Oval 249"/>
              <p:cNvSpPr>
                <a:spLocks noChangeArrowheads="1"/>
              </p:cNvSpPr>
              <p:nvPr>
                <p:custDataLst>
                  <p:tags r:id="rId143"/>
                </p:custDataLst>
              </p:nvPr>
            </p:nvSpPr>
            <p:spPr bwMode="auto">
              <a:xfrm>
                <a:off x="7034" y="3710"/>
                <a:ext cx="43" cy="46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324" name="Oval 250"/>
              <p:cNvSpPr>
                <a:spLocks noChangeArrowheads="1"/>
              </p:cNvSpPr>
              <p:nvPr>
                <p:custDataLst>
                  <p:tags r:id="rId144"/>
                </p:custDataLst>
              </p:nvPr>
            </p:nvSpPr>
            <p:spPr bwMode="auto">
              <a:xfrm>
                <a:off x="7116" y="3710"/>
                <a:ext cx="46" cy="46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325" name="Oval 251"/>
              <p:cNvSpPr>
                <a:spLocks noChangeArrowheads="1"/>
              </p:cNvSpPr>
              <p:nvPr>
                <p:custDataLst>
                  <p:tags r:id="rId145"/>
                </p:custDataLst>
              </p:nvPr>
            </p:nvSpPr>
            <p:spPr bwMode="auto">
              <a:xfrm>
                <a:off x="7201" y="3710"/>
                <a:ext cx="46" cy="46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326" name="Oval 252"/>
              <p:cNvSpPr>
                <a:spLocks noChangeArrowheads="1"/>
              </p:cNvSpPr>
              <p:nvPr>
                <p:custDataLst>
                  <p:tags r:id="rId146"/>
                </p:custDataLst>
              </p:nvPr>
            </p:nvSpPr>
            <p:spPr bwMode="auto">
              <a:xfrm>
                <a:off x="7285" y="3710"/>
                <a:ext cx="43" cy="46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327" name="Oval 253"/>
              <p:cNvSpPr>
                <a:spLocks noChangeArrowheads="1"/>
              </p:cNvSpPr>
              <p:nvPr>
                <p:custDataLst>
                  <p:tags r:id="rId147"/>
                </p:custDataLst>
              </p:nvPr>
            </p:nvSpPr>
            <p:spPr bwMode="auto">
              <a:xfrm>
                <a:off x="7367" y="3710"/>
                <a:ext cx="46" cy="46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328" name="Oval 254"/>
              <p:cNvSpPr>
                <a:spLocks noChangeArrowheads="1"/>
              </p:cNvSpPr>
              <p:nvPr>
                <p:custDataLst>
                  <p:tags r:id="rId148"/>
                </p:custDataLst>
              </p:nvPr>
            </p:nvSpPr>
            <p:spPr bwMode="auto">
              <a:xfrm>
                <a:off x="7452" y="3710"/>
                <a:ext cx="46" cy="46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329" name="Oval 255"/>
              <p:cNvSpPr>
                <a:spLocks noChangeArrowheads="1"/>
              </p:cNvSpPr>
              <p:nvPr>
                <p:custDataLst>
                  <p:tags r:id="rId149"/>
                </p:custDataLst>
              </p:nvPr>
            </p:nvSpPr>
            <p:spPr bwMode="auto">
              <a:xfrm>
                <a:off x="7537" y="3710"/>
                <a:ext cx="46" cy="46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330" name="Oval 256"/>
              <p:cNvSpPr>
                <a:spLocks noChangeArrowheads="1"/>
              </p:cNvSpPr>
              <p:nvPr>
                <p:custDataLst>
                  <p:tags r:id="rId150"/>
                </p:custDataLst>
              </p:nvPr>
            </p:nvSpPr>
            <p:spPr bwMode="auto">
              <a:xfrm>
                <a:off x="7621" y="3710"/>
                <a:ext cx="43" cy="46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331" name="Oval 257"/>
              <p:cNvSpPr>
                <a:spLocks noChangeArrowheads="1"/>
              </p:cNvSpPr>
              <p:nvPr>
                <p:custDataLst>
                  <p:tags r:id="rId151"/>
                </p:custDataLst>
              </p:nvPr>
            </p:nvSpPr>
            <p:spPr bwMode="auto">
              <a:xfrm>
                <a:off x="7704" y="3710"/>
                <a:ext cx="46" cy="46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332" name="Oval 258"/>
              <p:cNvSpPr>
                <a:spLocks noChangeArrowheads="1"/>
              </p:cNvSpPr>
              <p:nvPr>
                <p:custDataLst>
                  <p:tags r:id="rId152"/>
                </p:custDataLst>
              </p:nvPr>
            </p:nvSpPr>
            <p:spPr bwMode="auto">
              <a:xfrm>
                <a:off x="7788" y="3710"/>
                <a:ext cx="46" cy="46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333" name="Oval 259"/>
              <p:cNvSpPr>
                <a:spLocks noChangeArrowheads="1"/>
              </p:cNvSpPr>
              <p:nvPr>
                <p:custDataLst>
                  <p:tags r:id="rId153"/>
                </p:custDataLst>
              </p:nvPr>
            </p:nvSpPr>
            <p:spPr bwMode="auto">
              <a:xfrm>
                <a:off x="7873" y="3710"/>
                <a:ext cx="43" cy="46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334" name="Oval 260"/>
              <p:cNvSpPr>
                <a:spLocks noChangeArrowheads="1"/>
              </p:cNvSpPr>
              <p:nvPr>
                <p:custDataLst>
                  <p:tags r:id="rId154"/>
                </p:custDataLst>
              </p:nvPr>
            </p:nvSpPr>
            <p:spPr bwMode="auto">
              <a:xfrm>
                <a:off x="7955" y="3710"/>
                <a:ext cx="46" cy="46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335" name="Oval 261"/>
              <p:cNvSpPr>
                <a:spLocks noChangeArrowheads="1"/>
              </p:cNvSpPr>
              <p:nvPr>
                <p:custDataLst>
                  <p:tags r:id="rId155"/>
                </p:custDataLst>
              </p:nvPr>
            </p:nvSpPr>
            <p:spPr bwMode="auto">
              <a:xfrm>
                <a:off x="8039" y="3710"/>
                <a:ext cx="46" cy="46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336" name="Oval 262"/>
              <p:cNvSpPr>
                <a:spLocks noChangeArrowheads="1"/>
              </p:cNvSpPr>
              <p:nvPr>
                <p:custDataLst>
                  <p:tags r:id="rId156"/>
                </p:custDataLst>
              </p:nvPr>
            </p:nvSpPr>
            <p:spPr bwMode="auto">
              <a:xfrm>
                <a:off x="8124" y="3710"/>
                <a:ext cx="46" cy="46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337" name="Oval 263"/>
              <p:cNvSpPr>
                <a:spLocks noChangeArrowheads="1"/>
              </p:cNvSpPr>
              <p:nvPr>
                <p:custDataLst>
                  <p:tags r:id="rId157"/>
                </p:custDataLst>
              </p:nvPr>
            </p:nvSpPr>
            <p:spPr bwMode="auto">
              <a:xfrm>
                <a:off x="8208" y="3710"/>
                <a:ext cx="43" cy="46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338" name="Oval 264"/>
              <p:cNvSpPr>
                <a:spLocks noChangeArrowheads="1"/>
              </p:cNvSpPr>
              <p:nvPr>
                <p:custDataLst>
                  <p:tags r:id="rId158"/>
                </p:custDataLst>
              </p:nvPr>
            </p:nvSpPr>
            <p:spPr bwMode="auto">
              <a:xfrm>
                <a:off x="8290" y="3710"/>
                <a:ext cx="46" cy="46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339" name="Oval 265"/>
              <p:cNvSpPr>
                <a:spLocks noChangeArrowheads="1"/>
              </p:cNvSpPr>
              <p:nvPr>
                <p:custDataLst>
                  <p:tags r:id="rId159"/>
                </p:custDataLst>
              </p:nvPr>
            </p:nvSpPr>
            <p:spPr bwMode="auto">
              <a:xfrm>
                <a:off x="8382" y="3710"/>
                <a:ext cx="39" cy="46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340" name="Oval 266"/>
              <p:cNvSpPr>
                <a:spLocks noChangeArrowheads="1"/>
              </p:cNvSpPr>
              <p:nvPr>
                <p:custDataLst>
                  <p:tags r:id="rId160"/>
                </p:custDataLst>
              </p:nvPr>
            </p:nvSpPr>
            <p:spPr bwMode="auto">
              <a:xfrm>
                <a:off x="8467" y="3710"/>
                <a:ext cx="39" cy="46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341" name="Oval 267"/>
              <p:cNvSpPr>
                <a:spLocks noChangeArrowheads="1"/>
              </p:cNvSpPr>
              <p:nvPr>
                <p:custDataLst>
                  <p:tags r:id="rId161"/>
                </p:custDataLst>
              </p:nvPr>
            </p:nvSpPr>
            <p:spPr bwMode="auto">
              <a:xfrm>
                <a:off x="8549" y="3710"/>
                <a:ext cx="39" cy="46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342" name="Oval 268"/>
              <p:cNvSpPr>
                <a:spLocks noChangeArrowheads="1"/>
              </p:cNvSpPr>
              <p:nvPr>
                <p:custDataLst>
                  <p:tags r:id="rId162"/>
                </p:custDataLst>
              </p:nvPr>
            </p:nvSpPr>
            <p:spPr bwMode="auto">
              <a:xfrm>
                <a:off x="8633" y="3710"/>
                <a:ext cx="39" cy="46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343" name="Oval 269"/>
              <p:cNvSpPr>
                <a:spLocks noChangeArrowheads="1"/>
              </p:cNvSpPr>
              <p:nvPr>
                <p:custDataLst>
                  <p:tags r:id="rId163"/>
                </p:custDataLst>
              </p:nvPr>
            </p:nvSpPr>
            <p:spPr bwMode="auto">
              <a:xfrm>
                <a:off x="8718" y="3710"/>
                <a:ext cx="39" cy="46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344" name="Oval 270"/>
              <p:cNvSpPr>
                <a:spLocks noChangeArrowheads="1"/>
              </p:cNvSpPr>
              <p:nvPr>
                <p:custDataLst>
                  <p:tags r:id="rId164"/>
                </p:custDataLst>
              </p:nvPr>
            </p:nvSpPr>
            <p:spPr bwMode="auto">
              <a:xfrm>
                <a:off x="8800" y="3710"/>
                <a:ext cx="39" cy="46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345" name="Oval 271"/>
              <p:cNvSpPr>
                <a:spLocks noChangeArrowheads="1"/>
              </p:cNvSpPr>
              <p:nvPr>
                <p:custDataLst>
                  <p:tags r:id="rId165"/>
                </p:custDataLst>
              </p:nvPr>
            </p:nvSpPr>
            <p:spPr bwMode="auto">
              <a:xfrm>
                <a:off x="8884" y="3710"/>
                <a:ext cx="39" cy="46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346" name="Oval 272"/>
              <p:cNvSpPr>
                <a:spLocks noChangeArrowheads="1"/>
              </p:cNvSpPr>
              <p:nvPr>
                <p:custDataLst>
                  <p:tags r:id="rId166"/>
                </p:custDataLst>
              </p:nvPr>
            </p:nvSpPr>
            <p:spPr bwMode="auto">
              <a:xfrm>
                <a:off x="8969" y="3710"/>
                <a:ext cx="39" cy="46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347" name="Oval 273"/>
              <p:cNvSpPr>
                <a:spLocks noChangeArrowheads="1"/>
              </p:cNvSpPr>
              <p:nvPr>
                <p:custDataLst>
                  <p:tags r:id="rId167"/>
                </p:custDataLst>
              </p:nvPr>
            </p:nvSpPr>
            <p:spPr bwMode="auto">
              <a:xfrm>
                <a:off x="9053" y="3710"/>
                <a:ext cx="39" cy="46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348" name="Oval 274"/>
              <p:cNvSpPr>
                <a:spLocks noChangeArrowheads="1"/>
              </p:cNvSpPr>
              <p:nvPr>
                <p:custDataLst>
                  <p:tags r:id="rId168"/>
                </p:custDataLst>
              </p:nvPr>
            </p:nvSpPr>
            <p:spPr bwMode="auto">
              <a:xfrm>
                <a:off x="9135" y="3710"/>
                <a:ext cx="39" cy="46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349" name="Oval 275"/>
              <p:cNvSpPr>
                <a:spLocks noChangeArrowheads="1"/>
              </p:cNvSpPr>
              <p:nvPr>
                <p:custDataLst>
                  <p:tags r:id="rId169"/>
                </p:custDataLst>
              </p:nvPr>
            </p:nvSpPr>
            <p:spPr bwMode="auto">
              <a:xfrm>
                <a:off x="9220" y="3710"/>
                <a:ext cx="39" cy="46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350" name="Oval 276"/>
              <p:cNvSpPr>
                <a:spLocks noChangeArrowheads="1"/>
              </p:cNvSpPr>
              <p:nvPr>
                <p:custDataLst>
                  <p:tags r:id="rId170"/>
                </p:custDataLst>
              </p:nvPr>
            </p:nvSpPr>
            <p:spPr bwMode="auto">
              <a:xfrm>
                <a:off x="9304" y="3710"/>
                <a:ext cx="39" cy="46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351" name="Oval 277"/>
              <p:cNvSpPr>
                <a:spLocks noChangeArrowheads="1"/>
              </p:cNvSpPr>
              <p:nvPr>
                <p:custDataLst>
                  <p:tags r:id="rId171"/>
                </p:custDataLst>
              </p:nvPr>
            </p:nvSpPr>
            <p:spPr bwMode="auto">
              <a:xfrm>
                <a:off x="9386" y="3710"/>
                <a:ext cx="46" cy="46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352" name="Oval 278"/>
              <p:cNvSpPr>
                <a:spLocks noChangeArrowheads="1"/>
              </p:cNvSpPr>
              <p:nvPr>
                <p:custDataLst>
                  <p:tags r:id="rId172"/>
                </p:custDataLst>
              </p:nvPr>
            </p:nvSpPr>
            <p:spPr bwMode="auto">
              <a:xfrm>
                <a:off x="9471" y="3710"/>
                <a:ext cx="46" cy="46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353" name="Oval 279"/>
              <p:cNvSpPr>
                <a:spLocks noChangeArrowheads="1"/>
              </p:cNvSpPr>
              <p:nvPr>
                <p:custDataLst>
                  <p:tags r:id="rId173"/>
                </p:custDataLst>
              </p:nvPr>
            </p:nvSpPr>
            <p:spPr bwMode="auto">
              <a:xfrm>
                <a:off x="9555" y="3710"/>
                <a:ext cx="46" cy="46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354" name="Oval 280"/>
              <p:cNvSpPr>
                <a:spLocks noChangeArrowheads="1"/>
              </p:cNvSpPr>
              <p:nvPr>
                <p:custDataLst>
                  <p:tags r:id="rId174"/>
                </p:custDataLst>
              </p:nvPr>
            </p:nvSpPr>
            <p:spPr bwMode="auto">
              <a:xfrm>
                <a:off x="9640" y="3710"/>
                <a:ext cx="43" cy="46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355" name="Oval 281"/>
              <p:cNvSpPr>
                <a:spLocks noChangeArrowheads="1"/>
              </p:cNvSpPr>
              <p:nvPr>
                <p:custDataLst>
                  <p:tags r:id="rId175"/>
                </p:custDataLst>
              </p:nvPr>
            </p:nvSpPr>
            <p:spPr bwMode="auto">
              <a:xfrm>
                <a:off x="9722" y="3710"/>
                <a:ext cx="46" cy="46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356" name="Oval 282"/>
              <p:cNvSpPr>
                <a:spLocks noChangeArrowheads="1"/>
              </p:cNvSpPr>
              <p:nvPr>
                <p:custDataLst>
                  <p:tags r:id="rId176"/>
                </p:custDataLst>
              </p:nvPr>
            </p:nvSpPr>
            <p:spPr bwMode="auto">
              <a:xfrm>
                <a:off x="9806" y="3710"/>
                <a:ext cx="46" cy="46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357" name="Oval 283"/>
              <p:cNvSpPr>
                <a:spLocks noChangeArrowheads="1"/>
              </p:cNvSpPr>
              <p:nvPr>
                <p:custDataLst>
                  <p:tags r:id="rId177"/>
                </p:custDataLst>
              </p:nvPr>
            </p:nvSpPr>
            <p:spPr bwMode="auto">
              <a:xfrm>
                <a:off x="9891" y="3710"/>
                <a:ext cx="46" cy="46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358" name="Oval 284"/>
              <p:cNvSpPr>
                <a:spLocks noChangeArrowheads="1"/>
              </p:cNvSpPr>
              <p:nvPr>
                <p:custDataLst>
                  <p:tags r:id="rId178"/>
                </p:custDataLst>
              </p:nvPr>
            </p:nvSpPr>
            <p:spPr bwMode="auto">
              <a:xfrm>
                <a:off x="9975" y="3710"/>
                <a:ext cx="43" cy="46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359" name="Oval 285"/>
              <p:cNvSpPr>
                <a:spLocks noChangeArrowheads="1"/>
              </p:cNvSpPr>
              <p:nvPr>
                <p:custDataLst>
                  <p:tags r:id="rId179"/>
                </p:custDataLst>
              </p:nvPr>
            </p:nvSpPr>
            <p:spPr bwMode="auto">
              <a:xfrm>
                <a:off x="10057" y="3710"/>
                <a:ext cx="46" cy="46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360" name="Oval 286"/>
              <p:cNvSpPr>
                <a:spLocks noChangeArrowheads="1"/>
              </p:cNvSpPr>
              <p:nvPr>
                <p:custDataLst>
                  <p:tags r:id="rId180"/>
                </p:custDataLst>
              </p:nvPr>
            </p:nvSpPr>
            <p:spPr bwMode="auto">
              <a:xfrm>
                <a:off x="10142" y="3710"/>
                <a:ext cx="46" cy="46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361" name="Oval 287"/>
              <p:cNvSpPr>
                <a:spLocks noChangeArrowheads="1"/>
              </p:cNvSpPr>
              <p:nvPr>
                <p:custDataLst>
                  <p:tags r:id="rId181"/>
                </p:custDataLst>
              </p:nvPr>
            </p:nvSpPr>
            <p:spPr bwMode="auto">
              <a:xfrm>
                <a:off x="10226" y="3710"/>
                <a:ext cx="43" cy="46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362" name="Oval 288"/>
              <p:cNvSpPr>
                <a:spLocks noChangeArrowheads="1"/>
              </p:cNvSpPr>
              <p:nvPr>
                <p:custDataLst>
                  <p:tags r:id="rId182"/>
                </p:custDataLst>
              </p:nvPr>
            </p:nvSpPr>
            <p:spPr bwMode="auto">
              <a:xfrm>
                <a:off x="10308" y="3710"/>
                <a:ext cx="46" cy="46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363" name="Oval 289"/>
              <p:cNvSpPr>
                <a:spLocks noChangeArrowheads="1"/>
              </p:cNvSpPr>
              <p:nvPr>
                <p:custDataLst>
                  <p:tags r:id="rId183"/>
                </p:custDataLst>
              </p:nvPr>
            </p:nvSpPr>
            <p:spPr bwMode="auto">
              <a:xfrm>
                <a:off x="10393" y="3710"/>
                <a:ext cx="46" cy="46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364" name="Oval 290"/>
              <p:cNvSpPr>
                <a:spLocks noChangeArrowheads="1"/>
              </p:cNvSpPr>
              <p:nvPr>
                <p:custDataLst>
                  <p:tags r:id="rId184"/>
                </p:custDataLst>
              </p:nvPr>
            </p:nvSpPr>
            <p:spPr bwMode="auto">
              <a:xfrm>
                <a:off x="10477" y="3710"/>
                <a:ext cx="46" cy="46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365" name="Oval 291"/>
              <p:cNvSpPr>
                <a:spLocks noChangeArrowheads="1"/>
              </p:cNvSpPr>
              <p:nvPr>
                <p:custDataLst>
                  <p:tags r:id="rId185"/>
                </p:custDataLst>
              </p:nvPr>
            </p:nvSpPr>
            <p:spPr bwMode="auto">
              <a:xfrm>
                <a:off x="10562" y="3710"/>
                <a:ext cx="43" cy="46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366" name="Oval 292"/>
              <p:cNvSpPr>
                <a:spLocks noChangeArrowheads="1"/>
              </p:cNvSpPr>
              <p:nvPr>
                <p:custDataLst>
                  <p:tags r:id="rId186"/>
                </p:custDataLst>
              </p:nvPr>
            </p:nvSpPr>
            <p:spPr bwMode="auto">
              <a:xfrm>
                <a:off x="10645" y="3710"/>
                <a:ext cx="46" cy="46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367" name="Oval 293"/>
              <p:cNvSpPr>
                <a:spLocks noChangeArrowheads="1"/>
              </p:cNvSpPr>
              <p:nvPr>
                <p:custDataLst>
                  <p:tags r:id="rId187"/>
                </p:custDataLst>
              </p:nvPr>
            </p:nvSpPr>
            <p:spPr bwMode="auto">
              <a:xfrm>
                <a:off x="10729" y="3710"/>
                <a:ext cx="46" cy="46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368" name="Oval 294"/>
              <p:cNvSpPr>
                <a:spLocks noChangeArrowheads="1"/>
              </p:cNvSpPr>
              <p:nvPr>
                <p:custDataLst>
                  <p:tags r:id="rId188"/>
                </p:custDataLst>
              </p:nvPr>
            </p:nvSpPr>
            <p:spPr bwMode="auto">
              <a:xfrm>
                <a:off x="10814" y="3710"/>
                <a:ext cx="46" cy="46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369" name="Oval 295"/>
              <p:cNvSpPr>
                <a:spLocks noChangeArrowheads="1"/>
              </p:cNvSpPr>
              <p:nvPr>
                <p:custDataLst>
                  <p:tags r:id="rId189"/>
                </p:custDataLst>
              </p:nvPr>
            </p:nvSpPr>
            <p:spPr bwMode="auto">
              <a:xfrm>
                <a:off x="10898" y="3710"/>
                <a:ext cx="43" cy="46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370" name="Oval 296"/>
              <p:cNvSpPr>
                <a:spLocks noChangeArrowheads="1"/>
              </p:cNvSpPr>
              <p:nvPr>
                <p:custDataLst>
                  <p:tags r:id="rId190"/>
                </p:custDataLst>
              </p:nvPr>
            </p:nvSpPr>
            <p:spPr bwMode="auto">
              <a:xfrm>
                <a:off x="10980" y="3710"/>
                <a:ext cx="46" cy="46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371" name="Oval 297"/>
              <p:cNvSpPr>
                <a:spLocks noChangeArrowheads="1"/>
              </p:cNvSpPr>
              <p:nvPr>
                <p:custDataLst>
                  <p:tags r:id="rId191"/>
                </p:custDataLst>
              </p:nvPr>
            </p:nvSpPr>
            <p:spPr bwMode="auto">
              <a:xfrm>
                <a:off x="11065" y="3710"/>
                <a:ext cx="46" cy="46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372" name="Oval 298"/>
              <p:cNvSpPr>
                <a:spLocks noChangeArrowheads="1"/>
              </p:cNvSpPr>
              <p:nvPr>
                <p:custDataLst>
                  <p:tags r:id="rId192"/>
                </p:custDataLst>
              </p:nvPr>
            </p:nvSpPr>
            <p:spPr bwMode="auto">
              <a:xfrm>
                <a:off x="11149" y="3710"/>
                <a:ext cx="43" cy="46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373" name="Oval 299"/>
              <p:cNvSpPr>
                <a:spLocks noChangeArrowheads="1"/>
              </p:cNvSpPr>
              <p:nvPr>
                <p:custDataLst>
                  <p:tags r:id="rId193"/>
                </p:custDataLst>
              </p:nvPr>
            </p:nvSpPr>
            <p:spPr bwMode="auto">
              <a:xfrm>
                <a:off x="11231" y="3710"/>
                <a:ext cx="46" cy="46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374" name="Oval 300"/>
              <p:cNvSpPr>
                <a:spLocks noChangeArrowheads="1"/>
              </p:cNvSpPr>
              <p:nvPr>
                <p:custDataLst>
                  <p:tags r:id="rId194"/>
                </p:custDataLst>
              </p:nvPr>
            </p:nvSpPr>
            <p:spPr bwMode="auto">
              <a:xfrm>
                <a:off x="11316" y="3710"/>
                <a:ext cx="46" cy="46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375" name="Oval 301"/>
              <p:cNvSpPr>
                <a:spLocks noChangeArrowheads="1"/>
              </p:cNvSpPr>
              <p:nvPr>
                <p:custDataLst>
                  <p:tags r:id="rId195"/>
                </p:custDataLst>
              </p:nvPr>
            </p:nvSpPr>
            <p:spPr bwMode="auto">
              <a:xfrm>
                <a:off x="11400" y="3710"/>
                <a:ext cx="46" cy="46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376" name="Oval 302"/>
              <p:cNvSpPr>
                <a:spLocks noChangeArrowheads="1"/>
              </p:cNvSpPr>
              <p:nvPr>
                <p:custDataLst>
                  <p:tags r:id="rId196"/>
                </p:custDataLst>
              </p:nvPr>
            </p:nvSpPr>
            <p:spPr bwMode="auto">
              <a:xfrm>
                <a:off x="11485" y="3710"/>
                <a:ext cx="43" cy="46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377" name="Oval 303"/>
              <p:cNvSpPr>
                <a:spLocks noChangeArrowheads="1"/>
              </p:cNvSpPr>
              <p:nvPr>
                <p:custDataLst>
                  <p:tags r:id="rId197"/>
                </p:custDataLst>
              </p:nvPr>
            </p:nvSpPr>
            <p:spPr bwMode="auto">
              <a:xfrm>
                <a:off x="11567" y="3710"/>
                <a:ext cx="46" cy="46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378" name="Oval 304"/>
              <p:cNvSpPr>
                <a:spLocks noChangeArrowheads="1"/>
              </p:cNvSpPr>
              <p:nvPr>
                <p:custDataLst>
                  <p:tags r:id="rId198"/>
                </p:custDataLst>
              </p:nvPr>
            </p:nvSpPr>
            <p:spPr bwMode="auto">
              <a:xfrm>
                <a:off x="11651" y="3710"/>
                <a:ext cx="46" cy="46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379" name="Oval 305"/>
              <p:cNvSpPr>
                <a:spLocks noChangeArrowheads="1"/>
              </p:cNvSpPr>
              <p:nvPr>
                <p:custDataLst>
                  <p:tags r:id="rId199"/>
                </p:custDataLst>
              </p:nvPr>
            </p:nvSpPr>
            <p:spPr bwMode="auto">
              <a:xfrm>
                <a:off x="11736" y="3710"/>
                <a:ext cx="46" cy="46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380" name="Oval 306"/>
              <p:cNvSpPr>
                <a:spLocks noChangeArrowheads="1"/>
              </p:cNvSpPr>
              <p:nvPr>
                <p:custDataLst>
                  <p:tags r:id="rId200"/>
                </p:custDataLst>
              </p:nvPr>
            </p:nvSpPr>
            <p:spPr bwMode="auto">
              <a:xfrm>
                <a:off x="11820" y="3710"/>
                <a:ext cx="43" cy="46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115" name="Oval 308"/>
              <p:cNvSpPr>
                <a:spLocks noChangeArrowheads="1"/>
              </p:cNvSpPr>
              <p:nvPr>
                <p:custDataLst>
                  <p:tags r:id="rId201"/>
                </p:custDataLst>
              </p:nvPr>
            </p:nvSpPr>
            <p:spPr bwMode="auto">
              <a:xfrm>
                <a:off x="11902" y="3710"/>
                <a:ext cx="46" cy="46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116" name="Oval 309"/>
              <p:cNvSpPr>
                <a:spLocks noChangeArrowheads="1"/>
              </p:cNvSpPr>
              <p:nvPr>
                <p:custDataLst>
                  <p:tags r:id="rId202"/>
                </p:custDataLst>
              </p:nvPr>
            </p:nvSpPr>
            <p:spPr bwMode="auto">
              <a:xfrm>
                <a:off x="11986" y="3710"/>
                <a:ext cx="46" cy="46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117" name="Oval 310"/>
              <p:cNvSpPr>
                <a:spLocks noChangeArrowheads="1"/>
              </p:cNvSpPr>
              <p:nvPr>
                <p:custDataLst>
                  <p:tags r:id="rId203"/>
                </p:custDataLst>
              </p:nvPr>
            </p:nvSpPr>
            <p:spPr bwMode="auto">
              <a:xfrm>
                <a:off x="12071" y="3710"/>
                <a:ext cx="43" cy="46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118" name="Oval 311"/>
              <p:cNvSpPr>
                <a:spLocks noChangeArrowheads="1"/>
              </p:cNvSpPr>
              <p:nvPr>
                <p:custDataLst>
                  <p:tags r:id="rId204"/>
                </p:custDataLst>
              </p:nvPr>
            </p:nvSpPr>
            <p:spPr bwMode="auto">
              <a:xfrm>
                <a:off x="12153" y="3710"/>
                <a:ext cx="46" cy="46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119" name="Oval 312"/>
              <p:cNvSpPr>
                <a:spLocks noChangeArrowheads="1"/>
              </p:cNvSpPr>
              <p:nvPr>
                <p:custDataLst>
                  <p:tags r:id="rId205"/>
                </p:custDataLst>
              </p:nvPr>
            </p:nvSpPr>
            <p:spPr bwMode="auto">
              <a:xfrm>
                <a:off x="12237" y="3710"/>
                <a:ext cx="46" cy="46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120" name="Oval 313"/>
              <p:cNvSpPr>
                <a:spLocks noChangeArrowheads="1"/>
              </p:cNvSpPr>
              <p:nvPr>
                <p:custDataLst>
                  <p:tags r:id="rId206"/>
                </p:custDataLst>
              </p:nvPr>
            </p:nvSpPr>
            <p:spPr bwMode="auto">
              <a:xfrm>
                <a:off x="12322" y="3710"/>
                <a:ext cx="46" cy="46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121" name="Oval 314"/>
              <p:cNvSpPr>
                <a:spLocks noChangeArrowheads="1"/>
              </p:cNvSpPr>
              <p:nvPr>
                <p:custDataLst>
                  <p:tags r:id="rId207"/>
                </p:custDataLst>
              </p:nvPr>
            </p:nvSpPr>
            <p:spPr bwMode="auto">
              <a:xfrm>
                <a:off x="12406" y="3710"/>
                <a:ext cx="43" cy="46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122" name="Oval 315"/>
              <p:cNvSpPr>
                <a:spLocks noChangeArrowheads="1"/>
              </p:cNvSpPr>
              <p:nvPr>
                <p:custDataLst>
                  <p:tags r:id="rId208"/>
                </p:custDataLst>
              </p:nvPr>
            </p:nvSpPr>
            <p:spPr bwMode="auto">
              <a:xfrm>
                <a:off x="12488" y="3710"/>
                <a:ext cx="46" cy="46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123" name="Oval 316"/>
              <p:cNvSpPr>
                <a:spLocks noChangeArrowheads="1"/>
              </p:cNvSpPr>
              <p:nvPr>
                <p:custDataLst>
                  <p:tags r:id="rId209"/>
                </p:custDataLst>
              </p:nvPr>
            </p:nvSpPr>
            <p:spPr bwMode="auto">
              <a:xfrm>
                <a:off x="12573" y="3710"/>
                <a:ext cx="46" cy="46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124" name="Oval 317"/>
              <p:cNvSpPr>
                <a:spLocks noChangeArrowheads="1"/>
              </p:cNvSpPr>
              <p:nvPr>
                <p:custDataLst>
                  <p:tags r:id="rId210"/>
                </p:custDataLst>
              </p:nvPr>
            </p:nvSpPr>
            <p:spPr bwMode="auto">
              <a:xfrm>
                <a:off x="12657" y="3710"/>
                <a:ext cx="43" cy="46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125" name="Oval 318"/>
              <p:cNvSpPr>
                <a:spLocks noChangeArrowheads="1"/>
              </p:cNvSpPr>
              <p:nvPr>
                <p:custDataLst>
                  <p:tags r:id="rId211"/>
                </p:custDataLst>
              </p:nvPr>
            </p:nvSpPr>
            <p:spPr bwMode="auto">
              <a:xfrm>
                <a:off x="12742" y="3710"/>
                <a:ext cx="43" cy="46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126" name="Oval 319"/>
              <p:cNvSpPr>
                <a:spLocks noChangeArrowheads="1"/>
              </p:cNvSpPr>
              <p:nvPr>
                <p:custDataLst>
                  <p:tags r:id="rId212"/>
                </p:custDataLst>
              </p:nvPr>
            </p:nvSpPr>
            <p:spPr bwMode="auto">
              <a:xfrm>
                <a:off x="12824" y="3710"/>
                <a:ext cx="46" cy="46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127" name="Oval 320"/>
              <p:cNvSpPr>
                <a:spLocks noChangeArrowheads="1"/>
              </p:cNvSpPr>
              <p:nvPr>
                <p:custDataLst>
                  <p:tags r:id="rId213"/>
                </p:custDataLst>
              </p:nvPr>
            </p:nvSpPr>
            <p:spPr bwMode="auto">
              <a:xfrm>
                <a:off x="12908" y="3710"/>
                <a:ext cx="46" cy="46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128" name="Oval 321"/>
              <p:cNvSpPr>
                <a:spLocks noChangeArrowheads="1"/>
              </p:cNvSpPr>
              <p:nvPr>
                <p:custDataLst>
                  <p:tags r:id="rId214"/>
                </p:custDataLst>
              </p:nvPr>
            </p:nvSpPr>
            <p:spPr bwMode="auto">
              <a:xfrm>
                <a:off x="12993" y="3710"/>
                <a:ext cx="43" cy="46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129" name="Oval 322"/>
              <p:cNvSpPr>
                <a:spLocks noChangeArrowheads="1"/>
              </p:cNvSpPr>
              <p:nvPr>
                <p:custDataLst>
                  <p:tags r:id="rId215"/>
                </p:custDataLst>
              </p:nvPr>
            </p:nvSpPr>
            <p:spPr bwMode="auto">
              <a:xfrm>
                <a:off x="13076" y="3710"/>
                <a:ext cx="46" cy="46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130" name="Oval 323"/>
              <p:cNvSpPr>
                <a:spLocks noChangeArrowheads="1"/>
              </p:cNvSpPr>
              <p:nvPr>
                <p:custDataLst>
                  <p:tags r:id="rId216"/>
                </p:custDataLst>
              </p:nvPr>
            </p:nvSpPr>
            <p:spPr bwMode="auto">
              <a:xfrm>
                <a:off x="13160" y="3710"/>
                <a:ext cx="46" cy="46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131" name="Oval 324"/>
              <p:cNvSpPr>
                <a:spLocks noChangeArrowheads="1"/>
              </p:cNvSpPr>
              <p:nvPr>
                <p:custDataLst>
                  <p:tags r:id="rId217"/>
                </p:custDataLst>
              </p:nvPr>
            </p:nvSpPr>
            <p:spPr bwMode="auto">
              <a:xfrm>
                <a:off x="13245" y="3710"/>
                <a:ext cx="46" cy="46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132" name="Oval 325"/>
              <p:cNvSpPr>
                <a:spLocks noChangeArrowheads="1"/>
              </p:cNvSpPr>
              <p:nvPr>
                <p:custDataLst>
                  <p:tags r:id="rId218"/>
                </p:custDataLst>
              </p:nvPr>
            </p:nvSpPr>
            <p:spPr bwMode="auto">
              <a:xfrm>
                <a:off x="13329" y="3710"/>
                <a:ext cx="43" cy="46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133" name="Freeform 326"/>
              <p:cNvSpPr/>
              <p:nvPr>
                <p:custDataLst>
                  <p:tags r:id="rId219"/>
                </p:custDataLst>
              </p:nvPr>
            </p:nvSpPr>
            <p:spPr bwMode="auto">
              <a:xfrm>
                <a:off x="13411" y="3717"/>
                <a:ext cx="53" cy="43"/>
              </a:xfrm>
              <a:custGeom>
                <a:avLst/>
                <a:gdLst>
                  <a:gd name="T0" fmla="*/ 7 w 8"/>
                  <a:gd name="T1" fmla="*/ 4 h 7"/>
                  <a:gd name="T2" fmla="*/ 3 w 8"/>
                  <a:gd name="T3" fmla="*/ 7 h 7"/>
                  <a:gd name="T4" fmla="*/ 0 w 8"/>
                  <a:gd name="T5" fmla="*/ 3 h 7"/>
                  <a:gd name="T6" fmla="*/ 4 w 8"/>
                  <a:gd name="T7" fmla="*/ 0 h 7"/>
                  <a:gd name="T8" fmla="*/ 7 w 8"/>
                  <a:gd name="T9" fmla="*/ 4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7">
                    <a:moveTo>
                      <a:pt x="7" y="4"/>
                    </a:moveTo>
                    <a:cubicBezTo>
                      <a:pt x="6" y="6"/>
                      <a:pt x="5" y="7"/>
                      <a:pt x="3" y="7"/>
                    </a:cubicBezTo>
                    <a:cubicBezTo>
                      <a:pt x="1" y="6"/>
                      <a:pt x="0" y="5"/>
                      <a:pt x="0" y="3"/>
                    </a:cubicBezTo>
                    <a:cubicBezTo>
                      <a:pt x="1" y="1"/>
                      <a:pt x="2" y="0"/>
                      <a:pt x="4" y="0"/>
                    </a:cubicBezTo>
                    <a:cubicBezTo>
                      <a:pt x="6" y="1"/>
                      <a:pt x="8" y="3"/>
                      <a:pt x="7" y="4"/>
                    </a:cubicBezTo>
                    <a:close/>
                  </a:path>
                </a:pathLst>
              </a:cu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134" name="Freeform 327"/>
              <p:cNvSpPr/>
              <p:nvPr>
                <p:custDataLst>
                  <p:tags r:id="rId220"/>
                </p:custDataLst>
              </p:nvPr>
            </p:nvSpPr>
            <p:spPr bwMode="auto">
              <a:xfrm>
                <a:off x="13488" y="3741"/>
                <a:ext cx="53" cy="53"/>
              </a:xfrm>
              <a:custGeom>
                <a:avLst/>
                <a:gdLst>
                  <a:gd name="T0" fmla="*/ 7 w 8"/>
                  <a:gd name="T1" fmla="*/ 6 h 8"/>
                  <a:gd name="T2" fmla="*/ 2 w 8"/>
                  <a:gd name="T3" fmla="*/ 7 h 8"/>
                  <a:gd name="T4" fmla="*/ 1 w 8"/>
                  <a:gd name="T5" fmla="*/ 3 h 8"/>
                  <a:gd name="T6" fmla="*/ 5 w 8"/>
                  <a:gd name="T7" fmla="*/ 1 h 8"/>
                  <a:gd name="T8" fmla="*/ 7 w 8"/>
                  <a:gd name="T9" fmla="*/ 6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8">
                    <a:moveTo>
                      <a:pt x="7" y="6"/>
                    </a:moveTo>
                    <a:cubicBezTo>
                      <a:pt x="6" y="8"/>
                      <a:pt x="4" y="8"/>
                      <a:pt x="2" y="7"/>
                    </a:cubicBezTo>
                    <a:cubicBezTo>
                      <a:pt x="1" y="6"/>
                      <a:pt x="0" y="4"/>
                      <a:pt x="1" y="3"/>
                    </a:cubicBezTo>
                    <a:cubicBezTo>
                      <a:pt x="2" y="1"/>
                      <a:pt x="4" y="0"/>
                      <a:pt x="5" y="1"/>
                    </a:cubicBezTo>
                    <a:cubicBezTo>
                      <a:pt x="7" y="2"/>
                      <a:pt x="8" y="4"/>
                      <a:pt x="7" y="6"/>
                    </a:cubicBezTo>
                    <a:close/>
                  </a:path>
                </a:pathLst>
              </a:cu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135" name="Freeform 328"/>
              <p:cNvSpPr/>
              <p:nvPr>
                <p:custDataLst>
                  <p:tags r:id="rId221"/>
                </p:custDataLst>
              </p:nvPr>
            </p:nvSpPr>
            <p:spPr bwMode="auto">
              <a:xfrm>
                <a:off x="13554" y="3794"/>
                <a:ext cx="51" cy="51"/>
              </a:xfrm>
              <a:custGeom>
                <a:avLst/>
                <a:gdLst>
                  <a:gd name="T0" fmla="*/ 6 w 8"/>
                  <a:gd name="T1" fmla="*/ 7 h 8"/>
                  <a:gd name="T2" fmla="*/ 2 w 8"/>
                  <a:gd name="T3" fmla="*/ 7 h 8"/>
                  <a:gd name="T4" fmla="*/ 2 w 8"/>
                  <a:gd name="T5" fmla="*/ 2 h 8"/>
                  <a:gd name="T6" fmla="*/ 7 w 8"/>
                  <a:gd name="T7" fmla="*/ 2 h 8"/>
                  <a:gd name="T8" fmla="*/ 6 w 8"/>
                  <a:gd name="T9" fmla="*/ 7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8">
                    <a:moveTo>
                      <a:pt x="6" y="7"/>
                    </a:moveTo>
                    <a:cubicBezTo>
                      <a:pt x="5" y="8"/>
                      <a:pt x="3" y="8"/>
                      <a:pt x="2" y="7"/>
                    </a:cubicBezTo>
                    <a:cubicBezTo>
                      <a:pt x="0" y="5"/>
                      <a:pt x="0" y="3"/>
                      <a:pt x="2" y="2"/>
                    </a:cubicBezTo>
                    <a:cubicBezTo>
                      <a:pt x="3" y="0"/>
                      <a:pt x="5" y="0"/>
                      <a:pt x="7" y="2"/>
                    </a:cubicBezTo>
                    <a:cubicBezTo>
                      <a:pt x="8" y="3"/>
                      <a:pt x="8" y="5"/>
                      <a:pt x="6" y="7"/>
                    </a:cubicBezTo>
                    <a:close/>
                  </a:path>
                </a:pathLst>
              </a:cu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136" name="Freeform 329"/>
              <p:cNvSpPr/>
              <p:nvPr>
                <p:custDataLst>
                  <p:tags r:id="rId222"/>
                </p:custDataLst>
              </p:nvPr>
            </p:nvSpPr>
            <p:spPr bwMode="auto">
              <a:xfrm>
                <a:off x="13604" y="3864"/>
                <a:ext cx="53" cy="46"/>
              </a:xfrm>
              <a:custGeom>
                <a:avLst/>
                <a:gdLst>
                  <a:gd name="T0" fmla="*/ 5 w 8"/>
                  <a:gd name="T1" fmla="*/ 7 h 7"/>
                  <a:gd name="T2" fmla="*/ 1 w 8"/>
                  <a:gd name="T3" fmla="*/ 5 h 7"/>
                  <a:gd name="T4" fmla="*/ 2 w 8"/>
                  <a:gd name="T5" fmla="*/ 1 h 7"/>
                  <a:gd name="T6" fmla="*/ 7 w 8"/>
                  <a:gd name="T7" fmla="*/ 2 h 7"/>
                  <a:gd name="T8" fmla="*/ 5 w 8"/>
                  <a:gd name="T9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7">
                    <a:moveTo>
                      <a:pt x="5" y="7"/>
                    </a:moveTo>
                    <a:cubicBezTo>
                      <a:pt x="3" y="7"/>
                      <a:pt x="1" y="7"/>
                      <a:pt x="1" y="5"/>
                    </a:cubicBezTo>
                    <a:cubicBezTo>
                      <a:pt x="0" y="4"/>
                      <a:pt x="0" y="2"/>
                      <a:pt x="2" y="1"/>
                    </a:cubicBezTo>
                    <a:cubicBezTo>
                      <a:pt x="4" y="0"/>
                      <a:pt x="6" y="0"/>
                      <a:pt x="7" y="2"/>
                    </a:cubicBezTo>
                    <a:cubicBezTo>
                      <a:pt x="8" y="4"/>
                      <a:pt x="7" y="6"/>
                      <a:pt x="5" y="7"/>
                    </a:cubicBezTo>
                    <a:close/>
                  </a:path>
                </a:pathLst>
              </a:cu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137" name="Freeform 330"/>
              <p:cNvSpPr/>
              <p:nvPr>
                <p:custDataLst>
                  <p:tags r:id="rId223"/>
                </p:custDataLst>
              </p:nvPr>
            </p:nvSpPr>
            <p:spPr bwMode="auto">
              <a:xfrm>
                <a:off x="13631" y="3942"/>
                <a:ext cx="53" cy="46"/>
              </a:xfrm>
              <a:custGeom>
                <a:avLst/>
                <a:gdLst>
                  <a:gd name="T0" fmla="*/ 5 w 8"/>
                  <a:gd name="T1" fmla="*/ 7 h 7"/>
                  <a:gd name="T2" fmla="*/ 1 w 8"/>
                  <a:gd name="T3" fmla="*/ 5 h 7"/>
                  <a:gd name="T4" fmla="*/ 3 w 8"/>
                  <a:gd name="T5" fmla="*/ 1 h 7"/>
                  <a:gd name="T6" fmla="*/ 7 w 8"/>
                  <a:gd name="T7" fmla="*/ 3 h 7"/>
                  <a:gd name="T8" fmla="*/ 5 w 8"/>
                  <a:gd name="T9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7">
                    <a:moveTo>
                      <a:pt x="5" y="7"/>
                    </a:moveTo>
                    <a:cubicBezTo>
                      <a:pt x="3" y="7"/>
                      <a:pt x="1" y="6"/>
                      <a:pt x="1" y="5"/>
                    </a:cubicBezTo>
                    <a:cubicBezTo>
                      <a:pt x="0" y="3"/>
                      <a:pt x="1" y="1"/>
                      <a:pt x="3" y="1"/>
                    </a:cubicBezTo>
                    <a:cubicBezTo>
                      <a:pt x="5" y="0"/>
                      <a:pt x="7" y="1"/>
                      <a:pt x="7" y="3"/>
                    </a:cubicBezTo>
                    <a:cubicBezTo>
                      <a:pt x="8" y="5"/>
                      <a:pt x="6" y="7"/>
                      <a:pt x="5" y="7"/>
                    </a:cubicBezTo>
                    <a:close/>
                  </a:path>
                </a:pathLst>
              </a:cu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138" name="Oval 331"/>
              <p:cNvSpPr>
                <a:spLocks noChangeArrowheads="1"/>
              </p:cNvSpPr>
              <p:nvPr>
                <p:custDataLst>
                  <p:tags r:id="rId224"/>
                </p:custDataLst>
              </p:nvPr>
            </p:nvSpPr>
            <p:spPr bwMode="auto">
              <a:xfrm>
                <a:off x="13643" y="4026"/>
                <a:ext cx="42" cy="46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139" name="Oval 332"/>
              <p:cNvSpPr>
                <a:spLocks noChangeArrowheads="1"/>
              </p:cNvSpPr>
              <p:nvPr>
                <p:custDataLst>
                  <p:tags r:id="rId225"/>
                </p:custDataLst>
              </p:nvPr>
            </p:nvSpPr>
            <p:spPr bwMode="auto">
              <a:xfrm>
                <a:off x="13643" y="4111"/>
                <a:ext cx="42" cy="46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140" name="Oval 333"/>
              <p:cNvSpPr>
                <a:spLocks noChangeArrowheads="1"/>
              </p:cNvSpPr>
              <p:nvPr>
                <p:custDataLst>
                  <p:tags r:id="rId226"/>
                </p:custDataLst>
              </p:nvPr>
            </p:nvSpPr>
            <p:spPr bwMode="auto">
              <a:xfrm>
                <a:off x="13643" y="4195"/>
                <a:ext cx="42" cy="46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141" name="Oval 334"/>
              <p:cNvSpPr>
                <a:spLocks noChangeArrowheads="1"/>
              </p:cNvSpPr>
              <p:nvPr>
                <p:custDataLst>
                  <p:tags r:id="rId227"/>
                </p:custDataLst>
              </p:nvPr>
            </p:nvSpPr>
            <p:spPr bwMode="auto">
              <a:xfrm>
                <a:off x="13643" y="4280"/>
                <a:ext cx="42" cy="46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142" name="Oval 335"/>
              <p:cNvSpPr>
                <a:spLocks noChangeArrowheads="1"/>
              </p:cNvSpPr>
              <p:nvPr>
                <p:custDataLst>
                  <p:tags r:id="rId228"/>
                </p:custDataLst>
              </p:nvPr>
            </p:nvSpPr>
            <p:spPr bwMode="auto">
              <a:xfrm>
                <a:off x="13643" y="4364"/>
                <a:ext cx="42" cy="43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143" name="Oval 336"/>
              <p:cNvSpPr>
                <a:spLocks noChangeArrowheads="1"/>
              </p:cNvSpPr>
              <p:nvPr>
                <p:custDataLst>
                  <p:tags r:id="rId229"/>
                </p:custDataLst>
              </p:nvPr>
            </p:nvSpPr>
            <p:spPr bwMode="auto">
              <a:xfrm>
                <a:off x="13643" y="4449"/>
                <a:ext cx="42" cy="43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144" name="Oval 337"/>
              <p:cNvSpPr>
                <a:spLocks noChangeArrowheads="1"/>
              </p:cNvSpPr>
              <p:nvPr>
                <p:custDataLst>
                  <p:tags r:id="rId230"/>
                </p:custDataLst>
              </p:nvPr>
            </p:nvSpPr>
            <p:spPr bwMode="auto">
              <a:xfrm>
                <a:off x="13643" y="4531"/>
                <a:ext cx="42" cy="46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145" name="Oval 338"/>
              <p:cNvSpPr>
                <a:spLocks noChangeArrowheads="1"/>
              </p:cNvSpPr>
              <p:nvPr>
                <p:custDataLst>
                  <p:tags r:id="rId231"/>
                </p:custDataLst>
              </p:nvPr>
            </p:nvSpPr>
            <p:spPr bwMode="auto">
              <a:xfrm>
                <a:off x="13643" y="4623"/>
                <a:ext cx="42" cy="39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146" name="Oval 339"/>
              <p:cNvSpPr>
                <a:spLocks noChangeArrowheads="1"/>
              </p:cNvSpPr>
              <p:nvPr>
                <p:custDataLst>
                  <p:tags r:id="rId232"/>
                </p:custDataLst>
              </p:nvPr>
            </p:nvSpPr>
            <p:spPr bwMode="auto">
              <a:xfrm>
                <a:off x="13643" y="4707"/>
                <a:ext cx="42" cy="39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147" name="Oval 340"/>
              <p:cNvSpPr>
                <a:spLocks noChangeArrowheads="1"/>
              </p:cNvSpPr>
              <p:nvPr>
                <p:custDataLst>
                  <p:tags r:id="rId233"/>
                </p:custDataLst>
              </p:nvPr>
            </p:nvSpPr>
            <p:spPr bwMode="auto">
              <a:xfrm>
                <a:off x="13643" y="4792"/>
                <a:ext cx="42" cy="39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148" name="Oval 341"/>
              <p:cNvSpPr>
                <a:spLocks noChangeArrowheads="1"/>
              </p:cNvSpPr>
              <p:nvPr>
                <p:custDataLst>
                  <p:tags r:id="rId234"/>
                </p:custDataLst>
              </p:nvPr>
            </p:nvSpPr>
            <p:spPr bwMode="auto">
              <a:xfrm>
                <a:off x="13643" y="4874"/>
                <a:ext cx="42" cy="42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149" name="Oval 342"/>
              <p:cNvSpPr>
                <a:spLocks noChangeArrowheads="1"/>
              </p:cNvSpPr>
              <p:nvPr>
                <p:custDataLst>
                  <p:tags r:id="rId235"/>
                </p:custDataLst>
              </p:nvPr>
            </p:nvSpPr>
            <p:spPr bwMode="auto">
              <a:xfrm>
                <a:off x="13643" y="4958"/>
                <a:ext cx="42" cy="39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150" name="Oval 343"/>
              <p:cNvSpPr>
                <a:spLocks noChangeArrowheads="1"/>
              </p:cNvSpPr>
              <p:nvPr>
                <p:custDataLst>
                  <p:tags r:id="rId236"/>
                </p:custDataLst>
              </p:nvPr>
            </p:nvSpPr>
            <p:spPr bwMode="auto">
              <a:xfrm>
                <a:off x="13643" y="5043"/>
                <a:ext cx="42" cy="39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151" name="Oval 344"/>
              <p:cNvSpPr>
                <a:spLocks noChangeArrowheads="1"/>
              </p:cNvSpPr>
              <p:nvPr>
                <p:custDataLst>
                  <p:tags r:id="rId237"/>
                </p:custDataLst>
              </p:nvPr>
            </p:nvSpPr>
            <p:spPr bwMode="auto">
              <a:xfrm>
                <a:off x="13643" y="5127"/>
                <a:ext cx="42" cy="39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152" name="Oval 345"/>
              <p:cNvSpPr>
                <a:spLocks noChangeArrowheads="1"/>
              </p:cNvSpPr>
              <p:nvPr>
                <p:custDataLst>
                  <p:tags r:id="rId238"/>
                </p:custDataLst>
              </p:nvPr>
            </p:nvSpPr>
            <p:spPr bwMode="auto">
              <a:xfrm>
                <a:off x="13643" y="5212"/>
                <a:ext cx="42" cy="39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153" name="Oval 346"/>
              <p:cNvSpPr>
                <a:spLocks noChangeArrowheads="1"/>
              </p:cNvSpPr>
              <p:nvPr>
                <p:custDataLst>
                  <p:tags r:id="rId239"/>
                </p:custDataLst>
              </p:nvPr>
            </p:nvSpPr>
            <p:spPr bwMode="auto">
              <a:xfrm>
                <a:off x="13643" y="5296"/>
                <a:ext cx="42" cy="39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154" name="Oval 347"/>
              <p:cNvSpPr>
                <a:spLocks noChangeArrowheads="1"/>
              </p:cNvSpPr>
              <p:nvPr>
                <p:custDataLst>
                  <p:tags r:id="rId240"/>
                </p:custDataLst>
              </p:nvPr>
            </p:nvSpPr>
            <p:spPr bwMode="auto">
              <a:xfrm>
                <a:off x="13643" y="5381"/>
                <a:ext cx="42" cy="39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155" name="Oval 348"/>
              <p:cNvSpPr>
                <a:spLocks noChangeArrowheads="1"/>
              </p:cNvSpPr>
              <p:nvPr>
                <p:custDataLst>
                  <p:tags r:id="rId241"/>
                </p:custDataLst>
              </p:nvPr>
            </p:nvSpPr>
            <p:spPr bwMode="auto">
              <a:xfrm>
                <a:off x="13643" y="5463"/>
                <a:ext cx="42" cy="39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156" name="Oval 349"/>
              <p:cNvSpPr>
                <a:spLocks noChangeArrowheads="1"/>
              </p:cNvSpPr>
              <p:nvPr>
                <p:custDataLst>
                  <p:tags r:id="rId242"/>
                </p:custDataLst>
              </p:nvPr>
            </p:nvSpPr>
            <p:spPr bwMode="auto">
              <a:xfrm>
                <a:off x="13643" y="5547"/>
                <a:ext cx="42" cy="39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157" name="Oval 350"/>
              <p:cNvSpPr>
                <a:spLocks noChangeArrowheads="1"/>
              </p:cNvSpPr>
              <p:nvPr>
                <p:custDataLst>
                  <p:tags r:id="rId243"/>
                </p:custDataLst>
              </p:nvPr>
            </p:nvSpPr>
            <p:spPr bwMode="auto">
              <a:xfrm>
                <a:off x="13643" y="5632"/>
                <a:ext cx="42" cy="46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158" name="Oval 351"/>
              <p:cNvSpPr>
                <a:spLocks noChangeArrowheads="1"/>
              </p:cNvSpPr>
              <p:nvPr>
                <p:custDataLst>
                  <p:tags r:id="rId244"/>
                </p:custDataLst>
              </p:nvPr>
            </p:nvSpPr>
            <p:spPr bwMode="auto">
              <a:xfrm>
                <a:off x="13643" y="5716"/>
                <a:ext cx="42" cy="46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159" name="Oval 352"/>
              <p:cNvSpPr>
                <a:spLocks noChangeArrowheads="1"/>
              </p:cNvSpPr>
              <p:nvPr>
                <p:custDataLst>
                  <p:tags r:id="rId245"/>
                </p:custDataLst>
              </p:nvPr>
            </p:nvSpPr>
            <p:spPr bwMode="auto">
              <a:xfrm>
                <a:off x="13643" y="5801"/>
                <a:ext cx="42" cy="46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160" name="Oval 353"/>
              <p:cNvSpPr>
                <a:spLocks noChangeArrowheads="1"/>
              </p:cNvSpPr>
              <p:nvPr>
                <p:custDataLst>
                  <p:tags r:id="rId246"/>
                </p:custDataLst>
              </p:nvPr>
            </p:nvSpPr>
            <p:spPr bwMode="auto">
              <a:xfrm>
                <a:off x="13643" y="5885"/>
                <a:ext cx="42" cy="43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161" name="Oval 354"/>
              <p:cNvSpPr>
                <a:spLocks noChangeArrowheads="1"/>
              </p:cNvSpPr>
              <p:nvPr>
                <p:custDataLst>
                  <p:tags r:id="rId247"/>
                </p:custDataLst>
              </p:nvPr>
            </p:nvSpPr>
            <p:spPr bwMode="auto">
              <a:xfrm>
                <a:off x="13643" y="5970"/>
                <a:ext cx="42" cy="43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162" name="Oval 355"/>
              <p:cNvSpPr>
                <a:spLocks noChangeArrowheads="1"/>
              </p:cNvSpPr>
              <p:nvPr>
                <p:custDataLst>
                  <p:tags r:id="rId248"/>
                </p:custDataLst>
              </p:nvPr>
            </p:nvSpPr>
            <p:spPr bwMode="auto">
              <a:xfrm>
                <a:off x="13643" y="6053"/>
                <a:ext cx="42" cy="46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163" name="Oval 356"/>
              <p:cNvSpPr>
                <a:spLocks noChangeArrowheads="1"/>
              </p:cNvSpPr>
              <p:nvPr>
                <p:custDataLst>
                  <p:tags r:id="rId249"/>
                </p:custDataLst>
              </p:nvPr>
            </p:nvSpPr>
            <p:spPr bwMode="auto">
              <a:xfrm>
                <a:off x="13643" y="6137"/>
                <a:ext cx="42" cy="46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164" name="Oval 357"/>
              <p:cNvSpPr>
                <a:spLocks noChangeArrowheads="1"/>
              </p:cNvSpPr>
              <p:nvPr>
                <p:custDataLst>
                  <p:tags r:id="rId250"/>
                </p:custDataLst>
              </p:nvPr>
            </p:nvSpPr>
            <p:spPr bwMode="auto">
              <a:xfrm>
                <a:off x="13643" y="6222"/>
                <a:ext cx="42" cy="46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165" name="Oval 358"/>
              <p:cNvSpPr>
                <a:spLocks noChangeArrowheads="1"/>
              </p:cNvSpPr>
              <p:nvPr>
                <p:custDataLst>
                  <p:tags r:id="rId251"/>
                </p:custDataLst>
              </p:nvPr>
            </p:nvSpPr>
            <p:spPr bwMode="auto">
              <a:xfrm>
                <a:off x="13643" y="6306"/>
                <a:ext cx="42" cy="46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166" name="Oval 359"/>
              <p:cNvSpPr>
                <a:spLocks noChangeArrowheads="1"/>
              </p:cNvSpPr>
              <p:nvPr>
                <p:custDataLst>
                  <p:tags r:id="rId252"/>
                </p:custDataLst>
              </p:nvPr>
            </p:nvSpPr>
            <p:spPr bwMode="auto">
              <a:xfrm>
                <a:off x="13643" y="6391"/>
                <a:ext cx="42" cy="46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167" name="Oval 360"/>
              <p:cNvSpPr>
                <a:spLocks noChangeArrowheads="1"/>
              </p:cNvSpPr>
              <p:nvPr>
                <p:custDataLst>
                  <p:tags r:id="rId253"/>
                </p:custDataLst>
              </p:nvPr>
            </p:nvSpPr>
            <p:spPr bwMode="auto">
              <a:xfrm>
                <a:off x="13643" y="6475"/>
                <a:ext cx="42" cy="43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168" name="Oval 361"/>
              <p:cNvSpPr>
                <a:spLocks noChangeArrowheads="1"/>
              </p:cNvSpPr>
              <p:nvPr>
                <p:custDataLst>
                  <p:tags r:id="rId254"/>
                </p:custDataLst>
              </p:nvPr>
            </p:nvSpPr>
            <p:spPr bwMode="auto">
              <a:xfrm>
                <a:off x="13643" y="6557"/>
                <a:ext cx="42" cy="46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169" name="Freeform 362"/>
              <p:cNvSpPr/>
              <p:nvPr>
                <p:custDataLst>
                  <p:tags r:id="rId255"/>
                </p:custDataLst>
              </p:nvPr>
            </p:nvSpPr>
            <p:spPr bwMode="auto">
              <a:xfrm>
                <a:off x="13638" y="6642"/>
                <a:ext cx="46" cy="46"/>
              </a:xfrm>
              <a:custGeom>
                <a:avLst/>
                <a:gdLst>
                  <a:gd name="T0" fmla="*/ 4 w 7"/>
                  <a:gd name="T1" fmla="*/ 7 h 7"/>
                  <a:gd name="T2" fmla="*/ 0 w 7"/>
                  <a:gd name="T3" fmla="*/ 3 h 7"/>
                  <a:gd name="T4" fmla="*/ 4 w 7"/>
                  <a:gd name="T5" fmla="*/ 0 h 7"/>
                  <a:gd name="T6" fmla="*/ 7 w 7"/>
                  <a:gd name="T7" fmla="*/ 3 h 7"/>
                  <a:gd name="T8" fmla="*/ 4 w 7"/>
                  <a:gd name="T9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7">
                    <a:moveTo>
                      <a:pt x="4" y="7"/>
                    </a:moveTo>
                    <a:cubicBezTo>
                      <a:pt x="2" y="6"/>
                      <a:pt x="0" y="5"/>
                      <a:pt x="0" y="3"/>
                    </a:cubicBezTo>
                    <a:cubicBezTo>
                      <a:pt x="1" y="1"/>
                      <a:pt x="2" y="0"/>
                      <a:pt x="4" y="0"/>
                    </a:cubicBezTo>
                    <a:cubicBezTo>
                      <a:pt x="6" y="0"/>
                      <a:pt x="7" y="1"/>
                      <a:pt x="7" y="3"/>
                    </a:cubicBezTo>
                    <a:cubicBezTo>
                      <a:pt x="7" y="6"/>
                      <a:pt x="5" y="7"/>
                      <a:pt x="4" y="7"/>
                    </a:cubicBezTo>
                    <a:close/>
                  </a:path>
                </a:pathLst>
              </a:cu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170" name="Freeform 363"/>
              <p:cNvSpPr/>
              <p:nvPr>
                <p:custDataLst>
                  <p:tags r:id="rId256"/>
                </p:custDataLst>
              </p:nvPr>
            </p:nvSpPr>
            <p:spPr bwMode="auto">
              <a:xfrm>
                <a:off x="13623" y="6719"/>
                <a:ext cx="46" cy="53"/>
              </a:xfrm>
              <a:custGeom>
                <a:avLst/>
                <a:gdLst>
                  <a:gd name="T0" fmla="*/ 2 w 7"/>
                  <a:gd name="T1" fmla="*/ 7 h 8"/>
                  <a:gd name="T2" fmla="*/ 0 w 7"/>
                  <a:gd name="T3" fmla="*/ 3 h 8"/>
                  <a:gd name="T4" fmla="*/ 4 w 7"/>
                  <a:gd name="T5" fmla="*/ 1 h 8"/>
                  <a:gd name="T6" fmla="*/ 7 w 7"/>
                  <a:gd name="T7" fmla="*/ 5 h 8"/>
                  <a:gd name="T8" fmla="*/ 2 w 7"/>
                  <a:gd name="T9" fmla="*/ 7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8">
                    <a:moveTo>
                      <a:pt x="2" y="7"/>
                    </a:moveTo>
                    <a:cubicBezTo>
                      <a:pt x="0" y="6"/>
                      <a:pt x="0" y="4"/>
                      <a:pt x="0" y="3"/>
                    </a:cubicBezTo>
                    <a:cubicBezTo>
                      <a:pt x="1" y="1"/>
                      <a:pt x="2" y="0"/>
                      <a:pt x="4" y="1"/>
                    </a:cubicBezTo>
                    <a:cubicBezTo>
                      <a:pt x="6" y="1"/>
                      <a:pt x="7" y="3"/>
                      <a:pt x="7" y="5"/>
                    </a:cubicBezTo>
                    <a:cubicBezTo>
                      <a:pt x="6" y="7"/>
                      <a:pt x="4" y="8"/>
                      <a:pt x="2" y="7"/>
                    </a:cubicBezTo>
                    <a:close/>
                  </a:path>
                </a:pathLst>
              </a:cu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171" name="Freeform 364"/>
              <p:cNvSpPr/>
              <p:nvPr>
                <p:custDataLst>
                  <p:tags r:id="rId257"/>
                </p:custDataLst>
              </p:nvPr>
            </p:nvSpPr>
            <p:spPr bwMode="auto">
              <a:xfrm>
                <a:off x="13580" y="6798"/>
                <a:ext cx="51" cy="43"/>
              </a:xfrm>
              <a:custGeom>
                <a:avLst/>
                <a:gdLst>
                  <a:gd name="T0" fmla="*/ 2 w 8"/>
                  <a:gd name="T1" fmla="*/ 6 h 7"/>
                  <a:gd name="T2" fmla="*/ 1 w 8"/>
                  <a:gd name="T3" fmla="*/ 1 h 7"/>
                  <a:gd name="T4" fmla="*/ 6 w 8"/>
                  <a:gd name="T5" fmla="*/ 1 h 7"/>
                  <a:gd name="T6" fmla="*/ 7 w 8"/>
                  <a:gd name="T7" fmla="*/ 5 h 7"/>
                  <a:gd name="T8" fmla="*/ 2 w 8"/>
                  <a:gd name="T9" fmla="*/ 6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7">
                    <a:moveTo>
                      <a:pt x="2" y="6"/>
                    </a:moveTo>
                    <a:cubicBezTo>
                      <a:pt x="1" y="5"/>
                      <a:pt x="0" y="3"/>
                      <a:pt x="1" y="1"/>
                    </a:cubicBezTo>
                    <a:cubicBezTo>
                      <a:pt x="3" y="0"/>
                      <a:pt x="5" y="0"/>
                      <a:pt x="6" y="1"/>
                    </a:cubicBezTo>
                    <a:cubicBezTo>
                      <a:pt x="8" y="2"/>
                      <a:pt x="8" y="4"/>
                      <a:pt x="7" y="5"/>
                    </a:cubicBezTo>
                    <a:cubicBezTo>
                      <a:pt x="6" y="7"/>
                      <a:pt x="4" y="7"/>
                      <a:pt x="2" y="6"/>
                    </a:cubicBezTo>
                    <a:close/>
                  </a:path>
                </a:pathLst>
              </a:cu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172" name="Freeform 365"/>
              <p:cNvSpPr/>
              <p:nvPr>
                <p:custDataLst>
                  <p:tags r:id="rId258"/>
                </p:custDataLst>
              </p:nvPr>
            </p:nvSpPr>
            <p:spPr bwMode="auto">
              <a:xfrm>
                <a:off x="13522" y="6856"/>
                <a:ext cx="51" cy="51"/>
              </a:xfrm>
              <a:custGeom>
                <a:avLst/>
                <a:gdLst>
                  <a:gd name="T0" fmla="*/ 1 w 8"/>
                  <a:gd name="T1" fmla="*/ 6 h 8"/>
                  <a:gd name="T2" fmla="*/ 2 w 8"/>
                  <a:gd name="T3" fmla="*/ 1 h 8"/>
                  <a:gd name="T4" fmla="*/ 7 w 8"/>
                  <a:gd name="T5" fmla="*/ 2 h 8"/>
                  <a:gd name="T6" fmla="*/ 6 w 8"/>
                  <a:gd name="T7" fmla="*/ 6 h 8"/>
                  <a:gd name="T8" fmla="*/ 1 w 8"/>
                  <a:gd name="T9" fmla="*/ 6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8">
                    <a:moveTo>
                      <a:pt x="1" y="6"/>
                    </a:moveTo>
                    <a:cubicBezTo>
                      <a:pt x="0" y="4"/>
                      <a:pt x="1" y="2"/>
                      <a:pt x="2" y="1"/>
                    </a:cubicBezTo>
                    <a:cubicBezTo>
                      <a:pt x="4" y="0"/>
                      <a:pt x="6" y="0"/>
                      <a:pt x="7" y="2"/>
                    </a:cubicBezTo>
                    <a:cubicBezTo>
                      <a:pt x="8" y="3"/>
                      <a:pt x="8" y="5"/>
                      <a:pt x="6" y="6"/>
                    </a:cubicBezTo>
                    <a:cubicBezTo>
                      <a:pt x="5" y="8"/>
                      <a:pt x="2" y="7"/>
                      <a:pt x="1" y="6"/>
                    </a:cubicBezTo>
                    <a:close/>
                  </a:path>
                </a:pathLst>
              </a:cu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173" name="Freeform 366"/>
              <p:cNvSpPr/>
              <p:nvPr>
                <p:custDataLst>
                  <p:tags r:id="rId259"/>
                </p:custDataLst>
              </p:nvPr>
            </p:nvSpPr>
            <p:spPr bwMode="auto">
              <a:xfrm>
                <a:off x="13449" y="6895"/>
                <a:ext cx="53" cy="51"/>
              </a:xfrm>
              <a:custGeom>
                <a:avLst/>
                <a:gdLst>
                  <a:gd name="T0" fmla="*/ 1 w 8"/>
                  <a:gd name="T1" fmla="*/ 5 h 8"/>
                  <a:gd name="T2" fmla="*/ 3 w 8"/>
                  <a:gd name="T3" fmla="*/ 1 h 8"/>
                  <a:gd name="T4" fmla="*/ 7 w 8"/>
                  <a:gd name="T5" fmla="*/ 3 h 8"/>
                  <a:gd name="T6" fmla="*/ 5 w 8"/>
                  <a:gd name="T7" fmla="*/ 7 h 8"/>
                  <a:gd name="T8" fmla="*/ 1 w 8"/>
                  <a:gd name="T9" fmla="*/ 5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8">
                    <a:moveTo>
                      <a:pt x="1" y="5"/>
                    </a:moveTo>
                    <a:cubicBezTo>
                      <a:pt x="0" y="3"/>
                      <a:pt x="1" y="1"/>
                      <a:pt x="3" y="1"/>
                    </a:cubicBezTo>
                    <a:cubicBezTo>
                      <a:pt x="4" y="0"/>
                      <a:pt x="6" y="1"/>
                      <a:pt x="7" y="3"/>
                    </a:cubicBezTo>
                    <a:cubicBezTo>
                      <a:pt x="8" y="4"/>
                      <a:pt x="7" y="7"/>
                      <a:pt x="5" y="7"/>
                    </a:cubicBezTo>
                    <a:cubicBezTo>
                      <a:pt x="3" y="8"/>
                      <a:pt x="1" y="7"/>
                      <a:pt x="1" y="5"/>
                    </a:cubicBezTo>
                    <a:close/>
                  </a:path>
                </a:pathLst>
              </a:cu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174" name="Freeform 367"/>
              <p:cNvSpPr/>
              <p:nvPr>
                <p:custDataLst>
                  <p:tags r:id="rId260"/>
                </p:custDataLst>
              </p:nvPr>
            </p:nvSpPr>
            <p:spPr bwMode="auto">
              <a:xfrm>
                <a:off x="13372" y="6914"/>
                <a:ext cx="46" cy="46"/>
              </a:xfrm>
              <a:custGeom>
                <a:avLst/>
                <a:gdLst>
                  <a:gd name="T0" fmla="*/ 0 w 7"/>
                  <a:gd name="T1" fmla="*/ 4 h 7"/>
                  <a:gd name="T2" fmla="*/ 3 w 7"/>
                  <a:gd name="T3" fmla="*/ 1 h 7"/>
                  <a:gd name="T4" fmla="*/ 7 w 7"/>
                  <a:gd name="T5" fmla="*/ 4 h 7"/>
                  <a:gd name="T6" fmla="*/ 4 w 7"/>
                  <a:gd name="T7" fmla="*/ 7 h 7"/>
                  <a:gd name="T8" fmla="*/ 0 w 7"/>
                  <a:gd name="T9" fmla="*/ 4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7">
                    <a:moveTo>
                      <a:pt x="0" y="4"/>
                    </a:moveTo>
                    <a:cubicBezTo>
                      <a:pt x="0" y="2"/>
                      <a:pt x="1" y="1"/>
                      <a:pt x="3" y="1"/>
                    </a:cubicBezTo>
                    <a:cubicBezTo>
                      <a:pt x="5" y="0"/>
                      <a:pt x="6" y="2"/>
                      <a:pt x="7" y="4"/>
                    </a:cubicBezTo>
                    <a:cubicBezTo>
                      <a:pt x="7" y="5"/>
                      <a:pt x="6" y="7"/>
                      <a:pt x="4" y="7"/>
                    </a:cubicBezTo>
                    <a:cubicBezTo>
                      <a:pt x="1" y="7"/>
                      <a:pt x="0" y="6"/>
                      <a:pt x="0" y="4"/>
                    </a:cubicBezTo>
                    <a:close/>
                  </a:path>
                </a:pathLst>
              </a:cu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175" name="Oval 368"/>
              <p:cNvSpPr>
                <a:spLocks noChangeArrowheads="1"/>
              </p:cNvSpPr>
              <p:nvPr>
                <p:custDataLst>
                  <p:tags r:id="rId261"/>
                </p:custDataLst>
              </p:nvPr>
            </p:nvSpPr>
            <p:spPr bwMode="auto">
              <a:xfrm>
                <a:off x="13290" y="6922"/>
                <a:ext cx="43" cy="43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176" name="Oval 369"/>
              <p:cNvSpPr>
                <a:spLocks noChangeArrowheads="1"/>
              </p:cNvSpPr>
              <p:nvPr>
                <p:custDataLst>
                  <p:tags r:id="rId262"/>
                </p:custDataLst>
              </p:nvPr>
            </p:nvSpPr>
            <p:spPr bwMode="auto">
              <a:xfrm>
                <a:off x="13206" y="6922"/>
                <a:ext cx="46" cy="43"/>
              </a:xfrm>
              <a:prstGeom prst="ellipse">
                <a:avLst/>
              </a:prstGeom>
              <a:solidFill>
                <a:srgbClr val="4A7C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177" name="Rectangle 370"/>
              <p:cNvSpPr>
                <a:spLocks noChangeArrowheads="1"/>
              </p:cNvSpPr>
              <p:nvPr>
                <p:custDataLst>
                  <p:tags r:id="rId263"/>
                </p:custDataLst>
              </p:nvPr>
            </p:nvSpPr>
            <p:spPr bwMode="auto">
              <a:xfrm>
                <a:off x="12781" y="6999"/>
                <a:ext cx="58" cy="66"/>
              </a:xfrm>
              <a:prstGeom prst="rect">
                <a:avLst/>
              </a:prstGeom>
              <a:solidFill>
                <a:srgbClr val="2F55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178" name="Rectangle 371"/>
              <p:cNvSpPr>
                <a:spLocks noChangeArrowheads="1"/>
              </p:cNvSpPr>
              <p:nvPr>
                <p:custDataLst>
                  <p:tags r:id="rId264"/>
                </p:custDataLst>
              </p:nvPr>
            </p:nvSpPr>
            <p:spPr bwMode="auto">
              <a:xfrm>
                <a:off x="12870" y="6922"/>
                <a:ext cx="58" cy="143"/>
              </a:xfrm>
              <a:prstGeom prst="rect">
                <a:avLst/>
              </a:prstGeom>
              <a:solidFill>
                <a:srgbClr val="2F55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179" name="Rectangle 372"/>
              <p:cNvSpPr>
                <a:spLocks noChangeArrowheads="1"/>
              </p:cNvSpPr>
              <p:nvPr>
                <p:custDataLst>
                  <p:tags r:id="rId265"/>
                </p:custDataLst>
              </p:nvPr>
            </p:nvSpPr>
            <p:spPr bwMode="auto">
              <a:xfrm>
                <a:off x="12960" y="6876"/>
                <a:ext cx="58" cy="188"/>
              </a:xfrm>
              <a:prstGeom prst="rect">
                <a:avLst/>
              </a:prstGeom>
              <a:solidFill>
                <a:srgbClr val="2F55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  <p:sp>
            <p:nvSpPr>
              <p:cNvPr id="180" name="Freeform 373"/>
              <p:cNvSpPr>
                <a:spLocks noEditPoints="1"/>
              </p:cNvSpPr>
              <p:nvPr>
                <p:custDataLst>
                  <p:tags r:id="rId266"/>
                </p:custDataLst>
              </p:nvPr>
            </p:nvSpPr>
            <p:spPr bwMode="auto">
              <a:xfrm>
                <a:off x="12677" y="6740"/>
                <a:ext cx="457" cy="467"/>
              </a:xfrm>
              <a:custGeom>
                <a:avLst/>
                <a:gdLst>
                  <a:gd name="T0" fmla="*/ 35 w 69"/>
                  <a:gd name="T1" fmla="*/ 70 h 70"/>
                  <a:gd name="T2" fmla="*/ 0 w 69"/>
                  <a:gd name="T3" fmla="*/ 35 h 70"/>
                  <a:gd name="T4" fmla="*/ 35 w 69"/>
                  <a:gd name="T5" fmla="*/ 0 h 70"/>
                  <a:gd name="T6" fmla="*/ 69 w 69"/>
                  <a:gd name="T7" fmla="*/ 35 h 70"/>
                  <a:gd name="T8" fmla="*/ 35 w 69"/>
                  <a:gd name="T9" fmla="*/ 70 h 70"/>
                  <a:gd name="T10" fmla="*/ 35 w 69"/>
                  <a:gd name="T11" fmla="*/ 6 h 70"/>
                  <a:gd name="T12" fmla="*/ 6 w 69"/>
                  <a:gd name="T13" fmla="*/ 35 h 70"/>
                  <a:gd name="T14" fmla="*/ 35 w 69"/>
                  <a:gd name="T15" fmla="*/ 64 h 70"/>
                  <a:gd name="T16" fmla="*/ 63 w 69"/>
                  <a:gd name="T17" fmla="*/ 35 h 70"/>
                  <a:gd name="T18" fmla="*/ 35 w 69"/>
                  <a:gd name="T19" fmla="*/ 6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9" h="70">
                    <a:moveTo>
                      <a:pt x="35" y="70"/>
                    </a:moveTo>
                    <a:cubicBezTo>
                      <a:pt x="16" y="70"/>
                      <a:pt x="0" y="54"/>
                      <a:pt x="0" y="35"/>
                    </a:cubicBezTo>
                    <a:cubicBezTo>
                      <a:pt x="0" y="16"/>
                      <a:pt x="16" y="0"/>
                      <a:pt x="35" y="0"/>
                    </a:cubicBezTo>
                    <a:cubicBezTo>
                      <a:pt x="54" y="0"/>
                      <a:pt x="69" y="16"/>
                      <a:pt x="69" y="35"/>
                    </a:cubicBezTo>
                    <a:cubicBezTo>
                      <a:pt x="69" y="54"/>
                      <a:pt x="54" y="70"/>
                      <a:pt x="35" y="70"/>
                    </a:cubicBezTo>
                    <a:close/>
                    <a:moveTo>
                      <a:pt x="35" y="6"/>
                    </a:moveTo>
                    <a:cubicBezTo>
                      <a:pt x="19" y="6"/>
                      <a:pt x="6" y="19"/>
                      <a:pt x="6" y="35"/>
                    </a:cubicBezTo>
                    <a:cubicBezTo>
                      <a:pt x="6" y="51"/>
                      <a:pt x="19" y="64"/>
                      <a:pt x="35" y="64"/>
                    </a:cubicBezTo>
                    <a:cubicBezTo>
                      <a:pt x="50" y="64"/>
                      <a:pt x="63" y="51"/>
                      <a:pt x="63" y="35"/>
                    </a:cubicBezTo>
                    <a:cubicBezTo>
                      <a:pt x="63" y="19"/>
                      <a:pt x="50" y="6"/>
                      <a:pt x="35" y="6"/>
                    </a:cubicBezTo>
                    <a:close/>
                  </a:path>
                </a:pathLst>
              </a:custGeom>
              <a:solidFill>
                <a:srgbClr val="2F55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p>
                <a:endParaRPr lang="zh-CN" altLang="en-US"/>
              </a:p>
            </p:txBody>
          </p:sp>
        </p:grpSp>
        <p:sp>
          <p:nvSpPr>
            <p:cNvPr id="75" name="文本框 74"/>
            <p:cNvSpPr txBox="1"/>
            <p:nvPr>
              <p:custDataLst>
                <p:tags r:id="rId267"/>
              </p:custDataLst>
            </p:nvPr>
          </p:nvSpPr>
          <p:spPr>
            <a:xfrm>
              <a:off x="5919" y="4045"/>
              <a:ext cx="7365" cy="2447"/>
            </a:xfrm>
            <a:prstGeom prst="rect">
              <a:avLst/>
            </a:prstGeom>
            <a:noFill/>
          </p:spPr>
          <p:txBody>
            <a:bodyPr wrap="square" rtlCol="0" anchor="ctr">
              <a:noAutofit/>
            </a:bodyPr>
            <a:p>
              <a:pPr algn="just" fontAlgn="auto">
                <a:lnSpc>
                  <a:spcPts val="34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sz="2000" dirty="0">
                  <a:solidFill>
                    <a:srgbClr val="002060"/>
                  </a:solidFill>
                  <a:latin typeface="汉仪中黑简" panose="02010600000101010101" charset="-122"/>
                  <a:ea typeface="汉仪中黑简" panose="02010600000101010101" charset="-122"/>
                  <a:cs typeface="汉仪中黑简" panose="02010600000101010101" charset="-122"/>
                  <a:sym typeface="+mn-ea"/>
                </a:rPr>
                <a:t>    </a:t>
              </a:r>
              <a:r>
                <a:rPr sz="2000" dirty="0">
                  <a:solidFill>
                    <a:srgbClr val="002060"/>
                  </a:solidFill>
                  <a:latin typeface="汉仪中黑简" panose="02010600000101010101" charset="-122"/>
                  <a:ea typeface="汉仪中黑简" panose="02010600000101010101" charset="-122"/>
                  <a:cs typeface="汉仪中黑简" panose="02010600000101010101" charset="-122"/>
                  <a:sym typeface="+mn-ea"/>
                </a:rPr>
                <a:t>及时、恰当地回应婴幼儿的需求是0~3岁婴幼儿保育的基本要求，但事先的课程设计也必不可少。明确工作目标、提供适宜的环境、计划有吸引力的活动，不仅能 让保育工作更具目的性、有效性，也能让托育人员更自如地开展活动，并把更多的时 间、精力放在及时回应婴幼儿的需求上。当然，预先设计好课程并不意味着活动内 容固定不变，教师可根据婴幼儿的兴趣和需要随时调整。</a:t>
              </a:r>
              <a:endParaRPr sz="2000" dirty="0">
                <a:solidFill>
                  <a:srgbClr val="002060"/>
                </a:solidFill>
                <a:latin typeface="汉仪中黑简" panose="02010600000101010101" charset="-122"/>
                <a:ea typeface="汉仪中黑简" panose="02010600000101010101" charset="-122"/>
                <a:cs typeface="汉仪中黑简" panose="02010600000101010101" charset="-122"/>
                <a:sym typeface="+mn-ea"/>
              </a:endParaRPr>
            </a:p>
          </p:txBody>
        </p:sp>
      </p:grpSp>
    </p:spTree>
    <p:custDataLst>
      <p:tags r:id="rId268"/>
    </p:custData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7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 dirty="0"/>
              <a:t>感谢观看</a:t>
            </a:r>
            <a:endParaRPr lang="zh-CN" altLang="en-US" dirty="0"/>
          </a:p>
        </p:txBody>
      </p:sp>
    </p:spTree>
    <p:custDataLst>
      <p:tags r:id="rId2"/>
    </p:custDataLst>
  </p:cSld>
  <p:clrMapOvr>
    <a:masterClrMapping/>
  </p:clrMapOvr>
  <p:transition spd="slow">
    <p:wip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>
            <p:custDataLst>
              <p:tags r:id="rId1"/>
            </p:custDataLst>
          </p:nvPr>
        </p:nvSpPr>
        <p:spPr>
          <a:xfrm>
            <a:off x="469920" y="1815373"/>
            <a:ext cx="11264880" cy="4415586"/>
          </a:xfrm>
          <a:prstGeom prst="rect">
            <a:avLst/>
          </a:prstGeom>
          <a:noFill/>
          <a:ln>
            <a:solidFill>
              <a:schemeClr val="bg2">
                <a:lumMod val="75000"/>
                <a:alpha val="50000"/>
              </a:schemeClr>
            </a:solidFill>
          </a:ln>
        </p:spPr>
        <p:style>
          <a:lnRef idx="2">
            <a:srgbClr val="00A6CC">
              <a:shade val="50000"/>
            </a:srgbClr>
          </a:lnRef>
          <a:fillRef idx="1">
            <a:srgbClr val="00A6CC"/>
          </a:fillRef>
          <a:effectRef idx="0">
            <a:srgbClr val="00A6CC"/>
          </a:effectRef>
          <a:fontRef idx="minor">
            <a:sysClr val="window" lastClr="FFFFFF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cxnSp>
        <p:nvCxnSpPr>
          <p:cNvPr id="21" name="直接连接符 20"/>
          <p:cNvCxnSpPr/>
          <p:nvPr>
            <p:custDataLst>
              <p:tags r:id="rId2"/>
            </p:custDataLst>
          </p:nvPr>
        </p:nvCxnSpPr>
        <p:spPr>
          <a:xfrm>
            <a:off x="1285240" y="5760720"/>
            <a:ext cx="450427" cy="0"/>
          </a:xfrm>
          <a:prstGeom prst="line">
            <a:avLst/>
          </a:prstGeom>
          <a:ln w="50800">
            <a:solidFill>
              <a:schemeClr val="accent1"/>
            </a:solidFill>
          </a:ln>
        </p:spPr>
        <p:style>
          <a:lnRef idx="1">
            <a:srgbClr val="00A6CC"/>
          </a:lnRef>
          <a:fillRef idx="0">
            <a:srgbClr val="00A6CC"/>
          </a:fillRef>
          <a:effectRef idx="0">
            <a:srgbClr val="00A6CC"/>
          </a:effectRef>
          <a:fontRef idx="minor">
            <a:sysClr val="windowText" lastClr="000000"/>
          </a:fontRef>
        </p:style>
      </p:cxnSp>
      <p:cxnSp>
        <p:nvCxnSpPr>
          <p:cNvPr id="26" name="直接连接符 25"/>
          <p:cNvCxnSpPr/>
          <p:nvPr>
            <p:custDataLst>
              <p:tags r:id="rId3"/>
            </p:custDataLst>
          </p:nvPr>
        </p:nvCxnSpPr>
        <p:spPr>
          <a:xfrm>
            <a:off x="1971040" y="5760720"/>
            <a:ext cx="8938260" cy="0"/>
          </a:xfrm>
          <a:prstGeom prst="line">
            <a:avLst/>
          </a:prstGeom>
          <a:ln w="12700">
            <a:solidFill>
              <a:schemeClr val="bg2">
                <a:lumMod val="75000"/>
              </a:schemeClr>
            </a:solidFill>
            <a:prstDash val="dash"/>
          </a:ln>
        </p:spPr>
        <p:style>
          <a:lnRef idx="1">
            <a:srgbClr val="00A6CC"/>
          </a:lnRef>
          <a:fillRef idx="0">
            <a:srgbClr val="00A6CC"/>
          </a:fillRef>
          <a:effectRef idx="0">
            <a:srgbClr val="00A6CC"/>
          </a:effectRef>
          <a:fontRef idx="minor">
            <a:sysClr val="windowText" lastClr="000000"/>
          </a:fontRef>
        </p:style>
      </p:cxnSp>
      <p:grpSp>
        <p:nvGrpSpPr>
          <p:cNvPr id="38" name="组合 37"/>
          <p:cNvGrpSpPr/>
          <p:nvPr>
            <p:custDataLst>
              <p:tags r:id="rId4"/>
            </p:custDataLst>
          </p:nvPr>
        </p:nvGrpSpPr>
        <p:grpSpPr>
          <a:xfrm>
            <a:off x="11074842" y="2193769"/>
            <a:ext cx="257176" cy="257175"/>
            <a:chOff x="11074842" y="2193769"/>
            <a:chExt cx="257176" cy="257175"/>
          </a:xfrm>
          <a:solidFill>
            <a:schemeClr val="bg2">
              <a:lumMod val="85000"/>
            </a:schemeClr>
          </a:solidFill>
        </p:grpSpPr>
        <p:sp>
          <p:nvSpPr>
            <p:cNvPr id="30" name="矩形 29"/>
            <p:cNvSpPr/>
            <p:nvPr>
              <p:custDataLst>
                <p:tags r:id="rId5"/>
              </p:custDataLst>
            </p:nvPr>
          </p:nvSpPr>
          <p:spPr>
            <a:xfrm>
              <a:off x="11074842" y="2193770"/>
              <a:ext cx="257175" cy="7476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rgbClr val="00A6CC">
                <a:shade val="50000"/>
              </a:srgbClr>
            </a:lnRef>
            <a:fillRef idx="1">
              <a:srgbClr val="00A6CC"/>
            </a:fillRef>
            <a:effectRef idx="0">
              <a:srgbClr val="00A6CC"/>
            </a:effectRef>
            <a:fontRef idx="minor">
              <a:sysClr val="window" lastClr="FFFFFF"/>
            </a:fontRef>
          </p:style>
          <p:txBody>
            <a:bodyPr wrap="square" rtlCol="0" anchor="ctr">
              <a:normAutofit fontScale="25000" lnSpcReduction="20000"/>
            </a:bodyPr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endParaRPr>
            </a:p>
          </p:txBody>
        </p:sp>
        <p:sp>
          <p:nvSpPr>
            <p:cNvPr id="37" name="矩形 36"/>
            <p:cNvSpPr/>
            <p:nvPr>
              <p:custDataLst>
                <p:tags r:id="rId6"/>
              </p:custDataLst>
            </p:nvPr>
          </p:nvSpPr>
          <p:spPr>
            <a:xfrm rot="16200000">
              <a:off x="11166046" y="2284973"/>
              <a:ext cx="257175" cy="7476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rgbClr val="00A6CC">
                <a:shade val="50000"/>
              </a:srgbClr>
            </a:lnRef>
            <a:fillRef idx="1">
              <a:srgbClr val="00A6CC"/>
            </a:fillRef>
            <a:effectRef idx="0">
              <a:srgbClr val="00A6CC"/>
            </a:effectRef>
            <a:fontRef idx="minor">
              <a:sysClr val="window" lastClr="FFFFFF"/>
            </a:fontRef>
          </p:style>
          <p:txBody>
            <a:bodyPr wrap="square" rtlCol="0" anchor="ctr">
              <a:normAutofit fontScale="25000" lnSpcReduction="20000"/>
            </a:bodyPr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endParaRPr>
            </a:p>
          </p:txBody>
        </p:sp>
      </p:grpSp>
      <p:sp>
        <p:nvSpPr>
          <p:cNvPr id="13" name="矩形 12"/>
          <p:cNvSpPr/>
          <p:nvPr>
            <p:custDataLst>
              <p:tags r:id="rId7"/>
            </p:custDataLst>
          </p:nvPr>
        </p:nvSpPr>
        <p:spPr>
          <a:xfrm>
            <a:off x="0" y="223359"/>
            <a:ext cx="609600" cy="29135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00" name="文本框 99"/>
          <p:cNvSpPr txBox="1"/>
          <p:nvPr/>
        </p:nvSpPr>
        <p:spPr>
          <a:xfrm>
            <a:off x="892810" y="2268855"/>
            <a:ext cx="10439400" cy="1964690"/>
          </a:xfrm>
          <a:prstGeom prst="rect">
            <a:avLst/>
          </a:prstGeom>
          <a:noFill/>
          <a:ln w="9525">
            <a:noFill/>
          </a:ln>
        </p:spPr>
        <p:txBody>
          <a:bodyPr>
            <a:noAutofit/>
          </a:bodyPr>
          <a:p>
            <a:pPr indent="266700">
              <a:lnSpc>
                <a:spcPct val="150000"/>
              </a:lnSpc>
            </a:pPr>
            <a:r>
              <a:rPr lang="en-US" altLang="zh-CN" sz="2400" b="0">
                <a:latin typeface="Times New Roman" panose="02020603050405020304" charset="0"/>
                <a:cs typeface="仿宋_GB2312" charset="0"/>
              </a:rPr>
              <a:t>    </a:t>
            </a:r>
            <a:r>
              <a:rPr lang="zh-CN" altLang="en-US" sz="2400" b="0">
                <a:latin typeface="Times New Roman" panose="02020603050405020304" charset="0"/>
                <a:cs typeface="仿宋_GB2312" charset="0"/>
              </a:rPr>
              <a:t>生命最初的</a:t>
            </a:r>
            <a:r>
              <a:rPr lang="en-US" altLang="zh-CN" sz="2400" b="0">
                <a:latin typeface="Times New Roman" panose="02020603050405020304" charset="0"/>
                <a:cs typeface="仿宋_GB2312" charset="0"/>
              </a:rPr>
              <a:t>1000</a:t>
            </a:r>
            <a:r>
              <a:rPr lang="zh-CN" altLang="en-US" sz="2400" b="0">
                <a:latin typeface="Times New Roman" panose="02020603050405020304" charset="0"/>
                <a:cs typeface="仿宋_GB2312" charset="0"/>
              </a:rPr>
              <a:t>天是个体大脑发育的关键时期，是个体发展的奠基阶段。婴幼儿作为主动的意义建构者，在与环境的互动中学习，其每天的经历都会影响他们身心的发展。因此，婴幼儿的学习渗透在每日的生活当中，</a:t>
            </a:r>
            <a:r>
              <a:rPr lang="zh-CN" altLang="en-US" sz="2400" b="0">
                <a:latin typeface="Times New Roman" panose="02020603050405020304" charset="0"/>
                <a:cs typeface="仿宋_GB2312" charset="0"/>
              </a:rPr>
              <a:t>渗透在日常护理、师幼互动、游戏等各个</a:t>
            </a:r>
            <a:r>
              <a:rPr lang="zh-CN" altLang="en-US" sz="2400" b="0">
                <a:latin typeface="Times New Roman" panose="02020603050405020304" charset="0"/>
                <a:cs typeface="仿宋_GB2312" charset="0"/>
              </a:rPr>
              <a:t>环节。</a:t>
            </a:r>
            <a:endParaRPr lang="zh-CN" altLang="en-US" sz="2400" b="0">
              <a:latin typeface="Times New Roman" panose="02020603050405020304" charset="0"/>
              <a:cs typeface="仿宋_GB2312" charset="0"/>
            </a:endParaRPr>
          </a:p>
        </p:txBody>
      </p:sp>
    </p:spTree>
    <p:custDataLst>
      <p:tags r:id="rId8"/>
    </p:custDataLst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6550660" y="548005"/>
            <a:ext cx="5761990" cy="5761990"/>
          </a:xfrm>
          <a:prstGeom prst="rect">
            <a:avLst/>
          </a:prstGeom>
        </p:spPr>
      </p:pic>
      <p:cxnSp>
        <p:nvCxnSpPr>
          <p:cNvPr id="4" name="直接连接符 3"/>
          <p:cNvCxnSpPr/>
          <p:nvPr>
            <p:custDataLst>
              <p:tags r:id="rId3"/>
            </p:custDataLst>
          </p:nvPr>
        </p:nvCxnSpPr>
        <p:spPr>
          <a:xfrm>
            <a:off x="527572" y="1000792"/>
            <a:ext cx="0" cy="5581745"/>
          </a:xfrm>
          <a:prstGeom prst="line">
            <a:avLst/>
          </a:prstGeom>
          <a:ln>
            <a:solidFill>
              <a:schemeClr val="tx2">
                <a:lumMod val="90000"/>
              </a:schemeClr>
            </a:solidFill>
          </a:ln>
        </p:spPr>
        <p:style>
          <a:lnRef idx="1">
            <a:srgbClr val="1F74AD"/>
          </a:lnRef>
          <a:fillRef idx="0">
            <a:srgbClr val="1F74AD"/>
          </a:fillRef>
          <a:effectRef idx="0">
            <a:srgbClr val="1F74AD"/>
          </a:effectRef>
          <a:fontRef idx="minor">
            <a:srgbClr val="000000"/>
          </a:fontRef>
        </p:style>
      </p:cxnSp>
      <p:sp>
        <p:nvSpPr>
          <p:cNvPr id="35" name="任意多边形 34"/>
          <p:cNvSpPr/>
          <p:nvPr>
            <p:custDataLst>
              <p:tags r:id="rId4"/>
            </p:custDataLst>
          </p:nvPr>
        </p:nvSpPr>
        <p:spPr>
          <a:xfrm>
            <a:off x="527573" y="2999503"/>
            <a:ext cx="679942" cy="834472"/>
          </a:xfrm>
          <a:custGeom>
            <a:avLst/>
            <a:gdLst>
              <a:gd name="connsiteX0" fmla="*/ 0 w 580293"/>
              <a:gd name="connsiteY0" fmla="*/ 0 h 712177"/>
              <a:gd name="connsiteX1" fmla="*/ 580293 w 580293"/>
              <a:gd name="connsiteY1" fmla="*/ 298119 h 712177"/>
              <a:gd name="connsiteX2" fmla="*/ 580293 w 580293"/>
              <a:gd name="connsiteY2" fmla="*/ 712177 h 712177"/>
              <a:gd name="connsiteX3" fmla="*/ 0 w 580293"/>
              <a:gd name="connsiteY3" fmla="*/ 414058 h 7121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80293" h="712177">
                <a:moveTo>
                  <a:pt x="0" y="0"/>
                </a:moveTo>
                <a:lnTo>
                  <a:pt x="580293" y="298119"/>
                </a:lnTo>
                <a:lnTo>
                  <a:pt x="580293" y="712177"/>
                </a:lnTo>
                <a:lnTo>
                  <a:pt x="0" y="41405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rtlCol="0" anchor="ctr">
            <a:normAutofit/>
          </a:bodyPr>
          <a:lstStyle/>
          <a:p>
            <a:pPr algn="ctr">
              <a:lnSpc>
                <a:spcPct val="120000"/>
              </a:lnSpc>
            </a:pPr>
            <a:endParaRPr lang="zh-CN" altLang="en-US" sz="20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7" name="任意多边形 36"/>
          <p:cNvSpPr/>
          <p:nvPr>
            <p:custDataLst>
              <p:tags r:id="rId5"/>
            </p:custDataLst>
          </p:nvPr>
        </p:nvSpPr>
        <p:spPr>
          <a:xfrm>
            <a:off x="1207517" y="3349777"/>
            <a:ext cx="462737" cy="484199"/>
          </a:xfrm>
          <a:custGeom>
            <a:avLst/>
            <a:gdLst>
              <a:gd name="connsiteX0" fmla="*/ 0 w 394921"/>
              <a:gd name="connsiteY0" fmla="*/ 0 h 413238"/>
              <a:gd name="connsiteX1" fmla="*/ 207744 w 394921"/>
              <a:gd name="connsiteY1" fmla="*/ 0 h 413238"/>
              <a:gd name="connsiteX2" fmla="*/ 394921 w 394921"/>
              <a:gd name="connsiteY2" fmla="*/ 206619 h 413238"/>
              <a:gd name="connsiteX3" fmla="*/ 207744 w 394921"/>
              <a:gd name="connsiteY3" fmla="*/ 413238 h 413238"/>
              <a:gd name="connsiteX4" fmla="*/ 0 w 394921"/>
              <a:gd name="connsiteY4" fmla="*/ 413238 h 4132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94921" h="413238">
                <a:moveTo>
                  <a:pt x="0" y="0"/>
                </a:moveTo>
                <a:lnTo>
                  <a:pt x="207744" y="0"/>
                </a:lnTo>
                <a:cubicBezTo>
                  <a:pt x="311119" y="0"/>
                  <a:pt x="394921" y="92506"/>
                  <a:pt x="394921" y="206619"/>
                </a:cubicBezTo>
                <a:cubicBezTo>
                  <a:pt x="394921" y="320731"/>
                  <a:pt x="311119" y="413238"/>
                  <a:pt x="207744" y="413238"/>
                </a:cubicBezTo>
                <a:lnTo>
                  <a:pt x="0" y="413238"/>
                </a:lnTo>
                <a:close/>
              </a:path>
            </a:pathLst>
          </a:cu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rtlCol="0" anchor="ctr"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2000" dirty="0">
                <a:solidFill>
                  <a:schemeClr val="bg2"/>
                </a:solidFill>
                <a:latin typeface="微软雅黑" panose="020B0503020204020204" charset="-122"/>
                <a:ea typeface="微软雅黑" panose="020B0503020204020204" charset="-122"/>
              </a:rPr>
              <a:t>B</a:t>
            </a:r>
            <a:endParaRPr lang="zh-CN" altLang="en-US" sz="2000" dirty="0">
              <a:solidFill>
                <a:schemeClr val="bg2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5" name="文本框 74"/>
          <p:cNvSpPr txBox="1"/>
          <p:nvPr>
            <p:custDataLst>
              <p:tags r:id="rId6"/>
            </p:custDataLst>
          </p:nvPr>
        </p:nvSpPr>
        <p:spPr>
          <a:xfrm>
            <a:off x="1732280" y="3320506"/>
            <a:ext cx="4921250" cy="534670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da-DK" sz="2800" b="1" spc="1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婴幼儿的行为观察与</a:t>
            </a:r>
            <a:r>
              <a:rPr lang="zh-CN" altLang="da-DK" sz="2800" b="1" spc="1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评估</a:t>
            </a:r>
            <a:endParaRPr lang="zh-CN" altLang="da-DK" sz="2800" b="1" spc="15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3" name="任意多边形 62"/>
          <p:cNvSpPr/>
          <p:nvPr>
            <p:custDataLst>
              <p:tags r:id="rId7"/>
            </p:custDataLst>
          </p:nvPr>
        </p:nvSpPr>
        <p:spPr>
          <a:xfrm>
            <a:off x="527573" y="3875546"/>
            <a:ext cx="679942" cy="834473"/>
          </a:xfrm>
          <a:custGeom>
            <a:avLst/>
            <a:gdLst>
              <a:gd name="connsiteX0" fmla="*/ 0 w 580293"/>
              <a:gd name="connsiteY0" fmla="*/ 0 h 712177"/>
              <a:gd name="connsiteX1" fmla="*/ 580293 w 580293"/>
              <a:gd name="connsiteY1" fmla="*/ 298119 h 712177"/>
              <a:gd name="connsiteX2" fmla="*/ 580293 w 580293"/>
              <a:gd name="connsiteY2" fmla="*/ 712177 h 712177"/>
              <a:gd name="connsiteX3" fmla="*/ 0 w 580293"/>
              <a:gd name="connsiteY3" fmla="*/ 414058 h 7121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80293" h="712177">
                <a:moveTo>
                  <a:pt x="0" y="0"/>
                </a:moveTo>
                <a:lnTo>
                  <a:pt x="580293" y="298119"/>
                </a:lnTo>
                <a:lnTo>
                  <a:pt x="580293" y="712177"/>
                </a:lnTo>
                <a:lnTo>
                  <a:pt x="0" y="414058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rtlCol="0" anchor="ctr">
            <a:normAutofit/>
          </a:bodyPr>
          <a:lstStyle/>
          <a:p>
            <a:pPr algn="ctr">
              <a:lnSpc>
                <a:spcPct val="120000"/>
              </a:lnSpc>
            </a:pPr>
            <a:endParaRPr lang="zh-CN" altLang="en-US" sz="20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4" name="任意多边形 63"/>
          <p:cNvSpPr/>
          <p:nvPr>
            <p:custDataLst>
              <p:tags r:id="rId8"/>
            </p:custDataLst>
          </p:nvPr>
        </p:nvSpPr>
        <p:spPr>
          <a:xfrm>
            <a:off x="1207517" y="4225820"/>
            <a:ext cx="462737" cy="484200"/>
          </a:xfrm>
          <a:custGeom>
            <a:avLst/>
            <a:gdLst>
              <a:gd name="connsiteX0" fmla="*/ 0 w 394921"/>
              <a:gd name="connsiteY0" fmla="*/ 0 h 413238"/>
              <a:gd name="connsiteX1" fmla="*/ 207744 w 394921"/>
              <a:gd name="connsiteY1" fmla="*/ 0 h 413238"/>
              <a:gd name="connsiteX2" fmla="*/ 394921 w 394921"/>
              <a:gd name="connsiteY2" fmla="*/ 206619 h 413238"/>
              <a:gd name="connsiteX3" fmla="*/ 207744 w 394921"/>
              <a:gd name="connsiteY3" fmla="*/ 413238 h 413238"/>
              <a:gd name="connsiteX4" fmla="*/ 0 w 394921"/>
              <a:gd name="connsiteY4" fmla="*/ 413238 h 4132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94921" h="413238">
                <a:moveTo>
                  <a:pt x="0" y="0"/>
                </a:moveTo>
                <a:lnTo>
                  <a:pt x="207744" y="0"/>
                </a:lnTo>
                <a:cubicBezTo>
                  <a:pt x="311119" y="0"/>
                  <a:pt x="394921" y="92506"/>
                  <a:pt x="394921" y="206619"/>
                </a:cubicBezTo>
                <a:cubicBezTo>
                  <a:pt x="394921" y="320731"/>
                  <a:pt x="311119" y="413238"/>
                  <a:pt x="207744" y="413238"/>
                </a:cubicBezTo>
                <a:lnTo>
                  <a:pt x="0" y="413238"/>
                </a:lnTo>
                <a:close/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rtlCol="0" anchor="ctr"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2000" dirty="0">
                <a:solidFill>
                  <a:schemeClr val="bg2"/>
                </a:solidFill>
                <a:latin typeface="微软雅黑" panose="020B0503020204020204" charset="-122"/>
                <a:ea typeface="微软雅黑" panose="020B0503020204020204" charset="-122"/>
              </a:rPr>
              <a:t>C</a:t>
            </a:r>
            <a:endParaRPr lang="zh-CN" altLang="en-US" sz="2000" dirty="0">
              <a:solidFill>
                <a:schemeClr val="bg2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6" name="文本框 75"/>
          <p:cNvSpPr txBox="1"/>
          <p:nvPr>
            <p:custDataLst>
              <p:tags r:id="rId9"/>
            </p:custDataLst>
          </p:nvPr>
        </p:nvSpPr>
        <p:spPr>
          <a:xfrm>
            <a:off x="1732280" y="4200616"/>
            <a:ext cx="4921250" cy="534670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pt-BR" sz="2800" b="1" spc="1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婴幼儿的一日活动</a:t>
            </a:r>
            <a:r>
              <a:rPr lang="zh-CN" altLang="pt-BR" sz="2800" b="1" spc="1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安排</a:t>
            </a:r>
            <a:endParaRPr lang="zh-CN" altLang="pt-BR" sz="2800" b="1" spc="15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9" name="任意多边形 68"/>
          <p:cNvSpPr/>
          <p:nvPr>
            <p:custDataLst>
              <p:tags r:id="rId10"/>
            </p:custDataLst>
          </p:nvPr>
        </p:nvSpPr>
        <p:spPr>
          <a:xfrm>
            <a:off x="527573" y="4755506"/>
            <a:ext cx="679942" cy="834473"/>
          </a:xfrm>
          <a:custGeom>
            <a:avLst/>
            <a:gdLst>
              <a:gd name="connsiteX0" fmla="*/ 0 w 580293"/>
              <a:gd name="connsiteY0" fmla="*/ 0 h 712177"/>
              <a:gd name="connsiteX1" fmla="*/ 580293 w 580293"/>
              <a:gd name="connsiteY1" fmla="*/ 298119 h 712177"/>
              <a:gd name="connsiteX2" fmla="*/ 580293 w 580293"/>
              <a:gd name="connsiteY2" fmla="*/ 712177 h 712177"/>
              <a:gd name="connsiteX3" fmla="*/ 0 w 580293"/>
              <a:gd name="connsiteY3" fmla="*/ 414058 h 7121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80293" h="712177">
                <a:moveTo>
                  <a:pt x="0" y="0"/>
                </a:moveTo>
                <a:lnTo>
                  <a:pt x="580293" y="298119"/>
                </a:lnTo>
                <a:lnTo>
                  <a:pt x="580293" y="712177"/>
                </a:lnTo>
                <a:lnTo>
                  <a:pt x="0" y="414058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rtlCol="0" anchor="ctr">
            <a:normAutofit/>
          </a:bodyPr>
          <a:lstStyle/>
          <a:p>
            <a:pPr algn="ctr">
              <a:lnSpc>
                <a:spcPct val="120000"/>
              </a:lnSpc>
            </a:pPr>
            <a:endParaRPr lang="zh-CN" altLang="en-US" sz="20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0" name="任意多边形 69"/>
          <p:cNvSpPr/>
          <p:nvPr>
            <p:custDataLst>
              <p:tags r:id="rId11"/>
            </p:custDataLst>
          </p:nvPr>
        </p:nvSpPr>
        <p:spPr>
          <a:xfrm>
            <a:off x="1207517" y="5105780"/>
            <a:ext cx="462737" cy="484200"/>
          </a:xfrm>
          <a:custGeom>
            <a:avLst/>
            <a:gdLst>
              <a:gd name="connsiteX0" fmla="*/ 0 w 394921"/>
              <a:gd name="connsiteY0" fmla="*/ 0 h 413238"/>
              <a:gd name="connsiteX1" fmla="*/ 207744 w 394921"/>
              <a:gd name="connsiteY1" fmla="*/ 0 h 413238"/>
              <a:gd name="connsiteX2" fmla="*/ 394921 w 394921"/>
              <a:gd name="connsiteY2" fmla="*/ 206619 h 413238"/>
              <a:gd name="connsiteX3" fmla="*/ 207744 w 394921"/>
              <a:gd name="connsiteY3" fmla="*/ 413238 h 413238"/>
              <a:gd name="connsiteX4" fmla="*/ 0 w 394921"/>
              <a:gd name="connsiteY4" fmla="*/ 413238 h 4132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94921" h="413238">
                <a:moveTo>
                  <a:pt x="0" y="0"/>
                </a:moveTo>
                <a:lnTo>
                  <a:pt x="207744" y="0"/>
                </a:lnTo>
                <a:cubicBezTo>
                  <a:pt x="311119" y="0"/>
                  <a:pt x="394921" y="92506"/>
                  <a:pt x="394921" y="206619"/>
                </a:cubicBezTo>
                <a:cubicBezTo>
                  <a:pt x="394921" y="320731"/>
                  <a:pt x="311119" y="413238"/>
                  <a:pt x="207744" y="413238"/>
                </a:cubicBezTo>
                <a:lnTo>
                  <a:pt x="0" y="413238"/>
                </a:lnTo>
                <a:close/>
              </a:path>
            </a:pathLst>
          </a:cu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rtlCol="0" anchor="ctr"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2000" dirty="0">
                <a:solidFill>
                  <a:schemeClr val="bg2"/>
                </a:solidFill>
                <a:latin typeface="微软雅黑" panose="020B0503020204020204" charset="-122"/>
                <a:ea typeface="微软雅黑" panose="020B0503020204020204" charset="-122"/>
              </a:rPr>
              <a:t>D</a:t>
            </a:r>
            <a:endParaRPr lang="zh-CN" altLang="en-US" sz="2000" dirty="0">
              <a:solidFill>
                <a:schemeClr val="bg2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7" name="文本框 76"/>
          <p:cNvSpPr txBox="1"/>
          <p:nvPr>
            <p:custDataLst>
              <p:tags r:id="rId12"/>
            </p:custDataLst>
          </p:nvPr>
        </p:nvSpPr>
        <p:spPr>
          <a:xfrm>
            <a:off x="1732280" y="5084536"/>
            <a:ext cx="4921250" cy="534670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pt-BR" sz="2800" b="1" spc="1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婴幼儿的课程</a:t>
            </a:r>
            <a:r>
              <a:rPr lang="zh-CN" altLang="pt-BR" sz="2800" b="1" spc="1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设计</a:t>
            </a:r>
            <a:endParaRPr lang="zh-CN" altLang="pt-BR" sz="2800" b="1" spc="15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3" name="任意多边形 22"/>
          <p:cNvSpPr/>
          <p:nvPr>
            <p:custDataLst>
              <p:tags r:id="rId13"/>
            </p:custDataLst>
          </p:nvPr>
        </p:nvSpPr>
        <p:spPr>
          <a:xfrm>
            <a:off x="527573" y="2123460"/>
            <a:ext cx="679942" cy="834472"/>
          </a:xfrm>
          <a:custGeom>
            <a:avLst/>
            <a:gdLst>
              <a:gd name="connsiteX0" fmla="*/ 0 w 580293"/>
              <a:gd name="connsiteY0" fmla="*/ 0 h 712177"/>
              <a:gd name="connsiteX1" fmla="*/ 580293 w 580293"/>
              <a:gd name="connsiteY1" fmla="*/ 298119 h 712177"/>
              <a:gd name="connsiteX2" fmla="*/ 580293 w 580293"/>
              <a:gd name="connsiteY2" fmla="*/ 712177 h 712177"/>
              <a:gd name="connsiteX3" fmla="*/ 0 w 580293"/>
              <a:gd name="connsiteY3" fmla="*/ 414058 h 7121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80293" h="712177">
                <a:moveTo>
                  <a:pt x="0" y="0"/>
                </a:moveTo>
                <a:lnTo>
                  <a:pt x="580293" y="298119"/>
                </a:lnTo>
                <a:lnTo>
                  <a:pt x="580293" y="712177"/>
                </a:lnTo>
                <a:lnTo>
                  <a:pt x="0" y="41405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rtlCol="0" anchor="ctr">
            <a:normAutofit/>
          </a:bodyPr>
          <a:lstStyle/>
          <a:p>
            <a:pPr algn="ctr">
              <a:lnSpc>
                <a:spcPct val="120000"/>
              </a:lnSpc>
            </a:pPr>
            <a:endParaRPr lang="zh-CN" altLang="en-US" sz="20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4" name="任意多边形 23"/>
          <p:cNvSpPr/>
          <p:nvPr>
            <p:custDataLst>
              <p:tags r:id="rId14"/>
            </p:custDataLst>
          </p:nvPr>
        </p:nvSpPr>
        <p:spPr>
          <a:xfrm>
            <a:off x="1207517" y="2473734"/>
            <a:ext cx="462737" cy="484199"/>
          </a:xfrm>
          <a:custGeom>
            <a:avLst/>
            <a:gdLst>
              <a:gd name="connsiteX0" fmla="*/ 0 w 394921"/>
              <a:gd name="connsiteY0" fmla="*/ 0 h 413238"/>
              <a:gd name="connsiteX1" fmla="*/ 207744 w 394921"/>
              <a:gd name="connsiteY1" fmla="*/ 0 h 413238"/>
              <a:gd name="connsiteX2" fmla="*/ 394921 w 394921"/>
              <a:gd name="connsiteY2" fmla="*/ 206619 h 413238"/>
              <a:gd name="connsiteX3" fmla="*/ 207744 w 394921"/>
              <a:gd name="connsiteY3" fmla="*/ 413238 h 413238"/>
              <a:gd name="connsiteX4" fmla="*/ 0 w 394921"/>
              <a:gd name="connsiteY4" fmla="*/ 413238 h 4132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94921" h="413238">
                <a:moveTo>
                  <a:pt x="0" y="0"/>
                </a:moveTo>
                <a:lnTo>
                  <a:pt x="207744" y="0"/>
                </a:lnTo>
                <a:cubicBezTo>
                  <a:pt x="311119" y="0"/>
                  <a:pt x="394921" y="92506"/>
                  <a:pt x="394921" y="206619"/>
                </a:cubicBezTo>
                <a:cubicBezTo>
                  <a:pt x="394921" y="320731"/>
                  <a:pt x="311119" y="413238"/>
                  <a:pt x="207744" y="413238"/>
                </a:cubicBezTo>
                <a:lnTo>
                  <a:pt x="0" y="413238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rtlCol="0" anchor="ctr"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2000" dirty="0">
                <a:solidFill>
                  <a:schemeClr val="bg2"/>
                </a:solidFill>
                <a:latin typeface="微软雅黑" panose="020B0503020204020204" charset="-122"/>
                <a:ea typeface="微软雅黑" panose="020B0503020204020204" charset="-122"/>
              </a:rPr>
              <a:t>A</a:t>
            </a:r>
            <a:endParaRPr lang="zh-CN" altLang="en-US" sz="2000" dirty="0">
              <a:solidFill>
                <a:schemeClr val="bg2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5" name="文本框 24"/>
          <p:cNvSpPr txBox="1"/>
          <p:nvPr>
            <p:custDataLst>
              <p:tags r:id="rId15"/>
            </p:custDataLst>
          </p:nvPr>
        </p:nvSpPr>
        <p:spPr>
          <a:xfrm>
            <a:off x="1732280" y="2444206"/>
            <a:ext cx="4921250" cy="534670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spc="1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认识婴幼儿的发展</a:t>
            </a:r>
            <a:r>
              <a:rPr lang="zh-CN" altLang="en-US" sz="2800" b="1" spc="1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里程碑</a:t>
            </a:r>
            <a:endParaRPr lang="zh-CN" altLang="en-US" sz="2800" b="1" spc="15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矩形 12"/>
          <p:cNvSpPr/>
          <p:nvPr>
            <p:custDataLst>
              <p:tags r:id="rId16"/>
            </p:custDataLst>
          </p:nvPr>
        </p:nvSpPr>
        <p:spPr>
          <a:xfrm>
            <a:off x="0" y="223359"/>
            <a:ext cx="609600" cy="29135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" name="文本框 1"/>
          <p:cNvSpPr txBox="1"/>
          <p:nvPr>
            <p:custDataLst>
              <p:tags r:id="rId17"/>
            </p:custDataLst>
          </p:nvPr>
        </p:nvSpPr>
        <p:spPr>
          <a:xfrm>
            <a:off x="775431" y="30899"/>
            <a:ext cx="5681788" cy="677079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3600" b="1" spc="300" dirty="0">
                <a:solidFill>
                  <a:srgbClr val="000000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ea"/>
              </a:rPr>
              <a:t>婴幼儿学习</a:t>
            </a:r>
            <a:r>
              <a:rPr lang="zh-CN" altLang="en-US" sz="3600" b="1" spc="300" dirty="0">
                <a:solidFill>
                  <a:srgbClr val="000000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ea"/>
              </a:rPr>
              <a:t>管理</a:t>
            </a:r>
            <a:endParaRPr lang="zh-CN" altLang="en-US" sz="3600" b="1" spc="300" dirty="0">
              <a:solidFill>
                <a:srgbClr val="000000"/>
              </a:solidFill>
              <a:uFillTx/>
              <a:latin typeface="微软雅黑" panose="020B0503020204020204" charset="-122"/>
              <a:ea typeface="微软雅黑" panose="020B0503020204020204" charset="-122"/>
              <a:cs typeface="+mn-ea"/>
            </a:endParaRPr>
          </a:p>
        </p:txBody>
      </p:sp>
    </p:spTree>
    <p:custDataLst>
      <p:tags r:id="rId18"/>
    </p:custDataLst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11225" y="871220"/>
            <a:ext cx="10370185" cy="511556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93470" y="974725"/>
            <a:ext cx="10197465" cy="4735195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1310640"/>
            <a:ext cx="11793220" cy="409765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2672715" y="5576570"/>
            <a:ext cx="882396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 b="1">
                <a:solidFill>
                  <a:srgbClr val="0070C0"/>
                </a:solidFill>
              </a:rPr>
              <a:t>婴幼儿发展里程碑、观察评估以及活动设计与实施的关系</a:t>
            </a:r>
            <a:endParaRPr lang="zh-CN" altLang="en-US" sz="2000" b="1">
              <a:solidFill>
                <a:srgbClr val="0070C0"/>
              </a:solidFill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87450" y="981710"/>
            <a:ext cx="9817100" cy="501142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50570" y="1137285"/>
            <a:ext cx="10690860" cy="4722495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00.xml><?xml version="1.0" encoding="utf-8"?>
<p:tagLst xmlns:p="http://schemas.openxmlformats.org/presentationml/2006/main"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000.xml><?xml version="1.0" encoding="utf-8"?>
<p:tagLst xmlns:p="http://schemas.openxmlformats.org/presentationml/2006/main">
  <p:tag name="KSO_WM_BEAUTIFY_FLAG" val=""/>
</p:tagLst>
</file>

<file path=ppt/tags/tag1001.xml><?xml version="1.0" encoding="utf-8"?>
<p:tagLst xmlns:p="http://schemas.openxmlformats.org/presentationml/2006/main">
  <p:tag name="KSO_WM_BEAUTIFY_FLAG" val=""/>
</p:tagLst>
</file>

<file path=ppt/tags/tag1002.xml><?xml version="1.0" encoding="utf-8"?>
<p:tagLst xmlns:p="http://schemas.openxmlformats.org/presentationml/2006/main">
  <p:tag name="KSO_WM_BEAUTIFY_FLAG" val=""/>
</p:tagLst>
</file>

<file path=ppt/tags/tag1003.xml><?xml version="1.0" encoding="utf-8"?>
<p:tagLst xmlns:p="http://schemas.openxmlformats.org/presentationml/2006/main">
  <p:tag name="KSO_WM_BEAUTIFY_FLAG" val=""/>
</p:tagLst>
</file>

<file path=ppt/tags/tag1004.xml><?xml version="1.0" encoding="utf-8"?>
<p:tagLst xmlns:p="http://schemas.openxmlformats.org/presentationml/2006/main">
  <p:tag name="KSO_WM_BEAUTIFY_FLAG" val=""/>
</p:tagLst>
</file>

<file path=ppt/tags/tag1005.xml><?xml version="1.0" encoding="utf-8"?>
<p:tagLst xmlns:p="http://schemas.openxmlformats.org/presentationml/2006/main">
  <p:tag name="KSO_WM_BEAUTIFY_FLAG" val=""/>
</p:tagLst>
</file>

<file path=ppt/tags/tag1006.xml><?xml version="1.0" encoding="utf-8"?>
<p:tagLst xmlns:p="http://schemas.openxmlformats.org/presentationml/2006/main">
  <p:tag name="KSO_WM_BEAUTIFY_FLAG" val=""/>
</p:tagLst>
</file>

<file path=ppt/tags/tag1007.xml><?xml version="1.0" encoding="utf-8"?>
<p:tagLst xmlns:p="http://schemas.openxmlformats.org/presentationml/2006/main">
  <p:tag name="KSO_WM_BEAUTIFY_FLAG" val=""/>
</p:tagLst>
</file>

<file path=ppt/tags/tag1008.xml><?xml version="1.0" encoding="utf-8"?>
<p:tagLst xmlns:p="http://schemas.openxmlformats.org/presentationml/2006/main">
  <p:tag name="KSO_WM_BEAUTIFY_FLAG" val=""/>
</p:tagLst>
</file>

<file path=ppt/tags/tag1009.xml><?xml version="1.0" encoding="utf-8"?>
<p:tagLst xmlns:p="http://schemas.openxmlformats.org/presentationml/2006/main">
  <p:tag name="KSO_WM_BEAUTIFY_FLAG" val=""/>
</p:tagLst>
</file>

<file path=ppt/tags/tag101.xml><?xml version="1.0" encoding="utf-8"?>
<p:tagLst xmlns:p="http://schemas.openxmlformats.org/presentationml/2006/main"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010.xml><?xml version="1.0" encoding="utf-8"?>
<p:tagLst xmlns:p="http://schemas.openxmlformats.org/presentationml/2006/main">
  <p:tag name="KSO_WM_BEAUTIFY_FLAG" val=""/>
</p:tagLst>
</file>

<file path=ppt/tags/tag1011.xml><?xml version="1.0" encoding="utf-8"?>
<p:tagLst xmlns:p="http://schemas.openxmlformats.org/presentationml/2006/main">
  <p:tag name="KSO_WM_BEAUTIFY_FLAG" val=""/>
</p:tagLst>
</file>

<file path=ppt/tags/tag1012.xml><?xml version="1.0" encoding="utf-8"?>
<p:tagLst xmlns:p="http://schemas.openxmlformats.org/presentationml/2006/main">
  <p:tag name="KSO_WM_BEAUTIFY_FLAG" val=""/>
</p:tagLst>
</file>

<file path=ppt/tags/tag1013.xml><?xml version="1.0" encoding="utf-8"?>
<p:tagLst xmlns:p="http://schemas.openxmlformats.org/presentationml/2006/main">
  <p:tag name="KSO_WM_BEAUTIFY_FLAG" val=""/>
</p:tagLst>
</file>

<file path=ppt/tags/tag1014.xml><?xml version="1.0" encoding="utf-8"?>
<p:tagLst xmlns:p="http://schemas.openxmlformats.org/presentationml/2006/main">
  <p:tag name="KSO_WM_BEAUTIFY_FLAG" val=""/>
</p:tagLst>
</file>

<file path=ppt/tags/tag1015.xml><?xml version="1.0" encoding="utf-8"?>
<p:tagLst xmlns:p="http://schemas.openxmlformats.org/presentationml/2006/main">
  <p:tag name="KSO_WM_BEAUTIFY_FLAG" val=""/>
</p:tagLst>
</file>

<file path=ppt/tags/tag1016.xml><?xml version="1.0" encoding="utf-8"?>
<p:tagLst xmlns:p="http://schemas.openxmlformats.org/presentationml/2006/main">
  <p:tag name="KSO_WM_BEAUTIFY_FLAG" val=""/>
</p:tagLst>
</file>

<file path=ppt/tags/tag1017.xml><?xml version="1.0" encoding="utf-8"?>
<p:tagLst xmlns:p="http://schemas.openxmlformats.org/presentationml/2006/main">
  <p:tag name="KSO_WM_BEAUTIFY_FLAG" val=""/>
</p:tagLst>
</file>

<file path=ppt/tags/tag1018.xml><?xml version="1.0" encoding="utf-8"?>
<p:tagLst xmlns:p="http://schemas.openxmlformats.org/presentationml/2006/main">
  <p:tag name="KSO_WM_BEAUTIFY_FLAG" val=""/>
</p:tagLst>
</file>

<file path=ppt/tags/tag1019.xml><?xml version="1.0" encoding="utf-8"?>
<p:tagLst xmlns:p="http://schemas.openxmlformats.org/presentationml/2006/main">
  <p:tag name="KSO_WM_BEAUTIFY_FLAG" val=""/>
</p:tagLst>
</file>

<file path=ppt/tags/tag1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i*1"/>
  <p:tag name="KSO_WM_UNIT_LAYERLEVEL" val="1"/>
  <p:tag name="KSO_WM_TAG_VERSION" val="1.0"/>
  <p:tag name="KSO_WM_BEAUTIFY_FLAG" val="#wm#"/>
  <p:tag name="KSO_WM_UNIT_TYPE" val="i"/>
  <p:tag name="KSO_WM_UNIT_INDEX" val="1"/>
</p:tagLst>
</file>

<file path=ppt/tags/tag1020.xml><?xml version="1.0" encoding="utf-8"?>
<p:tagLst xmlns:p="http://schemas.openxmlformats.org/presentationml/2006/main">
  <p:tag name="KSO_WM_BEAUTIFY_FLAG" val=""/>
</p:tagLst>
</file>

<file path=ppt/tags/tag1021.xml><?xml version="1.0" encoding="utf-8"?>
<p:tagLst xmlns:p="http://schemas.openxmlformats.org/presentationml/2006/main">
  <p:tag name="KSO_WM_BEAUTIFY_FLAG" val=""/>
</p:tagLst>
</file>

<file path=ppt/tags/tag1022.xml><?xml version="1.0" encoding="utf-8"?>
<p:tagLst xmlns:p="http://schemas.openxmlformats.org/presentationml/2006/main">
  <p:tag name="KSO_WM_BEAUTIFY_FLAG" val=""/>
</p:tagLst>
</file>

<file path=ppt/tags/tag1023.xml><?xml version="1.0" encoding="utf-8"?>
<p:tagLst xmlns:p="http://schemas.openxmlformats.org/presentationml/2006/main">
  <p:tag name="KSO_WM_BEAUTIFY_FLAG" val=""/>
</p:tagLst>
</file>

<file path=ppt/tags/tag1024.xml><?xml version="1.0" encoding="utf-8"?>
<p:tagLst xmlns:p="http://schemas.openxmlformats.org/presentationml/2006/main">
  <p:tag name="KSO_WM_BEAUTIFY_FLAG" val=""/>
</p:tagLst>
</file>

<file path=ppt/tags/tag1025.xml><?xml version="1.0" encoding="utf-8"?>
<p:tagLst xmlns:p="http://schemas.openxmlformats.org/presentationml/2006/main">
  <p:tag name="KSO_WM_BEAUTIFY_FLAG" val=""/>
</p:tagLst>
</file>

<file path=ppt/tags/tag1026.xml><?xml version="1.0" encoding="utf-8"?>
<p:tagLst xmlns:p="http://schemas.openxmlformats.org/presentationml/2006/main">
  <p:tag name="KSO_WM_BEAUTIFY_FLAG" val=""/>
</p:tagLst>
</file>

<file path=ppt/tags/tag1027.xml><?xml version="1.0" encoding="utf-8"?>
<p:tagLst xmlns:p="http://schemas.openxmlformats.org/presentationml/2006/main">
  <p:tag name="KSO_WM_BEAUTIFY_FLAG" val=""/>
</p:tagLst>
</file>

<file path=ppt/tags/tag1028.xml><?xml version="1.0" encoding="utf-8"?>
<p:tagLst xmlns:p="http://schemas.openxmlformats.org/presentationml/2006/main">
  <p:tag name="KSO_WM_BEAUTIFY_FLAG" val=""/>
</p:tagLst>
</file>

<file path=ppt/tags/tag1029.xml><?xml version="1.0" encoding="utf-8"?>
<p:tagLst xmlns:p="http://schemas.openxmlformats.org/presentationml/2006/main">
  <p:tag name="KSO_WM_BEAUTIFY_FLAG" val=""/>
</p:tagLst>
</file>

<file path=ppt/tags/tag1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i*2"/>
  <p:tag name="KSO_WM_UNIT_LAYERLEVEL" val="1"/>
  <p:tag name="KSO_WM_TAG_VERSION" val="1.0"/>
  <p:tag name="KSO_WM_BEAUTIFY_FLAG" val="#wm#"/>
  <p:tag name="KSO_WM_UNIT_TYPE" val="i"/>
  <p:tag name="KSO_WM_UNIT_INDEX" val="2"/>
</p:tagLst>
</file>

<file path=ppt/tags/tag1030.xml><?xml version="1.0" encoding="utf-8"?>
<p:tagLst xmlns:p="http://schemas.openxmlformats.org/presentationml/2006/main">
  <p:tag name="KSO_WM_BEAUTIFY_FLAG" val=""/>
</p:tagLst>
</file>

<file path=ppt/tags/tag1031.xml><?xml version="1.0" encoding="utf-8"?>
<p:tagLst xmlns:p="http://schemas.openxmlformats.org/presentationml/2006/main">
  <p:tag name="KSO_WM_BEAUTIFY_FLAG" val=""/>
</p:tagLst>
</file>

<file path=ppt/tags/tag1032.xml><?xml version="1.0" encoding="utf-8"?>
<p:tagLst xmlns:p="http://schemas.openxmlformats.org/presentationml/2006/main">
  <p:tag name="KSO_WM_BEAUTIFY_FLAG" val=""/>
</p:tagLst>
</file>

<file path=ppt/tags/tag1033.xml><?xml version="1.0" encoding="utf-8"?>
<p:tagLst xmlns:p="http://schemas.openxmlformats.org/presentationml/2006/main">
  <p:tag name="KSO_WM_BEAUTIFY_FLAG" val=""/>
</p:tagLst>
</file>

<file path=ppt/tags/tag1034.xml><?xml version="1.0" encoding="utf-8"?>
<p:tagLst xmlns:p="http://schemas.openxmlformats.org/presentationml/2006/main">
  <p:tag name="KSO_WM_BEAUTIFY_FLAG" val=""/>
</p:tagLst>
</file>

<file path=ppt/tags/tag1035.xml><?xml version="1.0" encoding="utf-8"?>
<p:tagLst xmlns:p="http://schemas.openxmlformats.org/presentationml/2006/main">
  <p:tag name="KSO_WM_BEAUTIFY_FLAG" val=""/>
</p:tagLst>
</file>

<file path=ppt/tags/tag1036.xml><?xml version="1.0" encoding="utf-8"?>
<p:tagLst xmlns:p="http://schemas.openxmlformats.org/presentationml/2006/main">
  <p:tag name="KSO_WM_BEAUTIFY_FLAG" val=""/>
</p:tagLst>
</file>

<file path=ppt/tags/tag1037.xml><?xml version="1.0" encoding="utf-8"?>
<p:tagLst xmlns:p="http://schemas.openxmlformats.org/presentationml/2006/main">
  <p:tag name="KSO_WM_BEAUTIFY_FLAG" val=""/>
</p:tagLst>
</file>

<file path=ppt/tags/tag1038.xml><?xml version="1.0" encoding="utf-8"?>
<p:tagLst xmlns:p="http://schemas.openxmlformats.org/presentationml/2006/main">
  <p:tag name="KSO_WM_BEAUTIFY_FLAG" val=""/>
</p:tagLst>
</file>

<file path=ppt/tags/tag1039.xml><?xml version="1.0" encoding="utf-8"?>
<p:tagLst xmlns:p="http://schemas.openxmlformats.org/presentationml/2006/main">
  <p:tag name="KSO_WM_BEAUTIFY_FLAG" val=""/>
</p:tagLst>
</file>

<file path=ppt/tags/tag1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i*3"/>
  <p:tag name="KSO_WM_UNIT_LAYERLEVEL" val="1"/>
  <p:tag name="KSO_WM_TAG_VERSION" val="1.0"/>
  <p:tag name="KSO_WM_BEAUTIFY_FLAG" val="#wm#"/>
  <p:tag name="KSO_WM_UNIT_TYPE" val="i"/>
  <p:tag name="KSO_WM_UNIT_INDEX" val="3"/>
</p:tagLst>
</file>

<file path=ppt/tags/tag1040.xml><?xml version="1.0" encoding="utf-8"?>
<p:tagLst xmlns:p="http://schemas.openxmlformats.org/presentationml/2006/main">
  <p:tag name="KSO_WM_BEAUTIFY_FLAG" val=""/>
</p:tagLst>
</file>

<file path=ppt/tags/tag1041.xml><?xml version="1.0" encoding="utf-8"?>
<p:tagLst xmlns:p="http://schemas.openxmlformats.org/presentationml/2006/main">
  <p:tag name="KSO_WM_BEAUTIFY_FLAG" val=""/>
</p:tagLst>
</file>

<file path=ppt/tags/tag1042.xml><?xml version="1.0" encoding="utf-8"?>
<p:tagLst xmlns:p="http://schemas.openxmlformats.org/presentationml/2006/main">
  <p:tag name="KSO_WM_BEAUTIFY_FLAG" val=""/>
</p:tagLst>
</file>

<file path=ppt/tags/tag1043.xml><?xml version="1.0" encoding="utf-8"?>
<p:tagLst xmlns:p="http://schemas.openxmlformats.org/presentationml/2006/main">
  <p:tag name="KSO_WM_BEAUTIFY_FLAG" val=""/>
</p:tagLst>
</file>

<file path=ppt/tags/tag1044.xml><?xml version="1.0" encoding="utf-8"?>
<p:tagLst xmlns:p="http://schemas.openxmlformats.org/presentationml/2006/main">
  <p:tag name="KSO_WM_BEAUTIFY_FLAG" val=""/>
</p:tagLst>
</file>

<file path=ppt/tags/tag1045.xml><?xml version="1.0" encoding="utf-8"?>
<p:tagLst xmlns:p="http://schemas.openxmlformats.org/presentationml/2006/main">
  <p:tag name="KSO_WM_BEAUTIFY_FLAG" val=""/>
</p:tagLst>
</file>

<file path=ppt/tags/tag1046.xml><?xml version="1.0" encoding="utf-8"?>
<p:tagLst xmlns:p="http://schemas.openxmlformats.org/presentationml/2006/main">
  <p:tag name="KSO_WM_BEAUTIFY_FLAG" val=""/>
</p:tagLst>
</file>

<file path=ppt/tags/tag1047.xml><?xml version="1.0" encoding="utf-8"?>
<p:tagLst xmlns:p="http://schemas.openxmlformats.org/presentationml/2006/main">
  <p:tag name="KSO_WM_BEAUTIFY_FLAG" val=""/>
</p:tagLst>
</file>

<file path=ppt/tags/tag1048.xml><?xml version="1.0" encoding="utf-8"?>
<p:tagLst xmlns:p="http://schemas.openxmlformats.org/presentationml/2006/main">
  <p:tag name="KSO_WM_BEAUTIFY_FLAG" val=""/>
</p:tagLst>
</file>

<file path=ppt/tags/tag1049.xml><?xml version="1.0" encoding="utf-8"?>
<p:tagLst xmlns:p="http://schemas.openxmlformats.org/presentationml/2006/main">
  <p:tag name="KSO_WM_BEAUTIFY_FLAG" val=""/>
</p:tagLst>
</file>

<file path=ppt/tags/tag1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i*4"/>
  <p:tag name="KSO_WM_UNIT_LAYERLEVEL" val="1"/>
  <p:tag name="KSO_WM_TAG_VERSION" val="1.0"/>
  <p:tag name="KSO_WM_BEAUTIFY_FLAG" val="#wm#"/>
  <p:tag name="KSO_WM_UNIT_TYPE" val="i"/>
  <p:tag name="KSO_WM_UNIT_INDEX" val="4"/>
</p:tagLst>
</file>

<file path=ppt/tags/tag1050.xml><?xml version="1.0" encoding="utf-8"?>
<p:tagLst xmlns:p="http://schemas.openxmlformats.org/presentationml/2006/main">
  <p:tag name="KSO_WM_BEAUTIFY_FLAG" val=""/>
</p:tagLst>
</file>

<file path=ppt/tags/tag1051.xml><?xml version="1.0" encoding="utf-8"?>
<p:tagLst xmlns:p="http://schemas.openxmlformats.org/presentationml/2006/main">
  <p:tag name="KSO_WM_BEAUTIFY_FLAG" val=""/>
</p:tagLst>
</file>

<file path=ppt/tags/tag1052.xml><?xml version="1.0" encoding="utf-8"?>
<p:tagLst xmlns:p="http://schemas.openxmlformats.org/presentationml/2006/main">
  <p:tag name="KSO_WM_BEAUTIFY_FLAG" val=""/>
</p:tagLst>
</file>

<file path=ppt/tags/tag1053.xml><?xml version="1.0" encoding="utf-8"?>
<p:tagLst xmlns:p="http://schemas.openxmlformats.org/presentationml/2006/main">
  <p:tag name="KSO_WM_BEAUTIFY_FLAG" val=""/>
</p:tagLst>
</file>

<file path=ppt/tags/tag1054.xml><?xml version="1.0" encoding="utf-8"?>
<p:tagLst xmlns:p="http://schemas.openxmlformats.org/presentationml/2006/main">
  <p:tag name="KSO_WM_BEAUTIFY_FLAG" val=""/>
</p:tagLst>
</file>

<file path=ppt/tags/tag1055.xml><?xml version="1.0" encoding="utf-8"?>
<p:tagLst xmlns:p="http://schemas.openxmlformats.org/presentationml/2006/main">
  <p:tag name="KSO_WM_BEAUTIFY_FLAG" val=""/>
</p:tagLst>
</file>

<file path=ppt/tags/tag1056.xml><?xml version="1.0" encoding="utf-8"?>
<p:tagLst xmlns:p="http://schemas.openxmlformats.org/presentationml/2006/main">
  <p:tag name="KSO_WM_BEAUTIFY_FLAG" val=""/>
</p:tagLst>
</file>

<file path=ppt/tags/tag1057.xml><?xml version="1.0" encoding="utf-8"?>
<p:tagLst xmlns:p="http://schemas.openxmlformats.org/presentationml/2006/main">
  <p:tag name="KSO_WM_BEAUTIFY_FLAG" val="#wm#"/>
  <p:tag name="KSO_WM_TEMPLATE_CATEGORY" val="custom"/>
  <p:tag name="KSO_WM_TEMPLATE_INDEX" val="20203914"/>
</p:tagLst>
</file>

<file path=ppt/tags/tag1058.xml><?xml version="1.0" encoding="utf-8"?>
<p:tagLst xmlns:p="http://schemas.openxmlformats.org/presentationml/2006/main">
  <p:tag name="KSO_WM_UNIT_ISCONTENTSTITLE" val="0"/>
  <p:tag name="KSO_WM_UNIT_NOCLEAR" val="1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03914_23*a*1"/>
  <p:tag name="KSO_WM_TEMPLATE_CATEGORY" val="custom"/>
  <p:tag name="KSO_WM_TEMPLATE_INDEX" val="20203914"/>
  <p:tag name="KSO_WM_UNIT_LAYERLEVEL" val="1"/>
  <p:tag name="KSO_WM_TAG_VERSION" val="1.0"/>
  <p:tag name="KSO_WM_BEAUTIFY_FLAG" val="#wm#"/>
  <p:tag name="KSO_WM_UNIT_PRESET_TEXT" val="感谢观看"/>
</p:tagLst>
</file>

<file path=ppt/tags/tag1059.xml><?xml version="1.0" encoding="utf-8"?>
<p:tagLst xmlns:p="http://schemas.openxmlformats.org/presentationml/2006/main">
  <p:tag name="KSO_WM_SLIDE_ID" val="custom20203914_23"/>
  <p:tag name="KSO_WM_TEMPLATE_SUBCATEGORY" val="0"/>
  <p:tag name="KSO_WM_TEMPLATE_MASTER_TYPE" val="1"/>
  <p:tag name="KSO_WM_TEMPLATE_COLOR_TYPE" val="1"/>
  <p:tag name="KSO_WM_SLIDE_ITEM_CNT" val="0"/>
  <p:tag name="KSO_WM_SLIDE_INDEX" val="23"/>
  <p:tag name="KSO_WM_TAG_VERSION" val="1.0"/>
  <p:tag name="KSO_WM_BEAUTIFY_FLAG" val="#wm#"/>
  <p:tag name="KSO_WM_TEMPLATE_CATEGORY" val="custom"/>
  <p:tag name="KSO_WM_TEMPLATE_INDEX" val="20203914"/>
  <p:tag name="KSO_WM_SLIDE_TYPE" val="endPage"/>
  <p:tag name="KSO_WM_SLIDE_SUBTYPE" val="pureTxt"/>
  <p:tag name="KSO_WM_SLIDE_LAYOUT" val="a_b"/>
  <p:tag name="KSO_WM_SLIDE_LAYOUT_CNT" val="1_1"/>
</p:tagLst>
</file>

<file path=ppt/tags/tag1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060.xml><?xml version="1.0" encoding="utf-8"?>
<p:tagLst xmlns:p="http://schemas.openxmlformats.org/presentationml/2006/main">
  <p:tag name="COMMONDATA" val="eyJoZGlkIjoiNDdmNzU0YzI0ODUyM2NjYTYwNmE4NzVlNjBlNWMyZDcifQ=="/>
</p:tagLst>
</file>

<file path=ppt/tags/tag1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  <p:tag name="KSO_WM_SLIDE_BK_DARK_LIGHT" val="2"/>
</p:tagLst>
</file>

<file path=ppt/tags/tag114.xml><?xml version="1.0" encoding="utf-8"?>
<p:tagLst xmlns:p="http://schemas.openxmlformats.org/presentationml/2006/main"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15.xml><?xml version="1.0" encoding="utf-8"?>
<p:tagLst xmlns:p="http://schemas.openxmlformats.org/presentationml/2006/main"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16.xml><?xml version="1.0" encoding="utf-8"?>
<p:tagLst xmlns:p="http://schemas.openxmlformats.org/presentationml/2006/main"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17.xml><?xml version="1.0" encoding="utf-8"?>
<p:tagLst xmlns:p="http://schemas.openxmlformats.org/presentationml/2006/main"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18.xml><?xml version="1.0" encoding="utf-8"?>
<p:tagLst xmlns:p="http://schemas.openxmlformats.org/presentationml/2006/main"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19.xml><?xml version="1.0" encoding="utf-8"?>
<p:tagLst xmlns:p="http://schemas.openxmlformats.org/presentationml/2006/main"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  <p:tag name="KSO_WM_SLIDE_BK_DARK_LIGHT" val="2"/>
</p:tagLst>
</file>

<file path=ppt/tags/tag121.xml><?xml version="1.0" encoding="utf-8"?>
<p:tagLst xmlns:p="http://schemas.openxmlformats.org/presentationml/2006/main"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22.xml><?xml version="1.0" encoding="utf-8"?>
<p:tagLst xmlns:p="http://schemas.openxmlformats.org/presentationml/2006/main"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23.xml><?xml version="1.0" encoding="utf-8"?>
<p:tagLst xmlns:p="http://schemas.openxmlformats.org/presentationml/2006/main"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24.xml><?xml version="1.0" encoding="utf-8"?>
<p:tagLst xmlns:p="http://schemas.openxmlformats.org/presentationml/2006/main"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25.xml><?xml version="1.0" encoding="utf-8"?>
<p:tagLst xmlns:p="http://schemas.openxmlformats.org/presentationml/2006/main"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  <p:tag name="KSO_WM_SLIDE_BK_DARK_LIGHT" val="2"/>
</p:tagLst>
</file>

<file path=ppt/tags/tag127.xml><?xml version="1.0" encoding="utf-8"?>
<p:tagLst xmlns:p="http://schemas.openxmlformats.org/presentationml/2006/main"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28.xml><?xml version="1.0" encoding="utf-8"?>
<p:tagLst xmlns:p="http://schemas.openxmlformats.org/presentationml/2006/main"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29.xml><?xml version="1.0" encoding="utf-8"?>
<p:tagLst xmlns:p="http://schemas.openxmlformats.org/presentationml/2006/main"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0.xml><?xml version="1.0" encoding="utf-8"?>
<p:tagLst xmlns:p="http://schemas.openxmlformats.org/presentationml/2006/main"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i*1"/>
  <p:tag name="KSO_WM_UNIT_LAYERLEVEL" val="1"/>
  <p:tag name="KSO_WM_TAG_VERSION" val="1.0"/>
  <p:tag name="KSO_WM_BEAUTIFY_FLAG" val="#wm#"/>
  <p:tag name="KSO_WM_UNIT_TYPE" val="i"/>
  <p:tag name="KSO_WM_UNIT_INDEX" val="1"/>
</p:tagLst>
</file>

<file path=ppt/tags/tag1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i*2"/>
  <p:tag name="KSO_WM_UNIT_LAYERLEVEL" val="1"/>
  <p:tag name="KSO_WM_TAG_VERSION" val="1.0"/>
  <p:tag name="KSO_WM_BEAUTIFY_FLAG" val="#wm#"/>
  <p:tag name="KSO_WM_UNIT_TYPE" val="i"/>
  <p:tag name="KSO_WM_UNIT_INDEX" val="2"/>
</p:tagLst>
</file>

<file path=ppt/tags/tag1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i*3"/>
  <p:tag name="KSO_WM_UNIT_LAYERLEVEL" val="1"/>
  <p:tag name="KSO_WM_TAG_VERSION" val="1.0"/>
  <p:tag name="KSO_WM_BEAUTIFY_FLAG" val="#wm#"/>
  <p:tag name="KSO_WM_UNIT_TYPE" val="i"/>
  <p:tag name="KSO_WM_UNIT_INDEX" val="3"/>
</p:tagLst>
</file>

<file path=ppt/tags/tag1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1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1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1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1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13*i*1"/>
  <p:tag name="KSO_WM_UNIT_LAYERLEVEL" val="1"/>
  <p:tag name="KSO_WM_TAG_VERSION" val="1.0"/>
  <p:tag name="KSO_WM_BEAUTIFY_FLAG" val="#wm#"/>
  <p:tag name="KSO_WM_UNIT_SUBTYPE" val="h"/>
  <p:tag name="KSO_WM_SLIDE_BACKGROUND_TYPE" val="frame"/>
  <p:tag name="KSO_WM_SLIDE_BK_DARK_LIGHT" val="2"/>
  <p:tag name="KSO_WM_UNIT_BK_DARK_LIGHT" val="2"/>
</p:tagLst>
</file>

<file path=ppt/tags/tag1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1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1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1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1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1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1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SLIDE_BACKGROUND_TYPE" val="leftRight"/>
  <p:tag name="KSO_WM_SLIDE_BK_DARK_LIGHT" val="2"/>
  <p:tag name="KSO_WM_UNIT_BK_DARK_LIGHT" val="2"/>
</p:tagLst>
</file>

<file path=ppt/tags/tag1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SLIDE_BACKGROUND_TYPE" val="topBottom"/>
  <p:tag name="KSO_WM_SLIDE_BK_DARK_LIGHT" val="2"/>
  <p:tag name="KSO_WM_UNIT_BK_DARK_LIGHT" val="2"/>
</p:tagLst>
</file>

<file path=ppt/tags/tag1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SLIDE_BACKGROUND_TYPE" val="bottomTop"/>
  <p:tag name="KSO_WM_SLIDE_BK_DARK_LIGHT" val="2"/>
  <p:tag name="KSO_WM_UNIT_BK_DARK_LIGHT" val="2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SLIDE_BACKGROUND_TYPE" val="navigation"/>
  <p:tag name="KSO_WM_SLIDE_BK_DARK_LIGHT" val="2"/>
  <p:tag name="KSO_WM_UNIT_BK_DARK_LIGHT" val="2"/>
</p:tagLst>
</file>

<file path=ppt/tags/tag1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SLIDE_BACKGROUND_TYPE" val="belt"/>
  <p:tag name="KSO_WM_SLIDE_BK_DARK_LIGHT" val="2"/>
  <p:tag name="KSO_WM_UNIT_BK_DARK_LIGHT" val="2"/>
</p:tagLst>
</file>

<file path=ppt/tags/tag1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3914"/>
</p:tagLst>
</file>

<file path=ppt/tags/tag1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3914"/>
</p:tagLst>
</file>

<file path=ppt/tags/tag1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01.xml><?xml version="1.0" encoding="utf-8"?>
<p:tagLst xmlns:p="http://schemas.openxmlformats.org/presentationml/2006/main">
  <p:tag name="KSO_WM_TEMPLATE_SUBCATEGORY" val="0"/>
  <p:tag name="KSO_WM_TEMPLATE_MASTER_TYPE" val="1"/>
  <p:tag name="KSO_WM_TEMPLATE_COLOR_TYPE" val="1"/>
  <p:tag name="KSO_WM_TAG_VERSION" val="1.0"/>
  <p:tag name="KSO_WM_BEAUTIFY_FLAG" val="#wm#"/>
  <p:tag name="KSO_WM_TEMPLATE_CATEGORY" val="custom"/>
  <p:tag name="KSO_WM_TEMPLATE_INDEX" val="20203914"/>
  <p:tag name="KSO_WM_TEMPLATE_MASTER_THUMB_INDEX" val="12"/>
  <p:tag name="KSO_WM_TEMPLATE_THUMBS_INDEX" val="1、4、7、8、11、14、18、19、20、21、22、23"/>
</p:tagLst>
</file>

<file path=ppt/tags/tag202.xml><?xml version="1.0" encoding="utf-8"?>
<p:tagLst xmlns:p="http://schemas.openxmlformats.org/presentationml/2006/main">
  <p:tag name="KSO_WM_UNIT_ISCONTENTSTITLE" val="0"/>
  <p:tag name="KSO_WM_UNIT_PRESET_TEXT" val="创意极简PPT模板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03914_1*a*1"/>
  <p:tag name="KSO_WM_TEMPLATE_CATEGORY" val="custom"/>
  <p:tag name="KSO_WM_TEMPLATE_INDEX" val="20203914"/>
  <p:tag name="KSO_WM_UNIT_LAYERLEVEL" val="1"/>
  <p:tag name="KSO_WM_TAG_VERSION" val="1.0"/>
  <p:tag name="KSO_WM_BEAUTIFY_FLAG" val="#wm#"/>
</p:tagLst>
</file>

<file path=ppt/tags/tag203.xml><?xml version="1.0" encoding="utf-8"?>
<p:tagLst xmlns:p="http://schemas.openxmlformats.org/presentationml/2006/main">
  <p:tag name="KSO_WM_SLIDE_ID" val="custom20203914_1"/>
  <p:tag name="KSO_WM_TEMPLATE_SUBCATEGORY" val="0"/>
  <p:tag name="KSO_WM_TEMPLATE_MASTER_TYPE" val="1"/>
  <p:tag name="KSO_WM_TEMPLATE_COLOR_TYPE" val="1"/>
  <p:tag name="KSO_WM_SLIDE_TYPE" val="title"/>
  <p:tag name="KSO_WM_SLIDE_SUBTYPE" val="pureTxt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3914"/>
  <p:tag name="KSO_WM_SLIDE_LAYOUT" val="a_b"/>
  <p:tag name="KSO_WM_SLIDE_LAYOUT_CNT" val="1_3"/>
  <p:tag name="KSO_WM_TEMPLATE_MASTER_THUMB_INDEX" val="12"/>
  <p:tag name="KSO_WM_TEMPLATE_THUMBS_INDEX" val="1、4、7、8、11、14、18、19、20、21、22、23"/>
</p:tagLst>
</file>

<file path=ppt/tags/tag204.xml><?xml version="1.0" encoding="utf-8"?>
<p:tagLst xmlns:p="http://schemas.openxmlformats.org/presentationml/2006/main">
  <p:tag name="KSO_WM_UNIT_HIGHLIGHT" val="0"/>
  <p:tag name="KSO_WM_UNIT_COMPATIBLE" val="1"/>
  <p:tag name="KSO_WM_UNIT_DIAGRAM_ISNUMVISUAL" val="0"/>
  <p:tag name="KSO_WM_UNIT_DIAGRAM_ISREFERUNIT" val="0"/>
  <p:tag name="KSO_WM_UNIT_ID" val="custom20203914_7*e*1"/>
  <p:tag name="KSO_WM_TEMPLATE_CATEGORY" val="custom"/>
  <p:tag name="KSO_WM_TEMPLATE_INDEX" val="20203914"/>
  <p:tag name="KSO_WM_UNIT_LAYERLEVEL" val="1"/>
  <p:tag name="KSO_WM_TAG_VERSION" val="1.0"/>
  <p:tag name="KSO_WM_BEAUTIFY_FLAG" val="#wm#"/>
  <p:tag name="KSO_WM_UNIT_PRESET_TEXT" val="Part 1"/>
  <p:tag name="KSO_WM_UNIT_NOCLEAR" val="0"/>
  <p:tag name="KSO_WM_UNIT_VALUE" val="6"/>
  <p:tag name="KSO_WM_UNIT_TYPE" val="e"/>
  <p:tag name="KSO_WM_UNIT_INDEX" val="1"/>
</p:tagLst>
</file>

<file path=ppt/tags/tag205.xml><?xml version="1.0" encoding="utf-8"?>
<p:tagLst xmlns:p="http://schemas.openxmlformats.org/presentationml/2006/main">
  <p:tag name="KSO_WM_UNIT_ISCONTENTSTITLE" val="0"/>
  <p:tag name="KSO_WM_UNIT_PRESET_TEXT" val="单击此处添加标题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03914_7*a*1"/>
  <p:tag name="KSO_WM_TEMPLATE_CATEGORY" val="custom"/>
  <p:tag name="KSO_WM_TEMPLATE_INDEX" val="20203914"/>
  <p:tag name="KSO_WM_UNIT_LAYERLEVEL" val="1"/>
  <p:tag name="KSO_WM_TAG_VERSION" val="1.0"/>
  <p:tag name="KSO_WM_BEAUTIFY_FLAG" val="#wm#"/>
</p:tagLst>
</file>

<file path=ppt/tags/tag206.xml><?xml version="1.0" encoding="utf-8"?>
<p:tagLst xmlns:p="http://schemas.openxmlformats.org/presentationml/2006/main">
  <p:tag name="KSO_WM_SLIDE_ID" val="custom20203914_7"/>
  <p:tag name="KSO_WM_TEMPLATE_SUBCATEGORY" val="0"/>
  <p:tag name="KSO_WM_TEMPLATE_MASTER_TYPE" val="1"/>
  <p:tag name="KSO_WM_TEMPLATE_COLOR_TYPE" val="1"/>
  <p:tag name="KSO_WM_SLIDE_ITEM_CNT" val="0"/>
  <p:tag name="KSO_WM_SLIDE_INDEX" val="7"/>
  <p:tag name="KSO_WM_TAG_VERSION" val="1.0"/>
  <p:tag name="KSO_WM_BEAUTIFY_FLAG" val="#wm#"/>
  <p:tag name="KSO_WM_TEMPLATE_CATEGORY" val="custom"/>
  <p:tag name="KSO_WM_TEMPLATE_INDEX" val="20203914"/>
  <p:tag name="KSO_WM_SLIDE_TYPE" val="sectionTitle"/>
  <p:tag name="KSO_WM_SLIDE_SUBTYPE" val="picTxt"/>
  <p:tag name="KSO_WM_SLIDE_LAYOUT" val="a_e"/>
  <p:tag name="KSO_WM_SLIDE_LAYOUT_CNT" val="1_1"/>
</p:tagLst>
</file>

<file path=ppt/tags/tag2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custom20203914_15*i*2"/>
  <p:tag name="KSO_WM_TEMPLATE_CATEGORY" val="custom"/>
  <p:tag name="KSO_WM_TEMPLATE_INDEX" val="20203914"/>
  <p:tag name="KSO_WM_UNIT_LAYERLEVEL" val="1"/>
  <p:tag name="KSO_WM_TAG_VERSION" val="1.0"/>
  <p:tag name="KSO_WM_BEAUTIFY_FLAG" val="#wm#"/>
</p:tagLst>
</file>

<file path=ppt/tags/tag2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custom20203914_15*i*3"/>
  <p:tag name="KSO_WM_TEMPLATE_CATEGORY" val="custom"/>
  <p:tag name="KSO_WM_TEMPLATE_INDEX" val="20203914"/>
  <p:tag name="KSO_WM_UNIT_LAYERLEVEL" val="1"/>
  <p:tag name="KSO_WM_TAG_VERSION" val="1.0"/>
  <p:tag name="KSO_WM_BEAUTIFY_FLAG" val="#wm#"/>
</p:tagLst>
</file>

<file path=ppt/tags/tag2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custom20203914_15*i*4"/>
  <p:tag name="KSO_WM_TEMPLATE_CATEGORY" val="custom"/>
  <p:tag name="KSO_WM_TEMPLATE_INDEX" val="20203914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"/>
  <p:tag name="KSO_WM_UNIT_ID" val="custom20203914_15*i*5"/>
  <p:tag name="KSO_WM_TEMPLATE_CATEGORY" val="custom"/>
  <p:tag name="KSO_WM_TEMPLATE_INDEX" val="20203914"/>
  <p:tag name="KSO_WM_UNIT_LAYERLEVEL" val="1"/>
  <p:tag name="KSO_WM_TAG_VERSION" val="1.0"/>
  <p:tag name="KSO_WM_BEAUTIFY_FLAG" val="#wm#"/>
</p:tagLst>
</file>

<file path=ppt/tags/tag2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6"/>
  <p:tag name="KSO_WM_UNIT_ID" val="custom20203914_15*i*6"/>
  <p:tag name="KSO_WM_TEMPLATE_CATEGORY" val="custom"/>
  <p:tag name="KSO_WM_TEMPLATE_INDEX" val="20203914"/>
  <p:tag name="KSO_WM_UNIT_LAYERLEVEL" val="1"/>
  <p:tag name="KSO_WM_TAG_VERSION" val="1.0"/>
  <p:tag name="KSO_WM_BEAUTIFY_FLAG" val="#wm#"/>
</p:tagLst>
</file>

<file path=ppt/tags/tag2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7"/>
  <p:tag name="KSO_WM_UNIT_ID" val="custom20203914_15*i*7"/>
  <p:tag name="KSO_WM_TEMPLATE_CATEGORY" val="custom"/>
  <p:tag name="KSO_WM_TEMPLATE_INDEX" val="20203914"/>
  <p:tag name="KSO_WM_UNIT_LAYERLEVEL" val="1"/>
  <p:tag name="KSO_WM_TAG_VERSION" val="1.0"/>
  <p:tag name="KSO_WM_BEAUTIFY_FLAG" val="#wm#"/>
</p:tagLst>
</file>

<file path=ppt/tags/tag2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3914_15*i*1"/>
  <p:tag name="KSO_WM_TEMPLATE_CATEGORY" val="custom"/>
  <p:tag name="KSO_WM_TEMPLATE_INDEX" val="20203914"/>
  <p:tag name="KSO_WM_UNIT_LAYERLEVEL" val="1"/>
  <p:tag name="KSO_WM_TAG_VERSION" val="1.0"/>
  <p:tag name="KSO_WM_BEAUTIFY_FLAG" val="#wm#"/>
  <p:tag name="KSO_WM_UNIT_TYPE" val="i"/>
  <p:tag name="KSO_WM_UNIT_INDEX" val="1"/>
</p:tagLst>
</file>

<file path=ppt/tags/tag214.xml><?xml version="1.0" encoding="utf-8"?>
<p:tagLst xmlns:p="http://schemas.openxmlformats.org/presentationml/2006/main">
  <p:tag name="KSO_WM_BEAUTIFY_FLAG" val="#wm#"/>
  <p:tag name="KSO_WM_TEMPLATE_CATEGORY" val="custom"/>
  <p:tag name="KSO_WM_TEMPLATE_INDEX" val="20203914"/>
  <p:tag name="KSO_WM_SLIDE_ID" val="custom20203914_15"/>
  <p:tag name="KSO_WM_TEMPLATE_SUBCATEGORY" val="15"/>
  <p:tag name="KSO_WM_SLIDE_ITEM_CNT" val="0"/>
  <p:tag name="KSO_WM_SLIDE_INDEX" val="15"/>
  <p:tag name="KSO_WM_TAG_VERSION" val="1.0"/>
  <p:tag name="KSO_WM_SLIDE_LAYOUT" val="a_f"/>
  <p:tag name="KSO_WM_SLIDE_LAYOUT_CNT" val="1_1"/>
  <p:tag name="KSO_WM_SLIDE_TYPE" val="text"/>
  <p:tag name="KSO_WM_SLIDE_SUBTYPE" val="pureTxt"/>
  <p:tag name="KSO_WM_SLIDE_SIZE" val="923*487"/>
  <p:tag name="KSO_WM_SLIDE_POSITION" val="0*2"/>
  <p:tag name="KSO_WM_TEMPLATE_MASTER_TYPE" val="1"/>
  <p:tag name="KSO_WM_TEMPLATE_COLOR_TYPE" val="1"/>
</p:tagLst>
</file>

<file path=ppt/tags/tag2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2"/>
  <p:tag name="KSO_WM_UNIT_ID" val="custom20203914_11*i*1"/>
  <p:tag name="KSO_WM_TEMPLATE_CATEGORY" val="custom"/>
  <p:tag name="KSO_WM_TEMPLATE_INDEX" val="20203914"/>
  <p:tag name="KSO_WM_UNIT_LAYERLEVEL" val="1"/>
  <p:tag name="KSO_WM_TAG_VERSION" val="1.0"/>
  <p:tag name="KSO_WM_BEAUTIFY_FLAG" val="#wm#"/>
  <p:tag name="KSO_WM_UNIT_TYPE" val="i"/>
  <p:tag name="KSO_WM_UNIT_INDEX" val="1"/>
  <p:tag name="KSO_WM_UNIT_USESOURCEFORMAT_APPLY" val="1"/>
</p:tagLst>
</file>

<file path=ppt/tags/tag216.xml><?xml version="1.0" encoding="utf-8"?>
<p:tagLst xmlns:p="http://schemas.openxmlformats.org/presentationml/2006/main">
  <p:tag name="KSO_WM_TEMPLATE_CATEGORY" val="custom"/>
  <p:tag name="KSO_WM_TEMPLATE_INDEX" val="20203914"/>
  <p:tag name="KSO_WM_UNIT_ID" val="custom20203914_11*l_i*1_1"/>
  <p:tag name="KSO_WM_UNIT_LAYERLEVEL" val="1_1"/>
  <p:tag name="KSO_WM_BEAUTIFY_FLAG" val="#wm#"/>
  <p:tag name="KSO_WM_TAG_VERSION" val="1.0"/>
  <p:tag name="KSO_WM_UNIT_HIGHLIGHT" val="0"/>
  <p:tag name="KSO_WM_UNIT_COMPATIBLE" val="0"/>
  <p:tag name="KSO_WM_UNIT_DIAGRAM_ISNUMVISUAL" val="0"/>
  <p:tag name="KSO_WM_UNIT_DIAGRAM_ISREFERUNIT" val="0"/>
  <p:tag name="KSO_WM_DIAGRAM_GROUP_CODE" val="l1-2"/>
  <p:tag name="KSO_WM_UNIT_TYPE" val="l_i"/>
  <p:tag name="KSO_WM_UNIT_INDEX" val="1_1"/>
  <p:tag name="KSO_WM_UNIT_DIAGRAM_MODELTYPE" val="stripeEnum"/>
  <p:tag name="KSO_WM_UNIT_LINE_FORE_SCHEMECOLOR_INDEX" val="5"/>
  <p:tag name="KSO_WM_UNIT_LINE_FILL_TYPE" val="2"/>
  <p:tag name="KSO_WM_UNIT_USESOURCEFORMAT_APPLY" val="1"/>
  <p:tag name="KSO_WM_UNIT_DIAGRAM_SCHEMECOLOR_ID" val="0"/>
</p:tagLst>
</file>

<file path=ppt/tags/tag217.xml><?xml version="1.0" encoding="utf-8"?>
<p:tagLst xmlns:p="http://schemas.openxmlformats.org/presentationml/2006/main">
  <p:tag name="KSO_WM_TEMPLATE_CATEGORY" val="custom"/>
  <p:tag name="KSO_WM_TEMPLATE_INDEX" val="20203914"/>
  <p:tag name="KSO_WM_UNIT_ID" val="custom20203914_11*l_h_i*1_2_1"/>
  <p:tag name="KSO_WM_UNIT_LAYERLEVEL" val="1_1_1"/>
  <p:tag name="KSO_WM_BEAUTIFY_FLAG" val="#wm#"/>
  <p:tag name="KSO_WM_TAG_VERSION" val="1.0"/>
  <p:tag name="KSO_WM_UNIT_HIGHLIGHT" val="0"/>
  <p:tag name="KSO_WM_UNIT_COMPATIBLE" val="0"/>
  <p:tag name="KSO_WM_UNIT_DIAGRAM_ISNUMVISUAL" val="0"/>
  <p:tag name="KSO_WM_UNIT_DIAGRAM_ISREFERUNIT" val="0"/>
  <p:tag name="KSO_WM_DIAGRAM_GROUP_CODE" val="l1-2"/>
  <p:tag name="KSO_WM_UNIT_TYPE" val="l_h_i"/>
  <p:tag name="KSO_WM_UNIT_INDEX" val="1_2_1"/>
  <p:tag name="KSO_WM_UNIT_DIAGRAM_MODELTYPE" val="stripeEnum"/>
  <p:tag name="KSO_WM_UNIT_FILL_FORE_SCHEMECOLOR_INDEX" val="6"/>
  <p:tag name="KSO_WM_UNIT_FILL_TYPE" val="1"/>
  <p:tag name="KSO_WM_UNIT_TEXT_FILL_FORE_SCHEMECOLOR_INDEX" val="2"/>
  <p:tag name="KSO_WM_UNIT_TEXT_FILL_TYPE" val="1"/>
  <p:tag name="KSO_WM_UNIT_USESOURCEFORMAT_APPLY" val="1"/>
  <p:tag name="KSO_WM_UNIT_DIAGRAM_SCHEMECOLOR_ID" val="0"/>
</p:tagLst>
</file>

<file path=ppt/tags/tag218.xml><?xml version="1.0" encoding="utf-8"?>
<p:tagLst xmlns:p="http://schemas.openxmlformats.org/presentationml/2006/main">
  <p:tag name="KSO_WM_TEMPLATE_CATEGORY" val="custom"/>
  <p:tag name="KSO_WM_TEMPLATE_INDEX" val="20203914"/>
  <p:tag name="KSO_WM_UNIT_ID" val="custom20203914_11*l_h_i*1_2_2"/>
  <p:tag name="KSO_WM_UNIT_LAYERLEVEL" val="1_1_1"/>
  <p:tag name="KSO_WM_BEAUTIFY_FLAG" val="#wm#"/>
  <p:tag name="KSO_WM_TAG_VERSION" val="1.0"/>
  <p:tag name="KSO_WM_UNIT_HIGHLIGHT" val="0"/>
  <p:tag name="KSO_WM_UNIT_COMPATIBLE" val="0"/>
  <p:tag name="KSO_WM_UNIT_DIAGRAM_ISNUMVISUAL" val="0"/>
  <p:tag name="KSO_WM_UNIT_DIAGRAM_ISREFERUNIT" val="0"/>
  <p:tag name="KSO_WM_DIAGRAM_GROUP_CODE" val="l1-2"/>
  <p:tag name="KSO_WM_UNIT_TYPE" val="l_h_i"/>
  <p:tag name="KSO_WM_UNIT_INDEX" val="1_2_2"/>
  <p:tag name="KSO_WM_UNIT_DIAGRAM_MODELTYPE" val="stripeEnum"/>
  <p:tag name="KSO_WM_UNIT_FILL_FORE_SCHEMECOLOR_INDEX" val="6"/>
  <p:tag name="KSO_WM_UNIT_FILL_TYPE" val="1"/>
  <p:tag name="KSO_WM_UNIT_TEXT_FILL_FORE_SCHEMECOLOR_INDEX" val="14"/>
  <p:tag name="KSO_WM_UNIT_TEXT_FILL_TYPE" val="1"/>
  <p:tag name="KSO_WM_UNIT_USESOURCEFORMAT_APPLY" val="1"/>
  <p:tag name="KSO_WM_UNIT_DIAGRAM_SCHEMECOLOR_ID" val="0"/>
</p:tagLst>
</file>

<file path=ppt/tags/tag219.xml><?xml version="1.0" encoding="utf-8"?>
<p:tagLst xmlns:p="http://schemas.openxmlformats.org/presentationml/2006/main">
  <p:tag name="KSO_WM_TEMPLATE_CATEGORY" val="custom"/>
  <p:tag name="KSO_WM_TEMPLATE_INDEX" val="20203914"/>
  <p:tag name="KSO_WM_UNIT_ID" val="custom20203914_11*l_h_f*1_2_1"/>
  <p:tag name="KSO_WM_UNIT_LAYERLEVEL" val="1_1_1"/>
  <p:tag name="KSO_WM_UNIT_HIGHLIGHT" val="0"/>
  <p:tag name="KSO_WM_UNIT_COMPATIBLE" val="0"/>
  <p:tag name="KSO_WM_BEAUTIFY_FLAG" val="#wm#"/>
  <p:tag name="KSO_WM_TAG_VERSION" val="1.0"/>
  <p:tag name="KSO_WM_UNIT_DIAGRAM_ISNUMVISUAL" val="0"/>
  <p:tag name="KSO_WM_UNIT_DIAGRAM_ISREFERUNIT" val="0"/>
  <p:tag name="KSO_WM_UNIT_NOCLEAR" val="0"/>
  <p:tag name="KSO_WM_UNIT_VALUE" val="78"/>
  <p:tag name="KSO_WM_DIAGRAM_GROUP_CODE" val="l1-2"/>
  <p:tag name="KSO_WM_UNIT_TYPE" val="l_h_f"/>
  <p:tag name="KSO_WM_UNIT_INDEX" val="1_2_1"/>
  <p:tag name="KSO_WM_UNIT_PRESET_TEXT" val="单击此处添加文本具体内容，简明扼要的阐述您的观点。"/>
  <p:tag name="KSO_WM_UNIT_DIAGRAM_MODELTYPE" val="stripeEnum"/>
  <p:tag name="KSO_WM_UNIT_TEXT_FILL_FORE_SCHEMECOLOR_INDEX" val="6"/>
  <p:tag name="KSO_WM_UNIT_TEXT_FILL_TYPE" val="1"/>
  <p:tag name="KSO_WM_UNIT_USESOURCEFORMAT_APPLY" val="1"/>
  <p:tag name="KSO_WM_UNIT_DIAGRAM_SCHEMECOLOR_ID" val="0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20.xml><?xml version="1.0" encoding="utf-8"?>
<p:tagLst xmlns:p="http://schemas.openxmlformats.org/presentationml/2006/main">
  <p:tag name="KSO_WM_TEMPLATE_CATEGORY" val="custom"/>
  <p:tag name="KSO_WM_TEMPLATE_INDEX" val="20203914"/>
  <p:tag name="KSO_WM_UNIT_ID" val="custom20203914_11*l_h_i*1_3_1"/>
  <p:tag name="KSO_WM_UNIT_LAYERLEVEL" val="1_1_1"/>
  <p:tag name="KSO_WM_BEAUTIFY_FLAG" val="#wm#"/>
  <p:tag name="KSO_WM_TAG_VERSION" val="1.0"/>
  <p:tag name="KSO_WM_UNIT_HIGHLIGHT" val="0"/>
  <p:tag name="KSO_WM_UNIT_COMPATIBLE" val="0"/>
  <p:tag name="KSO_WM_UNIT_DIAGRAM_ISNUMVISUAL" val="0"/>
  <p:tag name="KSO_WM_UNIT_DIAGRAM_ISREFERUNIT" val="0"/>
  <p:tag name="KSO_WM_DIAGRAM_GROUP_CODE" val="l1-2"/>
  <p:tag name="KSO_WM_UNIT_TYPE" val="l_h_i"/>
  <p:tag name="KSO_WM_UNIT_INDEX" val="1_3_1"/>
  <p:tag name="KSO_WM_UNIT_DIAGRAM_MODELTYPE" val="stripeEnum"/>
  <p:tag name="KSO_WM_UNIT_FILL_FORE_SCHEMECOLOR_INDEX" val="7"/>
  <p:tag name="KSO_WM_UNIT_FILL_TYPE" val="1"/>
  <p:tag name="KSO_WM_UNIT_TEXT_FILL_FORE_SCHEMECOLOR_INDEX" val="2"/>
  <p:tag name="KSO_WM_UNIT_TEXT_FILL_TYPE" val="1"/>
  <p:tag name="KSO_WM_UNIT_USESOURCEFORMAT_APPLY" val="1"/>
  <p:tag name="KSO_WM_UNIT_DIAGRAM_SCHEMECOLOR_ID" val="0"/>
</p:tagLst>
</file>

<file path=ppt/tags/tag221.xml><?xml version="1.0" encoding="utf-8"?>
<p:tagLst xmlns:p="http://schemas.openxmlformats.org/presentationml/2006/main">
  <p:tag name="KSO_WM_TEMPLATE_CATEGORY" val="custom"/>
  <p:tag name="KSO_WM_TEMPLATE_INDEX" val="20203914"/>
  <p:tag name="KSO_WM_UNIT_ID" val="custom20203914_11*l_h_i*1_3_2"/>
  <p:tag name="KSO_WM_UNIT_LAYERLEVEL" val="1_1_1"/>
  <p:tag name="KSO_WM_BEAUTIFY_FLAG" val="#wm#"/>
  <p:tag name="KSO_WM_TAG_VERSION" val="1.0"/>
  <p:tag name="KSO_WM_UNIT_HIGHLIGHT" val="0"/>
  <p:tag name="KSO_WM_UNIT_COMPATIBLE" val="0"/>
  <p:tag name="KSO_WM_UNIT_DIAGRAM_ISNUMVISUAL" val="0"/>
  <p:tag name="KSO_WM_UNIT_DIAGRAM_ISREFERUNIT" val="0"/>
  <p:tag name="KSO_WM_DIAGRAM_GROUP_CODE" val="l1-2"/>
  <p:tag name="KSO_WM_UNIT_TYPE" val="l_h_i"/>
  <p:tag name="KSO_WM_UNIT_INDEX" val="1_3_2"/>
  <p:tag name="KSO_WM_UNIT_DIAGRAM_MODELTYPE" val="stripeEnum"/>
  <p:tag name="KSO_WM_UNIT_FILL_FORE_SCHEMECOLOR_INDEX" val="7"/>
  <p:tag name="KSO_WM_UNIT_FILL_TYPE" val="1"/>
  <p:tag name="KSO_WM_UNIT_TEXT_FILL_FORE_SCHEMECOLOR_INDEX" val="14"/>
  <p:tag name="KSO_WM_UNIT_TEXT_FILL_TYPE" val="1"/>
  <p:tag name="KSO_WM_UNIT_USESOURCEFORMAT_APPLY" val="1"/>
  <p:tag name="KSO_WM_UNIT_DIAGRAM_SCHEMECOLOR_ID" val="0"/>
</p:tagLst>
</file>

<file path=ppt/tags/tag222.xml><?xml version="1.0" encoding="utf-8"?>
<p:tagLst xmlns:p="http://schemas.openxmlformats.org/presentationml/2006/main">
  <p:tag name="KSO_WM_TEMPLATE_CATEGORY" val="custom"/>
  <p:tag name="KSO_WM_TEMPLATE_INDEX" val="20203914"/>
  <p:tag name="KSO_WM_UNIT_ID" val="custom20203914_11*l_h_f*1_3_1"/>
  <p:tag name="KSO_WM_UNIT_LAYERLEVEL" val="1_1_1"/>
  <p:tag name="KSO_WM_UNIT_HIGHLIGHT" val="0"/>
  <p:tag name="KSO_WM_UNIT_COMPATIBLE" val="0"/>
  <p:tag name="KSO_WM_BEAUTIFY_FLAG" val="#wm#"/>
  <p:tag name="KSO_WM_TAG_VERSION" val="1.0"/>
  <p:tag name="KSO_WM_UNIT_DIAGRAM_ISNUMVISUAL" val="0"/>
  <p:tag name="KSO_WM_UNIT_DIAGRAM_ISREFERUNIT" val="0"/>
  <p:tag name="KSO_WM_UNIT_NOCLEAR" val="0"/>
  <p:tag name="KSO_WM_UNIT_VALUE" val="78"/>
  <p:tag name="KSO_WM_DIAGRAM_GROUP_CODE" val="l1-2"/>
  <p:tag name="KSO_WM_UNIT_TYPE" val="l_h_f"/>
  <p:tag name="KSO_WM_UNIT_INDEX" val="1_3_1"/>
  <p:tag name="KSO_WM_UNIT_PRESET_TEXT" val="单击此处添加文本具体内容，简明扼要的阐述您的观点。"/>
  <p:tag name="KSO_WM_UNIT_DIAGRAM_MODELTYPE" val="stripeEnum"/>
  <p:tag name="KSO_WM_UNIT_TEXT_FILL_FORE_SCHEMECOLOR_INDEX" val="7"/>
  <p:tag name="KSO_WM_UNIT_TEXT_FILL_TYPE" val="1"/>
  <p:tag name="KSO_WM_UNIT_USESOURCEFORMAT_APPLY" val="1"/>
  <p:tag name="KSO_WM_UNIT_DIAGRAM_SCHEMECOLOR_ID" val="0"/>
</p:tagLst>
</file>

<file path=ppt/tags/tag223.xml><?xml version="1.0" encoding="utf-8"?>
<p:tagLst xmlns:p="http://schemas.openxmlformats.org/presentationml/2006/main">
  <p:tag name="KSO_WM_TEMPLATE_CATEGORY" val="custom"/>
  <p:tag name="KSO_WM_TEMPLATE_INDEX" val="20203914"/>
  <p:tag name="KSO_WM_UNIT_ID" val="custom20203914_11*l_h_i*1_4_1"/>
  <p:tag name="KSO_WM_UNIT_LAYERLEVEL" val="1_1_1"/>
  <p:tag name="KSO_WM_BEAUTIFY_FLAG" val="#wm#"/>
  <p:tag name="KSO_WM_TAG_VERSION" val="1.0"/>
  <p:tag name="KSO_WM_UNIT_HIGHLIGHT" val="0"/>
  <p:tag name="KSO_WM_UNIT_COMPATIBLE" val="0"/>
  <p:tag name="KSO_WM_UNIT_DIAGRAM_ISNUMVISUAL" val="0"/>
  <p:tag name="KSO_WM_UNIT_DIAGRAM_ISREFERUNIT" val="0"/>
  <p:tag name="KSO_WM_DIAGRAM_GROUP_CODE" val="l1-2"/>
  <p:tag name="KSO_WM_UNIT_TYPE" val="l_h_i"/>
  <p:tag name="KSO_WM_UNIT_INDEX" val="1_4_1"/>
  <p:tag name="KSO_WM_UNIT_DIAGRAM_MODELTYPE" val="stripeEnum"/>
  <p:tag name="KSO_WM_UNIT_FILL_FORE_SCHEMECOLOR_INDEX" val="8"/>
  <p:tag name="KSO_WM_UNIT_FILL_TYPE" val="1"/>
  <p:tag name="KSO_WM_UNIT_TEXT_FILL_FORE_SCHEMECOLOR_INDEX" val="2"/>
  <p:tag name="KSO_WM_UNIT_TEXT_FILL_TYPE" val="1"/>
  <p:tag name="KSO_WM_UNIT_USESOURCEFORMAT_APPLY" val="1"/>
  <p:tag name="KSO_WM_UNIT_DIAGRAM_SCHEMECOLOR_ID" val="0"/>
</p:tagLst>
</file>

<file path=ppt/tags/tag224.xml><?xml version="1.0" encoding="utf-8"?>
<p:tagLst xmlns:p="http://schemas.openxmlformats.org/presentationml/2006/main">
  <p:tag name="KSO_WM_TEMPLATE_CATEGORY" val="custom"/>
  <p:tag name="KSO_WM_TEMPLATE_INDEX" val="20203914"/>
  <p:tag name="KSO_WM_UNIT_ID" val="custom20203914_11*l_h_i*1_4_2"/>
  <p:tag name="KSO_WM_UNIT_LAYERLEVEL" val="1_1_1"/>
  <p:tag name="KSO_WM_BEAUTIFY_FLAG" val="#wm#"/>
  <p:tag name="KSO_WM_TAG_VERSION" val="1.0"/>
  <p:tag name="KSO_WM_UNIT_HIGHLIGHT" val="0"/>
  <p:tag name="KSO_WM_UNIT_COMPATIBLE" val="0"/>
  <p:tag name="KSO_WM_UNIT_DIAGRAM_ISNUMVISUAL" val="0"/>
  <p:tag name="KSO_WM_UNIT_DIAGRAM_ISREFERUNIT" val="0"/>
  <p:tag name="KSO_WM_DIAGRAM_GROUP_CODE" val="l1-2"/>
  <p:tag name="KSO_WM_UNIT_TYPE" val="l_h_i"/>
  <p:tag name="KSO_WM_UNIT_INDEX" val="1_4_2"/>
  <p:tag name="KSO_WM_UNIT_DIAGRAM_MODELTYPE" val="stripeEnum"/>
  <p:tag name="KSO_WM_UNIT_FILL_FORE_SCHEMECOLOR_INDEX" val="8"/>
  <p:tag name="KSO_WM_UNIT_FILL_TYPE" val="1"/>
  <p:tag name="KSO_WM_UNIT_TEXT_FILL_FORE_SCHEMECOLOR_INDEX" val="14"/>
  <p:tag name="KSO_WM_UNIT_TEXT_FILL_TYPE" val="1"/>
  <p:tag name="KSO_WM_UNIT_USESOURCEFORMAT_APPLY" val="1"/>
  <p:tag name="KSO_WM_UNIT_DIAGRAM_SCHEMECOLOR_ID" val="0"/>
</p:tagLst>
</file>

<file path=ppt/tags/tag225.xml><?xml version="1.0" encoding="utf-8"?>
<p:tagLst xmlns:p="http://schemas.openxmlformats.org/presentationml/2006/main">
  <p:tag name="KSO_WM_TEMPLATE_CATEGORY" val="custom"/>
  <p:tag name="KSO_WM_TEMPLATE_INDEX" val="20203914"/>
  <p:tag name="KSO_WM_UNIT_ID" val="custom20203914_11*l_h_f*1_4_1"/>
  <p:tag name="KSO_WM_UNIT_LAYERLEVEL" val="1_1_1"/>
  <p:tag name="KSO_WM_UNIT_HIGHLIGHT" val="0"/>
  <p:tag name="KSO_WM_UNIT_COMPATIBLE" val="0"/>
  <p:tag name="KSO_WM_BEAUTIFY_FLAG" val="#wm#"/>
  <p:tag name="KSO_WM_TAG_VERSION" val="1.0"/>
  <p:tag name="KSO_WM_UNIT_DIAGRAM_ISNUMVISUAL" val="0"/>
  <p:tag name="KSO_WM_UNIT_DIAGRAM_ISREFERUNIT" val="0"/>
  <p:tag name="KSO_WM_UNIT_NOCLEAR" val="0"/>
  <p:tag name="KSO_WM_UNIT_VALUE" val="78"/>
  <p:tag name="KSO_WM_DIAGRAM_GROUP_CODE" val="l1-2"/>
  <p:tag name="KSO_WM_UNIT_TYPE" val="l_h_f"/>
  <p:tag name="KSO_WM_UNIT_INDEX" val="1_4_1"/>
  <p:tag name="KSO_WM_UNIT_PRESET_TEXT" val="单击此处添加文本具体内容，简明扼要的阐述您的观点。"/>
  <p:tag name="KSO_WM_UNIT_DIAGRAM_MODELTYPE" val="stripeEnum"/>
  <p:tag name="KSO_WM_UNIT_TEXT_FILL_FORE_SCHEMECOLOR_INDEX" val="8"/>
  <p:tag name="KSO_WM_UNIT_TEXT_FILL_TYPE" val="1"/>
  <p:tag name="KSO_WM_UNIT_USESOURCEFORMAT_APPLY" val="1"/>
  <p:tag name="KSO_WM_UNIT_DIAGRAM_SCHEMECOLOR_ID" val="0"/>
</p:tagLst>
</file>

<file path=ppt/tags/tag226.xml><?xml version="1.0" encoding="utf-8"?>
<p:tagLst xmlns:p="http://schemas.openxmlformats.org/presentationml/2006/main">
  <p:tag name="KSO_WM_TEMPLATE_CATEGORY" val="custom"/>
  <p:tag name="KSO_WM_TEMPLATE_INDEX" val="20203914"/>
  <p:tag name="KSO_WM_UNIT_ID" val="custom20203914_11*l_h_i*1_1_1"/>
  <p:tag name="KSO_WM_UNIT_LAYERLEVEL" val="1_1_1"/>
  <p:tag name="KSO_WM_BEAUTIFY_FLAG" val="#wm#"/>
  <p:tag name="KSO_WM_TAG_VERSION" val="1.0"/>
  <p:tag name="KSO_WM_UNIT_HIGHLIGHT" val="0"/>
  <p:tag name="KSO_WM_UNIT_COMPATIBLE" val="0"/>
  <p:tag name="KSO_WM_UNIT_DIAGRAM_ISNUMVISUAL" val="0"/>
  <p:tag name="KSO_WM_UNIT_DIAGRAM_ISREFERUNIT" val="0"/>
  <p:tag name="KSO_WM_DIAGRAM_GROUP_CODE" val="l1-2"/>
  <p:tag name="KSO_WM_UNIT_TYPE" val="l_h_i"/>
  <p:tag name="KSO_WM_UNIT_INDEX" val="1_1_1"/>
  <p:tag name="KSO_WM_UNIT_DIAGRAM_MODELTYPE" val="stripeEnum"/>
  <p:tag name="KSO_WM_UNIT_FILL_FORE_SCHEMECOLOR_INDEX" val="5"/>
  <p:tag name="KSO_WM_UNIT_FILL_TYPE" val="1"/>
  <p:tag name="KSO_WM_UNIT_TEXT_FILL_FORE_SCHEMECOLOR_INDEX" val="2"/>
  <p:tag name="KSO_WM_UNIT_TEXT_FILL_TYPE" val="1"/>
  <p:tag name="KSO_WM_UNIT_USESOURCEFORMAT_APPLY" val="1"/>
  <p:tag name="KSO_WM_UNIT_DIAGRAM_SCHEMECOLOR_ID" val="0"/>
</p:tagLst>
</file>

<file path=ppt/tags/tag227.xml><?xml version="1.0" encoding="utf-8"?>
<p:tagLst xmlns:p="http://schemas.openxmlformats.org/presentationml/2006/main">
  <p:tag name="KSO_WM_TEMPLATE_CATEGORY" val="custom"/>
  <p:tag name="KSO_WM_TEMPLATE_INDEX" val="20203914"/>
  <p:tag name="KSO_WM_UNIT_ID" val="custom20203914_11*l_h_i*1_1_2"/>
  <p:tag name="KSO_WM_UNIT_LAYERLEVEL" val="1_1_1"/>
  <p:tag name="KSO_WM_BEAUTIFY_FLAG" val="#wm#"/>
  <p:tag name="KSO_WM_TAG_VERSION" val="1.0"/>
  <p:tag name="KSO_WM_UNIT_HIGHLIGHT" val="0"/>
  <p:tag name="KSO_WM_UNIT_COMPATIBLE" val="0"/>
  <p:tag name="KSO_WM_UNIT_DIAGRAM_ISNUMVISUAL" val="0"/>
  <p:tag name="KSO_WM_UNIT_DIAGRAM_ISREFERUNIT" val="0"/>
  <p:tag name="KSO_WM_DIAGRAM_GROUP_CODE" val="l1-2"/>
  <p:tag name="KSO_WM_UNIT_TYPE" val="l_h_i"/>
  <p:tag name="KSO_WM_UNIT_INDEX" val="1_1_2"/>
  <p:tag name="KSO_WM_UNIT_DIAGRAM_MODELTYPE" val="stripeEnum"/>
  <p:tag name="KSO_WM_UNIT_FILL_FORE_SCHEMECOLOR_INDEX" val="5"/>
  <p:tag name="KSO_WM_UNIT_FILL_TYPE" val="1"/>
  <p:tag name="KSO_WM_UNIT_TEXT_FILL_FORE_SCHEMECOLOR_INDEX" val="14"/>
  <p:tag name="KSO_WM_UNIT_TEXT_FILL_TYPE" val="1"/>
  <p:tag name="KSO_WM_UNIT_USESOURCEFORMAT_APPLY" val="1"/>
  <p:tag name="KSO_WM_UNIT_DIAGRAM_SCHEMECOLOR_ID" val="0"/>
</p:tagLst>
</file>

<file path=ppt/tags/tag228.xml><?xml version="1.0" encoding="utf-8"?>
<p:tagLst xmlns:p="http://schemas.openxmlformats.org/presentationml/2006/main">
  <p:tag name="KSO_WM_TEMPLATE_CATEGORY" val="custom"/>
  <p:tag name="KSO_WM_TEMPLATE_INDEX" val="20203914"/>
  <p:tag name="KSO_WM_UNIT_ID" val="custom20203914_11*l_h_f*1_1_1"/>
  <p:tag name="KSO_WM_UNIT_LAYERLEVEL" val="1_1_1"/>
  <p:tag name="KSO_WM_UNIT_HIGHLIGHT" val="0"/>
  <p:tag name="KSO_WM_UNIT_COMPATIBLE" val="0"/>
  <p:tag name="KSO_WM_BEAUTIFY_FLAG" val="#wm#"/>
  <p:tag name="KSO_WM_TAG_VERSION" val="1.0"/>
  <p:tag name="KSO_WM_UNIT_DIAGRAM_ISNUMVISUAL" val="0"/>
  <p:tag name="KSO_WM_UNIT_DIAGRAM_ISREFERUNIT" val="0"/>
  <p:tag name="KSO_WM_UNIT_NOCLEAR" val="0"/>
  <p:tag name="KSO_WM_UNIT_VALUE" val="78"/>
  <p:tag name="KSO_WM_DIAGRAM_GROUP_CODE" val="l1-2"/>
  <p:tag name="KSO_WM_UNIT_TYPE" val="l_h_f"/>
  <p:tag name="KSO_WM_UNIT_INDEX" val="1_1_1"/>
  <p:tag name="KSO_WM_UNIT_PRESET_TEXT" val="单击此处添加文本具体内容，简明扼要的阐述您的观点。"/>
  <p:tag name="KSO_WM_UNIT_DIAGRAM_MODELTYPE" val="stripeEnum"/>
  <p:tag name="KSO_WM_UNIT_TEXT_FILL_FORE_SCHEMECOLOR_INDEX" val="5"/>
  <p:tag name="KSO_WM_UNIT_TEXT_FILL_TYPE" val="1"/>
  <p:tag name="KSO_WM_UNIT_USESOURCEFORMAT_APPLY" val="1"/>
  <p:tag name="KSO_WM_UNIT_DIAGRAM_SCHEMECOLOR_ID" val="0"/>
</p:tagLst>
</file>

<file path=ppt/tags/tag2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2"/>
  <p:tag name="KSO_WM_UNIT_ID" val="custom20203914_11*i*2"/>
  <p:tag name="KSO_WM_TEMPLATE_CATEGORY" val="custom"/>
  <p:tag name="KSO_WM_TEMPLATE_INDEX" val="20203914"/>
  <p:tag name="KSO_WM_UNIT_LAYERLEVEL" val="1"/>
  <p:tag name="KSO_WM_TAG_VERSION" val="1.0"/>
  <p:tag name="KSO_WM_BEAUTIFY_FLAG" val="#wm#"/>
  <p:tag name="KSO_WM_UNIT_TYPE" val="i"/>
  <p:tag name="KSO_WM_UNIT_INDEX" val="2"/>
  <p:tag name="KSO_WM_UNIT_FILL_FORE_SCHEMECOLOR_INDEX" val="5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0.xml><?xml version="1.0" encoding="utf-8"?>
<p:tagLst xmlns:p="http://schemas.openxmlformats.org/presentationml/2006/main">
  <p:tag name="KSO_WM_UNIT_RELATE_UNITID" val="260*l*1"/>
  <p:tag name="KSO_WM_TEMPLATE_CATEGORY" val="custom"/>
  <p:tag name="KSO_WM_TEMPLATE_INDEX" val="20203914"/>
  <p:tag name="KSO_WM_UNIT_TYPE" val="a"/>
  <p:tag name="KSO_WM_UNIT_INDEX" val="1"/>
  <p:tag name="KSO_WM_UNIT_ID" val="custom20203914_11*a*1"/>
  <p:tag name="KSO_WM_UNIT_LAYERLEVEL" val="1"/>
  <p:tag name="KSO_WM_UNIT_VALUE" val="21"/>
  <p:tag name="KSO_WM_UNIT_ISCONTENTSTITLE" val="0"/>
  <p:tag name="KSO_WM_UNIT_HIGHLIGHT" val="0"/>
  <p:tag name="KSO_WM_UNIT_COMPATIBLE" val="0"/>
  <p:tag name="KSO_WM_BEAUTIFY_FLAG" val="#wm#"/>
  <p:tag name="KSO_WM_TAG_VERSION" val="1.0"/>
  <p:tag name="KSO_WM_UNIT_PRESET_TEXT" val="单击此处添加标题"/>
  <p:tag name="KSO_WM_UNIT_NOCLEAR" val="0"/>
  <p:tag name="KSO_WM_UNIT_DIAGRAM_ISNUMVISUAL" val="0"/>
  <p:tag name="KSO_WM_UNIT_DIAGRAM_ISREFERUNIT" val="0"/>
  <p:tag name="KSO_WM_DIAGRAM_GROUP_CODE" val="l1-2"/>
  <p:tag name="KSO_WM_UNIT_TEXT_FILL_FORE_SCHEMECOLOR_INDEX" val="13"/>
  <p:tag name="KSO_WM_UNIT_TEXT_FILL_TYPE" val="1"/>
  <p:tag name="KSO_WM_UNIT_USESOURCEFORMAT_APPLY" val="1"/>
</p:tagLst>
</file>

<file path=ppt/tags/tag231.xml><?xml version="1.0" encoding="utf-8"?>
<p:tagLst xmlns:p="http://schemas.openxmlformats.org/presentationml/2006/main">
  <p:tag name="KSO_WM_SLIDE_ID" val="custom20203914_11"/>
  <p:tag name="KSO_WM_SLIDE_INDEX" val="11"/>
  <p:tag name="KSO_WM_SLIDE_ITEM_CNT" val="4"/>
  <p:tag name="KSO_WM_SLIDE_LAYOUT" val="a_l"/>
  <p:tag name="KSO_WM_SLIDE_LAYOUT_CNT" val="1_1"/>
  <p:tag name="KSO_WM_SLIDE_TYPE" val="text"/>
  <p:tag name="KSO_WM_BEAUTIFY_FLAG" val="#wm#"/>
  <p:tag name="KSO_WM_SLIDE_POSITION" val="41.5412*167.202"/>
  <p:tag name="KSO_WM_SLIDE_SIZE" val="482.359*275.256"/>
  <p:tag name="KSO_WM_TEMPLATE_CATEGORY" val="custom"/>
  <p:tag name="KSO_WM_TEMPLATE_INDEX" val="20203914"/>
  <p:tag name="KSO_WM_TAG_VERSION" val="1.0"/>
  <p:tag name="KSO_WM_TEMPLATE_SUBCATEGORY" val="0"/>
  <p:tag name="KSO_WM_SLIDE_SUBTYPE" val="diag"/>
  <p:tag name="KSO_WM_DIAGRAM_GROUP_CODE" val="l1-2"/>
  <p:tag name="KSO_WM_SLIDE_DIAGTYPE" val="l"/>
  <p:tag name="KSO_WM_TEMPLATE_MASTER_TYPE" val="1"/>
  <p:tag name="KSO_WM_TEMPLATE_COLOR_TYPE" val="1"/>
</p:tagLst>
</file>

<file path=ppt/tags/tag232.xml><?xml version="1.0" encoding="utf-8"?>
<p:tagLst xmlns:p="http://schemas.openxmlformats.org/presentationml/2006/main">
  <p:tag name="KSO_WM_BEAUTIFY_FLAG" val="#wm#"/>
  <p:tag name="KSO_WM_TEMPLATE_CATEGORY" val="custom"/>
  <p:tag name="KSO_WM_TEMPLATE_INDEX" val="20203914"/>
</p:tagLst>
</file>

<file path=ppt/tags/tag233.xml><?xml version="1.0" encoding="utf-8"?>
<p:tagLst xmlns:p="http://schemas.openxmlformats.org/presentationml/2006/main">
  <p:tag name="KSO_WM_BEAUTIFY_FLAG" val="#wm#"/>
  <p:tag name="KSO_WM_TEMPLATE_CATEGORY" val="custom"/>
  <p:tag name="KSO_WM_TEMPLATE_INDEX" val="20203914"/>
</p:tagLst>
</file>

<file path=ppt/tags/tag234.xml><?xml version="1.0" encoding="utf-8"?>
<p:tagLst xmlns:p="http://schemas.openxmlformats.org/presentationml/2006/main">
  <p:tag name="KSO_WM_BEAUTIFY_FLAG" val="#wm#"/>
  <p:tag name="KSO_WM_TEMPLATE_CATEGORY" val="custom"/>
  <p:tag name="KSO_WM_TEMPLATE_INDEX" val="20203914"/>
</p:tagLst>
</file>

<file path=ppt/tags/tag235.xml><?xml version="1.0" encoding="utf-8"?>
<p:tagLst xmlns:p="http://schemas.openxmlformats.org/presentationml/2006/main">
  <p:tag name="KSO_WM_BEAUTIFY_FLAG" val="#wm#"/>
  <p:tag name="KSO_WM_TEMPLATE_CATEGORY" val="custom"/>
  <p:tag name="KSO_WM_TEMPLATE_INDEX" val="20203914"/>
</p:tagLst>
</file>

<file path=ppt/tags/tag236.xml><?xml version="1.0" encoding="utf-8"?>
<p:tagLst xmlns:p="http://schemas.openxmlformats.org/presentationml/2006/main">
  <p:tag name="KSO_WM_BEAUTIFY_FLAG" val="#wm#"/>
  <p:tag name="KSO_WM_TEMPLATE_CATEGORY" val="custom"/>
  <p:tag name="KSO_WM_TEMPLATE_INDEX" val="20203914"/>
</p:tagLst>
</file>

<file path=ppt/tags/tag237.xml><?xml version="1.0" encoding="utf-8"?>
<p:tagLst xmlns:p="http://schemas.openxmlformats.org/presentationml/2006/main">
  <p:tag name="KSO_WM_BEAUTIFY_FLAG" val="#wm#"/>
  <p:tag name="KSO_WM_TEMPLATE_CATEGORY" val="custom"/>
  <p:tag name="KSO_WM_TEMPLATE_INDEX" val="20203914"/>
</p:tagLst>
</file>

<file path=ppt/tags/tag238.xml><?xml version="1.0" encoding="utf-8"?>
<p:tagLst xmlns:p="http://schemas.openxmlformats.org/presentationml/2006/main">
  <p:tag name="KSO_WM_BEAUTIFY_FLAG" val="#wm#"/>
  <p:tag name="KSO_WM_TEMPLATE_CATEGORY" val="custom"/>
  <p:tag name="KSO_WM_TEMPLATE_INDEX" val="20203914"/>
</p:tagLst>
</file>

<file path=ppt/tags/tag239.xml><?xml version="1.0" encoding="utf-8"?>
<p:tagLst xmlns:p="http://schemas.openxmlformats.org/presentationml/2006/main">
  <p:tag name="KSO_WM_BEAUTIFY_FLAG" val="#wm#"/>
  <p:tag name="KSO_WM_TEMPLATE_CATEGORY" val="custom"/>
  <p:tag name="KSO_WM_TEMPLATE_INDEX" val="20203914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0.xml><?xml version="1.0" encoding="utf-8"?>
<p:tagLst xmlns:p="http://schemas.openxmlformats.org/presentationml/2006/main">
  <p:tag name="KSO_WM_BEAUTIFY_FLAG" val="#wm#"/>
  <p:tag name="KSO_WM_TEMPLATE_CATEGORY" val="custom"/>
  <p:tag name="KSO_WM_TEMPLATE_INDEX" val="20203914"/>
</p:tagLst>
</file>

<file path=ppt/tags/tag241.xml><?xml version="1.0" encoding="utf-8"?>
<p:tagLst xmlns:p="http://schemas.openxmlformats.org/presentationml/2006/main">
  <p:tag name="KSO_WM_BEAUTIFY_FLAG" val=""/>
</p:tagLst>
</file>

<file path=ppt/tags/tag242.xml><?xml version="1.0" encoding="utf-8"?>
<p:tagLst xmlns:p="http://schemas.openxmlformats.org/presentationml/2006/main">
  <p:tag name="KSO_WM_BEAUTIFY_FLAG" val=""/>
</p:tagLst>
</file>

<file path=ppt/tags/tag243.xml><?xml version="1.0" encoding="utf-8"?>
<p:tagLst xmlns:p="http://schemas.openxmlformats.org/presentationml/2006/main">
  <p:tag name="KSO_WM_BEAUTIFY_FLAG" val=""/>
</p:tagLst>
</file>

<file path=ppt/tags/tag244.xml><?xml version="1.0" encoding="utf-8"?>
<p:tagLst xmlns:p="http://schemas.openxmlformats.org/presentationml/2006/main">
  <p:tag name="KSO_WM_BEAUTIFY_FLAG" val=""/>
</p:tagLst>
</file>

<file path=ppt/tags/tag245.xml><?xml version="1.0" encoding="utf-8"?>
<p:tagLst xmlns:p="http://schemas.openxmlformats.org/presentationml/2006/main">
  <p:tag name="KSO_WM_BEAUTIFY_FLAG" val=""/>
</p:tagLst>
</file>

<file path=ppt/tags/tag246.xml><?xml version="1.0" encoding="utf-8"?>
<p:tagLst xmlns:p="http://schemas.openxmlformats.org/presentationml/2006/main">
  <p:tag name="KSO_WM_BEAUTIFY_FLAG" val=""/>
</p:tagLst>
</file>

<file path=ppt/tags/tag247.xml><?xml version="1.0" encoding="utf-8"?>
<p:tagLst xmlns:p="http://schemas.openxmlformats.org/presentationml/2006/main">
  <p:tag name="KSO_WM_BEAUTIFY_FLAG" val=""/>
</p:tagLst>
</file>

<file path=ppt/tags/tag248.xml><?xml version="1.0" encoding="utf-8"?>
<p:tagLst xmlns:p="http://schemas.openxmlformats.org/presentationml/2006/main">
  <p:tag name="KSO_WM_BEAUTIFY_FLAG" val=""/>
</p:tagLst>
</file>

<file path=ppt/tags/tag249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0.xml><?xml version="1.0" encoding="utf-8"?>
<p:tagLst xmlns:p="http://schemas.openxmlformats.org/presentationml/2006/main">
  <p:tag name="KSO_WM_BEAUTIFY_FLAG" val=""/>
</p:tagLst>
</file>

<file path=ppt/tags/tag251.xml><?xml version="1.0" encoding="utf-8"?>
<p:tagLst xmlns:p="http://schemas.openxmlformats.org/presentationml/2006/main">
  <p:tag name="KSO_WM_BEAUTIFY_FLAG" val=""/>
</p:tagLst>
</file>

<file path=ppt/tags/tag252.xml><?xml version="1.0" encoding="utf-8"?>
<p:tagLst xmlns:p="http://schemas.openxmlformats.org/presentationml/2006/main">
  <p:tag name="KSO_WM_BEAUTIFY_FLAG" val=""/>
</p:tagLst>
</file>

<file path=ppt/tags/tag253.xml><?xml version="1.0" encoding="utf-8"?>
<p:tagLst xmlns:p="http://schemas.openxmlformats.org/presentationml/2006/main">
  <p:tag name="KSO_WM_BEAUTIFY_FLAG" val=""/>
</p:tagLst>
</file>

<file path=ppt/tags/tag254.xml><?xml version="1.0" encoding="utf-8"?>
<p:tagLst xmlns:p="http://schemas.openxmlformats.org/presentationml/2006/main">
  <p:tag name="KSO_WM_BEAUTIFY_FLAG" val=""/>
</p:tagLst>
</file>

<file path=ppt/tags/tag255.xml><?xml version="1.0" encoding="utf-8"?>
<p:tagLst xmlns:p="http://schemas.openxmlformats.org/presentationml/2006/main">
  <p:tag name="KSO_WM_BEAUTIFY_FLAG" val=""/>
</p:tagLst>
</file>

<file path=ppt/tags/tag256.xml><?xml version="1.0" encoding="utf-8"?>
<p:tagLst xmlns:p="http://schemas.openxmlformats.org/presentationml/2006/main">
  <p:tag name="KSO_WM_BEAUTIFY_FLAG" val=""/>
</p:tagLst>
</file>

<file path=ppt/tags/tag257.xml><?xml version="1.0" encoding="utf-8"?>
<p:tagLst xmlns:p="http://schemas.openxmlformats.org/presentationml/2006/main">
  <p:tag name="KSO_WM_BEAUTIFY_FLAG" val=""/>
</p:tagLst>
</file>

<file path=ppt/tags/tag258.xml><?xml version="1.0" encoding="utf-8"?>
<p:tagLst xmlns:p="http://schemas.openxmlformats.org/presentationml/2006/main">
  <p:tag name="KSO_WM_BEAUTIFY_FLAG" val=""/>
</p:tagLst>
</file>

<file path=ppt/tags/tag259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0.xml><?xml version="1.0" encoding="utf-8"?>
<p:tagLst xmlns:p="http://schemas.openxmlformats.org/presentationml/2006/main">
  <p:tag name="KSO_WM_BEAUTIFY_FLAG" val=""/>
</p:tagLst>
</file>

<file path=ppt/tags/tag261.xml><?xml version="1.0" encoding="utf-8"?>
<p:tagLst xmlns:p="http://schemas.openxmlformats.org/presentationml/2006/main">
  <p:tag name="KSO_WM_BEAUTIFY_FLAG" val=""/>
</p:tagLst>
</file>

<file path=ppt/tags/tag262.xml><?xml version="1.0" encoding="utf-8"?>
<p:tagLst xmlns:p="http://schemas.openxmlformats.org/presentationml/2006/main">
  <p:tag name="KSO_WM_BEAUTIFY_FLAG" val=""/>
</p:tagLst>
</file>

<file path=ppt/tags/tag263.xml><?xml version="1.0" encoding="utf-8"?>
<p:tagLst xmlns:p="http://schemas.openxmlformats.org/presentationml/2006/main">
  <p:tag name="KSO_WM_BEAUTIFY_FLAG" val=""/>
</p:tagLst>
</file>

<file path=ppt/tags/tag264.xml><?xml version="1.0" encoding="utf-8"?>
<p:tagLst xmlns:p="http://schemas.openxmlformats.org/presentationml/2006/main">
  <p:tag name="KSO_WM_BEAUTIFY_FLAG" val=""/>
</p:tagLst>
</file>

<file path=ppt/tags/tag265.xml><?xml version="1.0" encoding="utf-8"?>
<p:tagLst xmlns:p="http://schemas.openxmlformats.org/presentationml/2006/main">
  <p:tag name="KSO_WM_BEAUTIFY_FLAG" val=""/>
</p:tagLst>
</file>

<file path=ppt/tags/tag266.xml><?xml version="1.0" encoding="utf-8"?>
<p:tagLst xmlns:p="http://schemas.openxmlformats.org/presentationml/2006/main">
  <p:tag name="KSO_WM_BEAUTIFY_FLAG" val=""/>
</p:tagLst>
</file>

<file path=ppt/tags/tag267.xml><?xml version="1.0" encoding="utf-8"?>
<p:tagLst xmlns:p="http://schemas.openxmlformats.org/presentationml/2006/main">
  <p:tag name="KSO_WM_BEAUTIFY_FLAG" val=""/>
</p:tagLst>
</file>

<file path=ppt/tags/tag268.xml><?xml version="1.0" encoding="utf-8"?>
<p:tagLst xmlns:p="http://schemas.openxmlformats.org/presentationml/2006/main">
  <p:tag name="KSO_WM_BEAUTIFY_FLAG" val=""/>
</p:tagLst>
</file>

<file path=ppt/tags/tag269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0.xml><?xml version="1.0" encoding="utf-8"?>
<p:tagLst xmlns:p="http://schemas.openxmlformats.org/presentationml/2006/main">
  <p:tag name="KSO_WM_BEAUTIFY_FLAG" val=""/>
</p:tagLst>
</file>

<file path=ppt/tags/tag271.xml><?xml version="1.0" encoding="utf-8"?>
<p:tagLst xmlns:p="http://schemas.openxmlformats.org/presentationml/2006/main">
  <p:tag name="KSO_WM_BEAUTIFY_FLAG" val=""/>
</p:tagLst>
</file>

<file path=ppt/tags/tag272.xml><?xml version="1.0" encoding="utf-8"?>
<p:tagLst xmlns:p="http://schemas.openxmlformats.org/presentationml/2006/main">
  <p:tag name="KSO_WM_BEAUTIFY_FLAG" val=""/>
</p:tagLst>
</file>

<file path=ppt/tags/tag273.xml><?xml version="1.0" encoding="utf-8"?>
<p:tagLst xmlns:p="http://schemas.openxmlformats.org/presentationml/2006/main">
  <p:tag name="KSO_WM_BEAUTIFY_FLAG" val=""/>
</p:tagLst>
</file>

<file path=ppt/tags/tag274.xml><?xml version="1.0" encoding="utf-8"?>
<p:tagLst xmlns:p="http://schemas.openxmlformats.org/presentationml/2006/main">
  <p:tag name="KSO_WM_BEAUTIFY_FLAG" val=""/>
</p:tagLst>
</file>

<file path=ppt/tags/tag275.xml><?xml version="1.0" encoding="utf-8"?>
<p:tagLst xmlns:p="http://schemas.openxmlformats.org/presentationml/2006/main">
  <p:tag name="KSO_WM_BEAUTIFY_FLAG" val=""/>
</p:tagLst>
</file>

<file path=ppt/tags/tag276.xml><?xml version="1.0" encoding="utf-8"?>
<p:tagLst xmlns:p="http://schemas.openxmlformats.org/presentationml/2006/main">
  <p:tag name="KSO_WM_BEAUTIFY_FLAG" val=""/>
</p:tagLst>
</file>

<file path=ppt/tags/tag277.xml><?xml version="1.0" encoding="utf-8"?>
<p:tagLst xmlns:p="http://schemas.openxmlformats.org/presentationml/2006/main">
  <p:tag name="KSO_WM_BEAUTIFY_FLAG" val=""/>
</p:tagLst>
</file>

<file path=ppt/tags/tag278.xml><?xml version="1.0" encoding="utf-8"?>
<p:tagLst xmlns:p="http://schemas.openxmlformats.org/presentationml/2006/main">
  <p:tag name="KSO_WM_BEAUTIFY_FLAG" val=""/>
</p:tagLst>
</file>

<file path=ppt/tags/tag279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0.xml><?xml version="1.0" encoding="utf-8"?>
<p:tagLst xmlns:p="http://schemas.openxmlformats.org/presentationml/2006/main">
  <p:tag name="KSO_WM_BEAUTIFY_FLAG" val=""/>
</p:tagLst>
</file>

<file path=ppt/tags/tag281.xml><?xml version="1.0" encoding="utf-8"?>
<p:tagLst xmlns:p="http://schemas.openxmlformats.org/presentationml/2006/main">
  <p:tag name="KSO_WM_BEAUTIFY_FLAG" val=""/>
</p:tagLst>
</file>

<file path=ppt/tags/tag282.xml><?xml version="1.0" encoding="utf-8"?>
<p:tagLst xmlns:p="http://schemas.openxmlformats.org/presentationml/2006/main">
  <p:tag name="KSO_WM_BEAUTIFY_FLAG" val=""/>
</p:tagLst>
</file>

<file path=ppt/tags/tag283.xml><?xml version="1.0" encoding="utf-8"?>
<p:tagLst xmlns:p="http://schemas.openxmlformats.org/presentationml/2006/main">
  <p:tag name="KSO_WM_BEAUTIFY_FLAG" val=""/>
</p:tagLst>
</file>

<file path=ppt/tags/tag284.xml><?xml version="1.0" encoding="utf-8"?>
<p:tagLst xmlns:p="http://schemas.openxmlformats.org/presentationml/2006/main">
  <p:tag name="KSO_WM_BEAUTIFY_FLAG" val=""/>
</p:tagLst>
</file>

<file path=ppt/tags/tag285.xml><?xml version="1.0" encoding="utf-8"?>
<p:tagLst xmlns:p="http://schemas.openxmlformats.org/presentationml/2006/main">
  <p:tag name="KSO_WM_BEAUTIFY_FLAG" val=""/>
</p:tagLst>
</file>

<file path=ppt/tags/tag286.xml><?xml version="1.0" encoding="utf-8"?>
<p:tagLst xmlns:p="http://schemas.openxmlformats.org/presentationml/2006/main">
  <p:tag name="KSO_WM_BEAUTIFY_FLAG" val=""/>
</p:tagLst>
</file>

<file path=ppt/tags/tag287.xml><?xml version="1.0" encoding="utf-8"?>
<p:tagLst xmlns:p="http://schemas.openxmlformats.org/presentationml/2006/main">
  <p:tag name="KSO_WM_BEAUTIFY_FLAG" val=""/>
</p:tagLst>
</file>

<file path=ppt/tags/tag288.xml><?xml version="1.0" encoding="utf-8"?>
<p:tagLst xmlns:p="http://schemas.openxmlformats.org/presentationml/2006/main">
  <p:tag name="KSO_WM_BEAUTIFY_FLAG" val=""/>
</p:tagLst>
</file>

<file path=ppt/tags/tag289.xml><?xml version="1.0" encoding="utf-8"?>
<p:tagLst xmlns:p="http://schemas.openxmlformats.org/presentationml/2006/main">
  <p:tag name="KSO_WM_BEAUTIFY_FLAG" val="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0.xml><?xml version="1.0" encoding="utf-8"?>
<p:tagLst xmlns:p="http://schemas.openxmlformats.org/presentationml/2006/main">
  <p:tag name="KSO_WM_BEAUTIFY_FLAG" val=""/>
</p:tagLst>
</file>

<file path=ppt/tags/tag291.xml><?xml version="1.0" encoding="utf-8"?>
<p:tagLst xmlns:p="http://schemas.openxmlformats.org/presentationml/2006/main">
  <p:tag name="KSO_WM_BEAUTIFY_FLAG" val=""/>
</p:tagLst>
</file>

<file path=ppt/tags/tag292.xml><?xml version="1.0" encoding="utf-8"?>
<p:tagLst xmlns:p="http://schemas.openxmlformats.org/presentationml/2006/main">
  <p:tag name="KSO_WM_BEAUTIFY_FLAG" val=""/>
</p:tagLst>
</file>

<file path=ppt/tags/tag293.xml><?xml version="1.0" encoding="utf-8"?>
<p:tagLst xmlns:p="http://schemas.openxmlformats.org/presentationml/2006/main">
  <p:tag name="KSO_WM_BEAUTIFY_FLAG" val=""/>
</p:tagLst>
</file>

<file path=ppt/tags/tag294.xml><?xml version="1.0" encoding="utf-8"?>
<p:tagLst xmlns:p="http://schemas.openxmlformats.org/presentationml/2006/main">
  <p:tag name="KSO_WM_BEAUTIFY_FLAG" val=""/>
</p:tagLst>
</file>

<file path=ppt/tags/tag295.xml><?xml version="1.0" encoding="utf-8"?>
<p:tagLst xmlns:p="http://schemas.openxmlformats.org/presentationml/2006/main">
  <p:tag name="KSO_WM_BEAUTIFY_FLAG" val=""/>
</p:tagLst>
</file>

<file path=ppt/tags/tag296.xml><?xml version="1.0" encoding="utf-8"?>
<p:tagLst xmlns:p="http://schemas.openxmlformats.org/presentationml/2006/main">
  <p:tag name="KSO_WM_BEAUTIFY_FLAG" val=""/>
</p:tagLst>
</file>

<file path=ppt/tags/tag297.xml><?xml version="1.0" encoding="utf-8"?>
<p:tagLst xmlns:p="http://schemas.openxmlformats.org/presentationml/2006/main">
  <p:tag name="KSO_WM_BEAUTIFY_FLAG" val=""/>
</p:tagLst>
</file>

<file path=ppt/tags/tag298.xml><?xml version="1.0" encoding="utf-8"?>
<p:tagLst xmlns:p="http://schemas.openxmlformats.org/presentationml/2006/main">
  <p:tag name="KSO_WM_BEAUTIFY_FLAG" val=""/>
</p:tagLst>
</file>

<file path=ppt/tags/tag299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00.xml><?xml version="1.0" encoding="utf-8"?>
<p:tagLst xmlns:p="http://schemas.openxmlformats.org/presentationml/2006/main">
  <p:tag name="KSO_WM_BEAUTIFY_FLAG" val=""/>
</p:tagLst>
</file>

<file path=ppt/tags/tag301.xml><?xml version="1.0" encoding="utf-8"?>
<p:tagLst xmlns:p="http://schemas.openxmlformats.org/presentationml/2006/main">
  <p:tag name="KSO_WM_BEAUTIFY_FLAG" val=""/>
</p:tagLst>
</file>

<file path=ppt/tags/tag302.xml><?xml version="1.0" encoding="utf-8"?>
<p:tagLst xmlns:p="http://schemas.openxmlformats.org/presentationml/2006/main">
  <p:tag name="KSO_WM_BEAUTIFY_FLAG" val=""/>
</p:tagLst>
</file>

<file path=ppt/tags/tag303.xml><?xml version="1.0" encoding="utf-8"?>
<p:tagLst xmlns:p="http://schemas.openxmlformats.org/presentationml/2006/main">
  <p:tag name="KSO_WM_BEAUTIFY_FLAG" val=""/>
</p:tagLst>
</file>

<file path=ppt/tags/tag304.xml><?xml version="1.0" encoding="utf-8"?>
<p:tagLst xmlns:p="http://schemas.openxmlformats.org/presentationml/2006/main">
  <p:tag name="KSO_WM_BEAUTIFY_FLAG" val=""/>
</p:tagLst>
</file>

<file path=ppt/tags/tag305.xml><?xml version="1.0" encoding="utf-8"?>
<p:tagLst xmlns:p="http://schemas.openxmlformats.org/presentationml/2006/main">
  <p:tag name="KSO_WM_BEAUTIFY_FLAG" val=""/>
</p:tagLst>
</file>

<file path=ppt/tags/tag306.xml><?xml version="1.0" encoding="utf-8"?>
<p:tagLst xmlns:p="http://schemas.openxmlformats.org/presentationml/2006/main">
  <p:tag name="KSO_WM_BEAUTIFY_FLAG" val=""/>
</p:tagLst>
</file>

<file path=ppt/tags/tag307.xml><?xml version="1.0" encoding="utf-8"?>
<p:tagLst xmlns:p="http://schemas.openxmlformats.org/presentationml/2006/main">
  <p:tag name="KSO_WM_BEAUTIFY_FLAG" val=""/>
</p:tagLst>
</file>

<file path=ppt/tags/tag308.xml><?xml version="1.0" encoding="utf-8"?>
<p:tagLst xmlns:p="http://schemas.openxmlformats.org/presentationml/2006/main">
  <p:tag name="KSO_WM_BEAUTIFY_FLAG" val=""/>
</p:tagLst>
</file>

<file path=ppt/tags/tag309.xml><?xml version="1.0" encoding="utf-8"?>
<p:tagLst xmlns:p="http://schemas.openxmlformats.org/presentationml/2006/main">
  <p:tag name="KSO_WM_BEAUTIFY_FLAG" val="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0.xml><?xml version="1.0" encoding="utf-8"?>
<p:tagLst xmlns:p="http://schemas.openxmlformats.org/presentationml/2006/main">
  <p:tag name="KSO_WM_BEAUTIFY_FLAG" val=""/>
</p:tagLst>
</file>

<file path=ppt/tags/tag311.xml><?xml version="1.0" encoding="utf-8"?>
<p:tagLst xmlns:p="http://schemas.openxmlformats.org/presentationml/2006/main">
  <p:tag name="KSO_WM_BEAUTIFY_FLAG" val=""/>
</p:tagLst>
</file>

<file path=ppt/tags/tag312.xml><?xml version="1.0" encoding="utf-8"?>
<p:tagLst xmlns:p="http://schemas.openxmlformats.org/presentationml/2006/main">
  <p:tag name="KSO_WM_BEAUTIFY_FLAG" val=""/>
</p:tagLst>
</file>

<file path=ppt/tags/tag313.xml><?xml version="1.0" encoding="utf-8"?>
<p:tagLst xmlns:p="http://schemas.openxmlformats.org/presentationml/2006/main">
  <p:tag name="KSO_WM_BEAUTIFY_FLAG" val=""/>
</p:tagLst>
</file>

<file path=ppt/tags/tag314.xml><?xml version="1.0" encoding="utf-8"?>
<p:tagLst xmlns:p="http://schemas.openxmlformats.org/presentationml/2006/main">
  <p:tag name="KSO_WM_BEAUTIFY_FLAG" val=""/>
</p:tagLst>
</file>

<file path=ppt/tags/tag315.xml><?xml version="1.0" encoding="utf-8"?>
<p:tagLst xmlns:p="http://schemas.openxmlformats.org/presentationml/2006/main">
  <p:tag name="KSO_WM_BEAUTIFY_FLAG" val=""/>
</p:tagLst>
</file>

<file path=ppt/tags/tag316.xml><?xml version="1.0" encoding="utf-8"?>
<p:tagLst xmlns:p="http://schemas.openxmlformats.org/presentationml/2006/main">
  <p:tag name="KSO_WM_BEAUTIFY_FLAG" val=""/>
</p:tagLst>
</file>

<file path=ppt/tags/tag317.xml><?xml version="1.0" encoding="utf-8"?>
<p:tagLst xmlns:p="http://schemas.openxmlformats.org/presentationml/2006/main">
  <p:tag name="KSO_WM_BEAUTIFY_FLAG" val=""/>
</p:tagLst>
</file>

<file path=ppt/tags/tag318.xml><?xml version="1.0" encoding="utf-8"?>
<p:tagLst xmlns:p="http://schemas.openxmlformats.org/presentationml/2006/main">
  <p:tag name="KSO_WM_BEAUTIFY_FLAG" val=""/>
</p:tagLst>
</file>

<file path=ppt/tags/tag319.xml><?xml version="1.0" encoding="utf-8"?>
<p:tagLst xmlns:p="http://schemas.openxmlformats.org/presentationml/2006/main">
  <p:tag name="KSO_WM_BEAUTIFY_FLAG" val="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0.xml><?xml version="1.0" encoding="utf-8"?>
<p:tagLst xmlns:p="http://schemas.openxmlformats.org/presentationml/2006/main">
  <p:tag name="KSO_WM_BEAUTIFY_FLAG" val=""/>
</p:tagLst>
</file>

<file path=ppt/tags/tag321.xml><?xml version="1.0" encoding="utf-8"?>
<p:tagLst xmlns:p="http://schemas.openxmlformats.org/presentationml/2006/main">
  <p:tag name="KSO_WM_BEAUTIFY_FLAG" val=""/>
</p:tagLst>
</file>

<file path=ppt/tags/tag322.xml><?xml version="1.0" encoding="utf-8"?>
<p:tagLst xmlns:p="http://schemas.openxmlformats.org/presentationml/2006/main">
  <p:tag name="KSO_WM_BEAUTIFY_FLAG" val=""/>
</p:tagLst>
</file>

<file path=ppt/tags/tag323.xml><?xml version="1.0" encoding="utf-8"?>
<p:tagLst xmlns:p="http://schemas.openxmlformats.org/presentationml/2006/main">
  <p:tag name="KSO_WM_BEAUTIFY_FLAG" val=""/>
</p:tagLst>
</file>

<file path=ppt/tags/tag324.xml><?xml version="1.0" encoding="utf-8"?>
<p:tagLst xmlns:p="http://schemas.openxmlformats.org/presentationml/2006/main">
  <p:tag name="KSO_WM_BEAUTIFY_FLAG" val=""/>
</p:tagLst>
</file>

<file path=ppt/tags/tag325.xml><?xml version="1.0" encoding="utf-8"?>
<p:tagLst xmlns:p="http://schemas.openxmlformats.org/presentationml/2006/main">
  <p:tag name="KSO_WM_BEAUTIFY_FLAG" val=""/>
</p:tagLst>
</file>

<file path=ppt/tags/tag326.xml><?xml version="1.0" encoding="utf-8"?>
<p:tagLst xmlns:p="http://schemas.openxmlformats.org/presentationml/2006/main">
  <p:tag name="KSO_WM_BEAUTIFY_FLAG" val=""/>
</p:tagLst>
</file>

<file path=ppt/tags/tag327.xml><?xml version="1.0" encoding="utf-8"?>
<p:tagLst xmlns:p="http://schemas.openxmlformats.org/presentationml/2006/main">
  <p:tag name="KSO_WM_BEAUTIFY_FLAG" val=""/>
</p:tagLst>
</file>

<file path=ppt/tags/tag328.xml><?xml version="1.0" encoding="utf-8"?>
<p:tagLst xmlns:p="http://schemas.openxmlformats.org/presentationml/2006/main">
  <p:tag name="KSO_WM_BEAUTIFY_FLAG" val=""/>
</p:tagLst>
</file>

<file path=ppt/tags/tag329.xml><?xml version="1.0" encoding="utf-8"?>
<p:tagLst xmlns:p="http://schemas.openxmlformats.org/presentationml/2006/main">
  <p:tag name="KSO_WM_BEAUTIFY_FLAG" val="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0.xml><?xml version="1.0" encoding="utf-8"?>
<p:tagLst xmlns:p="http://schemas.openxmlformats.org/presentationml/2006/main">
  <p:tag name="KSO_WM_BEAUTIFY_FLAG" val=""/>
</p:tagLst>
</file>

<file path=ppt/tags/tag331.xml><?xml version="1.0" encoding="utf-8"?>
<p:tagLst xmlns:p="http://schemas.openxmlformats.org/presentationml/2006/main">
  <p:tag name="KSO_WM_BEAUTIFY_FLAG" val=""/>
</p:tagLst>
</file>

<file path=ppt/tags/tag332.xml><?xml version="1.0" encoding="utf-8"?>
<p:tagLst xmlns:p="http://schemas.openxmlformats.org/presentationml/2006/main">
  <p:tag name="KSO_WM_BEAUTIFY_FLAG" val=""/>
</p:tagLst>
</file>

<file path=ppt/tags/tag333.xml><?xml version="1.0" encoding="utf-8"?>
<p:tagLst xmlns:p="http://schemas.openxmlformats.org/presentationml/2006/main">
  <p:tag name="KSO_WM_BEAUTIFY_FLAG" val=""/>
</p:tagLst>
</file>

<file path=ppt/tags/tag334.xml><?xml version="1.0" encoding="utf-8"?>
<p:tagLst xmlns:p="http://schemas.openxmlformats.org/presentationml/2006/main">
  <p:tag name="KSO_WM_BEAUTIFY_FLAG" val=""/>
</p:tagLst>
</file>

<file path=ppt/tags/tag335.xml><?xml version="1.0" encoding="utf-8"?>
<p:tagLst xmlns:p="http://schemas.openxmlformats.org/presentationml/2006/main">
  <p:tag name="KSO_WM_BEAUTIFY_FLAG" val=""/>
</p:tagLst>
</file>

<file path=ppt/tags/tag336.xml><?xml version="1.0" encoding="utf-8"?>
<p:tagLst xmlns:p="http://schemas.openxmlformats.org/presentationml/2006/main">
  <p:tag name="KSO_WM_BEAUTIFY_FLAG" val=""/>
</p:tagLst>
</file>

<file path=ppt/tags/tag337.xml><?xml version="1.0" encoding="utf-8"?>
<p:tagLst xmlns:p="http://schemas.openxmlformats.org/presentationml/2006/main">
  <p:tag name="KSO_WM_BEAUTIFY_FLAG" val=""/>
</p:tagLst>
</file>

<file path=ppt/tags/tag338.xml><?xml version="1.0" encoding="utf-8"?>
<p:tagLst xmlns:p="http://schemas.openxmlformats.org/presentationml/2006/main">
  <p:tag name="KSO_WM_BEAUTIFY_FLAG" val=""/>
</p:tagLst>
</file>

<file path=ppt/tags/tag339.xml><?xml version="1.0" encoding="utf-8"?>
<p:tagLst xmlns:p="http://schemas.openxmlformats.org/presentationml/2006/main">
  <p:tag name="KSO_WM_BEAUTIFY_FLAG" val="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40.xml><?xml version="1.0" encoding="utf-8"?>
<p:tagLst xmlns:p="http://schemas.openxmlformats.org/presentationml/2006/main">
  <p:tag name="KSO_WM_BEAUTIFY_FLAG" val=""/>
</p:tagLst>
</file>

<file path=ppt/tags/tag341.xml><?xml version="1.0" encoding="utf-8"?>
<p:tagLst xmlns:p="http://schemas.openxmlformats.org/presentationml/2006/main">
  <p:tag name="KSO_WM_BEAUTIFY_FLAG" val=""/>
</p:tagLst>
</file>

<file path=ppt/tags/tag342.xml><?xml version="1.0" encoding="utf-8"?>
<p:tagLst xmlns:p="http://schemas.openxmlformats.org/presentationml/2006/main">
  <p:tag name="KSO_WM_BEAUTIFY_FLAG" val=""/>
</p:tagLst>
</file>

<file path=ppt/tags/tag343.xml><?xml version="1.0" encoding="utf-8"?>
<p:tagLst xmlns:p="http://schemas.openxmlformats.org/presentationml/2006/main">
  <p:tag name="KSO_WM_BEAUTIFY_FLAG" val=""/>
</p:tagLst>
</file>

<file path=ppt/tags/tag344.xml><?xml version="1.0" encoding="utf-8"?>
<p:tagLst xmlns:p="http://schemas.openxmlformats.org/presentationml/2006/main">
  <p:tag name="KSO_WM_BEAUTIFY_FLAG" val=""/>
</p:tagLst>
</file>

<file path=ppt/tags/tag345.xml><?xml version="1.0" encoding="utf-8"?>
<p:tagLst xmlns:p="http://schemas.openxmlformats.org/presentationml/2006/main">
  <p:tag name="KSO_WM_BEAUTIFY_FLAG" val=""/>
</p:tagLst>
</file>

<file path=ppt/tags/tag346.xml><?xml version="1.0" encoding="utf-8"?>
<p:tagLst xmlns:p="http://schemas.openxmlformats.org/presentationml/2006/main">
  <p:tag name="KSO_WM_BEAUTIFY_FLAG" val=""/>
</p:tagLst>
</file>

<file path=ppt/tags/tag347.xml><?xml version="1.0" encoding="utf-8"?>
<p:tagLst xmlns:p="http://schemas.openxmlformats.org/presentationml/2006/main">
  <p:tag name="KSO_WM_BEAUTIFY_FLAG" val=""/>
</p:tagLst>
</file>

<file path=ppt/tags/tag348.xml><?xml version="1.0" encoding="utf-8"?>
<p:tagLst xmlns:p="http://schemas.openxmlformats.org/presentationml/2006/main">
  <p:tag name="KSO_WM_BEAUTIFY_FLAG" val=""/>
</p:tagLst>
</file>

<file path=ppt/tags/tag349.xml><?xml version="1.0" encoding="utf-8"?>
<p:tagLst xmlns:p="http://schemas.openxmlformats.org/presentationml/2006/main">
  <p:tag name="KSO_WM_BEAUTIFY_FLAG" val="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0.xml><?xml version="1.0" encoding="utf-8"?>
<p:tagLst xmlns:p="http://schemas.openxmlformats.org/presentationml/2006/main">
  <p:tag name="KSO_WM_BEAUTIFY_FLAG" val=""/>
</p:tagLst>
</file>

<file path=ppt/tags/tag351.xml><?xml version="1.0" encoding="utf-8"?>
<p:tagLst xmlns:p="http://schemas.openxmlformats.org/presentationml/2006/main">
  <p:tag name="KSO_WM_BEAUTIFY_FLAG" val=""/>
</p:tagLst>
</file>

<file path=ppt/tags/tag352.xml><?xml version="1.0" encoding="utf-8"?>
<p:tagLst xmlns:p="http://schemas.openxmlformats.org/presentationml/2006/main">
  <p:tag name="KSO_WM_BEAUTIFY_FLAG" val=""/>
</p:tagLst>
</file>

<file path=ppt/tags/tag353.xml><?xml version="1.0" encoding="utf-8"?>
<p:tagLst xmlns:p="http://schemas.openxmlformats.org/presentationml/2006/main">
  <p:tag name="KSO_WM_BEAUTIFY_FLAG" val=""/>
</p:tagLst>
</file>

<file path=ppt/tags/tag354.xml><?xml version="1.0" encoding="utf-8"?>
<p:tagLst xmlns:p="http://schemas.openxmlformats.org/presentationml/2006/main">
  <p:tag name="KSO_WM_BEAUTIFY_FLAG" val=""/>
</p:tagLst>
</file>

<file path=ppt/tags/tag355.xml><?xml version="1.0" encoding="utf-8"?>
<p:tagLst xmlns:p="http://schemas.openxmlformats.org/presentationml/2006/main">
  <p:tag name="KSO_WM_BEAUTIFY_FLAG" val=""/>
</p:tagLst>
</file>

<file path=ppt/tags/tag356.xml><?xml version="1.0" encoding="utf-8"?>
<p:tagLst xmlns:p="http://schemas.openxmlformats.org/presentationml/2006/main">
  <p:tag name="KSO_WM_BEAUTIFY_FLAG" val=""/>
</p:tagLst>
</file>

<file path=ppt/tags/tag357.xml><?xml version="1.0" encoding="utf-8"?>
<p:tagLst xmlns:p="http://schemas.openxmlformats.org/presentationml/2006/main">
  <p:tag name="KSO_WM_BEAUTIFY_FLAG" val=""/>
</p:tagLst>
</file>

<file path=ppt/tags/tag358.xml><?xml version="1.0" encoding="utf-8"?>
<p:tagLst xmlns:p="http://schemas.openxmlformats.org/presentationml/2006/main">
  <p:tag name="KSO_WM_BEAUTIFY_FLAG" val=""/>
</p:tagLst>
</file>

<file path=ppt/tags/tag359.xml><?xml version="1.0" encoding="utf-8"?>
<p:tagLst xmlns:p="http://schemas.openxmlformats.org/presentationml/2006/main">
  <p:tag name="KSO_WM_BEAUTIFY_FLAG" val="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0.xml><?xml version="1.0" encoding="utf-8"?>
<p:tagLst xmlns:p="http://schemas.openxmlformats.org/presentationml/2006/main">
  <p:tag name="KSO_WM_BEAUTIFY_FLAG" val=""/>
</p:tagLst>
</file>

<file path=ppt/tags/tag361.xml><?xml version="1.0" encoding="utf-8"?>
<p:tagLst xmlns:p="http://schemas.openxmlformats.org/presentationml/2006/main">
  <p:tag name="KSO_WM_BEAUTIFY_FLAG" val=""/>
</p:tagLst>
</file>

<file path=ppt/tags/tag362.xml><?xml version="1.0" encoding="utf-8"?>
<p:tagLst xmlns:p="http://schemas.openxmlformats.org/presentationml/2006/main">
  <p:tag name="KSO_WM_BEAUTIFY_FLAG" val=""/>
</p:tagLst>
</file>

<file path=ppt/tags/tag363.xml><?xml version="1.0" encoding="utf-8"?>
<p:tagLst xmlns:p="http://schemas.openxmlformats.org/presentationml/2006/main">
  <p:tag name="KSO_WM_BEAUTIFY_FLAG" val=""/>
</p:tagLst>
</file>

<file path=ppt/tags/tag364.xml><?xml version="1.0" encoding="utf-8"?>
<p:tagLst xmlns:p="http://schemas.openxmlformats.org/presentationml/2006/main">
  <p:tag name="KSO_WM_BEAUTIFY_FLAG" val=""/>
</p:tagLst>
</file>

<file path=ppt/tags/tag365.xml><?xml version="1.0" encoding="utf-8"?>
<p:tagLst xmlns:p="http://schemas.openxmlformats.org/presentationml/2006/main">
  <p:tag name="KSO_WM_BEAUTIFY_FLAG" val=""/>
</p:tagLst>
</file>

<file path=ppt/tags/tag366.xml><?xml version="1.0" encoding="utf-8"?>
<p:tagLst xmlns:p="http://schemas.openxmlformats.org/presentationml/2006/main">
  <p:tag name="KSO_WM_BEAUTIFY_FLAG" val=""/>
</p:tagLst>
</file>

<file path=ppt/tags/tag367.xml><?xml version="1.0" encoding="utf-8"?>
<p:tagLst xmlns:p="http://schemas.openxmlformats.org/presentationml/2006/main">
  <p:tag name="KSO_WM_BEAUTIFY_FLAG" val=""/>
</p:tagLst>
</file>

<file path=ppt/tags/tag368.xml><?xml version="1.0" encoding="utf-8"?>
<p:tagLst xmlns:p="http://schemas.openxmlformats.org/presentationml/2006/main">
  <p:tag name="KSO_WM_BEAUTIFY_FLAG" val=""/>
</p:tagLst>
</file>

<file path=ppt/tags/tag369.xml><?xml version="1.0" encoding="utf-8"?>
<p:tagLst xmlns:p="http://schemas.openxmlformats.org/presentationml/2006/main">
  <p:tag name="KSO_WM_BEAUTIFY_FLAG" val="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70.xml><?xml version="1.0" encoding="utf-8"?>
<p:tagLst xmlns:p="http://schemas.openxmlformats.org/presentationml/2006/main">
  <p:tag name="KSO_WM_BEAUTIFY_FLAG" val=""/>
</p:tagLst>
</file>

<file path=ppt/tags/tag371.xml><?xml version="1.0" encoding="utf-8"?>
<p:tagLst xmlns:p="http://schemas.openxmlformats.org/presentationml/2006/main">
  <p:tag name="KSO_WM_BEAUTIFY_FLAG" val=""/>
</p:tagLst>
</file>

<file path=ppt/tags/tag372.xml><?xml version="1.0" encoding="utf-8"?>
<p:tagLst xmlns:p="http://schemas.openxmlformats.org/presentationml/2006/main">
  <p:tag name="KSO_WM_BEAUTIFY_FLAG" val=""/>
</p:tagLst>
</file>

<file path=ppt/tags/tag373.xml><?xml version="1.0" encoding="utf-8"?>
<p:tagLst xmlns:p="http://schemas.openxmlformats.org/presentationml/2006/main">
  <p:tag name="KSO_WM_BEAUTIFY_FLAG" val=""/>
</p:tagLst>
</file>

<file path=ppt/tags/tag374.xml><?xml version="1.0" encoding="utf-8"?>
<p:tagLst xmlns:p="http://schemas.openxmlformats.org/presentationml/2006/main">
  <p:tag name="KSO_WM_BEAUTIFY_FLAG" val=""/>
</p:tagLst>
</file>

<file path=ppt/tags/tag375.xml><?xml version="1.0" encoding="utf-8"?>
<p:tagLst xmlns:p="http://schemas.openxmlformats.org/presentationml/2006/main">
  <p:tag name="KSO_WM_BEAUTIFY_FLAG" val=""/>
</p:tagLst>
</file>

<file path=ppt/tags/tag376.xml><?xml version="1.0" encoding="utf-8"?>
<p:tagLst xmlns:p="http://schemas.openxmlformats.org/presentationml/2006/main">
  <p:tag name="KSO_WM_BEAUTIFY_FLAG" val=""/>
</p:tagLst>
</file>

<file path=ppt/tags/tag377.xml><?xml version="1.0" encoding="utf-8"?>
<p:tagLst xmlns:p="http://schemas.openxmlformats.org/presentationml/2006/main">
  <p:tag name="KSO_WM_BEAUTIFY_FLAG" val=""/>
</p:tagLst>
</file>

<file path=ppt/tags/tag378.xml><?xml version="1.0" encoding="utf-8"?>
<p:tagLst xmlns:p="http://schemas.openxmlformats.org/presentationml/2006/main">
  <p:tag name="KSO_WM_BEAUTIFY_FLAG" val=""/>
</p:tagLst>
</file>

<file path=ppt/tags/tag379.xml><?xml version="1.0" encoding="utf-8"?>
<p:tagLst xmlns:p="http://schemas.openxmlformats.org/presentationml/2006/main">
  <p:tag name="KSO_WM_BEAUTIFY_FLAG" val="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0.xml><?xml version="1.0" encoding="utf-8"?>
<p:tagLst xmlns:p="http://schemas.openxmlformats.org/presentationml/2006/main">
  <p:tag name="KSO_WM_BEAUTIFY_FLAG" val=""/>
</p:tagLst>
</file>

<file path=ppt/tags/tag381.xml><?xml version="1.0" encoding="utf-8"?>
<p:tagLst xmlns:p="http://schemas.openxmlformats.org/presentationml/2006/main">
  <p:tag name="KSO_WM_BEAUTIFY_FLAG" val=""/>
</p:tagLst>
</file>

<file path=ppt/tags/tag382.xml><?xml version="1.0" encoding="utf-8"?>
<p:tagLst xmlns:p="http://schemas.openxmlformats.org/presentationml/2006/main">
  <p:tag name="KSO_WM_BEAUTIFY_FLAG" val=""/>
</p:tagLst>
</file>

<file path=ppt/tags/tag383.xml><?xml version="1.0" encoding="utf-8"?>
<p:tagLst xmlns:p="http://schemas.openxmlformats.org/presentationml/2006/main">
  <p:tag name="KSO_WM_BEAUTIFY_FLAG" val=""/>
</p:tagLst>
</file>

<file path=ppt/tags/tag384.xml><?xml version="1.0" encoding="utf-8"?>
<p:tagLst xmlns:p="http://schemas.openxmlformats.org/presentationml/2006/main">
  <p:tag name="KSO_WM_BEAUTIFY_FLAG" val=""/>
</p:tagLst>
</file>

<file path=ppt/tags/tag385.xml><?xml version="1.0" encoding="utf-8"?>
<p:tagLst xmlns:p="http://schemas.openxmlformats.org/presentationml/2006/main">
  <p:tag name="KSO_WM_BEAUTIFY_FLAG" val=""/>
</p:tagLst>
</file>

<file path=ppt/tags/tag386.xml><?xml version="1.0" encoding="utf-8"?>
<p:tagLst xmlns:p="http://schemas.openxmlformats.org/presentationml/2006/main">
  <p:tag name="KSO_WM_BEAUTIFY_FLAG" val=""/>
</p:tagLst>
</file>

<file path=ppt/tags/tag387.xml><?xml version="1.0" encoding="utf-8"?>
<p:tagLst xmlns:p="http://schemas.openxmlformats.org/presentationml/2006/main">
  <p:tag name="KSO_WM_BEAUTIFY_FLAG" val=""/>
</p:tagLst>
</file>

<file path=ppt/tags/tag388.xml><?xml version="1.0" encoding="utf-8"?>
<p:tagLst xmlns:p="http://schemas.openxmlformats.org/presentationml/2006/main">
  <p:tag name="KSO_WM_BEAUTIFY_FLAG" val=""/>
</p:tagLst>
</file>

<file path=ppt/tags/tag389.xml><?xml version="1.0" encoding="utf-8"?>
<p:tagLst xmlns:p="http://schemas.openxmlformats.org/presentationml/2006/main">
  <p:tag name="KSO_WM_BEAUTIFY_FLAG" val="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0.xml><?xml version="1.0" encoding="utf-8"?>
<p:tagLst xmlns:p="http://schemas.openxmlformats.org/presentationml/2006/main">
  <p:tag name="KSO_WM_BEAUTIFY_FLAG" val=""/>
</p:tagLst>
</file>

<file path=ppt/tags/tag391.xml><?xml version="1.0" encoding="utf-8"?>
<p:tagLst xmlns:p="http://schemas.openxmlformats.org/presentationml/2006/main">
  <p:tag name="KSO_WM_BEAUTIFY_FLAG" val=""/>
</p:tagLst>
</file>

<file path=ppt/tags/tag392.xml><?xml version="1.0" encoding="utf-8"?>
<p:tagLst xmlns:p="http://schemas.openxmlformats.org/presentationml/2006/main">
  <p:tag name="KSO_WM_BEAUTIFY_FLAG" val=""/>
</p:tagLst>
</file>

<file path=ppt/tags/tag393.xml><?xml version="1.0" encoding="utf-8"?>
<p:tagLst xmlns:p="http://schemas.openxmlformats.org/presentationml/2006/main">
  <p:tag name="KSO_WM_BEAUTIFY_FLAG" val=""/>
</p:tagLst>
</file>

<file path=ppt/tags/tag394.xml><?xml version="1.0" encoding="utf-8"?>
<p:tagLst xmlns:p="http://schemas.openxmlformats.org/presentationml/2006/main">
  <p:tag name="KSO_WM_BEAUTIFY_FLAG" val=""/>
</p:tagLst>
</file>

<file path=ppt/tags/tag395.xml><?xml version="1.0" encoding="utf-8"?>
<p:tagLst xmlns:p="http://schemas.openxmlformats.org/presentationml/2006/main">
  <p:tag name="KSO_WM_BEAUTIFY_FLAG" val=""/>
</p:tagLst>
</file>

<file path=ppt/tags/tag396.xml><?xml version="1.0" encoding="utf-8"?>
<p:tagLst xmlns:p="http://schemas.openxmlformats.org/presentationml/2006/main">
  <p:tag name="KSO_WM_BEAUTIFY_FLAG" val=""/>
</p:tagLst>
</file>

<file path=ppt/tags/tag397.xml><?xml version="1.0" encoding="utf-8"?>
<p:tagLst xmlns:p="http://schemas.openxmlformats.org/presentationml/2006/main">
  <p:tag name="KSO_WM_BEAUTIFY_FLAG" val=""/>
</p:tagLst>
</file>

<file path=ppt/tags/tag398.xml><?xml version="1.0" encoding="utf-8"?>
<p:tagLst xmlns:p="http://schemas.openxmlformats.org/presentationml/2006/main">
  <p:tag name="KSO_WM_BEAUTIFY_FLAG" val=""/>
</p:tagLst>
</file>

<file path=ppt/tags/tag399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00.xml><?xml version="1.0" encoding="utf-8"?>
<p:tagLst xmlns:p="http://schemas.openxmlformats.org/presentationml/2006/main">
  <p:tag name="KSO_WM_BEAUTIFY_FLAG" val=""/>
</p:tagLst>
</file>

<file path=ppt/tags/tag401.xml><?xml version="1.0" encoding="utf-8"?>
<p:tagLst xmlns:p="http://schemas.openxmlformats.org/presentationml/2006/main">
  <p:tag name="KSO_WM_BEAUTIFY_FLAG" val=""/>
</p:tagLst>
</file>

<file path=ppt/tags/tag402.xml><?xml version="1.0" encoding="utf-8"?>
<p:tagLst xmlns:p="http://schemas.openxmlformats.org/presentationml/2006/main">
  <p:tag name="KSO_WM_BEAUTIFY_FLAG" val=""/>
</p:tagLst>
</file>

<file path=ppt/tags/tag403.xml><?xml version="1.0" encoding="utf-8"?>
<p:tagLst xmlns:p="http://schemas.openxmlformats.org/presentationml/2006/main">
  <p:tag name="KSO_WM_BEAUTIFY_FLAG" val=""/>
</p:tagLst>
</file>

<file path=ppt/tags/tag404.xml><?xml version="1.0" encoding="utf-8"?>
<p:tagLst xmlns:p="http://schemas.openxmlformats.org/presentationml/2006/main">
  <p:tag name="KSO_WM_BEAUTIFY_FLAG" val=""/>
</p:tagLst>
</file>

<file path=ppt/tags/tag405.xml><?xml version="1.0" encoding="utf-8"?>
<p:tagLst xmlns:p="http://schemas.openxmlformats.org/presentationml/2006/main">
  <p:tag name="KSO_WM_BEAUTIFY_FLAG" val=""/>
</p:tagLst>
</file>

<file path=ppt/tags/tag406.xml><?xml version="1.0" encoding="utf-8"?>
<p:tagLst xmlns:p="http://schemas.openxmlformats.org/presentationml/2006/main">
  <p:tag name="KSO_WM_BEAUTIFY_FLAG" val=""/>
</p:tagLst>
</file>

<file path=ppt/tags/tag407.xml><?xml version="1.0" encoding="utf-8"?>
<p:tagLst xmlns:p="http://schemas.openxmlformats.org/presentationml/2006/main">
  <p:tag name="KSO_WM_BEAUTIFY_FLAG" val=""/>
</p:tagLst>
</file>

<file path=ppt/tags/tag408.xml><?xml version="1.0" encoding="utf-8"?>
<p:tagLst xmlns:p="http://schemas.openxmlformats.org/presentationml/2006/main">
  <p:tag name="KSO_WM_BEAUTIFY_FLAG" val=""/>
</p:tagLst>
</file>

<file path=ppt/tags/tag409.xml><?xml version="1.0" encoding="utf-8"?>
<p:tagLst xmlns:p="http://schemas.openxmlformats.org/presentationml/2006/main">
  <p:tag name="KSO_WM_BEAUTIFY_FLAG" val="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0.xml><?xml version="1.0" encoding="utf-8"?>
<p:tagLst xmlns:p="http://schemas.openxmlformats.org/presentationml/2006/main">
  <p:tag name="KSO_WM_BEAUTIFY_FLAG" val=""/>
</p:tagLst>
</file>

<file path=ppt/tags/tag411.xml><?xml version="1.0" encoding="utf-8"?>
<p:tagLst xmlns:p="http://schemas.openxmlformats.org/presentationml/2006/main">
  <p:tag name="KSO_WM_BEAUTIFY_FLAG" val=""/>
</p:tagLst>
</file>

<file path=ppt/tags/tag412.xml><?xml version="1.0" encoding="utf-8"?>
<p:tagLst xmlns:p="http://schemas.openxmlformats.org/presentationml/2006/main">
  <p:tag name="KSO_WM_BEAUTIFY_FLAG" val=""/>
</p:tagLst>
</file>

<file path=ppt/tags/tag413.xml><?xml version="1.0" encoding="utf-8"?>
<p:tagLst xmlns:p="http://schemas.openxmlformats.org/presentationml/2006/main">
  <p:tag name="KSO_WM_BEAUTIFY_FLAG" val=""/>
</p:tagLst>
</file>

<file path=ppt/tags/tag414.xml><?xml version="1.0" encoding="utf-8"?>
<p:tagLst xmlns:p="http://schemas.openxmlformats.org/presentationml/2006/main">
  <p:tag name="KSO_WM_BEAUTIFY_FLAG" val=""/>
</p:tagLst>
</file>

<file path=ppt/tags/tag415.xml><?xml version="1.0" encoding="utf-8"?>
<p:tagLst xmlns:p="http://schemas.openxmlformats.org/presentationml/2006/main">
  <p:tag name="KSO_WM_BEAUTIFY_FLAG" val=""/>
</p:tagLst>
</file>

<file path=ppt/tags/tag416.xml><?xml version="1.0" encoding="utf-8"?>
<p:tagLst xmlns:p="http://schemas.openxmlformats.org/presentationml/2006/main">
  <p:tag name="KSO_WM_BEAUTIFY_FLAG" val=""/>
</p:tagLst>
</file>

<file path=ppt/tags/tag417.xml><?xml version="1.0" encoding="utf-8"?>
<p:tagLst xmlns:p="http://schemas.openxmlformats.org/presentationml/2006/main">
  <p:tag name="KSO_WM_BEAUTIFY_FLAG" val=""/>
</p:tagLst>
</file>

<file path=ppt/tags/tag418.xml><?xml version="1.0" encoding="utf-8"?>
<p:tagLst xmlns:p="http://schemas.openxmlformats.org/presentationml/2006/main">
  <p:tag name="KSO_WM_BEAUTIFY_FLAG" val=""/>
</p:tagLst>
</file>

<file path=ppt/tags/tag419.xml><?xml version="1.0" encoding="utf-8"?>
<p:tagLst xmlns:p="http://schemas.openxmlformats.org/presentationml/2006/main">
  <p:tag name="KSO_WM_BEAUTIFY_FLAG" val="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0.xml><?xml version="1.0" encoding="utf-8"?>
<p:tagLst xmlns:p="http://schemas.openxmlformats.org/presentationml/2006/main">
  <p:tag name="KSO_WM_BEAUTIFY_FLAG" val=""/>
</p:tagLst>
</file>

<file path=ppt/tags/tag421.xml><?xml version="1.0" encoding="utf-8"?>
<p:tagLst xmlns:p="http://schemas.openxmlformats.org/presentationml/2006/main">
  <p:tag name="KSO_WM_BEAUTIFY_FLAG" val=""/>
</p:tagLst>
</file>

<file path=ppt/tags/tag422.xml><?xml version="1.0" encoding="utf-8"?>
<p:tagLst xmlns:p="http://schemas.openxmlformats.org/presentationml/2006/main">
  <p:tag name="KSO_WM_BEAUTIFY_FLAG" val=""/>
</p:tagLst>
</file>

<file path=ppt/tags/tag423.xml><?xml version="1.0" encoding="utf-8"?>
<p:tagLst xmlns:p="http://schemas.openxmlformats.org/presentationml/2006/main">
  <p:tag name="KSO_WM_BEAUTIFY_FLAG" val=""/>
</p:tagLst>
</file>

<file path=ppt/tags/tag424.xml><?xml version="1.0" encoding="utf-8"?>
<p:tagLst xmlns:p="http://schemas.openxmlformats.org/presentationml/2006/main">
  <p:tag name="KSO_WM_BEAUTIFY_FLAG" val=""/>
</p:tagLst>
</file>

<file path=ppt/tags/tag425.xml><?xml version="1.0" encoding="utf-8"?>
<p:tagLst xmlns:p="http://schemas.openxmlformats.org/presentationml/2006/main">
  <p:tag name="KSO_WM_BEAUTIFY_FLAG" val=""/>
</p:tagLst>
</file>

<file path=ppt/tags/tag426.xml><?xml version="1.0" encoding="utf-8"?>
<p:tagLst xmlns:p="http://schemas.openxmlformats.org/presentationml/2006/main">
  <p:tag name="KSO_WM_BEAUTIFY_FLAG" val=""/>
</p:tagLst>
</file>

<file path=ppt/tags/tag427.xml><?xml version="1.0" encoding="utf-8"?>
<p:tagLst xmlns:p="http://schemas.openxmlformats.org/presentationml/2006/main">
  <p:tag name="KSO_WM_BEAUTIFY_FLAG" val=""/>
</p:tagLst>
</file>

<file path=ppt/tags/tag428.xml><?xml version="1.0" encoding="utf-8"?>
<p:tagLst xmlns:p="http://schemas.openxmlformats.org/presentationml/2006/main">
  <p:tag name="KSO_WM_BEAUTIFY_FLAG" val=""/>
</p:tagLst>
</file>

<file path=ppt/tags/tag429.xml><?xml version="1.0" encoding="utf-8"?>
<p:tagLst xmlns:p="http://schemas.openxmlformats.org/presentationml/2006/main">
  <p:tag name="KSO_WM_BEAUTIFY_FLAG" val="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30.xml><?xml version="1.0" encoding="utf-8"?>
<p:tagLst xmlns:p="http://schemas.openxmlformats.org/presentationml/2006/main">
  <p:tag name="KSO_WM_BEAUTIFY_FLAG" val=""/>
</p:tagLst>
</file>

<file path=ppt/tags/tag431.xml><?xml version="1.0" encoding="utf-8"?>
<p:tagLst xmlns:p="http://schemas.openxmlformats.org/presentationml/2006/main">
  <p:tag name="KSO_WM_BEAUTIFY_FLAG" val=""/>
</p:tagLst>
</file>

<file path=ppt/tags/tag432.xml><?xml version="1.0" encoding="utf-8"?>
<p:tagLst xmlns:p="http://schemas.openxmlformats.org/presentationml/2006/main">
  <p:tag name="KSO_WM_BEAUTIFY_FLAG" val=""/>
</p:tagLst>
</file>

<file path=ppt/tags/tag433.xml><?xml version="1.0" encoding="utf-8"?>
<p:tagLst xmlns:p="http://schemas.openxmlformats.org/presentationml/2006/main">
  <p:tag name="KSO_WM_BEAUTIFY_FLAG" val=""/>
</p:tagLst>
</file>

<file path=ppt/tags/tag434.xml><?xml version="1.0" encoding="utf-8"?>
<p:tagLst xmlns:p="http://schemas.openxmlformats.org/presentationml/2006/main">
  <p:tag name="KSO_WM_BEAUTIFY_FLAG" val=""/>
</p:tagLst>
</file>

<file path=ppt/tags/tag435.xml><?xml version="1.0" encoding="utf-8"?>
<p:tagLst xmlns:p="http://schemas.openxmlformats.org/presentationml/2006/main">
  <p:tag name="KSO_WM_BEAUTIFY_FLAG" val=""/>
</p:tagLst>
</file>

<file path=ppt/tags/tag436.xml><?xml version="1.0" encoding="utf-8"?>
<p:tagLst xmlns:p="http://schemas.openxmlformats.org/presentationml/2006/main">
  <p:tag name="KSO_WM_BEAUTIFY_FLAG" val=""/>
</p:tagLst>
</file>

<file path=ppt/tags/tag437.xml><?xml version="1.0" encoding="utf-8"?>
<p:tagLst xmlns:p="http://schemas.openxmlformats.org/presentationml/2006/main">
  <p:tag name="KSO_WM_BEAUTIFY_FLAG" val=""/>
</p:tagLst>
</file>

<file path=ppt/tags/tag438.xml><?xml version="1.0" encoding="utf-8"?>
<p:tagLst xmlns:p="http://schemas.openxmlformats.org/presentationml/2006/main">
  <p:tag name="KSO_WM_BEAUTIFY_FLAG" val=""/>
</p:tagLst>
</file>

<file path=ppt/tags/tag439.xml><?xml version="1.0" encoding="utf-8"?>
<p:tagLst xmlns:p="http://schemas.openxmlformats.org/presentationml/2006/main">
  <p:tag name="KSO_WM_BEAUTIFY_FLAG" val="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0.xml><?xml version="1.0" encoding="utf-8"?>
<p:tagLst xmlns:p="http://schemas.openxmlformats.org/presentationml/2006/main">
  <p:tag name="KSO_WM_BEAUTIFY_FLAG" val=""/>
</p:tagLst>
</file>

<file path=ppt/tags/tag441.xml><?xml version="1.0" encoding="utf-8"?>
<p:tagLst xmlns:p="http://schemas.openxmlformats.org/presentationml/2006/main">
  <p:tag name="KSO_WM_BEAUTIFY_FLAG" val=""/>
</p:tagLst>
</file>

<file path=ppt/tags/tag442.xml><?xml version="1.0" encoding="utf-8"?>
<p:tagLst xmlns:p="http://schemas.openxmlformats.org/presentationml/2006/main">
  <p:tag name="KSO_WM_BEAUTIFY_FLAG" val=""/>
</p:tagLst>
</file>

<file path=ppt/tags/tag443.xml><?xml version="1.0" encoding="utf-8"?>
<p:tagLst xmlns:p="http://schemas.openxmlformats.org/presentationml/2006/main">
  <p:tag name="KSO_WM_BEAUTIFY_FLAG" val=""/>
</p:tagLst>
</file>

<file path=ppt/tags/tag444.xml><?xml version="1.0" encoding="utf-8"?>
<p:tagLst xmlns:p="http://schemas.openxmlformats.org/presentationml/2006/main">
  <p:tag name="KSO_WM_BEAUTIFY_FLAG" val=""/>
</p:tagLst>
</file>

<file path=ppt/tags/tag445.xml><?xml version="1.0" encoding="utf-8"?>
<p:tagLst xmlns:p="http://schemas.openxmlformats.org/presentationml/2006/main">
  <p:tag name="KSO_WM_BEAUTIFY_FLAG" val=""/>
</p:tagLst>
</file>

<file path=ppt/tags/tag446.xml><?xml version="1.0" encoding="utf-8"?>
<p:tagLst xmlns:p="http://schemas.openxmlformats.org/presentationml/2006/main">
  <p:tag name="KSO_WM_BEAUTIFY_FLAG" val=""/>
</p:tagLst>
</file>

<file path=ppt/tags/tag447.xml><?xml version="1.0" encoding="utf-8"?>
<p:tagLst xmlns:p="http://schemas.openxmlformats.org/presentationml/2006/main">
  <p:tag name="KSO_WM_BEAUTIFY_FLAG" val=""/>
</p:tagLst>
</file>

<file path=ppt/tags/tag448.xml><?xml version="1.0" encoding="utf-8"?>
<p:tagLst xmlns:p="http://schemas.openxmlformats.org/presentationml/2006/main">
  <p:tag name="KSO_WM_BEAUTIFY_FLAG" val=""/>
</p:tagLst>
</file>

<file path=ppt/tags/tag449.xml><?xml version="1.0" encoding="utf-8"?>
<p:tagLst xmlns:p="http://schemas.openxmlformats.org/presentationml/2006/main">
  <p:tag name="KSO_WM_BEAUTIFY_FLAG" val="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0.xml><?xml version="1.0" encoding="utf-8"?>
<p:tagLst xmlns:p="http://schemas.openxmlformats.org/presentationml/2006/main">
  <p:tag name="KSO_WM_BEAUTIFY_FLAG" val=""/>
</p:tagLst>
</file>

<file path=ppt/tags/tag451.xml><?xml version="1.0" encoding="utf-8"?>
<p:tagLst xmlns:p="http://schemas.openxmlformats.org/presentationml/2006/main">
  <p:tag name="KSO_WM_BEAUTIFY_FLAG" val=""/>
</p:tagLst>
</file>

<file path=ppt/tags/tag452.xml><?xml version="1.0" encoding="utf-8"?>
<p:tagLst xmlns:p="http://schemas.openxmlformats.org/presentationml/2006/main">
  <p:tag name="KSO_WM_BEAUTIFY_FLAG" val=""/>
</p:tagLst>
</file>

<file path=ppt/tags/tag453.xml><?xml version="1.0" encoding="utf-8"?>
<p:tagLst xmlns:p="http://schemas.openxmlformats.org/presentationml/2006/main">
  <p:tag name="KSO_WM_BEAUTIFY_FLAG" val=""/>
</p:tagLst>
</file>

<file path=ppt/tags/tag454.xml><?xml version="1.0" encoding="utf-8"?>
<p:tagLst xmlns:p="http://schemas.openxmlformats.org/presentationml/2006/main">
  <p:tag name="KSO_WM_BEAUTIFY_FLAG" val=""/>
</p:tagLst>
</file>

<file path=ppt/tags/tag455.xml><?xml version="1.0" encoding="utf-8"?>
<p:tagLst xmlns:p="http://schemas.openxmlformats.org/presentationml/2006/main">
  <p:tag name="KSO_WM_BEAUTIFY_FLAG" val=""/>
</p:tagLst>
</file>

<file path=ppt/tags/tag456.xml><?xml version="1.0" encoding="utf-8"?>
<p:tagLst xmlns:p="http://schemas.openxmlformats.org/presentationml/2006/main">
  <p:tag name="KSO_WM_BEAUTIFY_FLAG" val=""/>
</p:tagLst>
</file>

<file path=ppt/tags/tag457.xml><?xml version="1.0" encoding="utf-8"?>
<p:tagLst xmlns:p="http://schemas.openxmlformats.org/presentationml/2006/main">
  <p:tag name="KSO_WM_BEAUTIFY_FLAG" val=""/>
</p:tagLst>
</file>

<file path=ppt/tags/tag458.xml><?xml version="1.0" encoding="utf-8"?>
<p:tagLst xmlns:p="http://schemas.openxmlformats.org/presentationml/2006/main">
  <p:tag name="KSO_WM_BEAUTIFY_FLAG" val=""/>
</p:tagLst>
</file>

<file path=ppt/tags/tag459.xml><?xml version="1.0" encoding="utf-8"?>
<p:tagLst xmlns:p="http://schemas.openxmlformats.org/presentationml/2006/main">
  <p:tag name="KSO_WM_BEAUTIFY_FLAG" val="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0.xml><?xml version="1.0" encoding="utf-8"?>
<p:tagLst xmlns:p="http://schemas.openxmlformats.org/presentationml/2006/main">
  <p:tag name="KSO_WM_BEAUTIFY_FLAG" val=""/>
</p:tagLst>
</file>

<file path=ppt/tags/tag461.xml><?xml version="1.0" encoding="utf-8"?>
<p:tagLst xmlns:p="http://schemas.openxmlformats.org/presentationml/2006/main">
  <p:tag name="KSO_WM_BEAUTIFY_FLAG" val=""/>
</p:tagLst>
</file>

<file path=ppt/tags/tag462.xml><?xml version="1.0" encoding="utf-8"?>
<p:tagLst xmlns:p="http://schemas.openxmlformats.org/presentationml/2006/main">
  <p:tag name="KSO_WM_BEAUTIFY_FLAG" val=""/>
</p:tagLst>
</file>

<file path=ppt/tags/tag463.xml><?xml version="1.0" encoding="utf-8"?>
<p:tagLst xmlns:p="http://schemas.openxmlformats.org/presentationml/2006/main">
  <p:tag name="KSO_WM_BEAUTIFY_FLAG" val=""/>
</p:tagLst>
</file>

<file path=ppt/tags/tag464.xml><?xml version="1.0" encoding="utf-8"?>
<p:tagLst xmlns:p="http://schemas.openxmlformats.org/presentationml/2006/main">
  <p:tag name="KSO_WM_BEAUTIFY_FLAG" val=""/>
</p:tagLst>
</file>

<file path=ppt/tags/tag465.xml><?xml version="1.0" encoding="utf-8"?>
<p:tagLst xmlns:p="http://schemas.openxmlformats.org/presentationml/2006/main">
  <p:tag name="KSO_WM_BEAUTIFY_FLAG" val=""/>
</p:tagLst>
</file>

<file path=ppt/tags/tag466.xml><?xml version="1.0" encoding="utf-8"?>
<p:tagLst xmlns:p="http://schemas.openxmlformats.org/presentationml/2006/main">
  <p:tag name="KSO_WM_BEAUTIFY_FLAG" val=""/>
</p:tagLst>
</file>

<file path=ppt/tags/tag467.xml><?xml version="1.0" encoding="utf-8"?>
<p:tagLst xmlns:p="http://schemas.openxmlformats.org/presentationml/2006/main">
  <p:tag name="KSO_WM_BEAUTIFY_FLAG" val=""/>
</p:tagLst>
</file>

<file path=ppt/tags/tag468.xml><?xml version="1.0" encoding="utf-8"?>
<p:tagLst xmlns:p="http://schemas.openxmlformats.org/presentationml/2006/main">
  <p:tag name="KSO_WM_BEAUTIFY_FLAG" val=""/>
</p:tagLst>
</file>

<file path=ppt/tags/tag469.xml><?xml version="1.0" encoding="utf-8"?>
<p:tagLst xmlns:p="http://schemas.openxmlformats.org/presentationml/2006/main">
  <p:tag name="KSO_WM_BEAUTIFY_FLAG" val="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0.xml><?xml version="1.0" encoding="utf-8"?>
<p:tagLst xmlns:p="http://schemas.openxmlformats.org/presentationml/2006/main">
  <p:tag name="KSO_WM_BEAUTIFY_FLAG" val=""/>
</p:tagLst>
</file>

<file path=ppt/tags/tag471.xml><?xml version="1.0" encoding="utf-8"?>
<p:tagLst xmlns:p="http://schemas.openxmlformats.org/presentationml/2006/main">
  <p:tag name="KSO_WM_BEAUTIFY_FLAG" val=""/>
</p:tagLst>
</file>

<file path=ppt/tags/tag472.xml><?xml version="1.0" encoding="utf-8"?>
<p:tagLst xmlns:p="http://schemas.openxmlformats.org/presentationml/2006/main">
  <p:tag name="KSO_WM_BEAUTIFY_FLAG" val=""/>
</p:tagLst>
</file>

<file path=ppt/tags/tag473.xml><?xml version="1.0" encoding="utf-8"?>
<p:tagLst xmlns:p="http://schemas.openxmlformats.org/presentationml/2006/main">
  <p:tag name="KSO_WM_BEAUTIFY_FLAG" val=""/>
</p:tagLst>
</file>

<file path=ppt/tags/tag474.xml><?xml version="1.0" encoding="utf-8"?>
<p:tagLst xmlns:p="http://schemas.openxmlformats.org/presentationml/2006/main">
  <p:tag name="KSO_WM_BEAUTIFY_FLAG" val=""/>
</p:tagLst>
</file>

<file path=ppt/tags/tag475.xml><?xml version="1.0" encoding="utf-8"?>
<p:tagLst xmlns:p="http://schemas.openxmlformats.org/presentationml/2006/main">
  <p:tag name="KSO_WM_BEAUTIFY_FLAG" val=""/>
</p:tagLst>
</file>

<file path=ppt/tags/tag476.xml><?xml version="1.0" encoding="utf-8"?>
<p:tagLst xmlns:p="http://schemas.openxmlformats.org/presentationml/2006/main">
  <p:tag name="KSO_WM_BEAUTIFY_FLAG" val=""/>
</p:tagLst>
</file>

<file path=ppt/tags/tag477.xml><?xml version="1.0" encoding="utf-8"?>
<p:tagLst xmlns:p="http://schemas.openxmlformats.org/presentationml/2006/main">
  <p:tag name="KSO_WM_BEAUTIFY_FLAG" val=""/>
</p:tagLst>
</file>

<file path=ppt/tags/tag478.xml><?xml version="1.0" encoding="utf-8"?>
<p:tagLst xmlns:p="http://schemas.openxmlformats.org/presentationml/2006/main">
  <p:tag name="KSO_WM_BEAUTIFY_FLAG" val=""/>
</p:tagLst>
</file>

<file path=ppt/tags/tag479.xml><?xml version="1.0" encoding="utf-8"?>
<p:tagLst xmlns:p="http://schemas.openxmlformats.org/presentationml/2006/main">
  <p:tag name="KSO_WM_BEAUTIFY_FLAG" val="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80.xml><?xml version="1.0" encoding="utf-8"?>
<p:tagLst xmlns:p="http://schemas.openxmlformats.org/presentationml/2006/main">
  <p:tag name="KSO_WM_BEAUTIFY_FLAG" val=""/>
</p:tagLst>
</file>

<file path=ppt/tags/tag481.xml><?xml version="1.0" encoding="utf-8"?>
<p:tagLst xmlns:p="http://schemas.openxmlformats.org/presentationml/2006/main">
  <p:tag name="KSO_WM_BEAUTIFY_FLAG" val=""/>
</p:tagLst>
</file>

<file path=ppt/tags/tag482.xml><?xml version="1.0" encoding="utf-8"?>
<p:tagLst xmlns:p="http://schemas.openxmlformats.org/presentationml/2006/main">
  <p:tag name="KSO_WM_BEAUTIFY_FLAG" val=""/>
</p:tagLst>
</file>

<file path=ppt/tags/tag483.xml><?xml version="1.0" encoding="utf-8"?>
<p:tagLst xmlns:p="http://schemas.openxmlformats.org/presentationml/2006/main">
  <p:tag name="KSO_WM_BEAUTIFY_FLAG" val=""/>
</p:tagLst>
</file>

<file path=ppt/tags/tag484.xml><?xml version="1.0" encoding="utf-8"?>
<p:tagLst xmlns:p="http://schemas.openxmlformats.org/presentationml/2006/main">
  <p:tag name="KSO_WM_BEAUTIFY_FLAG" val=""/>
</p:tagLst>
</file>

<file path=ppt/tags/tag485.xml><?xml version="1.0" encoding="utf-8"?>
<p:tagLst xmlns:p="http://schemas.openxmlformats.org/presentationml/2006/main">
  <p:tag name="KSO_WM_BEAUTIFY_FLAG" val=""/>
</p:tagLst>
</file>

<file path=ppt/tags/tag486.xml><?xml version="1.0" encoding="utf-8"?>
<p:tagLst xmlns:p="http://schemas.openxmlformats.org/presentationml/2006/main">
  <p:tag name="KSO_WM_BEAUTIFY_FLAG" val=""/>
</p:tagLst>
</file>

<file path=ppt/tags/tag487.xml><?xml version="1.0" encoding="utf-8"?>
<p:tagLst xmlns:p="http://schemas.openxmlformats.org/presentationml/2006/main">
  <p:tag name="KSO_WM_BEAUTIFY_FLAG" val=""/>
</p:tagLst>
</file>

<file path=ppt/tags/tag488.xml><?xml version="1.0" encoding="utf-8"?>
<p:tagLst xmlns:p="http://schemas.openxmlformats.org/presentationml/2006/main">
  <p:tag name="KSO_WM_BEAUTIFY_FLAG" val=""/>
</p:tagLst>
</file>

<file path=ppt/tags/tag489.xml><?xml version="1.0" encoding="utf-8"?>
<p:tagLst xmlns:p="http://schemas.openxmlformats.org/presentationml/2006/main">
  <p:tag name="KSO_WM_BEAUTIFY_FLAG" val="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0.xml><?xml version="1.0" encoding="utf-8"?>
<p:tagLst xmlns:p="http://schemas.openxmlformats.org/presentationml/2006/main">
  <p:tag name="KSO_WM_BEAUTIFY_FLAG" val=""/>
</p:tagLst>
</file>

<file path=ppt/tags/tag491.xml><?xml version="1.0" encoding="utf-8"?>
<p:tagLst xmlns:p="http://schemas.openxmlformats.org/presentationml/2006/main">
  <p:tag name="KSO_WM_BEAUTIFY_FLAG" val=""/>
</p:tagLst>
</file>

<file path=ppt/tags/tag492.xml><?xml version="1.0" encoding="utf-8"?>
<p:tagLst xmlns:p="http://schemas.openxmlformats.org/presentationml/2006/main">
  <p:tag name="KSO_WM_BEAUTIFY_FLAG" val=""/>
</p:tagLst>
</file>

<file path=ppt/tags/tag493.xml><?xml version="1.0" encoding="utf-8"?>
<p:tagLst xmlns:p="http://schemas.openxmlformats.org/presentationml/2006/main">
  <p:tag name="KSO_WM_BEAUTIFY_FLAG" val=""/>
</p:tagLst>
</file>

<file path=ppt/tags/tag494.xml><?xml version="1.0" encoding="utf-8"?>
<p:tagLst xmlns:p="http://schemas.openxmlformats.org/presentationml/2006/main">
  <p:tag name="KSO_WM_BEAUTIFY_FLAG" val=""/>
</p:tagLst>
</file>

<file path=ppt/tags/tag495.xml><?xml version="1.0" encoding="utf-8"?>
<p:tagLst xmlns:p="http://schemas.openxmlformats.org/presentationml/2006/main">
  <p:tag name="KSO_WM_BEAUTIFY_FLAG" val=""/>
</p:tagLst>
</file>

<file path=ppt/tags/tag496.xml><?xml version="1.0" encoding="utf-8"?>
<p:tagLst xmlns:p="http://schemas.openxmlformats.org/presentationml/2006/main">
  <p:tag name="KSO_WM_BEAUTIFY_FLAG" val=""/>
</p:tagLst>
</file>

<file path=ppt/tags/tag497.xml><?xml version="1.0" encoding="utf-8"?>
<p:tagLst xmlns:p="http://schemas.openxmlformats.org/presentationml/2006/main">
  <p:tag name="KSO_WM_BEAUTIFY_FLAG" val=""/>
</p:tagLst>
</file>

<file path=ppt/tags/tag498.xml><?xml version="1.0" encoding="utf-8"?>
<p:tagLst xmlns:p="http://schemas.openxmlformats.org/presentationml/2006/main">
  <p:tag name="KSO_WM_BEAUTIFY_FLAG" val=""/>
</p:tagLst>
</file>

<file path=ppt/tags/tag499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00.xml><?xml version="1.0" encoding="utf-8"?>
<p:tagLst xmlns:p="http://schemas.openxmlformats.org/presentationml/2006/main">
  <p:tag name="KSO_WM_BEAUTIFY_FLAG" val=""/>
</p:tagLst>
</file>

<file path=ppt/tags/tag501.xml><?xml version="1.0" encoding="utf-8"?>
<p:tagLst xmlns:p="http://schemas.openxmlformats.org/presentationml/2006/main">
  <p:tag name="KSO_WM_BEAUTIFY_FLAG" val=""/>
</p:tagLst>
</file>

<file path=ppt/tags/tag502.xml><?xml version="1.0" encoding="utf-8"?>
<p:tagLst xmlns:p="http://schemas.openxmlformats.org/presentationml/2006/main">
  <p:tag name="KSO_WM_BEAUTIFY_FLAG" val=""/>
</p:tagLst>
</file>

<file path=ppt/tags/tag503.xml><?xml version="1.0" encoding="utf-8"?>
<p:tagLst xmlns:p="http://schemas.openxmlformats.org/presentationml/2006/main">
  <p:tag name="KSO_WM_BEAUTIFY_FLAG" val=""/>
</p:tagLst>
</file>

<file path=ppt/tags/tag504.xml><?xml version="1.0" encoding="utf-8"?>
<p:tagLst xmlns:p="http://schemas.openxmlformats.org/presentationml/2006/main">
  <p:tag name="KSO_WM_BEAUTIFY_FLAG" val=""/>
</p:tagLst>
</file>

<file path=ppt/tags/tag505.xml><?xml version="1.0" encoding="utf-8"?>
<p:tagLst xmlns:p="http://schemas.openxmlformats.org/presentationml/2006/main">
  <p:tag name="KSO_WM_BEAUTIFY_FLAG" val=""/>
</p:tagLst>
</file>

<file path=ppt/tags/tag506.xml><?xml version="1.0" encoding="utf-8"?>
<p:tagLst xmlns:p="http://schemas.openxmlformats.org/presentationml/2006/main">
  <p:tag name="KSO_WM_BEAUTIFY_FLAG" val=""/>
</p:tagLst>
</file>

<file path=ppt/tags/tag507.xml><?xml version="1.0" encoding="utf-8"?>
<p:tagLst xmlns:p="http://schemas.openxmlformats.org/presentationml/2006/main">
  <p:tag name="KSO_WM_BEAUTIFY_FLAG" val=""/>
</p:tagLst>
</file>

<file path=ppt/tags/tag508.xml><?xml version="1.0" encoding="utf-8"?>
<p:tagLst xmlns:p="http://schemas.openxmlformats.org/presentationml/2006/main">
  <p:tag name="KSO_WM_BEAUTIFY_FLAG" val="#wm#"/>
  <p:tag name="KSO_WM_TEMPLATE_CATEGORY" val="custom"/>
  <p:tag name="KSO_WM_TEMPLATE_INDEX" val="20203914"/>
</p:tagLst>
</file>

<file path=ppt/tags/tag509.xml><?xml version="1.0" encoding="utf-8"?>
<p:tagLst xmlns:p="http://schemas.openxmlformats.org/presentationml/2006/main">
  <p:tag name="KSO_WM_BEAUTIFY_FLAG" val="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0.xml><?xml version="1.0" encoding="utf-8"?>
<p:tagLst xmlns:p="http://schemas.openxmlformats.org/presentationml/2006/main">
  <p:tag name="KSO_WM_BEAUTIFY_FLAG" val=""/>
</p:tagLst>
</file>

<file path=ppt/tags/tag511.xml><?xml version="1.0" encoding="utf-8"?>
<p:tagLst xmlns:p="http://schemas.openxmlformats.org/presentationml/2006/main">
  <p:tag name="KSO_WM_BEAUTIFY_FLAG" val=""/>
</p:tagLst>
</file>

<file path=ppt/tags/tag512.xml><?xml version="1.0" encoding="utf-8"?>
<p:tagLst xmlns:p="http://schemas.openxmlformats.org/presentationml/2006/main">
  <p:tag name="KSO_WM_BEAUTIFY_FLAG" val=""/>
</p:tagLst>
</file>

<file path=ppt/tags/tag513.xml><?xml version="1.0" encoding="utf-8"?>
<p:tagLst xmlns:p="http://schemas.openxmlformats.org/presentationml/2006/main">
  <p:tag name="KSO_WM_BEAUTIFY_FLAG" val=""/>
</p:tagLst>
</file>

<file path=ppt/tags/tag514.xml><?xml version="1.0" encoding="utf-8"?>
<p:tagLst xmlns:p="http://schemas.openxmlformats.org/presentationml/2006/main">
  <p:tag name="KSO_WM_BEAUTIFY_FLAG" val=""/>
</p:tagLst>
</file>

<file path=ppt/tags/tag515.xml><?xml version="1.0" encoding="utf-8"?>
<p:tagLst xmlns:p="http://schemas.openxmlformats.org/presentationml/2006/main">
  <p:tag name="KSO_WM_BEAUTIFY_FLAG" val=""/>
</p:tagLst>
</file>

<file path=ppt/tags/tag516.xml><?xml version="1.0" encoding="utf-8"?>
<p:tagLst xmlns:p="http://schemas.openxmlformats.org/presentationml/2006/main">
  <p:tag name="KSO_WM_BEAUTIFY_FLAG" val=""/>
</p:tagLst>
</file>

<file path=ppt/tags/tag517.xml><?xml version="1.0" encoding="utf-8"?>
<p:tagLst xmlns:p="http://schemas.openxmlformats.org/presentationml/2006/main">
  <p:tag name="KSO_WM_BEAUTIFY_FLAG" val=""/>
</p:tagLst>
</file>

<file path=ppt/tags/tag518.xml><?xml version="1.0" encoding="utf-8"?>
<p:tagLst xmlns:p="http://schemas.openxmlformats.org/presentationml/2006/main">
  <p:tag name="KSO_WM_BEAUTIFY_FLAG" val="#wm#"/>
  <p:tag name="KSO_WM_TEMPLATE_CATEGORY" val="custom"/>
  <p:tag name="KSO_WM_TEMPLATE_INDEX" val="20203914"/>
</p:tagLst>
</file>

<file path=ppt/tags/tag519.xml><?xml version="1.0" encoding="utf-8"?>
<p:tagLst xmlns:p="http://schemas.openxmlformats.org/presentationml/2006/main">
  <p:tag name="KSO_WM_BEAUTIFY_FLAG" val="#wm#"/>
  <p:tag name="KSO_WM_TEMPLATE_CATEGORY" val="custom"/>
  <p:tag name="KSO_WM_TEMPLATE_INDEX" val="20203914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20.xml><?xml version="1.0" encoding="utf-8"?>
<p:tagLst xmlns:p="http://schemas.openxmlformats.org/presentationml/2006/main">
  <p:tag name="KSO_WM_BEAUTIFY_FLAG" val="#wm#"/>
  <p:tag name="KSO_WM_TEMPLATE_CATEGORY" val="custom"/>
  <p:tag name="KSO_WM_TEMPLATE_INDEX" val="20203914"/>
</p:tagLst>
</file>

<file path=ppt/tags/tag521.xml><?xml version="1.0" encoding="utf-8"?>
<p:tagLst xmlns:p="http://schemas.openxmlformats.org/presentationml/2006/main">
  <p:tag name="KSO_WM_BEAUTIFY_FLAG" val="#wm#"/>
  <p:tag name="KSO_WM_TEMPLATE_CATEGORY" val="custom"/>
  <p:tag name="KSO_WM_TEMPLATE_INDEX" val="20203914"/>
</p:tagLst>
</file>

<file path=ppt/tags/tag522.xml><?xml version="1.0" encoding="utf-8"?>
<p:tagLst xmlns:p="http://schemas.openxmlformats.org/presentationml/2006/main">
  <p:tag name="KSO_WM_BEAUTIFY_FLAG" val=""/>
</p:tagLst>
</file>

<file path=ppt/tags/tag523.xml><?xml version="1.0" encoding="utf-8"?>
<p:tagLst xmlns:p="http://schemas.openxmlformats.org/presentationml/2006/main">
  <p:tag name="KSO_WM_BEAUTIFY_FLAG" val=""/>
</p:tagLst>
</file>

<file path=ppt/tags/tag524.xml><?xml version="1.0" encoding="utf-8"?>
<p:tagLst xmlns:p="http://schemas.openxmlformats.org/presentationml/2006/main">
  <p:tag name="KSO_WM_BEAUTIFY_FLAG" val=""/>
</p:tagLst>
</file>

<file path=ppt/tags/tag525.xml><?xml version="1.0" encoding="utf-8"?>
<p:tagLst xmlns:p="http://schemas.openxmlformats.org/presentationml/2006/main">
  <p:tag name="KSO_WM_BEAUTIFY_FLAG" val=""/>
</p:tagLst>
</file>

<file path=ppt/tags/tag526.xml><?xml version="1.0" encoding="utf-8"?>
<p:tagLst xmlns:p="http://schemas.openxmlformats.org/presentationml/2006/main">
  <p:tag name="KSO_WM_BEAUTIFY_FLAG" val=""/>
</p:tagLst>
</file>

<file path=ppt/tags/tag527.xml><?xml version="1.0" encoding="utf-8"?>
<p:tagLst xmlns:p="http://schemas.openxmlformats.org/presentationml/2006/main">
  <p:tag name="KSO_WM_BEAUTIFY_FLAG" val=""/>
</p:tagLst>
</file>

<file path=ppt/tags/tag528.xml><?xml version="1.0" encoding="utf-8"?>
<p:tagLst xmlns:p="http://schemas.openxmlformats.org/presentationml/2006/main">
  <p:tag name="KSO_WM_BEAUTIFY_FLAG" val=""/>
</p:tagLst>
</file>

<file path=ppt/tags/tag529.xml><?xml version="1.0" encoding="utf-8"?>
<p:tagLst xmlns:p="http://schemas.openxmlformats.org/presentationml/2006/main">
  <p:tag name="KSO_WM_BEAUTIFY_FLAG" val="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0.xml><?xml version="1.0" encoding="utf-8"?>
<p:tagLst xmlns:p="http://schemas.openxmlformats.org/presentationml/2006/main">
  <p:tag name="KSO_WM_BEAUTIFY_FLAG" val=""/>
</p:tagLst>
</file>

<file path=ppt/tags/tag531.xml><?xml version="1.0" encoding="utf-8"?>
<p:tagLst xmlns:p="http://schemas.openxmlformats.org/presentationml/2006/main">
  <p:tag name="KSO_WM_BEAUTIFY_FLAG" val=""/>
</p:tagLst>
</file>

<file path=ppt/tags/tag532.xml><?xml version="1.0" encoding="utf-8"?>
<p:tagLst xmlns:p="http://schemas.openxmlformats.org/presentationml/2006/main">
  <p:tag name="KSO_WM_BEAUTIFY_FLAG" val=""/>
</p:tagLst>
</file>

<file path=ppt/tags/tag533.xml><?xml version="1.0" encoding="utf-8"?>
<p:tagLst xmlns:p="http://schemas.openxmlformats.org/presentationml/2006/main">
  <p:tag name="KSO_WM_BEAUTIFY_FLAG" val=""/>
</p:tagLst>
</file>

<file path=ppt/tags/tag534.xml><?xml version="1.0" encoding="utf-8"?>
<p:tagLst xmlns:p="http://schemas.openxmlformats.org/presentationml/2006/main">
  <p:tag name="KSO_WM_BEAUTIFY_FLAG" val=""/>
</p:tagLst>
</file>

<file path=ppt/tags/tag535.xml><?xml version="1.0" encoding="utf-8"?>
<p:tagLst xmlns:p="http://schemas.openxmlformats.org/presentationml/2006/main">
  <p:tag name="KSO_WM_BEAUTIFY_FLAG" val=""/>
</p:tagLst>
</file>

<file path=ppt/tags/tag536.xml><?xml version="1.0" encoding="utf-8"?>
<p:tagLst xmlns:p="http://schemas.openxmlformats.org/presentationml/2006/main">
  <p:tag name="KSO_WM_BEAUTIFY_FLAG" val=""/>
</p:tagLst>
</file>

<file path=ppt/tags/tag537.xml><?xml version="1.0" encoding="utf-8"?>
<p:tagLst xmlns:p="http://schemas.openxmlformats.org/presentationml/2006/main">
  <p:tag name="KSO_WM_BEAUTIFY_FLAG" val=""/>
</p:tagLst>
</file>

<file path=ppt/tags/tag538.xml><?xml version="1.0" encoding="utf-8"?>
<p:tagLst xmlns:p="http://schemas.openxmlformats.org/presentationml/2006/main">
  <p:tag name="KSO_WM_BEAUTIFY_FLAG" val=""/>
</p:tagLst>
</file>

<file path=ppt/tags/tag539.xml><?xml version="1.0" encoding="utf-8"?>
<p:tagLst xmlns:p="http://schemas.openxmlformats.org/presentationml/2006/main">
  <p:tag name="KSO_WM_BEAUTIFY_FLAG" val="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0.xml><?xml version="1.0" encoding="utf-8"?>
<p:tagLst xmlns:p="http://schemas.openxmlformats.org/presentationml/2006/main">
  <p:tag name="KSO_WM_BEAUTIFY_FLAG" val=""/>
</p:tagLst>
</file>

<file path=ppt/tags/tag541.xml><?xml version="1.0" encoding="utf-8"?>
<p:tagLst xmlns:p="http://schemas.openxmlformats.org/presentationml/2006/main">
  <p:tag name="KSO_WM_BEAUTIFY_FLAG" val=""/>
</p:tagLst>
</file>

<file path=ppt/tags/tag542.xml><?xml version="1.0" encoding="utf-8"?>
<p:tagLst xmlns:p="http://schemas.openxmlformats.org/presentationml/2006/main">
  <p:tag name="KSO_WM_BEAUTIFY_FLAG" val=""/>
</p:tagLst>
</file>

<file path=ppt/tags/tag543.xml><?xml version="1.0" encoding="utf-8"?>
<p:tagLst xmlns:p="http://schemas.openxmlformats.org/presentationml/2006/main">
  <p:tag name="KSO_WM_BEAUTIFY_FLAG" val=""/>
</p:tagLst>
</file>

<file path=ppt/tags/tag544.xml><?xml version="1.0" encoding="utf-8"?>
<p:tagLst xmlns:p="http://schemas.openxmlformats.org/presentationml/2006/main">
  <p:tag name="KSO_WM_BEAUTIFY_FLAG" val=""/>
</p:tagLst>
</file>

<file path=ppt/tags/tag545.xml><?xml version="1.0" encoding="utf-8"?>
<p:tagLst xmlns:p="http://schemas.openxmlformats.org/presentationml/2006/main">
  <p:tag name="KSO_WM_BEAUTIFY_FLAG" val=""/>
</p:tagLst>
</file>

<file path=ppt/tags/tag546.xml><?xml version="1.0" encoding="utf-8"?>
<p:tagLst xmlns:p="http://schemas.openxmlformats.org/presentationml/2006/main">
  <p:tag name="KSO_WM_BEAUTIFY_FLAG" val=""/>
</p:tagLst>
</file>

<file path=ppt/tags/tag547.xml><?xml version="1.0" encoding="utf-8"?>
<p:tagLst xmlns:p="http://schemas.openxmlformats.org/presentationml/2006/main">
  <p:tag name="KSO_WM_BEAUTIFY_FLAG" val=""/>
</p:tagLst>
</file>

<file path=ppt/tags/tag548.xml><?xml version="1.0" encoding="utf-8"?>
<p:tagLst xmlns:p="http://schemas.openxmlformats.org/presentationml/2006/main">
  <p:tag name="KSO_WM_BEAUTIFY_FLAG" val=""/>
</p:tagLst>
</file>

<file path=ppt/tags/tag549.xml><?xml version="1.0" encoding="utf-8"?>
<p:tagLst xmlns:p="http://schemas.openxmlformats.org/presentationml/2006/main">
  <p:tag name="KSO_WM_BEAUTIFY_FLAG" val="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0.xml><?xml version="1.0" encoding="utf-8"?>
<p:tagLst xmlns:p="http://schemas.openxmlformats.org/presentationml/2006/main">
  <p:tag name="KSO_WM_BEAUTIFY_FLAG" val=""/>
</p:tagLst>
</file>

<file path=ppt/tags/tag551.xml><?xml version="1.0" encoding="utf-8"?>
<p:tagLst xmlns:p="http://schemas.openxmlformats.org/presentationml/2006/main">
  <p:tag name="KSO_WM_BEAUTIFY_FLAG" val=""/>
</p:tagLst>
</file>

<file path=ppt/tags/tag552.xml><?xml version="1.0" encoding="utf-8"?>
<p:tagLst xmlns:p="http://schemas.openxmlformats.org/presentationml/2006/main">
  <p:tag name="KSO_WM_BEAUTIFY_FLAG" val=""/>
</p:tagLst>
</file>

<file path=ppt/tags/tag553.xml><?xml version="1.0" encoding="utf-8"?>
<p:tagLst xmlns:p="http://schemas.openxmlformats.org/presentationml/2006/main">
  <p:tag name="KSO_WM_BEAUTIFY_FLAG" val=""/>
</p:tagLst>
</file>

<file path=ppt/tags/tag554.xml><?xml version="1.0" encoding="utf-8"?>
<p:tagLst xmlns:p="http://schemas.openxmlformats.org/presentationml/2006/main">
  <p:tag name="KSO_WM_BEAUTIFY_FLAG" val=""/>
</p:tagLst>
</file>

<file path=ppt/tags/tag555.xml><?xml version="1.0" encoding="utf-8"?>
<p:tagLst xmlns:p="http://schemas.openxmlformats.org/presentationml/2006/main">
  <p:tag name="KSO_WM_BEAUTIFY_FLAG" val=""/>
</p:tagLst>
</file>

<file path=ppt/tags/tag556.xml><?xml version="1.0" encoding="utf-8"?>
<p:tagLst xmlns:p="http://schemas.openxmlformats.org/presentationml/2006/main">
  <p:tag name="KSO_WM_BEAUTIFY_FLAG" val=""/>
</p:tagLst>
</file>

<file path=ppt/tags/tag557.xml><?xml version="1.0" encoding="utf-8"?>
<p:tagLst xmlns:p="http://schemas.openxmlformats.org/presentationml/2006/main">
  <p:tag name="KSO_WM_BEAUTIFY_FLAG" val=""/>
</p:tagLst>
</file>

<file path=ppt/tags/tag558.xml><?xml version="1.0" encoding="utf-8"?>
<p:tagLst xmlns:p="http://schemas.openxmlformats.org/presentationml/2006/main">
  <p:tag name="KSO_WM_BEAUTIFY_FLAG" val=""/>
</p:tagLst>
</file>

<file path=ppt/tags/tag559.xml><?xml version="1.0" encoding="utf-8"?>
<p:tagLst xmlns:p="http://schemas.openxmlformats.org/presentationml/2006/main">
  <p:tag name="KSO_WM_BEAUTIFY_FLAG" val="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0.xml><?xml version="1.0" encoding="utf-8"?>
<p:tagLst xmlns:p="http://schemas.openxmlformats.org/presentationml/2006/main">
  <p:tag name="KSO_WM_BEAUTIFY_FLAG" val=""/>
</p:tagLst>
</file>

<file path=ppt/tags/tag561.xml><?xml version="1.0" encoding="utf-8"?>
<p:tagLst xmlns:p="http://schemas.openxmlformats.org/presentationml/2006/main">
  <p:tag name="KSO_WM_BEAUTIFY_FLAG" val=""/>
</p:tagLst>
</file>

<file path=ppt/tags/tag562.xml><?xml version="1.0" encoding="utf-8"?>
<p:tagLst xmlns:p="http://schemas.openxmlformats.org/presentationml/2006/main">
  <p:tag name="KSO_WM_BEAUTIFY_FLAG" val=""/>
</p:tagLst>
</file>

<file path=ppt/tags/tag563.xml><?xml version="1.0" encoding="utf-8"?>
<p:tagLst xmlns:p="http://schemas.openxmlformats.org/presentationml/2006/main">
  <p:tag name="KSO_WM_BEAUTIFY_FLAG" val=""/>
</p:tagLst>
</file>

<file path=ppt/tags/tag564.xml><?xml version="1.0" encoding="utf-8"?>
<p:tagLst xmlns:p="http://schemas.openxmlformats.org/presentationml/2006/main">
  <p:tag name="KSO_WM_BEAUTIFY_FLAG" val=""/>
</p:tagLst>
</file>

<file path=ppt/tags/tag565.xml><?xml version="1.0" encoding="utf-8"?>
<p:tagLst xmlns:p="http://schemas.openxmlformats.org/presentationml/2006/main">
  <p:tag name="KSO_WM_BEAUTIFY_FLAG" val=""/>
</p:tagLst>
</file>

<file path=ppt/tags/tag566.xml><?xml version="1.0" encoding="utf-8"?>
<p:tagLst xmlns:p="http://schemas.openxmlformats.org/presentationml/2006/main">
  <p:tag name="KSO_WM_BEAUTIFY_FLAG" val=""/>
</p:tagLst>
</file>

<file path=ppt/tags/tag567.xml><?xml version="1.0" encoding="utf-8"?>
<p:tagLst xmlns:p="http://schemas.openxmlformats.org/presentationml/2006/main">
  <p:tag name="KSO_WM_BEAUTIFY_FLAG" val=""/>
</p:tagLst>
</file>

<file path=ppt/tags/tag568.xml><?xml version="1.0" encoding="utf-8"?>
<p:tagLst xmlns:p="http://schemas.openxmlformats.org/presentationml/2006/main">
  <p:tag name="KSO_WM_BEAUTIFY_FLAG" val=""/>
</p:tagLst>
</file>

<file path=ppt/tags/tag569.xml><?xml version="1.0" encoding="utf-8"?>
<p:tagLst xmlns:p="http://schemas.openxmlformats.org/presentationml/2006/main">
  <p:tag name="KSO_WM_BEAUTIFY_FLAG" val="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176"/>
</p:tagLst>
</file>

<file path=ppt/tags/tag570.xml><?xml version="1.0" encoding="utf-8"?>
<p:tagLst xmlns:p="http://schemas.openxmlformats.org/presentationml/2006/main">
  <p:tag name="KSO_WM_BEAUTIFY_FLAG" val=""/>
</p:tagLst>
</file>

<file path=ppt/tags/tag571.xml><?xml version="1.0" encoding="utf-8"?>
<p:tagLst xmlns:p="http://schemas.openxmlformats.org/presentationml/2006/main">
  <p:tag name="KSO_WM_BEAUTIFY_FLAG" val=""/>
</p:tagLst>
</file>

<file path=ppt/tags/tag572.xml><?xml version="1.0" encoding="utf-8"?>
<p:tagLst xmlns:p="http://schemas.openxmlformats.org/presentationml/2006/main">
  <p:tag name="KSO_WM_BEAUTIFY_FLAG" val=""/>
</p:tagLst>
</file>

<file path=ppt/tags/tag573.xml><?xml version="1.0" encoding="utf-8"?>
<p:tagLst xmlns:p="http://schemas.openxmlformats.org/presentationml/2006/main">
  <p:tag name="KSO_WM_BEAUTIFY_FLAG" val=""/>
</p:tagLst>
</file>

<file path=ppt/tags/tag574.xml><?xml version="1.0" encoding="utf-8"?>
<p:tagLst xmlns:p="http://schemas.openxmlformats.org/presentationml/2006/main">
  <p:tag name="KSO_WM_BEAUTIFY_FLAG" val=""/>
</p:tagLst>
</file>

<file path=ppt/tags/tag575.xml><?xml version="1.0" encoding="utf-8"?>
<p:tagLst xmlns:p="http://schemas.openxmlformats.org/presentationml/2006/main">
  <p:tag name="KSO_WM_BEAUTIFY_FLAG" val=""/>
</p:tagLst>
</file>

<file path=ppt/tags/tag576.xml><?xml version="1.0" encoding="utf-8"?>
<p:tagLst xmlns:p="http://schemas.openxmlformats.org/presentationml/2006/main">
  <p:tag name="KSO_WM_BEAUTIFY_FLAG" val=""/>
</p:tagLst>
</file>

<file path=ppt/tags/tag577.xml><?xml version="1.0" encoding="utf-8"?>
<p:tagLst xmlns:p="http://schemas.openxmlformats.org/presentationml/2006/main">
  <p:tag name="KSO_WM_BEAUTIFY_FLAG" val=""/>
</p:tagLst>
</file>

<file path=ppt/tags/tag578.xml><?xml version="1.0" encoding="utf-8"?>
<p:tagLst xmlns:p="http://schemas.openxmlformats.org/presentationml/2006/main">
  <p:tag name="KSO_WM_BEAUTIFY_FLAG" val=""/>
</p:tagLst>
</file>

<file path=ppt/tags/tag579.xml><?xml version="1.0" encoding="utf-8"?>
<p:tagLst xmlns:p="http://schemas.openxmlformats.org/presentationml/2006/main">
  <p:tag name="KSO_WM_BEAUTIFY_FLAG" val="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176"/>
</p:tagLst>
</file>

<file path=ppt/tags/tag580.xml><?xml version="1.0" encoding="utf-8"?>
<p:tagLst xmlns:p="http://schemas.openxmlformats.org/presentationml/2006/main">
  <p:tag name="KSO_WM_BEAUTIFY_FLAG" val=""/>
</p:tagLst>
</file>

<file path=ppt/tags/tag581.xml><?xml version="1.0" encoding="utf-8"?>
<p:tagLst xmlns:p="http://schemas.openxmlformats.org/presentationml/2006/main">
  <p:tag name="KSO_WM_BEAUTIFY_FLAG" val=""/>
</p:tagLst>
</file>

<file path=ppt/tags/tag582.xml><?xml version="1.0" encoding="utf-8"?>
<p:tagLst xmlns:p="http://schemas.openxmlformats.org/presentationml/2006/main">
  <p:tag name="KSO_WM_BEAUTIFY_FLAG" val=""/>
</p:tagLst>
</file>

<file path=ppt/tags/tag583.xml><?xml version="1.0" encoding="utf-8"?>
<p:tagLst xmlns:p="http://schemas.openxmlformats.org/presentationml/2006/main">
  <p:tag name="KSO_WM_BEAUTIFY_FLAG" val=""/>
</p:tagLst>
</file>

<file path=ppt/tags/tag584.xml><?xml version="1.0" encoding="utf-8"?>
<p:tagLst xmlns:p="http://schemas.openxmlformats.org/presentationml/2006/main">
  <p:tag name="KSO_WM_BEAUTIFY_FLAG" val=""/>
</p:tagLst>
</file>

<file path=ppt/tags/tag585.xml><?xml version="1.0" encoding="utf-8"?>
<p:tagLst xmlns:p="http://schemas.openxmlformats.org/presentationml/2006/main">
  <p:tag name="KSO_WM_BEAUTIFY_FLAG" val=""/>
</p:tagLst>
</file>

<file path=ppt/tags/tag586.xml><?xml version="1.0" encoding="utf-8"?>
<p:tagLst xmlns:p="http://schemas.openxmlformats.org/presentationml/2006/main">
  <p:tag name="KSO_WM_BEAUTIFY_FLAG" val=""/>
</p:tagLst>
</file>

<file path=ppt/tags/tag587.xml><?xml version="1.0" encoding="utf-8"?>
<p:tagLst xmlns:p="http://schemas.openxmlformats.org/presentationml/2006/main">
  <p:tag name="KSO_WM_BEAUTIFY_FLAG" val=""/>
</p:tagLst>
</file>

<file path=ppt/tags/tag588.xml><?xml version="1.0" encoding="utf-8"?>
<p:tagLst xmlns:p="http://schemas.openxmlformats.org/presentationml/2006/main">
  <p:tag name="KSO_WM_BEAUTIFY_FLAG" val=""/>
</p:tagLst>
</file>

<file path=ppt/tags/tag589.xml><?xml version="1.0" encoding="utf-8"?>
<p:tagLst xmlns:p="http://schemas.openxmlformats.org/presentationml/2006/main">
  <p:tag name="KSO_WM_BEAUTIFY_FLAG" val="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90.xml><?xml version="1.0" encoding="utf-8"?>
<p:tagLst xmlns:p="http://schemas.openxmlformats.org/presentationml/2006/main">
  <p:tag name="KSO_WM_BEAUTIFY_FLAG" val=""/>
</p:tagLst>
</file>

<file path=ppt/tags/tag591.xml><?xml version="1.0" encoding="utf-8"?>
<p:tagLst xmlns:p="http://schemas.openxmlformats.org/presentationml/2006/main">
  <p:tag name="KSO_WM_BEAUTIFY_FLAG" val=""/>
</p:tagLst>
</file>

<file path=ppt/tags/tag592.xml><?xml version="1.0" encoding="utf-8"?>
<p:tagLst xmlns:p="http://schemas.openxmlformats.org/presentationml/2006/main">
  <p:tag name="KSO_WM_BEAUTIFY_FLAG" val=""/>
</p:tagLst>
</file>

<file path=ppt/tags/tag593.xml><?xml version="1.0" encoding="utf-8"?>
<p:tagLst xmlns:p="http://schemas.openxmlformats.org/presentationml/2006/main">
  <p:tag name="KSO_WM_BEAUTIFY_FLAG" val=""/>
</p:tagLst>
</file>

<file path=ppt/tags/tag594.xml><?xml version="1.0" encoding="utf-8"?>
<p:tagLst xmlns:p="http://schemas.openxmlformats.org/presentationml/2006/main">
  <p:tag name="KSO_WM_BEAUTIFY_FLAG" val=""/>
</p:tagLst>
</file>

<file path=ppt/tags/tag595.xml><?xml version="1.0" encoding="utf-8"?>
<p:tagLst xmlns:p="http://schemas.openxmlformats.org/presentationml/2006/main">
  <p:tag name="KSO_WM_BEAUTIFY_FLAG" val=""/>
</p:tagLst>
</file>

<file path=ppt/tags/tag596.xml><?xml version="1.0" encoding="utf-8"?>
<p:tagLst xmlns:p="http://schemas.openxmlformats.org/presentationml/2006/main">
  <p:tag name="KSO_WM_BEAUTIFY_FLAG" val=""/>
</p:tagLst>
</file>

<file path=ppt/tags/tag597.xml><?xml version="1.0" encoding="utf-8"?>
<p:tagLst xmlns:p="http://schemas.openxmlformats.org/presentationml/2006/main">
  <p:tag name="KSO_WM_BEAUTIFY_FLAG" val=""/>
</p:tagLst>
</file>

<file path=ppt/tags/tag598.xml><?xml version="1.0" encoding="utf-8"?>
<p:tagLst xmlns:p="http://schemas.openxmlformats.org/presentationml/2006/main">
  <p:tag name="KSO_WM_BEAUTIFY_FLAG" val=""/>
</p:tagLst>
</file>

<file path=ppt/tags/tag599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0.xml><?xml version="1.0" encoding="utf-8"?>
<p:tagLst xmlns:p="http://schemas.openxmlformats.org/presentationml/2006/main">
  <p:tag name="KSO_WM_BEAUTIFY_FLAG" val=""/>
</p:tagLst>
</file>

<file path=ppt/tags/tag601.xml><?xml version="1.0" encoding="utf-8"?>
<p:tagLst xmlns:p="http://schemas.openxmlformats.org/presentationml/2006/main">
  <p:tag name="KSO_WM_BEAUTIFY_FLAG" val=""/>
</p:tagLst>
</file>

<file path=ppt/tags/tag602.xml><?xml version="1.0" encoding="utf-8"?>
<p:tagLst xmlns:p="http://schemas.openxmlformats.org/presentationml/2006/main">
  <p:tag name="KSO_WM_BEAUTIFY_FLAG" val=""/>
</p:tagLst>
</file>

<file path=ppt/tags/tag603.xml><?xml version="1.0" encoding="utf-8"?>
<p:tagLst xmlns:p="http://schemas.openxmlformats.org/presentationml/2006/main">
  <p:tag name="KSO_WM_BEAUTIFY_FLAG" val=""/>
</p:tagLst>
</file>

<file path=ppt/tags/tag604.xml><?xml version="1.0" encoding="utf-8"?>
<p:tagLst xmlns:p="http://schemas.openxmlformats.org/presentationml/2006/main">
  <p:tag name="KSO_WM_BEAUTIFY_FLAG" val=""/>
</p:tagLst>
</file>

<file path=ppt/tags/tag605.xml><?xml version="1.0" encoding="utf-8"?>
<p:tagLst xmlns:p="http://schemas.openxmlformats.org/presentationml/2006/main">
  <p:tag name="KSO_WM_BEAUTIFY_FLAG" val=""/>
</p:tagLst>
</file>

<file path=ppt/tags/tag606.xml><?xml version="1.0" encoding="utf-8"?>
<p:tagLst xmlns:p="http://schemas.openxmlformats.org/presentationml/2006/main">
  <p:tag name="KSO_WM_BEAUTIFY_FLAG" val=""/>
</p:tagLst>
</file>

<file path=ppt/tags/tag607.xml><?xml version="1.0" encoding="utf-8"?>
<p:tagLst xmlns:p="http://schemas.openxmlformats.org/presentationml/2006/main">
  <p:tag name="KSO_WM_BEAUTIFY_FLAG" val=""/>
</p:tagLst>
</file>

<file path=ppt/tags/tag608.xml><?xml version="1.0" encoding="utf-8"?>
<p:tagLst xmlns:p="http://schemas.openxmlformats.org/presentationml/2006/main">
  <p:tag name="KSO_WM_BEAUTIFY_FLAG" val=""/>
</p:tagLst>
</file>

<file path=ppt/tags/tag609.xml><?xml version="1.0" encoding="utf-8"?>
<p:tagLst xmlns:p="http://schemas.openxmlformats.org/presentationml/2006/main">
  <p:tag name="KSO_WM_BEAUTIFY_FLAG" val="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0.xml><?xml version="1.0" encoding="utf-8"?>
<p:tagLst xmlns:p="http://schemas.openxmlformats.org/presentationml/2006/main">
  <p:tag name="KSO_WM_BEAUTIFY_FLAG" val=""/>
</p:tagLst>
</file>

<file path=ppt/tags/tag611.xml><?xml version="1.0" encoding="utf-8"?>
<p:tagLst xmlns:p="http://schemas.openxmlformats.org/presentationml/2006/main">
  <p:tag name="KSO_WM_BEAUTIFY_FLAG" val=""/>
</p:tagLst>
</file>

<file path=ppt/tags/tag612.xml><?xml version="1.0" encoding="utf-8"?>
<p:tagLst xmlns:p="http://schemas.openxmlformats.org/presentationml/2006/main">
  <p:tag name="KSO_WM_BEAUTIFY_FLAG" val=""/>
</p:tagLst>
</file>

<file path=ppt/tags/tag613.xml><?xml version="1.0" encoding="utf-8"?>
<p:tagLst xmlns:p="http://schemas.openxmlformats.org/presentationml/2006/main">
  <p:tag name="KSO_WM_BEAUTIFY_FLAG" val=""/>
</p:tagLst>
</file>

<file path=ppt/tags/tag614.xml><?xml version="1.0" encoding="utf-8"?>
<p:tagLst xmlns:p="http://schemas.openxmlformats.org/presentationml/2006/main">
  <p:tag name="KSO_WM_BEAUTIFY_FLAG" val=""/>
</p:tagLst>
</file>

<file path=ppt/tags/tag615.xml><?xml version="1.0" encoding="utf-8"?>
<p:tagLst xmlns:p="http://schemas.openxmlformats.org/presentationml/2006/main">
  <p:tag name="KSO_WM_BEAUTIFY_FLAG" val=""/>
</p:tagLst>
</file>

<file path=ppt/tags/tag616.xml><?xml version="1.0" encoding="utf-8"?>
<p:tagLst xmlns:p="http://schemas.openxmlformats.org/presentationml/2006/main">
  <p:tag name="KSO_WM_BEAUTIFY_FLAG" val=""/>
</p:tagLst>
</file>

<file path=ppt/tags/tag617.xml><?xml version="1.0" encoding="utf-8"?>
<p:tagLst xmlns:p="http://schemas.openxmlformats.org/presentationml/2006/main">
  <p:tag name="KSO_WM_BEAUTIFY_FLAG" val=""/>
</p:tagLst>
</file>

<file path=ppt/tags/tag618.xml><?xml version="1.0" encoding="utf-8"?>
<p:tagLst xmlns:p="http://schemas.openxmlformats.org/presentationml/2006/main">
  <p:tag name="KSO_WM_BEAUTIFY_FLAG" val=""/>
</p:tagLst>
</file>

<file path=ppt/tags/tag619.xml><?xml version="1.0" encoding="utf-8"?>
<p:tagLst xmlns:p="http://schemas.openxmlformats.org/presentationml/2006/main">
  <p:tag name="KSO_WM_BEAUTIFY_FLAG" val="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176"/>
  <p:tag name="KSO_WM_TEMPLATE_MASTER_TYPE" val="0"/>
  <p:tag name="KSO_WM_TEMPLATE_COLOR_TYPE" val="1"/>
  <p:tag name="KSO_WM_UNIT_SHOW_EDIT_AREA_INDICATION" val="1"/>
</p:tagLst>
</file>

<file path=ppt/tags/tag620.xml><?xml version="1.0" encoding="utf-8"?>
<p:tagLst xmlns:p="http://schemas.openxmlformats.org/presentationml/2006/main">
  <p:tag name="KSO_WM_BEAUTIFY_FLAG" val=""/>
</p:tagLst>
</file>

<file path=ppt/tags/tag621.xml><?xml version="1.0" encoding="utf-8"?>
<p:tagLst xmlns:p="http://schemas.openxmlformats.org/presentationml/2006/main">
  <p:tag name="KSO_WM_BEAUTIFY_FLAG" val=""/>
</p:tagLst>
</file>

<file path=ppt/tags/tag622.xml><?xml version="1.0" encoding="utf-8"?>
<p:tagLst xmlns:p="http://schemas.openxmlformats.org/presentationml/2006/main">
  <p:tag name="KSO_WM_BEAUTIFY_FLAG" val=""/>
</p:tagLst>
</file>

<file path=ppt/tags/tag623.xml><?xml version="1.0" encoding="utf-8"?>
<p:tagLst xmlns:p="http://schemas.openxmlformats.org/presentationml/2006/main">
  <p:tag name="KSO_WM_BEAUTIFY_FLAG" val=""/>
</p:tagLst>
</file>

<file path=ppt/tags/tag624.xml><?xml version="1.0" encoding="utf-8"?>
<p:tagLst xmlns:p="http://schemas.openxmlformats.org/presentationml/2006/main">
  <p:tag name="KSO_WM_BEAUTIFY_FLAG" val=""/>
</p:tagLst>
</file>

<file path=ppt/tags/tag625.xml><?xml version="1.0" encoding="utf-8"?>
<p:tagLst xmlns:p="http://schemas.openxmlformats.org/presentationml/2006/main">
  <p:tag name="KSO_WM_BEAUTIFY_FLAG" val=""/>
</p:tagLst>
</file>

<file path=ppt/tags/tag626.xml><?xml version="1.0" encoding="utf-8"?>
<p:tagLst xmlns:p="http://schemas.openxmlformats.org/presentationml/2006/main">
  <p:tag name="KSO_WM_BEAUTIFY_FLAG" val=""/>
</p:tagLst>
</file>

<file path=ppt/tags/tag627.xml><?xml version="1.0" encoding="utf-8"?>
<p:tagLst xmlns:p="http://schemas.openxmlformats.org/presentationml/2006/main">
  <p:tag name="KSO_WM_BEAUTIFY_FLAG" val=""/>
</p:tagLst>
</file>

<file path=ppt/tags/tag628.xml><?xml version="1.0" encoding="utf-8"?>
<p:tagLst xmlns:p="http://schemas.openxmlformats.org/presentationml/2006/main">
  <p:tag name="KSO_WM_BEAUTIFY_FLAG" val=""/>
</p:tagLst>
</file>

<file path=ppt/tags/tag629.xml><?xml version="1.0" encoding="utf-8"?>
<p:tagLst xmlns:p="http://schemas.openxmlformats.org/presentationml/2006/main">
  <p:tag name="KSO_WM_BEAUTIFY_FLAG" val=""/>
</p:tagLst>
</file>

<file path=ppt/tags/tag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1*i*1"/>
  <p:tag name="KSO_WM_UNIT_LAYERLEVEL" val="1"/>
  <p:tag name="KSO_WM_TAG_VERSION" val="1.0"/>
  <p:tag name="KSO_WM_BEAUTIFY_FLAG" val="#wm#"/>
  <p:tag name="KSO_WM_SLIDE_BACKGROUND_MASK_FLAG" val="1"/>
</p:tagLst>
</file>

<file path=ppt/tags/tag630.xml><?xml version="1.0" encoding="utf-8"?>
<p:tagLst xmlns:p="http://schemas.openxmlformats.org/presentationml/2006/main">
  <p:tag name="KSO_WM_BEAUTIFY_FLAG" val=""/>
</p:tagLst>
</file>

<file path=ppt/tags/tag631.xml><?xml version="1.0" encoding="utf-8"?>
<p:tagLst xmlns:p="http://schemas.openxmlformats.org/presentationml/2006/main">
  <p:tag name="KSO_WM_BEAUTIFY_FLAG" val=""/>
</p:tagLst>
</file>

<file path=ppt/tags/tag632.xml><?xml version="1.0" encoding="utf-8"?>
<p:tagLst xmlns:p="http://schemas.openxmlformats.org/presentationml/2006/main">
  <p:tag name="KSO_WM_BEAUTIFY_FLAG" val=""/>
</p:tagLst>
</file>

<file path=ppt/tags/tag633.xml><?xml version="1.0" encoding="utf-8"?>
<p:tagLst xmlns:p="http://schemas.openxmlformats.org/presentationml/2006/main">
  <p:tag name="KSO_WM_BEAUTIFY_FLAG" val=""/>
</p:tagLst>
</file>

<file path=ppt/tags/tag634.xml><?xml version="1.0" encoding="utf-8"?>
<p:tagLst xmlns:p="http://schemas.openxmlformats.org/presentationml/2006/main">
  <p:tag name="KSO_WM_BEAUTIFY_FLAG" val=""/>
</p:tagLst>
</file>

<file path=ppt/tags/tag635.xml><?xml version="1.0" encoding="utf-8"?>
<p:tagLst xmlns:p="http://schemas.openxmlformats.org/presentationml/2006/main">
  <p:tag name="KSO_WM_BEAUTIFY_FLAG" val=""/>
</p:tagLst>
</file>

<file path=ppt/tags/tag636.xml><?xml version="1.0" encoding="utf-8"?>
<p:tagLst xmlns:p="http://schemas.openxmlformats.org/presentationml/2006/main">
  <p:tag name="KSO_WM_BEAUTIFY_FLAG" val=""/>
</p:tagLst>
</file>

<file path=ppt/tags/tag637.xml><?xml version="1.0" encoding="utf-8"?>
<p:tagLst xmlns:p="http://schemas.openxmlformats.org/presentationml/2006/main">
  <p:tag name="KSO_WM_BEAUTIFY_FLAG" val=""/>
</p:tagLst>
</file>

<file path=ppt/tags/tag638.xml><?xml version="1.0" encoding="utf-8"?>
<p:tagLst xmlns:p="http://schemas.openxmlformats.org/presentationml/2006/main">
  <p:tag name="KSO_WM_BEAUTIFY_FLAG" val=""/>
</p:tagLst>
</file>

<file path=ppt/tags/tag639.xml><?xml version="1.0" encoding="utf-8"?>
<p:tagLst xmlns:p="http://schemas.openxmlformats.org/presentationml/2006/main">
  <p:tag name="KSO_WM_BEAUTIFY_FLAG" val=""/>
</p:tagLst>
</file>

<file path=ppt/tags/tag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_1*i*2"/>
  <p:tag name="KSO_WM_UNIT_LAYERLEVEL" val="1"/>
  <p:tag name="KSO_WM_TAG_VERSION" val="1.0"/>
  <p:tag name="KSO_WM_BEAUTIFY_FLAG" val="#wm#"/>
  <p:tag name="KSO_WM_SLIDE_BACKGROUND_MASK_FLAG" val="1"/>
</p:tagLst>
</file>

<file path=ppt/tags/tag640.xml><?xml version="1.0" encoding="utf-8"?>
<p:tagLst xmlns:p="http://schemas.openxmlformats.org/presentationml/2006/main">
  <p:tag name="KSO_WM_BEAUTIFY_FLAG" val=""/>
</p:tagLst>
</file>

<file path=ppt/tags/tag641.xml><?xml version="1.0" encoding="utf-8"?>
<p:tagLst xmlns:p="http://schemas.openxmlformats.org/presentationml/2006/main">
  <p:tag name="KSO_WM_BEAUTIFY_FLAG" val=""/>
</p:tagLst>
</file>

<file path=ppt/tags/tag642.xml><?xml version="1.0" encoding="utf-8"?>
<p:tagLst xmlns:p="http://schemas.openxmlformats.org/presentationml/2006/main">
  <p:tag name="KSO_WM_BEAUTIFY_FLAG" val=""/>
</p:tagLst>
</file>

<file path=ppt/tags/tag643.xml><?xml version="1.0" encoding="utf-8"?>
<p:tagLst xmlns:p="http://schemas.openxmlformats.org/presentationml/2006/main">
  <p:tag name="KSO_WM_BEAUTIFY_FLAG" val=""/>
</p:tagLst>
</file>

<file path=ppt/tags/tag644.xml><?xml version="1.0" encoding="utf-8"?>
<p:tagLst xmlns:p="http://schemas.openxmlformats.org/presentationml/2006/main">
  <p:tag name="KSO_WM_BEAUTIFY_FLAG" val=""/>
</p:tagLst>
</file>

<file path=ppt/tags/tag645.xml><?xml version="1.0" encoding="utf-8"?>
<p:tagLst xmlns:p="http://schemas.openxmlformats.org/presentationml/2006/main">
  <p:tag name="KSO_WM_BEAUTIFY_FLAG" val=""/>
</p:tagLst>
</file>

<file path=ppt/tags/tag646.xml><?xml version="1.0" encoding="utf-8"?>
<p:tagLst xmlns:p="http://schemas.openxmlformats.org/presentationml/2006/main">
  <p:tag name="KSO_WM_BEAUTIFY_FLAG" val=""/>
</p:tagLst>
</file>

<file path=ppt/tags/tag647.xml><?xml version="1.0" encoding="utf-8"?>
<p:tagLst xmlns:p="http://schemas.openxmlformats.org/presentationml/2006/main">
  <p:tag name="KSO_WM_BEAUTIFY_FLAG" val=""/>
</p:tagLst>
</file>

<file path=ppt/tags/tag648.xml><?xml version="1.0" encoding="utf-8"?>
<p:tagLst xmlns:p="http://schemas.openxmlformats.org/presentationml/2006/main">
  <p:tag name="KSO_WM_BEAUTIFY_FLAG" val=""/>
</p:tagLst>
</file>

<file path=ppt/tags/tag649.xml><?xml version="1.0" encoding="utf-8"?>
<p:tagLst xmlns:p="http://schemas.openxmlformats.org/presentationml/2006/main">
  <p:tag name="KSO_WM_BEAUTIFY_FLAG" val=""/>
</p:tagLst>
</file>

<file path=ppt/tags/tag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_1*i*3"/>
  <p:tag name="KSO_WM_UNIT_LAYERLEVEL" val="1"/>
  <p:tag name="KSO_WM_TAG_VERSION" val="1.0"/>
  <p:tag name="KSO_WM_BEAUTIFY_FLAG" val="#wm#"/>
  <p:tag name="KSO_WM_SLIDE_BACKGROUND_MASK_FLAG" val="1"/>
</p:tagLst>
</file>

<file path=ppt/tags/tag650.xml><?xml version="1.0" encoding="utf-8"?>
<p:tagLst xmlns:p="http://schemas.openxmlformats.org/presentationml/2006/main">
  <p:tag name="KSO_WM_BEAUTIFY_FLAG" val=""/>
</p:tagLst>
</file>

<file path=ppt/tags/tag651.xml><?xml version="1.0" encoding="utf-8"?>
<p:tagLst xmlns:p="http://schemas.openxmlformats.org/presentationml/2006/main">
  <p:tag name="KSO_WM_BEAUTIFY_FLAG" val=""/>
</p:tagLst>
</file>

<file path=ppt/tags/tag652.xml><?xml version="1.0" encoding="utf-8"?>
<p:tagLst xmlns:p="http://schemas.openxmlformats.org/presentationml/2006/main">
  <p:tag name="KSO_WM_BEAUTIFY_FLAG" val=""/>
</p:tagLst>
</file>

<file path=ppt/tags/tag653.xml><?xml version="1.0" encoding="utf-8"?>
<p:tagLst xmlns:p="http://schemas.openxmlformats.org/presentationml/2006/main">
  <p:tag name="KSO_WM_BEAUTIFY_FLAG" val=""/>
</p:tagLst>
</file>

<file path=ppt/tags/tag654.xml><?xml version="1.0" encoding="utf-8"?>
<p:tagLst xmlns:p="http://schemas.openxmlformats.org/presentationml/2006/main">
  <p:tag name="KSO_WM_BEAUTIFY_FLAG" val=""/>
</p:tagLst>
</file>

<file path=ppt/tags/tag655.xml><?xml version="1.0" encoding="utf-8"?>
<p:tagLst xmlns:p="http://schemas.openxmlformats.org/presentationml/2006/main">
  <p:tag name="KSO_WM_BEAUTIFY_FLAG" val=""/>
</p:tagLst>
</file>

<file path=ppt/tags/tag656.xml><?xml version="1.0" encoding="utf-8"?>
<p:tagLst xmlns:p="http://schemas.openxmlformats.org/presentationml/2006/main">
  <p:tag name="KSO_WM_BEAUTIFY_FLAG" val=""/>
</p:tagLst>
</file>

<file path=ppt/tags/tag657.xml><?xml version="1.0" encoding="utf-8"?>
<p:tagLst xmlns:p="http://schemas.openxmlformats.org/presentationml/2006/main">
  <p:tag name="KSO_WM_BEAUTIFY_FLAG" val=""/>
</p:tagLst>
</file>

<file path=ppt/tags/tag658.xml><?xml version="1.0" encoding="utf-8"?>
<p:tagLst xmlns:p="http://schemas.openxmlformats.org/presentationml/2006/main">
  <p:tag name="KSO_WM_BEAUTIFY_FLAG" val=""/>
</p:tagLst>
</file>

<file path=ppt/tags/tag659.xml><?xml version="1.0" encoding="utf-8"?>
<p:tagLst xmlns:p="http://schemas.openxmlformats.org/presentationml/2006/main">
  <p:tag name="KSO_WM_BEAUTIFY_FLAG" val=""/>
</p:tagLst>
</file>

<file path=ppt/tags/tag66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60.xml><?xml version="1.0" encoding="utf-8"?>
<p:tagLst xmlns:p="http://schemas.openxmlformats.org/presentationml/2006/main">
  <p:tag name="KSO_WM_BEAUTIFY_FLAG" val=""/>
</p:tagLst>
</file>

<file path=ppt/tags/tag661.xml><?xml version="1.0" encoding="utf-8"?>
<p:tagLst xmlns:p="http://schemas.openxmlformats.org/presentationml/2006/main">
  <p:tag name="KSO_WM_BEAUTIFY_FLAG" val=""/>
</p:tagLst>
</file>

<file path=ppt/tags/tag662.xml><?xml version="1.0" encoding="utf-8"?>
<p:tagLst xmlns:p="http://schemas.openxmlformats.org/presentationml/2006/main">
  <p:tag name="KSO_WM_BEAUTIFY_FLAG" val=""/>
</p:tagLst>
</file>

<file path=ppt/tags/tag663.xml><?xml version="1.0" encoding="utf-8"?>
<p:tagLst xmlns:p="http://schemas.openxmlformats.org/presentationml/2006/main">
  <p:tag name="KSO_WM_BEAUTIFY_FLAG" val=""/>
</p:tagLst>
</file>

<file path=ppt/tags/tag664.xml><?xml version="1.0" encoding="utf-8"?>
<p:tagLst xmlns:p="http://schemas.openxmlformats.org/presentationml/2006/main">
  <p:tag name="KSO_WM_BEAUTIFY_FLAG" val=""/>
</p:tagLst>
</file>

<file path=ppt/tags/tag665.xml><?xml version="1.0" encoding="utf-8"?>
<p:tagLst xmlns:p="http://schemas.openxmlformats.org/presentationml/2006/main">
  <p:tag name="KSO_WM_BEAUTIFY_FLAG" val=""/>
</p:tagLst>
</file>

<file path=ppt/tags/tag666.xml><?xml version="1.0" encoding="utf-8"?>
<p:tagLst xmlns:p="http://schemas.openxmlformats.org/presentationml/2006/main">
  <p:tag name="KSO_WM_BEAUTIFY_FLAG" val=""/>
</p:tagLst>
</file>

<file path=ppt/tags/tag667.xml><?xml version="1.0" encoding="utf-8"?>
<p:tagLst xmlns:p="http://schemas.openxmlformats.org/presentationml/2006/main">
  <p:tag name="KSO_WM_BEAUTIFY_FLAG" val=""/>
</p:tagLst>
</file>

<file path=ppt/tags/tag668.xml><?xml version="1.0" encoding="utf-8"?>
<p:tagLst xmlns:p="http://schemas.openxmlformats.org/presentationml/2006/main">
  <p:tag name="KSO_WM_BEAUTIFY_FLAG" val=""/>
</p:tagLst>
</file>

<file path=ppt/tags/tag669.xml><?xml version="1.0" encoding="utf-8"?>
<p:tagLst xmlns:p="http://schemas.openxmlformats.org/presentationml/2006/main">
  <p:tag name="KSO_WM_BEAUTIFY_FLAG" val=""/>
</p:tagLst>
</file>

<file path=ppt/tags/tag67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70.xml><?xml version="1.0" encoding="utf-8"?>
<p:tagLst xmlns:p="http://schemas.openxmlformats.org/presentationml/2006/main">
  <p:tag name="KSO_WM_BEAUTIFY_FLAG" val=""/>
</p:tagLst>
</file>

<file path=ppt/tags/tag671.xml><?xml version="1.0" encoding="utf-8"?>
<p:tagLst xmlns:p="http://schemas.openxmlformats.org/presentationml/2006/main">
  <p:tag name="KSO_WM_BEAUTIFY_FLAG" val=""/>
</p:tagLst>
</file>

<file path=ppt/tags/tag672.xml><?xml version="1.0" encoding="utf-8"?>
<p:tagLst xmlns:p="http://schemas.openxmlformats.org/presentationml/2006/main">
  <p:tag name="KSO_WM_BEAUTIFY_FLAG" val=""/>
</p:tagLst>
</file>

<file path=ppt/tags/tag673.xml><?xml version="1.0" encoding="utf-8"?>
<p:tagLst xmlns:p="http://schemas.openxmlformats.org/presentationml/2006/main">
  <p:tag name="KSO_WM_BEAUTIFY_FLAG" val=""/>
</p:tagLst>
</file>

<file path=ppt/tags/tag674.xml><?xml version="1.0" encoding="utf-8"?>
<p:tagLst xmlns:p="http://schemas.openxmlformats.org/presentationml/2006/main">
  <p:tag name="KSO_WM_BEAUTIFY_FLAG" val=""/>
</p:tagLst>
</file>

<file path=ppt/tags/tag675.xml><?xml version="1.0" encoding="utf-8"?>
<p:tagLst xmlns:p="http://schemas.openxmlformats.org/presentationml/2006/main">
  <p:tag name="KSO_WM_BEAUTIFY_FLAG" val=""/>
</p:tagLst>
</file>

<file path=ppt/tags/tag676.xml><?xml version="1.0" encoding="utf-8"?>
<p:tagLst xmlns:p="http://schemas.openxmlformats.org/presentationml/2006/main">
  <p:tag name="KSO_WM_BEAUTIFY_FLAG" val=""/>
</p:tagLst>
</file>

<file path=ppt/tags/tag677.xml><?xml version="1.0" encoding="utf-8"?>
<p:tagLst xmlns:p="http://schemas.openxmlformats.org/presentationml/2006/main">
  <p:tag name="KSO_WM_BEAUTIFY_FLAG" val=""/>
</p:tagLst>
</file>

<file path=ppt/tags/tag678.xml><?xml version="1.0" encoding="utf-8"?>
<p:tagLst xmlns:p="http://schemas.openxmlformats.org/presentationml/2006/main">
  <p:tag name="KSO_WM_BEAUTIFY_FLAG" val=""/>
</p:tagLst>
</file>

<file path=ppt/tags/tag679.xml><?xml version="1.0" encoding="utf-8"?>
<p:tagLst xmlns:p="http://schemas.openxmlformats.org/presentationml/2006/main">
  <p:tag name="KSO_WM_BEAUTIFY_FLAG" val=""/>
</p:tagLst>
</file>

<file path=ppt/tags/tag68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80.xml><?xml version="1.0" encoding="utf-8"?>
<p:tagLst xmlns:p="http://schemas.openxmlformats.org/presentationml/2006/main">
  <p:tag name="KSO_WM_BEAUTIFY_FLAG" val=""/>
</p:tagLst>
</file>

<file path=ppt/tags/tag681.xml><?xml version="1.0" encoding="utf-8"?>
<p:tagLst xmlns:p="http://schemas.openxmlformats.org/presentationml/2006/main">
  <p:tag name="KSO_WM_BEAUTIFY_FLAG" val=""/>
</p:tagLst>
</file>

<file path=ppt/tags/tag682.xml><?xml version="1.0" encoding="utf-8"?>
<p:tagLst xmlns:p="http://schemas.openxmlformats.org/presentationml/2006/main">
  <p:tag name="KSO_WM_BEAUTIFY_FLAG" val=""/>
</p:tagLst>
</file>

<file path=ppt/tags/tag683.xml><?xml version="1.0" encoding="utf-8"?>
<p:tagLst xmlns:p="http://schemas.openxmlformats.org/presentationml/2006/main">
  <p:tag name="KSO_WM_BEAUTIFY_FLAG" val=""/>
</p:tagLst>
</file>

<file path=ppt/tags/tag684.xml><?xml version="1.0" encoding="utf-8"?>
<p:tagLst xmlns:p="http://schemas.openxmlformats.org/presentationml/2006/main">
  <p:tag name="KSO_WM_BEAUTIFY_FLAG" val=""/>
</p:tagLst>
</file>

<file path=ppt/tags/tag685.xml><?xml version="1.0" encoding="utf-8"?>
<p:tagLst xmlns:p="http://schemas.openxmlformats.org/presentationml/2006/main">
  <p:tag name="KSO_WM_BEAUTIFY_FLAG" val=""/>
</p:tagLst>
</file>

<file path=ppt/tags/tag686.xml><?xml version="1.0" encoding="utf-8"?>
<p:tagLst xmlns:p="http://schemas.openxmlformats.org/presentationml/2006/main">
  <p:tag name="KSO_WM_BEAUTIFY_FLAG" val=""/>
</p:tagLst>
</file>

<file path=ppt/tags/tag687.xml><?xml version="1.0" encoding="utf-8"?>
<p:tagLst xmlns:p="http://schemas.openxmlformats.org/presentationml/2006/main">
  <p:tag name="KSO_WM_BEAUTIFY_FLAG" val=""/>
</p:tagLst>
</file>

<file path=ppt/tags/tag688.xml><?xml version="1.0" encoding="utf-8"?>
<p:tagLst xmlns:p="http://schemas.openxmlformats.org/presentationml/2006/main">
  <p:tag name="KSO_WM_BEAUTIFY_FLAG" val=""/>
</p:tagLst>
</file>

<file path=ppt/tags/tag689.xml><?xml version="1.0" encoding="utf-8"?>
<p:tagLst xmlns:p="http://schemas.openxmlformats.org/presentationml/2006/main">
  <p:tag name="KSO_WM_BEAUTIFY_FLAG" val=""/>
</p:tagLst>
</file>

<file path=ppt/tags/tag69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90.xml><?xml version="1.0" encoding="utf-8"?>
<p:tagLst xmlns:p="http://schemas.openxmlformats.org/presentationml/2006/main">
  <p:tag name="KSO_WM_BEAUTIFY_FLAG" val=""/>
</p:tagLst>
</file>

<file path=ppt/tags/tag691.xml><?xml version="1.0" encoding="utf-8"?>
<p:tagLst xmlns:p="http://schemas.openxmlformats.org/presentationml/2006/main">
  <p:tag name="KSO_WM_BEAUTIFY_FLAG" val=""/>
</p:tagLst>
</file>

<file path=ppt/tags/tag692.xml><?xml version="1.0" encoding="utf-8"?>
<p:tagLst xmlns:p="http://schemas.openxmlformats.org/presentationml/2006/main">
  <p:tag name="KSO_WM_BEAUTIFY_FLAG" val=""/>
</p:tagLst>
</file>

<file path=ppt/tags/tag693.xml><?xml version="1.0" encoding="utf-8"?>
<p:tagLst xmlns:p="http://schemas.openxmlformats.org/presentationml/2006/main">
  <p:tag name="KSO_WM_BEAUTIFY_FLAG" val=""/>
</p:tagLst>
</file>

<file path=ppt/tags/tag694.xml><?xml version="1.0" encoding="utf-8"?>
<p:tagLst xmlns:p="http://schemas.openxmlformats.org/presentationml/2006/main">
  <p:tag name="KSO_WM_BEAUTIFY_FLAG" val=""/>
</p:tagLst>
</file>

<file path=ppt/tags/tag695.xml><?xml version="1.0" encoding="utf-8"?>
<p:tagLst xmlns:p="http://schemas.openxmlformats.org/presentationml/2006/main">
  <p:tag name="KSO_WM_BEAUTIFY_FLAG" val=""/>
</p:tagLst>
</file>

<file path=ppt/tags/tag696.xml><?xml version="1.0" encoding="utf-8"?>
<p:tagLst xmlns:p="http://schemas.openxmlformats.org/presentationml/2006/main">
  <p:tag name="KSO_WM_BEAUTIFY_FLAG" val=""/>
</p:tagLst>
</file>

<file path=ppt/tags/tag697.xml><?xml version="1.0" encoding="utf-8"?>
<p:tagLst xmlns:p="http://schemas.openxmlformats.org/presentationml/2006/main">
  <p:tag name="KSO_WM_BEAUTIFY_FLAG" val=""/>
</p:tagLst>
</file>

<file path=ppt/tags/tag698.xml><?xml version="1.0" encoding="utf-8"?>
<p:tagLst xmlns:p="http://schemas.openxmlformats.org/presentationml/2006/main">
  <p:tag name="KSO_WM_BEAUTIFY_FLAG" val=""/>
</p:tagLst>
</file>

<file path=ppt/tags/tag699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0.xml><?xml version="1.0" encoding="utf-8"?>
<p:tagLst xmlns:p="http://schemas.openxmlformats.org/presentationml/2006/main">
  <p:tag name="KSO_WM_BEAUTIFY_FLAG" val=""/>
</p:tagLst>
</file>

<file path=ppt/tags/tag701.xml><?xml version="1.0" encoding="utf-8"?>
<p:tagLst xmlns:p="http://schemas.openxmlformats.org/presentationml/2006/main">
  <p:tag name="KSO_WM_BEAUTIFY_FLAG" val=""/>
</p:tagLst>
</file>

<file path=ppt/tags/tag702.xml><?xml version="1.0" encoding="utf-8"?>
<p:tagLst xmlns:p="http://schemas.openxmlformats.org/presentationml/2006/main">
  <p:tag name="KSO_WM_BEAUTIFY_FLAG" val=""/>
</p:tagLst>
</file>

<file path=ppt/tags/tag703.xml><?xml version="1.0" encoding="utf-8"?>
<p:tagLst xmlns:p="http://schemas.openxmlformats.org/presentationml/2006/main">
  <p:tag name="KSO_WM_BEAUTIFY_FLAG" val=""/>
</p:tagLst>
</file>

<file path=ppt/tags/tag704.xml><?xml version="1.0" encoding="utf-8"?>
<p:tagLst xmlns:p="http://schemas.openxmlformats.org/presentationml/2006/main">
  <p:tag name="KSO_WM_BEAUTIFY_FLAG" val=""/>
</p:tagLst>
</file>

<file path=ppt/tags/tag705.xml><?xml version="1.0" encoding="utf-8"?>
<p:tagLst xmlns:p="http://schemas.openxmlformats.org/presentationml/2006/main">
  <p:tag name="KSO_WM_BEAUTIFY_FLAG" val=""/>
</p:tagLst>
</file>

<file path=ppt/tags/tag706.xml><?xml version="1.0" encoding="utf-8"?>
<p:tagLst xmlns:p="http://schemas.openxmlformats.org/presentationml/2006/main">
  <p:tag name="KSO_WM_BEAUTIFY_FLAG" val=""/>
</p:tagLst>
</file>

<file path=ppt/tags/tag707.xml><?xml version="1.0" encoding="utf-8"?>
<p:tagLst xmlns:p="http://schemas.openxmlformats.org/presentationml/2006/main">
  <p:tag name="KSO_WM_BEAUTIFY_FLAG" val=""/>
</p:tagLst>
</file>

<file path=ppt/tags/tag708.xml><?xml version="1.0" encoding="utf-8"?>
<p:tagLst xmlns:p="http://schemas.openxmlformats.org/presentationml/2006/main">
  <p:tag name="KSO_WM_BEAUTIFY_FLAG" val=""/>
</p:tagLst>
</file>

<file path=ppt/tags/tag709.xml><?xml version="1.0" encoding="utf-8"?>
<p:tagLst xmlns:p="http://schemas.openxmlformats.org/presentationml/2006/main">
  <p:tag name="KSO_WM_BEAUTIFY_FLAG" val=""/>
</p:tagLst>
</file>

<file path=ppt/tags/tag71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10.xml><?xml version="1.0" encoding="utf-8"?>
<p:tagLst xmlns:p="http://schemas.openxmlformats.org/presentationml/2006/main">
  <p:tag name="KSO_WM_BEAUTIFY_FLAG" val=""/>
</p:tagLst>
</file>

<file path=ppt/tags/tag711.xml><?xml version="1.0" encoding="utf-8"?>
<p:tagLst xmlns:p="http://schemas.openxmlformats.org/presentationml/2006/main">
  <p:tag name="KSO_WM_BEAUTIFY_FLAG" val=""/>
</p:tagLst>
</file>

<file path=ppt/tags/tag712.xml><?xml version="1.0" encoding="utf-8"?>
<p:tagLst xmlns:p="http://schemas.openxmlformats.org/presentationml/2006/main">
  <p:tag name="KSO_WM_BEAUTIFY_FLAG" val=""/>
</p:tagLst>
</file>

<file path=ppt/tags/tag713.xml><?xml version="1.0" encoding="utf-8"?>
<p:tagLst xmlns:p="http://schemas.openxmlformats.org/presentationml/2006/main">
  <p:tag name="KSO_WM_BEAUTIFY_FLAG" val=""/>
</p:tagLst>
</file>

<file path=ppt/tags/tag714.xml><?xml version="1.0" encoding="utf-8"?>
<p:tagLst xmlns:p="http://schemas.openxmlformats.org/presentationml/2006/main">
  <p:tag name="KSO_WM_BEAUTIFY_FLAG" val=""/>
</p:tagLst>
</file>

<file path=ppt/tags/tag715.xml><?xml version="1.0" encoding="utf-8"?>
<p:tagLst xmlns:p="http://schemas.openxmlformats.org/presentationml/2006/main">
  <p:tag name="KSO_WM_BEAUTIFY_FLAG" val=""/>
</p:tagLst>
</file>

<file path=ppt/tags/tag716.xml><?xml version="1.0" encoding="utf-8"?>
<p:tagLst xmlns:p="http://schemas.openxmlformats.org/presentationml/2006/main">
  <p:tag name="KSO_WM_BEAUTIFY_FLAG" val=""/>
</p:tagLst>
</file>

<file path=ppt/tags/tag717.xml><?xml version="1.0" encoding="utf-8"?>
<p:tagLst xmlns:p="http://schemas.openxmlformats.org/presentationml/2006/main">
  <p:tag name="KSO_WM_BEAUTIFY_FLAG" val=""/>
</p:tagLst>
</file>

<file path=ppt/tags/tag718.xml><?xml version="1.0" encoding="utf-8"?>
<p:tagLst xmlns:p="http://schemas.openxmlformats.org/presentationml/2006/main">
  <p:tag name="KSO_WM_BEAUTIFY_FLAG" val=""/>
</p:tagLst>
</file>

<file path=ppt/tags/tag719.xml><?xml version="1.0" encoding="utf-8"?>
<p:tagLst xmlns:p="http://schemas.openxmlformats.org/presentationml/2006/main">
  <p:tag name="KSO_WM_BEAUTIFY_FLAG" val=""/>
</p:tagLst>
</file>

<file path=ppt/tags/tag72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20.xml><?xml version="1.0" encoding="utf-8"?>
<p:tagLst xmlns:p="http://schemas.openxmlformats.org/presentationml/2006/main">
  <p:tag name="KSO_WM_BEAUTIFY_FLAG" val=""/>
</p:tagLst>
</file>

<file path=ppt/tags/tag721.xml><?xml version="1.0" encoding="utf-8"?>
<p:tagLst xmlns:p="http://schemas.openxmlformats.org/presentationml/2006/main">
  <p:tag name="KSO_WM_BEAUTIFY_FLAG" val=""/>
</p:tagLst>
</file>

<file path=ppt/tags/tag722.xml><?xml version="1.0" encoding="utf-8"?>
<p:tagLst xmlns:p="http://schemas.openxmlformats.org/presentationml/2006/main">
  <p:tag name="KSO_WM_BEAUTIFY_FLAG" val=""/>
</p:tagLst>
</file>

<file path=ppt/tags/tag723.xml><?xml version="1.0" encoding="utf-8"?>
<p:tagLst xmlns:p="http://schemas.openxmlformats.org/presentationml/2006/main">
  <p:tag name="KSO_WM_BEAUTIFY_FLAG" val=""/>
</p:tagLst>
</file>

<file path=ppt/tags/tag724.xml><?xml version="1.0" encoding="utf-8"?>
<p:tagLst xmlns:p="http://schemas.openxmlformats.org/presentationml/2006/main">
  <p:tag name="KSO_WM_BEAUTIFY_FLAG" val=""/>
</p:tagLst>
</file>

<file path=ppt/tags/tag725.xml><?xml version="1.0" encoding="utf-8"?>
<p:tagLst xmlns:p="http://schemas.openxmlformats.org/presentationml/2006/main">
  <p:tag name="KSO_WM_BEAUTIFY_FLAG" val=""/>
</p:tagLst>
</file>

<file path=ppt/tags/tag726.xml><?xml version="1.0" encoding="utf-8"?>
<p:tagLst xmlns:p="http://schemas.openxmlformats.org/presentationml/2006/main">
  <p:tag name="KSO_WM_BEAUTIFY_FLAG" val=""/>
</p:tagLst>
</file>

<file path=ppt/tags/tag727.xml><?xml version="1.0" encoding="utf-8"?>
<p:tagLst xmlns:p="http://schemas.openxmlformats.org/presentationml/2006/main">
  <p:tag name="KSO_WM_BEAUTIFY_FLAG" val=""/>
</p:tagLst>
</file>

<file path=ppt/tags/tag728.xml><?xml version="1.0" encoding="utf-8"?>
<p:tagLst xmlns:p="http://schemas.openxmlformats.org/presentationml/2006/main">
  <p:tag name="KSO_WM_BEAUTIFY_FLAG" val=""/>
</p:tagLst>
</file>

<file path=ppt/tags/tag729.xml><?xml version="1.0" encoding="utf-8"?>
<p:tagLst xmlns:p="http://schemas.openxmlformats.org/presentationml/2006/main">
  <p:tag name="KSO_WM_BEAUTIFY_FLAG" val=""/>
</p:tagLst>
</file>

<file path=ppt/tags/tag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  <p:tag name="KSO_WM_SLIDE_BK_DARK_LIGHT" val="2"/>
</p:tagLst>
</file>

<file path=ppt/tags/tag730.xml><?xml version="1.0" encoding="utf-8"?>
<p:tagLst xmlns:p="http://schemas.openxmlformats.org/presentationml/2006/main">
  <p:tag name="KSO_WM_BEAUTIFY_FLAG" val=""/>
</p:tagLst>
</file>

<file path=ppt/tags/tag731.xml><?xml version="1.0" encoding="utf-8"?>
<p:tagLst xmlns:p="http://schemas.openxmlformats.org/presentationml/2006/main">
  <p:tag name="KSO_WM_BEAUTIFY_FLAG" val=""/>
</p:tagLst>
</file>

<file path=ppt/tags/tag732.xml><?xml version="1.0" encoding="utf-8"?>
<p:tagLst xmlns:p="http://schemas.openxmlformats.org/presentationml/2006/main">
  <p:tag name="KSO_WM_BEAUTIFY_FLAG" val=""/>
</p:tagLst>
</file>

<file path=ppt/tags/tag733.xml><?xml version="1.0" encoding="utf-8"?>
<p:tagLst xmlns:p="http://schemas.openxmlformats.org/presentationml/2006/main">
  <p:tag name="KSO_WM_BEAUTIFY_FLAG" val=""/>
</p:tagLst>
</file>

<file path=ppt/tags/tag734.xml><?xml version="1.0" encoding="utf-8"?>
<p:tagLst xmlns:p="http://schemas.openxmlformats.org/presentationml/2006/main">
  <p:tag name="KSO_WM_BEAUTIFY_FLAG" val=""/>
</p:tagLst>
</file>

<file path=ppt/tags/tag735.xml><?xml version="1.0" encoding="utf-8"?>
<p:tagLst xmlns:p="http://schemas.openxmlformats.org/presentationml/2006/main">
  <p:tag name="KSO_WM_BEAUTIFY_FLAG" val=""/>
</p:tagLst>
</file>

<file path=ppt/tags/tag736.xml><?xml version="1.0" encoding="utf-8"?>
<p:tagLst xmlns:p="http://schemas.openxmlformats.org/presentationml/2006/main">
  <p:tag name="KSO_WM_BEAUTIFY_FLAG" val=""/>
</p:tagLst>
</file>

<file path=ppt/tags/tag737.xml><?xml version="1.0" encoding="utf-8"?>
<p:tagLst xmlns:p="http://schemas.openxmlformats.org/presentationml/2006/main">
  <p:tag name="KSO_WM_BEAUTIFY_FLAG" val=""/>
</p:tagLst>
</file>

<file path=ppt/tags/tag738.xml><?xml version="1.0" encoding="utf-8"?>
<p:tagLst xmlns:p="http://schemas.openxmlformats.org/presentationml/2006/main">
  <p:tag name="KSO_WM_BEAUTIFY_FLAG" val=""/>
</p:tagLst>
</file>

<file path=ppt/tags/tag739.xml><?xml version="1.0" encoding="utf-8"?>
<p:tagLst xmlns:p="http://schemas.openxmlformats.org/presentationml/2006/main">
  <p:tag name="KSO_WM_BEAUTIFY_FLAG" val=""/>
</p:tagLst>
</file>

<file path=ppt/tags/tag74.xml><?xml version="1.0" encoding="utf-8"?>
<p:tagLst xmlns:p="http://schemas.openxmlformats.org/presentationml/2006/main"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40.xml><?xml version="1.0" encoding="utf-8"?>
<p:tagLst xmlns:p="http://schemas.openxmlformats.org/presentationml/2006/main">
  <p:tag name="KSO_WM_BEAUTIFY_FLAG" val=""/>
</p:tagLst>
</file>

<file path=ppt/tags/tag741.xml><?xml version="1.0" encoding="utf-8"?>
<p:tagLst xmlns:p="http://schemas.openxmlformats.org/presentationml/2006/main">
  <p:tag name="KSO_WM_BEAUTIFY_FLAG" val=""/>
</p:tagLst>
</file>

<file path=ppt/tags/tag742.xml><?xml version="1.0" encoding="utf-8"?>
<p:tagLst xmlns:p="http://schemas.openxmlformats.org/presentationml/2006/main">
  <p:tag name="KSO_WM_BEAUTIFY_FLAG" val=""/>
</p:tagLst>
</file>

<file path=ppt/tags/tag743.xml><?xml version="1.0" encoding="utf-8"?>
<p:tagLst xmlns:p="http://schemas.openxmlformats.org/presentationml/2006/main">
  <p:tag name="KSO_WM_BEAUTIFY_FLAG" val=""/>
</p:tagLst>
</file>

<file path=ppt/tags/tag744.xml><?xml version="1.0" encoding="utf-8"?>
<p:tagLst xmlns:p="http://schemas.openxmlformats.org/presentationml/2006/main">
  <p:tag name="KSO_WM_BEAUTIFY_FLAG" val=""/>
</p:tagLst>
</file>

<file path=ppt/tags/tag745.xml><?xml version="1.0" encoding="utf-8"?>
<p:tagLst xmlns:p="http://schemas.openxmlformats.org/presentationml/2006/main">
  <p:tag name="KSO_WM_BEAUTIFY_FLAG" val=""/>
</p:tagLst>
</file>

<file path=ppt/tags/tag746.xml><?xml version="1.0" encoding="utf-8"?>
<p:tagLst xmlns:p="http://schemas.openxmlformats.org/presentationml/2006/main">
  <p:tag name="KSO_WM_BEAUTIFY_FLAG" val=""/>
</p:tagLst>
</file>

<file path=ppt/tags/tag747.xml><?xml version="1.0" encoding="utf-8"?>
<p:tagLst xmlns:p="http://schemas.openxmlformats.org/presentationml/2006/main">
  <p:tag name="KSO_WM_BEAUTIFY_FLAG" val=""/>
</p:tagLst>
</file>

<file path=ppt/tags/tag748.xml><?xml version="1.0" encoding="utf-8"?>
<p:tagLst xmlns:p="http://schemas.openxmlformats.org/presentationml/2006/main">
  <p:tag name="KSO_WM_BEAUTIFY_FLAG" val=""/>
</p:tagLst>
</file>

<file path=ppt/tags/tag749.xml><?xml version="1.0" encoding="utf-8"?>
<p:tagLst xmlns:p="http://schemas.openxmlformats.org/presentationml/2006/main">
  <p:tag name="KSO_WM_BEAUTIFY_FLAG" val=""/>
</p:tagLst>
</file>

<file path=ppt/tags/tag75.xml><?xml version="1.0" encoding="utf-8"?>
<p:tagLst xmlns:p="http://schemas.openxmlformats.org/presentationml/2006/main"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50.xml><?xml version="1.0" encoding="utf-8"?>
<p:tagLst xmlns:p="http://schemas.openxmlformats.org/presentationml/2006/main">
  <p:tag name="KSO_WM_BEAUTIFY_FLAG" val=""/>
</p:tagLst>
</file>

<file path=ppt/tags/tag751.xml><?xml version="1.0" encoding="utf-8"?>
<p:tagLst xmlns:p="http://schemas.openxmlformats.org/presentationml/2006/main">
  <p:tag name="KSO_WM_BEAUTIFY_FLAG" val=""/>
</p:tagLst>
</file>

<file path=ppt/tags/tag752.xml><?xml version="1.0" encoding="utf-8"?>
<p:tagLst xmlns:p="http://schemas.openxmlformats.org/presentationml/2006/main">
  <p:tag name="KSO_WM_BEAUTIFY_FLAG" val=""/>
</p:tagLst>
</file>

<file path=ppt/tags/tag753.xml><?xml version="1.0" encoding="utf-8"?>
<p:tagLst xmlns:p="http://schemas.openxmlformats.org/presentationml/2006/main">
  <p:tag name="KSO_WM_BEAUTIFY_FLAG" val=""/>
</p:tagLst>
</file>

<file path=ppt/tags/tag754.xml><?xml version="1.0" encoding="utf-8"?>
<p:tagLst xmlns:p="http://schemas.openxmlformats.org/presentationml/2006/main">
  <p:tag name="KSO_WM_BEAUTIFY_FLAG" val=""/>
</p:tagLst>
</file>

<file path=ppt/tags/tag755.xml><?xml version="1.0" encoding="utf-8"?>
<p:tagLst xmlns:p="http://schemas.openxmlformats.org/presentationml/2006/main">
  <p:tag name="KSO_WM_BEAUTIFY_FLAG" val=""/>
</p:tagLst>
</file>

<file path=ppt/tags/tag756.xml><?xml version="1.0" encoding="utf-8"?>
<p:tagLst xmlns:p="http://schemas.openxmlformats.org/presentationml/2006/main">
  <p:tag name="KSO_WM_BEAUTIFY_FLAG" val=""/>
</p:tagLst>
</file>

<file path=ppt/tags/tag757.xml><?xml version="1.0" encoding="utf-8"?>
<p:tagLst xmlns:p="http://schemas.openxmlformats.org/presentationml/2006/main">
  <p:tag name="KSO_WM_BEAUTIFY_FLAG" val=""/>
</p:tagLst>
</file>

<file path=ppt/tags/tag758.xml><?xml version="1.0" encoding="utf-8"?>
<p:tagLst xmlns:p="http://schemas.openxmlformats.org/presentationml/2006/main">
  <p:tag name="KSO_WM_BEAUTIFY_FLAG" val=""/>
</p:tagLst>
</file>

<file path=ppt/tags/tag759.xml><?xml version="1.0" encoding="utf-8"?>
<p:tagLst xmlns:p="http://schemas.openxmlformats.org/presentationml/2006/main">
  <p:tag name="KSO_WM_BEAUTIFY_FLAG" val=""/>
</p:tagLst>
</file>

<file path=ppt/tags/tag76.xml><?xml version="1.0" encoding="utf-8"?>
<p:tagLst xmlns:p="http://schemas.openxmlformats.org/presentationml/2006/main"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60.xml><?xml version="1.0" encoding="utf-8"?>
<p:tagLst xmlns:p="http://schemas.openxmlformats.org/presentationml/2006/main">
  <p:tag name="KSO_WM_BEAUTIFY_FLAG" val=""/>
</p:tagLst>
</file>

<file path=ppt/tags/tag761.xml><?xml version="1.0" encoding="utf-8"?>
<p:tagLst xmlns:p="http://schemas.openxmlformats.org/presentationml/2006/main">
  <p:tag name="KSO_WM_BEAUTIFY_FLAG" val=""/>
</p:tagLst>
</file>

<file path=ppt/tags/tag762.xml><?xml version="1.0" encoding="utf-8"?>
<p:tagLst xmlns:p="http://schemas.openxmlformats.org/presentationml/2006/main">
  <p:tag name="KSO_WM_BEAUTIFY_FLAG" val=""/>
</p:tagLst>
</file>

<file path=ppt/tags/tag763.xml><?xml version="1.0" encoding="utf-8"?>
<p:tagLst xmlns:p="http://schemas.openxmlformats.org/presentationml/2006/main">
  <p:tag name="KSO_WM_BEAUTIFY_FLAG" val=""/>
</p:tagLst>
</file>

<file path=ppt/tags/tag764.xml><?xml version="1.0" encoding="utf-8"?>
<p:tagLst xmlns:p="http://schemas.openxmlformats.org/presentationml/2006/main">
  <p:tag name="KSO_WM_BEAUTIFY_FLAG" val=""/>
</p:tagLst>
</file>

<file path=ppt/tags/tag765.xml><?xml version="1.0" encoding="utf-8"?>
<p:tagLst xmlns:p="http://schemas.openxmlformats.org/presentationml/2006/main">
  <p:tag name="KSO_WM_BEAUTIFY_FLAG" val=""/>
</p:tagLst>
</file>

<file path=ppt/tags/tag766.xml><?xml version="1.0" encoding="utf-8"?>
<p:tagLst xmlns:p="http://schemas.openxmlformats.org/presentationml/2006/main">
  <p:tag name="KSO_WM_BEAUTIFY_FLAG" val=""/>
</p:tagLst>
</file>

<file path=ppt/tags/tag767.xml><?xml version="1.0" encoding="utf-8"?>
<p:tagLst xmlns:p="http://schemas.openxmlformats.org/presentationml/2006/main">
  <p:tag name="KSO_WM_BEAUTIFY_FLAG" val=""/>
</p:tagLst>
</file>

<file path=ppt/tags/tag768.xml><?xml version="1.0" encoding="utf-8"?>
<p:tagLst xmlns:p="http://schemas.openxmlformats.org/presentationml/2006/main">
  <p:tag name="KSO_WM_BEAUTIFY_FLAG" val=""/>
</p:tagLst>
</file>

<file path=ppt/tags/tag769.xml><?xml version="1.0" encoding="utf-8"?>
<p:tagLst xmlns:p="http://schemas.openxmlformats.org/presentationml/2006/main">
  <p:tag name="KSO_WM_BEAUTIFY_FLAG" val=""/>
</p:tagLst>
</file>

<file path=ppt/tags/tag77.xml><?xml version="1.0" encoding="utf-8"?>
<p:tagLst xmlns:p="http://schemas.openxmlformats.org/presentationml/2006/main"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70.xml><?xml version="1.0" encoding="utf-8"?>
<p:tagLst xmlns:p="http://schemas.openxmlformats.org/presentationml/2006/main">
  <p:tag name="KSO_WM_BEAUTIFY_FLAG" val=""/>
</p:tagLst>
</file>

<file path=ppt/tags/tag771.xml><?xml version="1.0" encoding="utf-8"?>
<p:tagLst xmlns:p="http://schemas.openxmlformats.org/presentationml/2006/main">
  <p:tag name="KSO_WM_BEAUTIFY_FLAG" val=""/>
</p:tagLst>
</file>

<file path=ppt/tags/tag772.xml><?xml version="1.0" encoding="utf-8"?>
<p:tagLst xmlns:p="http://schemas.openxmlformats.org/presentationml/2006/main">
  <p:tag name="KSO_WM_BEAUTIFY_FLAG" val=""/>
</p:tagLst>
</file>

<file path=ppt/tags/tag773.xml><?xml version="1.0" encoding="utf-8"?>
<p:tagLst xmlns:p="http://schemas.openxmlformats.org/presentationml/2006/main">
  <p:tag name="KSO_WM_BEAUTIFY_FLAG" val=""/>
</p:tagLst>
</file>

<file path=ppt/tags/tag774.xml><?xml version="1.0" encoding="utf-8"?>
<p:tagLst xmlns:p="http://schemas.openxmlformats.org/presentationml/2006/main">
  <p:tag name="KSO_WM_BEAUTIFY_FLAG" val=""/>
</p:tagLst>
</file>

<file path=ppt/tags/tag775.xml><?xml version="1.0" encoding="utf-8"?>
<p:tagLst xmlns:p="http://schemas.openxmlformats.org/presentationml/2006/main">
  <p:tag name="KSO_WM_BEAUTIFY_FLAG" val=""/>
</p:tagLst>
</file>

<file path=ppt/tags/tag776.xml><?xml version="1.0" encoding="utf-8"?>
<p:tagLst xmlns:p="http://schemas.openxmlformats.org/presentationml/2006/main">
  <p:tag name="KSO_WM_BEAUTIFY_FLAG" val=""/>
</p:tagLst>
</file>

<file path=ppt/tags/tag777.xml><?xml version="1.0" encoding="utf-8"?>
<p:tagLst xmlns:p="http://schemas.openxmlformats.org/presentationml/2006/main">
  <p:tag name="KSO_WM_BEAUTIFY_FLAG" val=""/>
</p:tagLst>
</file>

<file path=ppt/tags/tag778.xml><?xml version="1.0" encoding="utf-8"?>
<p:tagLst xmlns:p="http://schemas.openxmlformats.org/presentationml/2006/main">
  <p:tag name="KSO_WM_BEAUTIFY_FLAG" val=""/>
</p:tagLst>
</file>

<file path=ppt/tags/tag779.xml><?xml version="1.0" encoding="utf-8"?>
<p:tagLst xmlns:p="http://schemas.openxmlformats.org/presentationml/2006/main">
  <p:tag name="KSO_WM_BEAUTIFY_FLAG" val=""/>
</p:tagLst>
</file>

<file path=ppt/tags/tag78.xml><?xml version="1.0" encoding="utf-8"?>
<p:tagLst xmlns:p="http://schemas.openxmlformats.org/presentationml/2006/main"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80.xml><?xml version="1.0" encoding="utf-8"?>
<p:tagLst xmlns:p="http://schemas.openxmlformats.org/presentationml/2006/main">
  <p:tag name="KSO_WM_BEAUTIFY_FLAG" val=""/>
</p:tagLst>
</file>

<file path=ppt/tags/tag781.xml><?xml version="1.0" encoding="utf-8"?>
<p:tagLst xmlns:p="http://schemas.openxmlformats.org/presentationml/2006/main">
  <p:tag name="KSO_WM_BEAUTIFY_FLAG" val=""/>
</p:tagLst>
</file>

<file path=ppt/tags/tag782.xml><?xml version="1.0" encoding="utf-8"?>
<p:tagLst xmlns:p="http://schemas.openxmlformats.org/presentationml/2006/main">
  <p:tag name="KSO_WM_BEAUTIFY_FLAG" val=""/>
</p:tagLst>
</file>

<file path=ppt/tags/tag783.xml><?xml version="1.0" encoding="utf-8"?>
<p:tagLst xmlns:p="http://schemas.openxmlformats.org/presentationml/2006/main">
  <p:tag name="KSO_WM_BEAUTIFY_FLAG" val=""/>
</p:tagLst>
</file>

<file path=ppt/tags/tag784.xml><?xml version="1.0" encoding="utf-8"?>
<p:tagLst xmlns:p="http://schemas.openxmlformats.org/presentationml/2006/main">
  <p:tag name="KSO_WM_BEAUTIFY_FLAG" val=""/>
</p:tagLst>
</file>

<file path=ppt/tags/tag785.xml><?xml version="1.0" encoding="utf-8"?>
<p:tagLst xmlns:p="http://schemas.openxmlformats.org/presentationml/2006/main">
  <p:tag name="KSO_WM_BEAUTIFY_FLAG" val=""/>
</p:tagLst>
</file>

<file path=ppt/tags/tag786.xml><?xml version="1.0" encoding="utf-8"?>
<p:tagLst xmlns:p="http://schemas.openxmlformats.org/presentationml/2006/main">
  <p:tag name="KSO_WM_BEAUTIFY_FLAG" val=""/>
</p:tagLst>
</file>

<file path=ppt/tags/tag787.xml><?xml version="1.0" encoding="utf-8"?>
<p:tagLst xmlns:p="http://schemas.openxmlformats.org/presentationml/2006/main">
  <p:tag name="KSO_WM_BEAUTIFY_FLAG" val=""/>
</p:tagLst>
</file>

<file path=ppt/tags/tag788.xml><?xml version="1.0" encoding="utf-8"?>
<p:tagLst xmlns:p="http://schemas.openxmlformats.org/presentationml/2006/main">
  <p:tag name="KSO_WM_BEAUTIFY_FLAG" val=""/>
</p:tagLst>
</file>

<file path=ppt/tags/tag789.xml><?xml version="1.0" encoding="utf-8"?>
<p:tagLst xmlns:p="http://schemas.openxmlformats.org/presentationml/2006/main">
  <p:tag name="KSO_WM_BEAUTIFY_FLAG" val="#wm#"/>
  <p:tag name="KSO_WM_TEMPLATE_CATEGORY" val="custom"/>
  <p:tag name="KSO_WM_TEMPLATE_INDEX" val="20203914"/>
</p:tagLst>
</file>

<file path=ppt/tags/tag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i*1"/>
  <p:tag name="KSO_WM_UNIT_LAYERLEVEL" val="1"/>
  <p:tag name="KSO_WM_TAG_VERSION" val="1.0"/>
  <p:tag name="KSO_WM_BEAUTIFY_FLAG" val="#wm#"/>
  <p:tag name="KSO_WM_UNIT_TYPE" val="i"/>
  <p:tag name="KSO_WM_UNIT_INDEX" val="1"/>
</p:tagLst>
</file>

<file path=ppt/tags/tag790.xml><?xml version="1.0" encoding="utf-8"?>
<p:tagLst xmlns:p="http://schemas.openxmlformats.org/presentationml/2006/main">
  <p:tag name="KSO_WM_BEAUTIFY_FLAG" val=""/>
</p:tagLst>
</file>

<file path=ppt/tags/tag791.xml><?xml version="1.0" encoding="utf-8"?>
<p:tagLst xmlns:p="http://schemas.openxmlformats.org/presentationml/2006/main">
  <p:tag name="KSO_WM_BEAUTIFY_FLAG" val=""/>
</p:tagLst>
</file>

<file path=ppt/tags/tag792.xml><?xml version="1.0" encoding="utf-8"?>
<p:tagLst xmlns:p="http://schemas.openxmlformats.org/presentationml/2006/main">
  <p:tag name="KSO_WM_BEAUTIFY_FLAG" val=""/>
</p:tagLst>
</file>

<file path=ppt/tags/tag793.xml><?xml version="1.0" encoding="utf-8"?>
<p:tagLst xmlns:p="http://schemas.openxmlformats.org/presentationml/2006/main">
  <p:tag name="KSO_WM_BEAUTIFY_FLAG" val=""/>
</p:tagLst>
</file>

<file path=ppt/tags/tag794.xml><?xml version="1.0" encoding="utf-8"?>
<p:tagLst xmlns:p="http://schemas.openxmlformats.org/presentationml/2006/main">
  <p:tag name="KSO_WM_BEAUTIFY_FLAG" val=""/>
</p:tagLst>
</file>

<file path=ppt/tags/tag795.xml><?xml version="1.0" encoding="utf-8"?>
<p:tagLst xmlns:p="http://schemas.openxmlformats.org/presentationml/2006/main">
  <p:tag name="KSO_WM_BEAUTIFY_FLAG" val=""/>
</p:tagLst>
</file>

<file path=ppt/tags/tag796.xml><?xml version="1.0" encoding="utf-8"?>
<p:tagLst xmlns:p="http://schemas.openxmlformats.org/presentationml/2006/main">
  <p:tag name="KSO_WM_BEAUTIFY_FLAG" val=""/>
</p:tagLst>
</file>

<file path=ppt/tags/tag797.xml><?xml version="1.0" encoding="utf-8"?>
<p:tagLst xmlns:p="http://schemas.openxmlformats.org/presentationml/2006/main">
  <p:tag name="KSO_WM_BEAUTIFY_FLAG" val=""/>
</p:tagLst>
</file>

<file path=ppt/tags/tag798.xml><?xml version="1.0" encoding="utf-8"?>
<p:tagLst xmlns:p="http://schemas.openxmlformats.org/presentationml/2006/main">
  <p:tag name="KSO_WM_BEAUTIFY_FLAG" val=""/>
</p:tagLst>
</file>

<file path=ppt/tags/tag799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i*2"/>
  <p:tag name="KSO_WM_UNIT_LAYERLEVEL" val="1"/>
  <p:tag name="KSO_WM_TAG_VERSION" val="1.0"/>
  <p:tag name="KSO_WM_BEAUTIFY_FLAG" val="#wm#"/>
  <p:tag name="KSO_WM_UNIT_TYPE" val="i"/>
  <p:tag name="KSO_WM_UNIT_INDEX" val="2"/>
</p:tagLst>
</file>

<file path=ppt/tags/tag800.xml><?xml version="1.0" encoding="utf-8"?>
<p:tagLst xmlns:p="http://schemas.openxmlformats.org/presentationml/2006/main">
  <p:tag name="KSO_WM_BEAUTIFY_FLAG" val=""/>
</p:tagLst>
</file>

<file path=ppt/tags/tag801.xml><?xml version="1.0" encoding="utf-8"?>
<p:tagLst xmlns:p="http://schemas.openxmlformats.org/presentationml/2006/main">
  <p:tag name="KSO_WM_BEAUTIFY_FLAG" val=""/>
</p:tagLst>
</file>

<file path=ppt/tags/tag802.xml><?xml version="1.0" encoding="utf-8"?>
<p:tagLst xmlns:p="http://schemas.openxmlformats.org/presentationml/2006/main">
  <p:tag name="KSO_WM_BEAUTIFY_FLAG" val=""/>
</p:tagLst>
</file>

<file path=ppt/tags/tag803.xml><?xml version="1.0" encoding="utf-8"?>
<p:tagLst xmlns:p="http://schemas.openxmlformats.org/presentationml/2006/main">
  <p:tag name="KSO_WM_BEAUTIFY_FLAG" val=""/>
</p:tagLst>
</file>

<file path=ppt/tags/tag804.xml><?xml version="1.0" encoding="utf-8"?>
<p:tagLst xmlns:p="http://schemas.openxmlformats.org/presentationml/2006/main">
  <p:tag name="KSO_WM_BEAUTIFY_FLAG" val=""/>
</p:tagLst>
</file>

<file path=ppt/tags/tag805.xml><?xml version="1.0" encoding="utf-8"?>
<p:tagLst xmlns:p="http://schemas.openxmlformats.org/presentationml/2006/main">
  <p:tag name="KSO_WM_BEAUTIFY_FLAG" val=""/>
</p:tagLst>
</file>

<file path=ppt/tags/tag806.xml><?xml version="1.0" encoding="utf-8"?>
<p:tagLst xmlns:p="http://schemas.openxmlformats.org/presentationml/2006/main">
  <p:tag name="KSO_WM_BEAUTIFY_FLAG" val=""/>
</p:tagLst>
</file>

<file path=ppt/tags/tag807.xml><?xml version="1.0" encoding="utf-8"?>
<p:tagLst xmlns:p="http://schemas.openxmlformats.org/presentationml/2006/main">
  <p:tag name="KSO_WM_BEAUTIFY_FLAG" val=""/>
</p:tagLst>
</file>

<file path=ppt/tags/tag808.xml><?xml version="1.0" encoding="utf-8"?>
<p:tagLst xmlns:p="http://schemas.openxmlformats.org/presentationml/2006/main">
  <p:tag name="KSO_WM_BEAUTIFY_FLAG" val=""/>
</p:tagLst>
</file>

<file path=ppt/tags/tag809.xml><?xml version="1.0" encoding="utf-8"?>
<p:tagLst xmlns:p="http://schemas.openxmlformats.org/presentationml/2006/main">
  <p:tag name="KSO_WM_BEAUTIFY_FLAG" val=""/>
</p:tagLst>
</file>

<file path=ppt/tags/tag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i*3"/>
  <p:tag name="KSO_WM_UNIT_LAYERLEVEL" val="1"/>
  <p:tag name="KSO_WM_TAG_VERSION" val="1.0"/>
  <p:tag name="KSO_WM_BEAUTIFY_FLAG" val="#wm#"/>
  <p:tag name="KSO_WM_UNIT_TYPE" val="i"/>
  <p:tag name="KSO_WM_UNIT_INDEX" val="3"/>
</p:tagLst>
</file>

<file path=ppt/tags/tag810.xml><?xml version="1.0" encoding="utf-8"?>
<p:tagLst xmlns:p="http://schemas.openxmlformats.org/presentationml/2006/main">
  <p:tag name="KSO_WM_BEAUTIFY_FLAG" val=""/>
</p:tagLst>
</file>

<file path=ppt/tags/tag811.xml><?xml version="1.0" encoding="utf-8"?>
<p:tagLst xmlns:p="http://schemas.openxmlformats.org/presentationml/2006/main">
  <p:tag name="KSO_WM_BEAUTIFY_FLAG" val=""/>
</p:tagLst>
</file>

<file path=ppt/tags/tag812.xml><?xml version="1.0" encoding="utf-8"?>
<p:tagLst xmlns:p="http://schemas.openxmlformats.org/presentationml/2006/main">
  <p:tag name="KSO_WM_BEAUTIFY_FLAG" val=""/>
</p:tagLst>
</file>

<file path=ppt/tags/tag813.xml><?xml version="1.0" encoding="utf-8"?>
<p:tagLst xmlns:p="http://schemas.openxmlformats.org/presentationml/2006/main">
  <p:tag name="KSO_WM_BEAUTIFY_FLAG" val=""/>
</p:tagLst>
</file>

<file path=ppt/tags/tag814.xml><?xml version="1.0" encoding="utf-8"?>
<p:tagLst xmlns:p="http://schemas.openxmlformats.org/presentationml/2006/main">
  <p:tag name="KSO_WM_BEAUTIFY_FLAG" val=""/>
</p:tagLst>
</file>

<file path=ppt/tags/tag815.xml><?xml version="1.0" encoding="utf-8"?>
<p:tagLst xmlns:p="http://schemas.openxmlformats.org/presentationml/2006/main">
  <p:tag name="KSO_WM_BEAUTIFY_FLAG" val=""/>
</p:tagLst>
</file>

<file path=ppt/tags/tag816.xml><?xml version="1.0" encoding="utf-8"?>
<p:tagLst xmlns:p="http://schemas.openxmlformats.org/presentationml/2006/main">
  <p:tag name="KSO_WM_BEAUTIFY_FLAG" val=""/>
</p:tagLst>
</file>

<file path=ppt/tags/tag817.xml><?xml version="1.0" encoding="utf-8"?>
<p:tagLst xmlns:p="http://schemas.openxmlformats.org/presentationml/2006/main">
  <p:tag name="KSO_WM_BEAUTIFY_FLAG" val=""/>
</p:tagLst>
</file>

<file path=ppt/tags/tag818.xml><?xml version="1.0" encoding="utf-8"?>
<p:tagLst xmlns:p="http://schemas.openxmlformats.org/presentationml/2006/main">
  <p:tag name="KSO_WM_BEAUTIFY_FLAG" val=""/>
</p:tagLst>
</file>

<file path=ppt/tags/tag819.xml><?xml version="1.0" encoding="utf-8"?>
<p:tagLst xmlns:p="http://schemas.openxmlformats.org/presentationml/2006/main">
  <p:tag name="KSO_WM_BEAUTIFY_FLAG" val=""/>
</p:tagLst>
</file>

<file path=ppt/tags/tag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820.xml><?xml version="1.0" encoding="utf-8"?>
<p:tagLst xmlns:p="http://schemas.openxmlformats.org/presentationml/2006/main">
  <p:tag name="KSO_WM_BEAUTIFY_FLAG" val=""/>
</p:tagLst>
</file>

<file path=ppt/tags/tag821.xml><?xml version="1.0" encoding="utf-8"?>
<p:tagLst xmlns:p="http://schemas.openxmlformats.org/presentationml/2006/main">
  <p:tag name="KSO_WM_BEAUTIFY_FLAG" val=""/>
</p:tagLst>
</file>

<file path=ppt/tags/tag822.xml><?xml version="1.0" encoding="utf-8"?>
<p:tagLst xmlns:p="http://schemas.openxmlformats.org/presentationml/2006/main">
  <p:tag name="KSO_WM_BEAUTIFY_FLAG" val=""/>
</p:tagLst>
</file>

<file path=ppt/tags/tag823.xml><?xml version="1.0" encoding="utf-8"?>
<p:tagLst xmlns:p="http://schemas.openxmlformats.org/presentationml/2006/main">
  <p:tag name="KSO_WM_BEAUTIFY_FLAG" val=""/>
</p:tagLst>
</file>

<file path=ppt/tags/tag824.xml><?xml version="1.0" encoding="utf-8"?>
<p:tagLst xmlns:p="http://schemas.openxmlformats.org/presentationml/2006/main">
  <p:tag name="KSO_WM_BEAUTIFY_FLAG" val=""/>
</p:tagLst>
</file>

<file path=ppt/tags/tag825.xml><?xml version="1.0" encoding="utf-8"?>
<p:tagLst xmlns:p="http://schemas.openxmlformats.org/presentationml/2006/main">
  <p:tag name="KSO_WM_BEAUTIFY_FLAG" val=""/>
</p:tagLst>
</file>

<file path=ppt/tags/tag826.xml><?xml version="1.0" encoding="utf-8"?>
<p:tagLst xmlns:p="http://schemas.openxmlformats.org/presentationml/2006/main">
  <p:tag name="KSO_WM_BEAUTIFY_FLAG" val=""/>
</p:tagLst>
</file>

<file path=ppt/tags/tag827.xml><?xml version="1.0" encoding="utf-8"?>
<p:tagLst xmlns:p="http://schemas.openxmlformats.org/presentationml/2006/main">
  <p:tag name="KSO_WM_BEAUTIFY_FLAG" val=""/>
</p:tagLst>
</file>

<file path=ppt/tags/tag828.xml><?xml version="1.0" encoding="utf-8"?>
<p:tagLst xmlns:p="http://schemas.openxmlformats.org/presentationml/2006/main">
  <p:tag name="KSO_WM_BEAUTIFY_FLAG" val=""/>
</p:tagLst>
</file>

<file path=ppt/tags/tag829.xml><?xml version="1.0" encoding="utf-8"?>
<p:tagLst xmlns:p="http://schemas.openxmlformats.org/presentationml/2006/main">
  <p:tag name="KSO_WM_BEAUTIFY_FLAG" val=""/>
</p:tagLst>
</file>

<file path=ppt/tags/tag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830.xml><?xml version="1.0" encoding="utf-8"?>
<p:tagLst xmlns:p="http://schemas.openxmlformats.org/presentationml/2006/main">
  <p:tag name="KSO_WM_BEAUTIFY_FLAG" val=""/>
</p:tagLst>
</file>

<file path=ppt/tags/tag831.xml><?xml version="1.0" encoding="utf-8"?>
<p:tagLst xmlns:p="http://schemas.openxmlformats.org/presentationml/2006/main">
  <p:tag name="KSO_WM_BEAUTIFY_FLAG" val=""/>
</p:tagLst>
</file>

<file path=ppt/tags/tag832.xml><?xml version="1.0" encoding="utf-8"?>
<p:tagLst xmlns:p="http://schemas.openxmlformats.org/presentationml/2006/main">
  <p:tag name="KSO_WM_BEAUTIFY_FLAG" val=""/>
</p:tagLst>
</file>

<file path=ppt/tags/tag833.xml><?xml version="1.0" encoding="utf-8"?>
<p:tagLst xmlns:p="http://schemas.openxmlformats.org/presentationml/2006/main">
  <p:tag name="KSO_WM_BEAUTIFY_FLAG" val=""/>
</p:tagLst>
</file>

<file path=ppt/tags/tag834.xml><?xml version="1.0" encoding="utf-8"?>
<p:tagLst xmlns:p="http://schemas.openxmlformats.org/presentationml/2006/main">
  <p:tag name="KSO_WM_BEAUTIFY_FLAG" val=""/>
</p:tagLst>
</file>

<file path=ppt/tags/tag835.xml><?xml version="1.0" encoding="utf-8"?>
<p:tagLst xmlns:p="http://schemas.openxmlformats.org/presentationml/2006/main">
  <p:tag name="KSO_WM_BEAUTIFY_FLAG" val=""/>
</p:tagLst>
</file>

<file path=ppt/tags/tag836.xml><?xml version="1.0" encoding="utf-8"?>
<p:tagLst xmlns:p="http://schemas.openxmlformats.org/presentationml/2006/main">
  <p:tag name="KSO_WM_BEAUTIFY_FLAG" val=""/>
</p:tagLst>
</file>

<file path=ppt/tags/tag837.xml><?xml version="1.0" encoding="utf-8"?>
<p:tagLst xmlns:p="http://schemas.openxmlformats.org/presentationml/2006/main">
  <p:tag name="KSO_WM_BEAUTIFY_FLAG" val=""/>
</p:tagLst>
</file>

<file path=ppt/tags/tag838.xml><?xml version="1.0" encoding="utf-8"?>
<p:tagLst xmlns:p="http://schemas.openxmlformats.org/presentationml/2006/main">
  <p:tag name="KSO_WM_BEAUTIFY_FLAG" val=""/>
</p:tagLst>
</file>

<file path=ppt/tags/tag839.xml><?xml version="1.0" encoding="utf-8"?>
<p:tagLst xmlns:p="http://schemas.openxmlformats.org/presentationml/2006/main">
  <p:tag name="KSO_WM_BEAUTIFY_FLAG" val=""/>
</p:tagLst>
</file>

<file path=ppt/tags/tag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840.xml><?xml version="1.0" encoding="utf-8"?>
<p:tagLst xmlns:p="http://schemas.openxmlformats.org/presentationml/2006/main">
  <p:tag name="KSO_WM_BEAUTIFY_FLAG" val=""/>
</p:tagLst>
</file>

<file path=ppt/tags/tag841.xml><?xml version="1.0" encoding="utf-8"?>
<p:tagLst xmlns:p="http://schemas.openxmlformats.org/presentationml/2006/main">
  <p:tag name="KSO_WM_BEAUTIFY_FLAG" val=""/>
</p:tagLst>
</file>

<file path=ppt/tags/tag842.xml><?xml version="1.0" encoding="utf-8"?>
<p:tagLst xmlns:p="http://schemas.openxmlformats.org/presentationml/2006/main">
  <p:tag name="KSO_WM_BEAUTIFY_FLAG" val=""/>
</p:tagLst>
</file>

<file path=ppt/tags/tag843.xml><?xml version="1.0" encoding="utf-8"?>
<p:tagLst xmlns:p="http://schemas.openxmlformats.org/presentationml/2006/main">
  <p:tag name="KSO_WM_BEAUTIFY_FLAG" val=""/>
</p:tagLst>
</file>

<file path=ppt/tags/tag844.xml><?xml version="1.0" encoding="utf-8"?>
<p:tagLst xmlns:p="http://schemas.openxmlformats.org/presentationml/2006/main">
  <p:tag name="KSO_WM_BEAUTIFY_FLAG" val=""/>
</p:tagLst>
</file>

<file path=ppt/tags/tag845.xml><?xml version="1.0" encoding="utf-8"?>
<p:tagLst xmlns:p="http://schemas.openxmlformats.org/presentationml/2006/main">
  <p:tag name="KSO_WM_BEAUTIFY_FLAG" val=""/>
</p:tagLst>
</file>

<file path=ppt/tags/tag846.xml><?xml version="1.0" encoding="utf-8"?>
<p:tagLst xmlns:p="http://schemas.openxmlformats.org/presentationml/2006/main">
  <p:tag name="KSO_WM_BEAUTIFY_FLAG" val=""/>
</p:tagLst>
</file>

<file path=ppt/tags/tag847.xml><?xml version="1.0" encoding="utf-8"?>
<p:tagLst xmlns:p="http://schemas.openxmlformats.org/presentationml/2006/main">
  <p:tag name="KSO_WM_BEAUTIFY_FLAG" val=""/>
</p:tagLst>
</file>

<file path=ppt/tags/tag848.xml><?xml version="1.0" encoding="utf-8"?>
<p:tagLst xmlns:p="http://schemas.openxmlformats.org/presentationml/2006/main">
  <p:tag name="KSO_WM_BEAUTIFY_FLAG" val=""/>
</p:tagLst>
</file>

<file path=ppt/tags/tag849.xml><?xml version="1.0" encoding="utf-8"?>
<p:tagLst xmlns:p="http://schemas.openxmlformats.org/presentationml/2006/main">
  <p:tag name="KSO_WM_BEAUTIFY_FLAG" val=""/>
</p:tagLst>
</file>

<file path=ppt/tags/tag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850.xml><?xml version="1.0" encoding="utf-8"?>
<p:tagLst xmlns:p="http://schemas.openxmlformats.org/presentationml/2006/main">
  <p:tag name="KSO_WM_BEAUTIFY_FLAG" val=""/>
</p:tagLst>
</file>

<file path=ppt/tags/tag851.xml><?xml version="1.0" encoding="utf-8"?>
<p:tagLst xmlns:p="http://schemas.openxmlformats.org/presentationml/2006/main">
  <p:tag name="KSO_WM_BEAUTIFY_FLAG" val=""/>
</p:tagLst>
</file>

<file path=ppt/tags/tag852.xml><?xml version="1.0" encoding="utf-8"?>
<p:tagLst xmlns:p="http://schemas.openxmlformats.org/presentationml/2006/main">
  <p:tag name="KSO_WM_BEAUTIFY_FLAG" val=""/>
</p:tagLst>
</file>

<file path=ppt/tags/tag853.xml><?xml version="1.0" encoding="utf-8"?>
<p:tagLst xmlns:p="http://schemas.openxmlformats.org/presentationml/2006/main">
  <p:tag name="KSO_WM_BEAUTIFY_FLAG" val=""/>
</p:tagLst>
</file>

<file path=ppt/tags/tag854.xml><?xml version="1.0" encoding="utf-8"?>
<p:tagLst xmlns:p="http://schemas.openxmlformats.org/presentationml/2006/main">
  <p:tag name="KSO_WM_BEAUTIFY_FLAG" val=""/>
</p:tagLst>
</file>

<file path=ppt/tags/tag855.xml><?xml version="1.0" encoding="utf-8"?>
<p:tagLst xmlns:p="http://schemas.openxmlformats.org/presentationml/2006/main">
  <p:tag name="KSO_WM_BEAUTIFY_FLAG" val=""/>
</p:tagLst>
</file>

<file path=ppt/tags/tag856.xml><?xml version="1.0" encoding="utf-8"?>
<p:tagLst xmlns:p="http://schemas.openxmlformats.org/presentationml/2006/main">
  <p:tag name="KSO_WM_BEAUTIFY_FLAG" val=""/>
</p:tagLst>
</file>

<file path=ppt/tags/tag857.xml><?xml version="1.0" encoding="utf-8"?>
<p:tagLst xmlns:p="http://schemas.openxmlformats.org/presentationml/2006/main">
  <p:tag name="KSO_WM_BEAUTIFY_FLAG" val=""/>
</p:tagLst>
</file>

<file path=ppt/tags/tag858.xml><?xml version="1.0" encoding="utf-8"?>
<p:tagLst xmlns:p="http://schemas.openxmlformats.org/presentationml/2006/main">
  <p:tag name="KSO_WM_BEAUTIFY_FLAG" val=""/>
</p:tagLst>
</file>

<file path=ppt/tags/tag859.xml><?xml version="1.0" encoding="utf-8"?>
<p:tagLst xmlns:p="http://schemas.openxmlformats.org/presentationml/2006/main">
  <p:tag name="KSO_WM_BEAUTIFY_FLAG" val=""/>
</p:tagLst>
</file>

<file path=ppt/tags/tag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  <p:tag name="KSO_WM_SLIDE_BK_DARK_LIGHT" val="2"/>
</p:tagLst>
</file>

<file path=ppt/tags/tag860.xml><?xml version="1.0" encoding="utf-8"?>
<p:tagLst xmlns:p="http://schemas.openxmlformats.org/presentationml/2006/main">
  <p:tag name="KSO_WM_BEAUTIFY_FLAG" val=""/>
</p:tagLst>
</file>

<file path=ppt/tags/tag861.xml><?xml version="1.0" encoding="utf-8"?>
<p:tagLst xmlns:p="http://schemas.openxmlformats.org/presentationml/2006/main">
  <p:tag name="KSO_WM_BEAUTIFY_FLAG" val=""/>
</p:tagLst>
</file>

<file path=ppt/tags/tag862.xml><?xml version="1.0" encoding="utf-8"?>
<p:tagLst xmlns:p="http://schemas.openxmlformats.org/presentationml/2006/main">
  <p:tag name="KSO_WM_BEAUTIFY_FLAG" val=""/>
</p:tagLst>
</file>

<file path=ppt/tags/tag863.xml><?xml version="1.0" encoding="utf-8"?>
<p:tagLst xmlns:p="http://schemas.openxmlformats.org/presentationml/2006/main">
  <p:tag name="KSO_WM_BEAUTIFY_FLAG" val=""/>
</p:tagLst>
</file>

<file path=ppt/tags/tag864.xml><?xml version="1.0" encoding="utf-8"?>
<p:tagLst xmlns:p="http://schemas.openxmlformats.org/presentationml/2006/main">
  <p:tag name="KSO_WM_BEAUTIFY_FLAG" val=""/>
</p:tagLst>
</file>

<file path=ppt/tags/tag865.xml><?xml version="1.0" encoding="utf-8"?>
<p:tagLst xmlns:p="http://schemas.openxmlformats.org/presentationml/2006/main">
  <p:tag name="KSO_WM_BEAUTIFY_FLAG" val=""/>
</p:tagLst>
</file>

<file path=ppt/tags/tag866.xml><?xml version="1.0" encoding="utf-8"?>
<p:tagLst xmlns:p="http://schemas.openxmlformats.org/presentationml/2006/main">
  <p:tag name="KSO_WM_BEAUTIFY_FLAG" val=""/>
</p:tagLst>
</file>

<file path=ppt/tags/tag867.xml><?xml version="1.0" encoding="utf-8"?>
<p:tagLst xmlns:p="http://schemas.openxmlformats.org/presentationml/2006/main">
  <p:tag name="KSO_WM_BEAUTIFY_FLAG" val=""/>
</p:tagLst>
</file>

<file path=ppt/tags/tag868.xml><?xml version="1.0" encoding="utf-8"?>
<p:tagLst xmlns:p="http://schemas.openxmlformats.org/presentationml/2006/main">
  <p:tag name="KSO_WM_BEAUTIFY_FLAG" val=""/>
</p:tagLst>
</file>

<file path=ppt/tags/tag869.xml><?xml version="1.0" encoding="utf-8"?>
<p:tagLst xmlns:p="http://schemas.openxmlformats.org/presentationml/2006/main">
  <p:tag name="KSO_WM_BEAUTIFY_FLAG" val=""/>
</p:tagLst>
</file>

<file path=ppt/tags/tag87.xml><?xml version="1.0" encoding="utf-8"?>
<p:tagLst xmlns:p="http://schemas.openxmlformats.org/presentationml/2006/main"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870.xml><?xml version="1.0" encoding="utf-8"?>
<p:tagLst xmlns:p="http://schemas.openxmlformats.org/presentationml/2006/main">
  <p:tag name="KSO_WM_BEAUTIFY_FLAG" val=""/>
</p:tagLst>
</file>

<file path=ppt/tags/tag871.xml><?xml version="1.0" encoding="utf-8"?>
<p:tagLst xmlns:p="http://schemas.openxmlformats.org/presentationml/2006/main">
  <p:tag name="KSO_WM_BEAUTIFY_FLAG" val=""/>
</p:tagLst>
</file>

<file path=ppt/tags/tag872.xml><?xml version="1.0" encoding="utf-8"?>
<p:tagLst xmlns:p="http://schemas.openxmlformats.org/presentationml/2006/main">
  <p:tag name="KSO_WM_BEAUTIFY_FLAG" val=""/>
</p:tagLst>
</file>

<file path=ppt/tags/tag873.xml><?xml version="1.0" encoding="utf-8"?>
<p:tagLst xmlns:p="http://schemas.openxmlformats.org/presentationml/2006/main">
  <p:tag name="KSO_WM_BEAUTIFY_FLAG" val=""/>
</p:tagLst>
</file>

<file path=ppt/tags/tag874.xml><?xml version="1.0" encoding="utf-8"?>
<p:tagLst xmlns:p="http://schemas.openxmlformats.org/presentationml/2006/main">
  <p:tag name="KSO_WM_BEAUTIFY_FLAG" val=""/>
</p:tagLst>
</file>

<file path=ppt/tags/tag875.xml><?xml version="1.0" encoding="utf-8"?>
<p:tagLst xmlns:p="http://schemas.openxmlformats.org/presentationml/2006/main">
  <p:tag name="KSO_WM_BEAUTIFY_FLAG" val=""/>
</p:tagLst>
</file>

<file path=ppt/tags/tag876.xml><?xml version="1.0" encoding="utf-8"?>
<p:tagLst xmlns:p="http://schemas.openxmlformats.org/presentationml/2006/main">
  <p:tag name="KSO_WM_BEAUTIFY_FLAG" val=""/>
</p:tagLst>
</file>

<file path=ppt/tags/tag877.xml><?xml version="1.0" encoding="utf-8"?>
<p:tagLst xmlns:p="http://schemas.openxmlformats.org/presentationml/2006/main">
  <p:tag name="KSO_WM_BEAUTIFY_FLAG" val=""/>
</p:tagLst>
</file>

<file path=ppt/tags/tag878.xml><?xml version="1.0" encoding="utf-8"?>
<p:tagLst xmlns:p="http://schemas.openxmlformats.org/presentationml/2006/main">
  <p:tag name="KSO_WM_BEAUTIFY_FLAG" val=""/>
</p:tagLst>
</file>

<file path=ppt/tags/tag879.xml><?xml version="1.0" encoding="utf-8"?>
<p:tagLst xmlns:p="http://schemas.openxmlformats.org/presentationml/2006/main">
  <p:tag name="KSO_WM_BEAUTIFY_FLAG" val=""/>
</p:tagLst>
</file>

<file path=ppt/tags/tag88.xml><?xml version="1.0" encoding="utf-8"?>
<p:tagLst xmlns:p="http://schemas.openxmlformats.org/presentationml/2006/main"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880.xml><?xml version="1.0" encoding="utf-8"?>
<p:tagLst xmlns:p="http://schemas.openxmlformats.org/presentationml/2006/main">
  <p:tag name="KSO_WM_BEAUTIFY_FLAG" val=""/>
</p:tagLst>
</file>

<file path=ppt/tags/tag881.xml><?xml version="1.0" encoding="utf-8"?>
<p:tagLst xmlns:p="http://schemas.openxmlformats.org/presentationml/2006/main">
  <p:tag name="KSO_WM_BEAUTIFY_FLAG" val=""/>
</p:tagLst>
</file>

<file path=ppt/tags/tag882.xml><?xml version="1.0" encoding="utf-8"?>
<p:tagLst xmlns:p="http://schemas.openxmlformats.org/presentationml/2006/main">
  <p:tag name="KSO_WM_BEAUTIFY_FLAG" val=""/>
</p:tagLst>
</file>

<file path=ppt/tags/tag883.xml><?xml version="1.0" encoding="utf-8"?>
<p:tagLst xmlns:p="http://schemas.openxmlformats.org/presentationml/2006/main">
  <p:tag name="KSO_WM_BEAUTIFY_FLAG" val=""/>
</p:tagLst>
</file>

<file path=ppt/tags/tag884.xml><?xml version="1.0" encoding="utf-8"?>
<p:tagLst xmlns:p="http://schemas.openxmlformats.org/presentationml/2006/main">
  <p:tag name="KSO_WM_BEAUTIFY_FLAG" val=""/>
</p:tagLst>
</file>

<file path=ppt/tags/tag885.xml><?xml version="1.0" encoding="utf-8"?>
<p:tagLst xmlns:p="http://schemas.openxmlformats.org/presentationml/2006/main">
  <p:tag name="KSO_WM_BEAUTIFY_FLAG" val=""/>
</p:tagLst>
</file>

<file path=ppt/tags/tag886.xml><?xml version="1.0" encoding="utf-8"?>
<p:tagLst xmlns:p="http://schemas.openxmlformats.org/presentationml/2006/main">
  <p:tag name="KSO_WM_BEAUTIFY_FLAG" val=""/>
</p:tagLst>
</file>

<file path=ppt/tags/tag887.xml><?xml version="1.0" encoding="utf-8"?>
<p:tagLst xmlns:p="http://schemas.openxmlformats.org/presentationml/2006/main">
  <p:tag name="KSO_WM_BEAUTIFY_FLAG" val=""/>
</p:tagLst>
</file>

<file path=ppt/tags/tag888.xml><?xml version="1.0" encoding="utf-8"?>
<p:tagLst xmlns:p="http://schemas.openxmlformats.org/presentationml/2006/main">
  <p:tag name="KSO_WM_BEAUTIFY_FLAG" val=""/>
</p:tagLst>
</file>

<file path=ppt/tags/tag889.xml><?xml version="1.0" encoding="utf-8"?>
<p:tagLst xmlns:p="http://schemas.openxmlformats.org/presentationml/2006/main">
  <p:tag name="KSO_WM_BEAUTIFY_FLAG" val=""/>
</p:tagLst>
</file>

<file path=ppt/tags/tag89.xml><?xml version="1.0" encoding="utf-8"?>
<p:tagLst xmlns:p="http://schemas.openxmlformats.org/presentationml/2006/main"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890.xml><?xml version="1.0" encoding="utf-8"?>
<p:tagLst xmlns:p="http://schemas.openxmlformats.org/presentationml/2006/main">
  <p:tag name="KSO_WM_BEAUTIFY_FLAG" val=""/>
</p:tagLst>
</file>

<file path=ppt/tags/tag891.xml><?xml version="1.0" encoding="utf-8"?>
<p:tagLst xmlns:p="http://schemas.openxmlformats.org/presentationml/2006/main">
  <p:tag name="KSO_WM_BEAUTIFY_FLAG" val=""/>
</p:tagLst>
</file>

<file path=ppt/tags/tag892.xml><?xml version="1.0" encoding="utf-8"?>
<p:tagLst xmlns:p="http://schemas.openxmlformats.org/presentationml/2006/main">
  <p:tag name="KSO_WM_BEAUTIFY_FLAG" val=""/>
</p:tagLst>
</file>

<file path=ppt/tags/tag893.xml><?xml version="1.0" encoding="utf-8"?>
<p:tagLst xmlns:p="http://schemas.openxmlformats.org/presentationml/2006/main">
  <p:tag name="KSO_WM_BEAUTIFY_FLAG" val=""/>
</p:tagLst>
</file>

<file path=ppt/tags/tag894.xml><?xml version="1.0" encoding="utf-8"?>
<p:tagLst xmlns:p="http://schemas.openxmlformats.org/presentationml/2006/main">
  <p:tag name="KSO_WM_BEAUTIFY_FLAG" val=""/>
</p:tagLst>
</file>

<file path=ppt/tags/tag895.xml><?xml version="1.0" encoding="utf-8"?>
<p:tagLst xmlns:p="http://schemas.openxmlformats.org/presentationml/2006/main">
  <p:tag name="KSO_WM_BEAUTIFY_FLAG" val=""/>
</p:tagLst>
</file>

<file path=ppt/tags/tag896.xml><?xml version="1.0" encoding="utf-8"?>
<p:tagLst xmlns:p="http://schemas.openxmlformats.org/presentationml/2006/main">
  <p:tag name="KSO_WM_BEAUTIFY_FLAG" val=""/>
</p:tagLst>
</file>

<file path=ppt/tags/tag897.xml><?xml version="1.0" encoding="utf-8"?>
<p:tagLst xmlns:p="http://schemas.openxmlformats.org/presentationml/2006/main">
  <p:tag name="KSO_WM_BEAUTIFY_FLAG" val=""/>
</p:tagLst>
</file>

<file path=ppt/tags/tag898.xml><?xml version="1.0" encoding="utf-8"?>
<p:tagLst xmlns:p="http://schemas.openxmlformats.org/presentationml/2006/main">
  <p:tag name="KSO_WM_BEAUTIFY_FLAG" val=""/>
</p:tagLst>
</file>

<file path=ppt/tags/tag899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0.xml><?xml version="1.0" encoding="utf-8"?>
<p:tagLst xmlns:p="http://schemas.openxmlformats.org/presentationml/2006/main"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900.xml><?xml version="1.0" encoding="utf-8"?>
<p:tagLst xmlns:p="http://schemas.openxmlformats.org/presentationml/2006/main">
  <p:tag name="KSO_WM_BEAUTIFY_FLAG" val=""/>
</p:tagLst>
</file>

<file path=ppt/tags/tag901.xml><?xml version="1.0" encoding="utf-8"?>
<p:tagLst xmlns:p="http://schemas.openxmlformats.org/presentationml/2006/main">
  <p:tag name="KSO_WM_BEAUTIFY_FLAG" val=""/>
</p:tagLst>
</file>

<file path=ppt/tags/tag902.xml><?xml version="1.0" encoding="utf-8"?>
<p:tagLst xmlns:p="http://schemas.openxmlformats.org/presentationml/2006/main">
  <p:tag name="KSO_WM_BEAUTIFY_FLAG" val=""/>
</p:tagLst>
</file>

<file path=ppt/tags/tag903.xml><?xml version="1.0" encoding="utf-8"?>
<p:tagLst xmlns:p="http://schemas.openxmlformats.org/presentationml/2006/main">
  <p:tag name="KSO_WM_BEAUTIFY_FLAG" val=""/>
</p:tagLst>
</file>

<file path=ppt/tags/tag904.xml><?xml version="1.0" encoding="utf-8"?>
<p:tagLst xmlns:p="http://schemas.openxmlformats.org/presentationml/2006/main">
  <p:tag name="KSO_WM_BEAUTIFY_FLAG" val=""/>
</p:tagLst>
</file>

<file path=ppt/tags/tag905.xml><?xml version="1.0" encoding="utf-8"?>
<p:tagLst xmlns:p="http://schemas.openxmlformats.org/presentationml/2006/main">
  <p:tag name="KSO_WM_BEAUTIFY_FLAG" val=""/>
</p:tagLst>
</file>

<file path=ppt/tags/tag906.xml><?xml version="1.0" encoding="utf-8"?>
<p:tagLst xmlns:p="http://schemas.openxmlformats.org/presentationml/2006/main">
  <p:tag name="KSO_WM_BEAUTIFY_FLAG" val=""/>
</p:tagLst>
</file>

<file path=ppt/tags/tag907.xml><?xml version="1.0" encoding="utf-8"?>
<p:tagLst xmlns:p="http://schemas.openxmlformats.org/presentationml/2006/main">
  <p:tag name="KSO_WM_BEAUTIFY_FLAG" val=""/>
</p:tagLst>
</file>

<file path=ppt/tags/tag908.xml><?xml version="1.0" encoding="utf-8"?>
<p:tagLst xmlns:p="http://schemas.openxmlformats.org/presentationml/2006/main">
  <p:tag name="KSO_WM_BEAUTIFY_FLAG" val=""/>
</p:tagLst>
</file>

<file path=ppt/tags/tag909.xml><?xml version="1.0" encoding="utf-8"?>
<p:tagLst xmlns:p="http://schemas.openxmlformats.org/presentationml/2006/main">
  <p:tag name="KSO_WM_BEAUTIFY_FLAG" val=""/>
</p:tagLst>
</file>

<file path=ppt/tags/tag91.xml><?xml version="1.0" encoding="utf-8"?>
<p:tagLst xmlns:p="http://schemas.openxmlformats.org/presentationml/2006/main"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910.xml><?xml version="1.0" encoding="utf-8"?>
<p:tagLst xmlns:p="http://schemas.openxmlformats.org/presentationml/2006/main">
  <p:tag name="KSO_WM_BEAUTIFY_FLAG" val=""/>
</p:tagLst>
</file>

<file path=ppt/tags/tag911.xml><?xml version="1.0" encoding="utf-8"?>
<p:tagLst xmlns:p="http://schemas.openxmlformats.org/presentationml/2006/main">
  <p:tag name="KSO_WM_BEAUTIFY_FLAG" val=""/>
</p:tagLst>
</file>

<file path=ppt/tags/tag912.xml><?xml version="1.0" encoding="utf-8"?>
<p:tagLst xmlns:p="http://schemas.openxmlformats.org/presentationml/2006/main">
  <p:tag name="KSO_WM_BEAUTIFY_FLAG" val=""/>
</p:tagLst>
</file>

<file path=ppt/tags/tag913.xml><?xml version="1.0" encoding="utf-8"?>
<p:tagLst xmlns:p="http://schemas.openxmlformats.org/presentationml/2006/main">
  <p:tag name="KSO_WM_BEAUTIFY_FLAG" val=""/>
</p:tagLst>
</file>

<file path=ppt/tags/tag914.xml><?xml version="1.0" encoding="utf-8"?>
<p:tagLst xmlns:p="http://schemas.openxmlformats.org/presentationml/2006/main">
  <p:tag name="KSO_WM_BEAUTIFY_FLAG" val=""/>
</p:tagLst>
</file>

<file path=ppt/tags/tag915.xml><?xml version="1.0" encoding="utf-8"?>
<p:tagLst xmlns:p="http://schemas.openxmlformats.org/presentationml/2006/main">
  <p:tag name="KSO_WM_BEAUTIFY_FLAG" val=""/>
</p:tagLst>
</file>

<file path=ppt/tags/tag916.xml><?xml version="1.0" encoding="utf-8"?>
<p:tagLst xmlns:p="http://schemas.openxmlformats.org/presentationml/2006/main">
  <p:tag name="KSO_WM_BEAUTIFY_FLAG" val=""/>
</p:tagLst>
</file>

<file path=ppt/tags/tag917.xml><?xml version="1.0" encoding="utf-8"?>
<p:tagLst xmlns:p="http://schemas.openxmlformats.org/presentationml/2006/main">
  <p:tag name="KSO_WM_BEAUTIFY_FLAG" val=""/>
</p:tagLst>
</file>

<file path=ppt/tags/tag918.xml><?xml version="1.0" encoding="utf-8"?>
<p:tagLst xmlns:p="http://schemas.openxmlformats.org/presentationml/2006/main">
  <p:tag name="KSO_WM_BEAUTIFY_FLAG" val=""/>
</p:tagLst>
</file>

<file path=ppt/tags/tag919.xml><?xml version="1.0" encoding="utf-8"?>
<p:tagLst xmlns:p="http://schemas.openxmlformats.org/presentationml/2006/main">
  <p:tag name="KSO_WM_BEAUTIFY_FLAG" val=""/>
</p:tagLst>
</file>

<file path=ppt/tags/tag92.xml><?xml version="1.0" encoding="utf-8"?>
<p:tagLst xmlns:p="http://schemas.openxmlformats.org/presentationml/2006/main"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920.xml><?xml version="1.0" encoding="utf-8"?>
<p:tagLst xmlns:p="http://schemas.openxmlformats.org/presentationml/2006/main">
  <p:tag name="KSO_WM_BEAUTIFY_FLAG" val=""/>
</p:tagLst>
</file>

<file path=ppt/tags/tag921.xml><?xml version="1.0" encoding="utf-8"?>
<p:tagLst xmlns:p="http://schemas.openxmlformats.org/presentationml/2006/main">
  <p:tag name="KSO_WM_BEAUTIFY_FLAG" val=""/>
</p:tagLst>
</file>

<file path=ppt/tags/tag922.xml><?xml version="1.0" encoding="utf-8"?>
<p:tagLst xmlns:p="http://schemas.openxmlformats.org/presentationml/2006/main">
  <p:tag name="KSO_WM_BEAUTIFY_FLAG" val=""/>
</p:tagLst>
</file>

<file path=ppt/tags/tag923.xml><?xml version="1.0" encoding="utf-8"?>
<p:tagLst xmlns:p="http://schemas.openxmlformats.org/presentationml/2006/main">
  <p:tag name="KSO_WM_BEAUTIFY_FLAG" val=""/>
</p:tagLst>
</file>

<file path=ppt/tags/tag924.xml><?xml version="1.0" encoding="utf-8"?>
<p:tagLst xmlns:p="http://schemas.openxmlformats.org/presentationml/2006/main">
  <p:tag name="KSO_WM_BEAUTIFY_FLAG" val=""/>
</p:tagLst>
</file>

<file path=ppt/tags/tag925.xml><?xml version="1.0" encoding="utf-8"?>
<p:tagLst xmlns:p="http://schemas.openxmlformats.org/presentationml/2006/main">
  <p:tag name="KSO_WM_BEAUTIFY_FLAG" val=""/>
</p:tagLst>
</file>

<file path=ppt/tags/tag926.xml><?xml version="1.0" encoding="utf-8"?>
<p:tagLst xmlns:p="http://schemas.openxmlformats.org/presentationml/2006/main">
  <p:tag name="KSO_WM_BEAUTIFY_FLAG" val=""/>
</p:tagLst>
</file>

<file path=ppt/tags/tag927.xml><?xml version="1.0" encoding="utf-8"?>
<p:tagLst xmlns:p="http://schemas.openxmlformats.org/presentationml/2006/main">
  <p:tag name="KSO_WM_BEAUTIFY_FLAG" val=""/>
</p:tagLst>
</file>

<file path=ppt/tags/tag928.xml><?xml version="1.0" encoding="utf-8"?>
<p:tagLst xmlns:p="http://schemas.openxmlformats.org/presentationml/2006/main">
  <p:tag name="KSO_WM_BEAUTIFY_FLAG" val=""/>
</p:tagLst>
</file>

<file path=ppt/tags/tag929.xml><?xml version="1.0" encoding="utf-8"?>
<p:tagLst xmlns:p="http://schemas.openxmlformats.org/presentationml/2006/main">
  <p:tag name="KSO_WM_BEAUTIFY_FLAG" val=""/>
</p:tagLst>
</file>

<file path=ppt/tags/tag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  <p:tag name="KSO_WM_SLIDE_BK_DARK_LIGHT" val="2"/>
</p:tagLst>
</file>

<file path=ppt/tags/tag930.xml><?xml version="1.0" encoding="utf-8"?>
<p:tagLst xmlns:p="http://schemas.openxmlformats.org/presentationml/2006/main">
  <p:tag name="KSO_WM_BEAUTIFY_FLAG" val=""/>
</p:tagLst>
</file>

<file path=ppt/tags/tag931.xml><?xml version="1.0" encoding="utf-8"?>
<p:tagLst xmlns:p="http://schemas.openxmlformats.org/presentationml/2006/main">
  <p:tag name="KSO_WM_BEAUTIFY_FLAG" val=""/>
</p:tagLst>
</file>

<file path=ppt/tags/tag932.xml><?xml version="1.0" encoding="utf-8"?>
<p:tagLst xmlns:p="http://schemas.openxmlformats.org/presentationml/2006/main">
  <p:tag name="KSO_WM_BEAUTIFY_FLAG" val=""/>
</p:tagLst>
</file>

<file path=ppt/tags/tag933.xml><?xml version="1.0" encoding="utf-8"?>
<p:tagLst xmlns:p="http://schemas.openxmlformats.org/presentationml/2006/main">
  <p:tag name="KSO_WM_BEAUTIFY_FLAG" val=""/>
</p:tagLst>
</file>

<file path=ppt/tags/tag934.xml><?xml version="1.0" encoding="utf-8"?>
<p:tagLst xmlns:p="http://schemas.openxmlformats.org/presentationml/2006/main">
  <p:tag name="KSO_WM_BEAUTIFY_FLAG" val=""/>
</p:tagLst>
</file>

<file path=ppt/tags/tag935.xml><?xml version="1.0" encoding="utf-8"?>
<p:tagLst xmlns:p="http://schemas.openxmlformats.org/presentationml/2006/main">
  <p:tag name="KSO_WM_BEAUTIFY_FLAG" val=""/>
</p:tagLst>
</file>

<file path=ppt/tags/tag936.xml><?xml version="1.0" encoding="utf-8"?>
<p:tagLst xmlns:p="http://schemas.openxmlformats.org/presentationml/2006/main">
  <p:tag name="KSO_WM_BEAUTIFY_FLAG" val=""/>
</p:tagLst>
</file>

<file path=ppt/tags/tag937.xml><?xml version="1.0" encoding="utf-8"?>
<p:tagLst xmlns:p="http://schemas.openxmlformats.org/presentationml/2006/main">
  <p:tag name="KSO_WM_BEAUTIFY_FLAG" val=""/>
</p:tagLst>
</file>

<file path=ppt/tags/tag938.xml><?xml version="1.0" encoding="utf-8"?>
<p:tagLst xmlns:p="http://schemas.openxmlformats.org/presentationml/2006/main">
  <p:tag name="KSO_WM_BEAUTIFY_FLAG" val=""/>
</p:tagLst>
</file>

<file path=ppt/tags/tag939.xml><?xml version="1.0" encoding="utf-8"?>
<p:tagLst xmlns:p="http://schemas.openxmlformats.org/presentationml/2006/main">
  <p:tag name="KSO_WM_BEAUTIFY_FLAG" val=""/>
</p:tagLst>
</file>

<file path=ppt/tags/tag94.xml><?xml version="1.0" encoding="utf-8"?>
<p:tagLst xmlns:p="http://schemas.openxmlformats.org/presentationml/2006/main"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940.xml><?xml version="1.0" encoding="utf-8"?>
<p:tagLst xmlns:p="http://schemas.openxmlformats.org/presentationml/2006/main">
  <p:tag name="KSO_WM_BEAUTIFY_FLAG" val=""/>
</p:tagLst>
</file>

<file path=ppt/tags/tag941.xml><?xml version="1.0" encoding="utf-8"?>
<p:tagLst xmlns:p="http://schemas.openxmlformats.org/presentationml/2006/main">
  <p:tag name="KSO_WM_BEAUTIFY_FLAG" val=""/>
</p:tagLst>
</file>

<file path=ppt/tags/tag942.xml><?xml version="1.0" encoding="utf-8"?>
<p:tagLst xmlns:p="http://schemas.openxmlformats.org/presentationml/2006/main">
  <p:tag name="KSO_WM_BEAUTIFY_FLAG" val=""/>
</p:tagLst>
</file>

<file path=ppt/tags/tag943.xml><?xml version="1.0" encoding="utf-8"?>
<p:tagLst xmlns:p="http://schemas.openxmlformats.org/presentationml/2006/main">
  <p:tag name="KSO_WM_BEAUTIFY_FLAG" val=""/>
</p:tagLst>
</file>

<file path=ppt/tags/tag944.xml><?xml version="1.0" encoding="utf-8"?>
<p:tagLst xmlns:p="http://schemas.openxmlformats.org/presentationml/2006/main">
  <p:tag name="KSO_WM_BEAUTIFY_FLAG" val=""/>
</p:tagLst>
</file>

<file path=ppt/tags/tag945.xml><?xml version="1.0" encoding="utf-8"?>
<p:tagLst xmlns:p="http://schemas.openxmlformats.org/presentationml/2006/main">
  <p:tag name="KSO_WM_BEAUTIFY_FLAG" val=""/>
</p:tagLst>
</file>

<file path=ppt/tags/tag946.xml><?xml version="1.0" encoding="utf-8"?>
<p:tagLst xmlns:p="http://schemas.openxmlformats.org/presentationml/2006/main">
  <p:tag name="KSO_WM_BEAUTIFY_FLAG" val=""/>
</p:tagLst>
</file>

<file path=ppt/tags/tag947.xml><?xml version="1.0" encoding="utf-8"?>
<p:tagLst xmlns:p="http://schemas.openxmlformats.org/presentationml/2006/main">
  <p:tag name="KSO_WM_BEAUTIFY_FLAG" val=""/>
</p:tagLst>
</file>

<file path=ppt/tags/tag948.xml><?xml version="1.0" encoding="utf-8"?>
<p:tagLst xmlns:p="http://schemas.openxmlformats.org/presentationml/2006/main">
  <p:tag name="KSO_WM_BEAUTIFY_FLAG" val=""/>
</p:tagLst>
</file>

<file path=ppt/tags/tag949.xml><?xml version="1.0" encoding="utf-8"?>
<p:tagLst xmlns:p="http://schemas.openxmlformats.org/presentationml/2006/main">
  <p:tag name="KSO_WM_BEAUTIFY_FLAG" val=""/>
</p:tagLst>
</file>

<file path=ppt/tags/tag95.xml><?xml version="1.0" encoding="utf-8"?>
<p:tagLst xmlns:p="http://schemas.openxmlformats.org/presentationml/2006/main"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950.xml><?xml version="1.0" encoding="utf-8"?>
<p:tagLst xmlns:p="http://schemas.openxmlformats.org/presentationml/2006/main">
  <p:tag name="KSO_WM_BEAUTIFY_FLAG" val=""/>
</p:tagLst>
</file>

<file path=ppt/tags/tag951.xml><?xml version="1.0" encoding="utf-8"?>
<p:tagLst xmlns:p="http://schemas.openxmlformats.org/presentationml/2006/main">
  <p:tag name="KSO_WM_BEAUTIFY_FLAG" val=""/>
</p:tagLst>
</file>

<file path=ppt/tags/tag952.xml><?xml version="1.0" encoding="utf-8"?>
<p:tagLst xmlns:p="http://schemas.openxmlformats.org/presentationml/2006/main">
  <p:tag name="KSO_WM_BEAUTIFY_FLAG" val=""/>
</p:tagLst>
</file>

<file path=ppt/tags/tag953.xml><?xml version="1.0" encoding="utf-8"?>
<p:tagLst xmlns:p="http://schemas.openxmlformats.org/presentationml/2006/main">
  <p:tag name="KSO_WM_BEAUTIFY_FLAG" val=""/>
</p:tagLst>
</file>

<file path=ppt/tags/tag954.xml><?xml version="1.0" encoding="utf-8"?>
<p:tagLst xmlns:p="http://schemas.openxmlformats.org/presentationml/2006/main">
  <p:tag name="KSO_WM_BEAUTIFY_FLAG" val=""/>
</p:tagLst>
</file>

<file path=ppt/tags/tag955.xml><?xml version="1.0" encoding="utf-8"?>
<p:tagLst xmlns:p="http://schemas.openxmlformats.org/presentationml/2006/main">
  <p:tag name="KSO_WM_BEAUTIFY_FLAG" val=""/>
</p:tagLst>
</file>

<file path=ppt/tags/tag956.xml><?xml version="1.0" encoding="utf-8"?>
<p:tagLst xmlns:p="http://schemas.openxmlformats.org/presentationml/2006/main">
  <p:tag name="KSO_WM_BEAUTIFY_FLAG" val=""/>
</p:tagLst>
</file>

<file path=ppt/tags/tag957.xml><?xml version="1.0" encoding="utf-8"?>
<p:tagLst xmlns:p="http://schemas.openxmlformats.org/presentationml/2006/main">
  <p:tag name="KSO_WM_BEAUTIFY_FLAG" val=""/>
</p:tagLst>
</file>

<file path=ppt/tags/tag958.xml><?xml version="1.0" encoding="utf-8"?>
<p:tagLst xmlns:p="http://schemas.openxmlformats.org/presentationml/2006/main">
  <p:tag name="KSO_WM_BEAUTIFY_FLAG" val=""/>
</p:tagLst>
</file>

<file path=ppt/tags/tag959.xml><?xml version="1.0" encoding="utf-8"?>
<p:tagLst xmlns:p="http://schemas.openxmlformats.org/presentationml/2006/main">
  <p:tag name="KSO_WM_BEAUTIFY_FLAG" val=""/>
</p:tagLst>
</file>

<file path=ppt/tags/tag96.xml><?xml version="1.0" encoding="utf-8"?>
<p:tagLst xmlns:p="http://schemas.openxmlformats.org/presentationml/2006/main"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960.xml><?xml version="1.0" encoding="utf-8"?>
<p:tagLst xmlns:p="http://schemas.openxmlformats.org/presentationml/2006/main">
  <p:tag name="KSO_WM_BEAUTIFY_FLAG" val=""/>
</p:tagLst>
</file>

<file path=ppt/tags/tag961.xml><?xml version="1.0" encoding="utf-8"?>
<p:tagLst xmlns:p="http://schemas.openxmlformats.org/presentationml/2006/main">
  <p:tag name="KSO_WM_BEAUTIFY_FLAG" val=""/>
</p:tagLst>
</file>

<file path=ppt/tags/tag962.xml><?xml version="1.0" encoding="utf-8"?>
<p:tagLst xmlns:p="http://schemas.openxmlformats.org/presentationml/2006/main">
  <p:tag name="KSO_WM_BEAUTIFY_FLAG" val=""/>
</p:tagLst>
</file>

<file path=ppt/tags/tag963.xml><?xml version="1.0" encoding="utf-8"?>
<p:tagLst xmlns:p="http://schemas.openxmlformats.org/presentationml/2006/main">
  <p:tag name="KSO_WM_BEAUTIFY_FLAG" val=""/>
</p:tagLst>
</file>

<file path=ppt/tags/tag964.xml><?xml version="1.0" encoding="utf-8"?>
<p:tagLst xmlns:p="http://schemas.openxmlformats.org/presentationml/2006/main">
  <p:tag name="KSO_WM_BEAUTIFY_FLAG" val=""/>
</p:tagLst>
</file>

<file path=ppt/tags/tag965.xml><?xml version="1.0" encoding="utf-8"?>
<p:tagLst xmlns:p="http://schemas.openxmlformats.org/presentationml/2006/main">
  <p:tag name="KSO_WM_BEAUTIFY_FLAG" val=""/>
</p:tagLst>
</file>

<file path=ppt/tags/tag966.xml><?xml version="1.0" encoding="utf-8"?>
<p:tagLst xmlns:p="http://schemas.openxmlformats.org/presentationml/2006/main">
  <p:tag name="KSO_WM_BEAUTIFY_FLAG" val=""/>
</p:tagLst>
</file>

<file path=ppt/tags/tag967.xml><?xml version="1.0" encoding="utf-8"?>
<p:tagLst xmlns:p="http://schemas.openxmlformats.org/presentationml/2006/main">
  <p:tag name="KSO_WM_BEAUTIFY_FLAG" val=""/>
</p:tagLst>
</file>

<file path=ppt/tags/tag968.xml><?xml version="1.0" encoding="utf-8"?>
<p:tagLst xmlns:p="http://schemas.openxmlformats.org/presentationml/2006/main">
  <p:tag name="KSO_WM_BEAUTIFY_FLAG" val=""/>
</p:tagLst>
</file>

<file path=ppt/tags/tag969.xml><?xml version="1.0" encoding="utf-8"?>
<p:tagLst xmlns:p="http://schemas.openxmlformats.org/presentationml/2006/main">
  <p:tag name="KSO_WM_BEAUTIFY_FLAG" val=""/>
</p:tagLst>
</file>

<file path=ppt/tags/tag97.xml><?xml version="1.0" encoding="utf-8"?>
<p:tagLst xmlns:p="http://schemas.openxmlformats.org/presentationml/2006/main"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970.xml><?xml version="1.0" encoding="utf-8"?>
<p:tagLst xmlns:p="http://schemas.openxmlformats.org/presentationml/2006/main">
  <p:tag name="KSO_WM_BEAUTIFY_FLAG" val=""/>
</p:tagLst>
</file>

<file path=ppt/tags/tag971.xml><?xml version="1.0" encoding="utf-8"?>
<p:tagLst xmlns:p="http://schemas.openxmlformats.org/presentationml/2006/main">
  <p:tag name="KSO_WM_BEAUTIFY_FLAG" val=""/>
</p:tagLst>
</file>

<file path=ppt/tags/tag972.xml><?xml version="1.0" encoding="utf-8"?>
<p:tagLst xmlns:p="http://schemas.openxmlformats.org/presentationml/2006/main">
  <p:tag name="KSO_WM_BEAUTIFY_FLAG" val=""/>
</p:tagLst>
</file>

<file path=ppt/tags/tag973.xml><?xml version="1.0" encoding="utf-8"?>
<p:tagLst xmlns:p="http://schemas.openxmlformats.org/presentationml/2006/main">
  <p:tag name="KSO_WM_BEAUTIFY_FLAG" val=""/>
</p:tagLst>
</file>

<file path=ppt/tags/tag974.xml><?xml version="1.0" encoding="utf-8"?>
<p:tagLst xmlns:p="http://schemas.openxmlformats.org/presentationml/2006/main">
  <p:tag name="KSO_WM_BEAUTIFY_FLAG" val=""/>
</p:tagLst>
</file>

<file path=ppt/tags/tag975.xml><?xml version="1.0" encoding="utf-8"?>
<p:tagLst xmlns:p="http://schemas.openxmlformats.org/presentationml/2006/main">
  <p:tag name="KSO_WM_BEAUTIFY_FLAG" val=""/>
</p:tagLst>
</file>

<file path=ppt/tags/tag976.xml><?xml version="1.0" encoding="utf-8"?>
<p:tagLst xmlns:p="http://schemas.openxmlformats.org/presentationml/2006/main">
  <p:tag name="KSO_WM_BEAUTIFY_FLAG" val=""/>
</p:tagLst>
</file>

<file path=ppt/tags/tag977.xml><?xml version="1.0" encoding="utf-8"?>
<p:tagLst xmlns:p="http://schemas.openxmlformats.org/presentationml/2006/main">
  <p:tag name="KSO_WM_BEAUTIFY_FLAG" val=""/>
</p:tagLst>
</file>

<file path=ppt/tags/tag978.xml><?xml version="1.0" encoding="utf-8"?>
<p:tagLst xmlns:p="http://schemas.openxmlformats.org/presentationml/2006/main">
  <p:tag name="KSO_WM_BEAUTIFY_FLAG" val=""/>
</p:tagLst>
</file>

<file path=ppt/tags/tag979.xml><?xml version="1.0" encoding="utf-8"?>
<p:tagLst xmlns:p="http://schemas.openxmlformats.org/presentationml/2006/main">
  <p:tag name="KSO_WM_BEAUTIFY_FLAG" val=""/>
</p:tagLst>
</file>

<file path=ppt/tags/tag98.xml><?xml version="1.0" encoding="utf-8"?>
<p:tagLst xmlns:p="http://schemas.openxmlformats.org/presentationml/2006/main"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980.xml><?xml version="1.0" encoding="utf-8"?>
<p:tagLst xmlns:p="http://schemas.openxmlformats.org/presentationml/2006/main">
  <p:tag name="KSO_WM_BEAUTIFY_FLAG" val=""/>
</p:tagLst>
</file>

<file path=ppt/tags/tag981.xml><?xml version="1.0" encoding="utf-8"?>
<p:tagLst xmlns:p="http://schemas.openxmlformats.org/presentationml/2006/main">
  <p:tag name="KSO_WM_BEAUTIFY_FLAG" val=""/>
</p:tagLst>
</file>

<file path=ppt/tags/tag982.xml><?xml version="1.0" encoding="utf-8"?>
<p:tagLst xmlns:p="http://schemas.openxmlformats.org/presentationml/2006/main">
  <p:tag name="KSO_WM_BEAUTIFY_FLAG" val=""/>
</p:tagLst>
</file>

<file path=ppt/tags/tag983.xml><?xml version="1.0" encoding="utf-8"?>
<p:tagLst xmlns:p="http://schemas.openxmlformats.org/presentationml/2006/main">
  <p:tag name="KSO_WM_BEAUTIFY_FLAG" val=""/>
</p:tagLst>
</file>

<file path=ppt/tags/tag984.xml><?xml version="1.0" encoding="utf-8"?>
<p:tagLst xmlns:p="http://schemas.openxmlformats.org/presentationml/2006/main">
  <p:tag name="KSO_WM_BEAUTIFY_FLAG" val=""/>
</p:tagLst>
</file>

<file path=ppt/tags/tag985.xml><?xml version="1.0" encoding="utf-8"?>
<p:tagLst xmlns:p="http://schemas.openxmlformats.org/presentationml/2006/main">
  <p:tag name="KSO_WM_BEAUTIFY_FLAG" val=""/>
</p:tagLst>
</file>

<file path=ppt/tags/tag986.xml><?xml version="1.0" encoding="utf-8"?>
<p:tagLst xmlns:p="http://schemas.openxmlformats.org/presentationml/2006/main">
  <p:tag name="KSO_WM_BEAUTIFY_FLAG" val=""/>
</p:tagLst>
</file>

<file path=ppt/tags/tag987.xml><?xml version="1.0" encoding="utf-8"?>
<p:tagLst xmlns:p="http://schemas.openxmlformats.org/presentationml/2006/main">
  <p:tag name="KSO_WM_BEAUTIFY_FLAG" val=""/>
</p:tagLst>
</file>

<file path=ppt/tags/tag988.xml><?xml version="1.0" encoding="utf-8"?>
<p:tagLst xmlns:p="http://schemas.openxmlformats.org/presentationml/2006/main">
  <p:tag name="KSO_WM_BEAUTIFY_FLAG" val=""/>
</p:tagLst>
</file>

<file path=ppt/tags/tag989.xml><?xml version="1.0" encoding="utf-8"?>
<p:tagLst xmlns:p="http://schemas.openxmlformats.org/presentationml/2006/main">
  <p:tag name="KSO_WM_BEAUTIFY_FLAG" val=""/>
</p:tagLst>
</file>

<file path=ppt/tags/tag99.xml><?xml version="1.0" encoding="utf-8"?>
<p:tagLst xmlns:p="http://schemas.openxmlformats.org/presentationml/2006/main"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990.xml><?xml version="1.0" encoding="utf-8"?>
<p:tagLst xmlns:p="http://schemas.openxmlformats.org/presentationml/2006/main">
  <p:tag name="KSO_WM_BEAUTIFY_FLAG" val=""/>
</p:tagLst>
</file>

<file path=ppt/tags/tag991.xml><?xml version="1.0" encoding="utf-8"?>
<p:tagLst xmlns:p="http://schemas.openxmlformats.org/presentationml/2006/main">
  <p:tag name="KSO_WM_BEAUTIFY_FLAG" val=""/>
</p:tagLst>
</file>

<file path=ppt/tags/tag992.xml><?xml version="1.0" encoding="utf-8"?>
<p:tagLst xmlns:p="http://schemas.openxmlformats.org/presentationml/2006/main">
  <p:tag name="KSO_WM_BEAUTIFY_FLAG" val=""/>
</p:tagLst>
</file>

<file path=ppt/tags/tag993.xml><?xml version="1.0" encoding="utf-8"?>
<p:tagLst xmlns:p="http://schemas.openxmlformats.org/presentationml/2006/main">
  <p:tag name="KSO_WM_BEAUTIFY_FLAG" val=""/>
</p:tagLst>
</file>

<file path=ppt/tags/tag994.xml><?xml version="1.0" encoding="utf-8"?>
<p:tagLst xmlns:p="http://schemas.openxmlformats.org/presentationml/2006/main">
  <p:tag name="KSO_WM_BEAUTIFY_FLAG" val=""/>
</p:tagLst>
</file>

<file path=ppt/tags/tag995.xml><?xml version="1.0" encoding="utf-8"?>
<p:tagLst xmlns:p="http://schemas.openxmlformats.org/presentationml/2006/main">
  <p:tag name="KSO_WM_BEAUTIFY_FLAG" val=""/>
</p:tagLst>
</file>

<file path=ppt/tags/tag996.xml><?xml version="1.0" encoding="utf-8"?>
<p:tagLst xmlns:p="http://schemas.openxmlformats.org/presentationml/2006/main">
  <p:tag name="KSO_WM_BEAUTIFY_FLAG" val=""/>
</p:tagLst>
</file>

<file path=ppt/tags/tag997.xml><?xml version="1.0" encoding="utf-8"?>
<p:tagLst xmlns:p="http://schemas.openxmlformats.org/presentationml/2006/main">
  <p:tag name="KSO_WM_BEAUTIFY_FLAG" val=""/>
</p:tagLst>
</file>

<file path=ppt/tags/tag998.xml><?xml version="1.0" encoding="utf-8"?>
<p:tagLst xmlns:p="http://schemas.openxmlformats.org/presentationml/2006/main">
  <p:tag name="KSO_WM_BEAUTIFY_FLAG" val=""/>
</p:tagLst>
</file>

<file path=ppt/tags/tag99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/>
            </a:gs>
            <a:gs pos="100000">
              <a:schemeClr val="phClr">
                <a:lumMod val="85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自定义 5">
      <a:dk1>
        <a:sysClr val="windowText" lastClr="000000"/>
      </a:dk1>
      <a:lt1>
        <a:sysClr val="window" lastClr="FFFFFF"/>
      </a:lt1>
      <a:dk2>
        <a:srgbClr val="FCF3EE"/>
      </a:dk2>
      <a:lt2>
        <a:srgbClr val="FFFFFF"/>
      </a:lt2>
      <a:accent1>
        <a:srgbClr val="F1A26C"/>
      </a:accent1>
      <a:accent2>
        <a:srgbClr val="D6B284"/>
      </a:accent2>
      <a:accent3>
        <a:srgbClr val="BCC29C"/>
      </a:accent3>
      <a:accent4>
        <a:srgbClr val="A1D1B5"/>
      </a:accent4>
      <a:accent5>
        <a:srgbClr val="87E1CD"/>
      </a:accent5>
      <a:accent6>
        <a:srgbClr val="6CF1E5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1144</Words>
  <Application>WPS 演示</Application>
  <PresentationFormat>宽屏</PresentationFormat>
  <Paragraphs>48</Paragraphs>
  <Slides>21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21</vt:i4>
      </vt:variant>
    </vt:vector>
  </HeadingPairs>
  <TitlesOfParts>
    <vt:vector size="36" baseType="lpstr">
      <vt:lpstr>Arial</vt:lpstr>
      <vt:lpstr>宋体</vt:lpstr>
      <vt:lpstr>Wingdings</vt:lpstr>
      <vt:lpstr>Wingdings</vt:lpstr>
      <vt:lpstr>幼圆</vt:lpstr>
      <vt:lpstr>汉仪乐喵体W</vt:lpstr>
      <vt:lpstr>Times New Roman</vt:lpstr>
      <vt:lpstr>仿宋_GB2312</vt:lpstr>
      <vt:lpstr>仿宋</vt:lpstr>
      <vt:lpstr>微软雅黑</vt:lpstr>
      <vt:lpstr>Arial Unicode MS</vt:lpstr>
      <vt:lpstr>Calibri</vt:lpstr>
      <vt:lpstr>汉仪中黑简</vt:lpstr>
      <vt:lpstr>Office 主题​​</vt:lpstr>
      <vt:lpstr>1_Office 主题​​</vt:lpstr>
      <vt:lpstr>婴幼儿照护实务</vt:lpstr>
      <vt:lpstr>婴幼儿学习管理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感谢观看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Laurel</cp:lastModifiedBy>
  <cp:revision>181</cp:revision>
  <dcterms:created xsi:type="dcterms:W3CDTF">2019-06-19T02:08:00Z</dcterms:created>
  <dcterms:modified xsi:type="dcterms:W3CDTF">2023-10-31T03:10:08Z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2052-12.1.0.15712</vt:lpwstr>
  </property>
  <property fmtid="{D5CDD505-2E9C-101B-9397-08002B2CF9AE}" pid="3" name="ICV">
    <vt:lpwstr>36ABFFC3BF0A4FB0BF046AC44F647538_11</vt:lpwstr>
  </property>
</Properties>
</file>