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Lst>
  <p:sldIdLst>
    <p:sldId id="258" r:id="rId4"/>
    <p:sldId id="264" r:id="rId5"/>
    <p:sldId id="281" r:id="rId6"/>
    <p:sldId id="268" r:id="rId7"/>
    <p:sldId id="299" r:id="rId8"/>
    <p:sldId id="298" r:id="rId9"/>
    <p:sldId id="349" r:id="rId10"/>
    <p:sldId id="348" r:id="rId11"/>
    <p:sldId id="300" r:id="rId12"/>
    <p:sldId id="297" r:id="rId13"/>
    <p:sldId id="350" r:id="rId14"/>
    <p:sldId id="351" r:id="rId15"/>
    <p:sldId id="304" r:id="rId16"/>
    <p:sldId id="303" r:id="rId17"/>
    <p:sldId id="355" r:id="rId18"/>
    <p:sldId id="354" r:id="rId19"/>
    <p:sldId id="302" r:id="rId20"/>
    <p:sldId id="301" r:id="rId21"/>
    <p:sldId id="356" r:id="rId22"/>
    <p:sldId id="353" r:id="rId23"/>
    <p:sldId id="280" r:id="rId24"/>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3"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173"/>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9" Type="http://schemas.openxmlformats.org/officeDocument/2006/relationships/tags" Target="tags/tag251.xml"/><Relationship Id="rId28" Type="http://schemas.openxmlformats.org/officeDocument/2006/relationships/commentAuthors" Target="commentAuthors.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image" Target="../media/image1.png"/><Relationship Id="rId3" Type="http://schemas.openxmlformats.org/officeDocument/2006/relationships/tags" Target="../tags/tag64.xml"/><Relationship Id="rId2" Type="http://schemas.openxmlformats.org/officeDocument/2006/relationships/tags" Target="../tags/tag63.xml"/><Relationship Id="rId12" Type="http://schemas.openxmlformats.org/officeDocument/2006/relationships/tags" Target="../tags/tag72.xml"/><Relationship Id="rId11" Type="http://schemas.openxmlformats.org/officeDocument/2006/relationships/tags" Target="../tags/tag71.xml"/><Relationship Id="rId10" Type="http://schemas.openxmlformats.org/officeDocument/2006/relationships/tags" Target="../tags/tag70.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image" Target="../media/image2.png"/><Relationship Id="rId2" Type="http://schemas.openxmlformats.org/officeDocument/2006/relationships/tags" Target="../tags/tag73.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85.xml"/><Relationship Id="rId8" Type="http://schemas.openxmlformats.org/officeDocument/2006/relationships/tags" Target="../tags/tag84.xml"/><Relationship Id="rId7" Type="http://schemas.openxmlformats.org/officeDocument/2006/relationships/tags" Target="../tags/tag83.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image" Target="../media/image1.png"/><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92.xml"/><Relationship Id="rId8" Type="http://schemas.openxmlformats.org/officeDocument/2006/relationships/tags" Target="../tags/tag91.xml"/><Relationship Id="rId7" Type="http://schemas.openxmlformats.org/officeDocument/2006/relationships/tags" Target="../tags/tag90.xml"/><Relationship Id="rId6" Type="http://schemas.openxmlformats.org/officeDocument/2006/relationships/tags" Target="../tags/tag89.xml"/><Relationship Id="rId5" Type="http://schemas.openxmlformats.org/officeDocument/2006/relationships/tags" Target="../tags/tag88.xml"/><Relationship Id="rId4" Type="http://schemas.openxmlformats.org/officeDocument/2006/relationships/tags" Target="../tags/tag87.xml"/><Relationship Id="rId3" Type="http://schemas.openxmlformats.org/officeDocument/2006/relationships/image" Target="../media/image2.png"/><Relationship Id="rId2" Type="http://schemas.openxmlformats.org/officeDocument/2006/relationships/tags" Target="../tags/tag86.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99.xml"/><Relationship Id="rId8" Type="http://schemas.openxmlformats.org/officeDocument/2006/relationships/tags" Target="../tags/tag98.xml"/><Relationship Id="rId7" Type="http://schemas.openxmlformats.org/officeDocument/2006/relationships/tags" Target="../tags/tag97.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3" Type="http://schemas.openxmlformats.org/officeDocument/2006/relationships/image" Target="../media/image2.png"/><Relationship Id="rId2" Type="http://schemas.openxmlformats.org/officeDocument/2006/relationships/tags" Target="../tags/tag93.xml"/><Relationship Id="rId11" Type="http://schemas.openxmlformats.org/officeDocument/2006/relationships/tags" Target="../tags/tag101.xml"/><Relationship Id="rId10" Type="http://schemas.openxmlformats.org/officeDocument/2006/relationships/tags" Target="../tags/tag100.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image" Target="../media/image3.png"/><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 Type="http://schemas.openxmlformats.org/officeDocument/2006/relationships/tags" Target="../tags/tag102.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11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9" Type="http://schemas.openxmlformats.org/officeDocument/2006/relationships/tags" Target="../tags/tag119.xml"/><Relationship Id="rId8" Type="http://schemas.openxmlformats.org/officeDocument/2006/relationships/tags" Target="../tags/tag118.xml"/><Relationship Id="rId7" Type="http://schemas.openxmlformats.org/officeDocument/2006/relationships/tags" Target="../tags/tag117.xml"/><Relationship Id="rId6" Type="http://schemas.openxmlformats.org/officeDocument/2006/relationships/tags" Target="../tags/tag116.xml"/><Relationship Id="rId5" Type="http://schemas.openxmlformats.org/officeDocument/2006/relationships/tags" Target="../tags/tag115.xml"/><Relationship Id="rId4" Type="http://schemas.openxmlformats.org/officeDocument/2006/relationships/tags" Target="../tags/tag114.xml"/><Relationship Id="rId3" Type="http://schemas.openxmlformats.org/officeDocument/2006/relationships/image" Target="../media/image2.png"/><Relationship Id="rId2" Type="http://schemas.openxmlformats.org/officeDocument/2006/relationships/tags" Target="../tags/tag113.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25.xml"/><Relationship Id="rId7" Type="http://schemas.openxmlformats.org/officeDocument/2006/relationships/tags" Target="../tags/tag124.xml"/><Relationship Id="rId6" Type="http://schemas.openxmlformats.org/officeDocument/2006/relationships/tags" Target="../tags/tag123.xml"/><Relationship Id="rId5" Type="http://schemas.openxmlformats.org/officeDocument/2006/relationships/tags" Target="../tags/tag122.xml"/><Relationship Id="rId4" Type="http://schemas.openxmlformats.org/officeDocument/2006/relationships/tags" Target="../tags/tag121.xml"/><Relationship Id="rId3" Type="http://schemas.openxmlformats.org/officeDocument/2006/relationships/image" Target="../media/image2.png"/><Relationship Id="rId2" Type="http://schemas.openxmlformats.org/officeDocument/2006/relationships/tags" Target="../tags/tag120.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7" Type="http://schemas.openxmlformats.org/officeDocument/2006/relationships/tags" Target="../tags/tag130.xml"/><Relationship Id="rId6" Type="http://schemas.openxmlformats.org/officeDocument/2006/relationships/tags" Target="../tags/tag129.xml"/><Relationship Id="rId5" Type="http://schemas.openxmlformats.org/officeDocument/2006/relationships/tags" Target="../tags/tag128.xml"/><Relationship Id="rId4" Type="http://schemas.openxmlformats.org/officeDocument/2006/relationships/tags" Target="../tags/tag127.xml"/><Relationship Id="rId3" Type="http://schemas.openxmlformats.org/officeDocument/2006/relationships/image" Target="../media/image2.png"/><Relationship Id="rId2" Type="http://schemas.openxmlformats.org/officeDocument/2006/relationships/tags" Target="../tags/tag126.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9" Type="http://schemas.openxmlformats.org/officeDocument/2006/relationships/tags" Target="../tags/tag137.xml"/><Relationship Id="rId8" Type="http://schemas.openxmlformats.org/officeDocument/2006/relationships/tags" Target="../tags/tag136.xml"/><Relationship Id="rId7" Type="http://schemas.openxmlformats.org/officeDocument/2006/relationships/tags" Target="../tags/tag135.xml"/><Relationship Id="rId6" Type="http://schemas.openxmlformats.org/officeDocument/2006/relationships/tags" Target="../tags/tag134.xml"/><Relationship Id="rId5" Type="http://schemas.openxmlformats.org/officeDocument/2006/relationships/tags" Target="../tags/tag133.xml"/><Relationship Id="rId4" Type="http://schemas.openxmlformats.org/officeDocument/2006/relationships/image" Target="../media/image1.png"/><Relationship Id="rId3" Type="http://schemas.openxmlformats.org/officeDocument/2006/relationships/tags" Target="../tags/tag132.xml"/><Relationship Id="rId2" Type="http://schemas.openxmlformats.org/officeDocument/2006/relationships/tags" Target="../tags/tag131.xml"/><Relationship Id="rId10" Type="http://schemas.openxmlformats.org/officeDocument/2006/relationships/tags" Target="../tags/tag13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7" Type="http://schemas.openxmlformats.org/officeDocument/2006/relationships/tags" Target="../tags/tag143.xml"/><Relationship Id="rId6" Type="http://schemas.openxmlformats.org/officeDocument/2006/relationships/tags" Target="../tags/tag142.xml"/><Relationship Id="rId5" Type="http://schemas.openxmlformats.org/officeDocument/2006/relationships/tags" Target="../tags/tag141.xml"/><Relationship Id="rId4" Type="http://schemas.openxmlformats.org/officeDocument/2006/relationships/tags" Target="../tags/tag140.xml"/><Relationship Id="rId3" Type="http://schemas.openxmlformats.org/officeDocument/2006/relationships/image" Target="../media/image2.png"/><Relationship Id="rId2" Type="http://schemas.openxmlformats.org/officeDocument/2006/relationships/tags" Target="../tags/tag139.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9" Type="http://schemas.openxmlformats.org/officeDocument/2006/relationships/tags" Target="../tags/tag149.xml"/><Relationship Id="rId8" Type="http://schemas.openxmlformats.org/officeDocument/2006/relationships/tags" Target="../tags/tag148.xml"/><Relationship Id="rId7" Type="http://schemas.openxmlformats.org/officeDocument/2006/relationships/tags" Target="../tags/tag147.xml"/><Relationship Id="rId6" Type="http://schemas.openxmlformats.org/officeDocument/2006/relationships/image" Target="../media/image2.png"/><Relationship Id="rId5" Type="http://schemas.openxmlformats.org/officeDocument/2006/relationships/tags" Target="../tags/tag146.xml"/><Relationship Id="rId4" Type="http://schemas.openxmlformats.org/officeDocument/2006/relationships/image" Target="../media/image4.png"/><Relationship Id="rId3" Type="http://schemas.openxmlformats.org/officeDocument/2006/relationships/tags" Target="../tags/tag145.xml"/><Relationship Id="rId2" Type="http://schemas.openxmlformats.org/officeDocument/2006/relationships/tags" Target="../tags/tag144.xml"/><Relationship Id="rId11" Type="http://schemas.openxmlformats.org/officeDocument/2006/relationships/tags" Target="../tags/tag151.xml"/><Relationship Id="rId10" Type="http://schemas.openxmlformats.org/officeDocument/2006/relationships/tags" Target="../tags/tag150.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58.xml"/><Relationship Id="rId8" Type="http://schemas.openxmlformats.org/officeDocument/2006/relationships/tags" Target="../tags/tag157.xml"/><Relationship Id="rId7" Type="http://schemas.openxmlformats.org/officeDocument/2006/relationships/tags" Target="../tags/tag156.xml"/><Relationship Id="rId6" Type="http://schemas.openxmlformats.org/officeDocument/2006/relationships/tags" Target="../tags/tag155.xml"/><Relationship Id="rId5" Type="http://schemas.openxmlformats.org/officeDocument/2006/relationships/tags" Target="../tags/tag154.xml"/><Relationship Id="rId4" Type="http://schemas.openxmlformats.org/officeDocument/2006/relationships/image" Target="../media/image2.png"/><Relationship Id="rId3" Type="http://schemas.openxmlformats.org/officeDocument/2006/relationships/tags" Target="../tags/tag153.xml"/><Relationship Id="rId2" Type="http://schemas.openxmlformats.org/officeDocument/2006/relationships/tags" Target="../tags/tag152.xml"/><Relationship Id="rId10" Type="http://schemas.openxmlformats.org/officeDocument/2006/relationships/tags" Target="../tags/tag159.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65.xml"/><Relationship Id="rId8" Type="http://schemas.openxmlformats.org/officeDocument/2006/relationships/tags" Target="../tags/tag164.xml"/><Relationship Id="rId7" Type="http://schemas.openxmlformats.org/officeDocument/2006/relationships/tags" Target="../tags/tag163.xml"/><Relationship Id="rId6" Type="http://schemas.openxmlformats.org/officeDocument/2006/relationships/image" Target="../media/image2.png"/><Relationship Id="rId5" Type="http://schemas.openxmlformats.org/officeDocument/2006/relationships/tags" Target="../tags/tag162.xml"/><Relationship Id="rId4" Type="http://schemas.openxmlformats.org/officeDocument/2006/relationships/image" Target="../media/image4.png"/><Relationship Id="rId3" Type="http://schemas.openxmlformats.org/officeDocument/2006/relationships/tags" Target="../tags/tag161.xml"/><Relationship Id="rId2" Type="http://schemas.openxmlformats.org/officeDocument/2006/relationships/tags" Target="../tags/tag160.xml"/><Relationship Id="rId12" Type="http://schemas.openxmlformats.org/officeDocument/2006/relationships/tags" Target="../tags/tag168.xml"/><Relationship Id="rId11" Type="http://schemas.openxmlformats.org/officeDocument/2006/relationships/tags" Target="../tags/tag167.xml"/><Relationship Id="rId10" Type="http://schemas.openxmlformats.org/officeDocument/2006/relationships/tags" Target="../tags/tag166.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image" Target="../media/image2.png"/><Relationship Id="rId3" Type="http://schemas.openxmlformats.org/officeDocument/2006/relationships/tags" Target="../tags/tag170.xml"/><Relationship Id="rId2" Type="http://schemas.openxmlformats.org/officeDocument/2006/relationships/tags" Target="../tags/tag169.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82.xml"/><Relationship Id="rId8" Type="http://schemas.openxmlformats.org/officeDocument/2006/relationships/tags" Target="../tags/tag181.xml"/><Relationship Id="rId7" Type="http://schemas.openxmlformats.org/officeDocument/2006/relationships/tags" Target="../tags/tag180.xml"/><Relationship Id="rId6" Type="http://schemas.openxmlformats.org/officeDocument/2006/relationships/image" Target="../media/image2.png"/><Relationship Id="rId5" Type="http://schemas.openxmlformats.org/officeDocument/2006/relationships/tags" Target="../tags/tag179.xml"/><Relationship Id="rId4" Type="http://schemas.openxmlformats.org/officeDocument/2006/relationships/image" Target="../media/image4.png"/><Relationship Id="rId3" Type="http://schemas.openxmlformats.org/officeDocument/2006/relationships/tags" Target="../tags/tag178.xml"/><Relationship Id="rId2" Type="http://schemas.openxmlformats.org/officeDocument/2006/relationships/tags" Target="../tags/tag177.xml"/><Relationship Id="rId14" Type="http://schemas.openxmlformats.org/officeDocument/2006/relationships/tags" Target="../tags/tag187.xml"/><Relationship Id="rId13" Type="http://schemas.openxmlformats.org/officeDocument/2006/relationships/tags" Target="../tags/tag186.xml"/><Relationship Id="rId12" Type="http://schemas.openxmlformats.org/officeDocument/2006/relationships/tags" Target="../tags/tag185.xml"/><Relationship Id="rId11" Type="http://schemas.openxmlformats.org/officeDocument/2006/relationships/tags" Target="../tags/tag184.xml"/><Relationship Id="rId10" Type="http://schemas.openxmlformats.org/officeDocument/2006/relationships/tags" Target="../tags/tag183.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93.xml"/><Relationship Id="rId8" Type="http://schemas.openxmlformats.org/officeDocument/2006/relationships/tags" Target="../tags/tag192.xml"/><Relationship Id="rId7" Type="http://schemas.openxmlformats.org/officeDocument/2006/relationships/tags" Target="../tags/tag191.xml"/><Relationship Id="rId6" Type="http://schemas.openxmlformats.org/officeDocument/2006/relationships/image" Target="../media/image6.png"/><Relationship Id="rId5" Type="http://schemas.openxmlformats.org/officeDocument/2006/relationships/tags" Target="../tags/tag190.xml"/><Relationship Id="rId4" Type="http://schemas.openxmlformats.org/officeDocument/2006/relationships/image" Target="../media/image5.png"/><Relationship Id="rId3" Type="http://schemas.openxmlformats.org/officeDocument/2006/relationships/tags" Target="../tags/tag189.xml"/><Relationship Id="rId2" Type="http://schemas.openxmlformats.org/officeDocument/2006/relationships/tags" Target="../tags/tag188.xml"/><Relationship Id="rId11" Type="http://schemas.openxmlformats.org/officeDocument/2006/relationships/tags" Target="../tags/tag195.xml"/><Relationship Id="rId10" Type="http://schemas.openxmlformats.org/officeDocument/2006/relationships/tags" Target="../tags/tag194.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2"/>
            </p:custDataLst>
          </p:nvPr>
        </p:nvSpPr>
        <p:spPr>
          <a:xfrm>
            <a:off x="1198800" y="914400"/>
            <a:ext cx="9799200" cy="2570400"/>
          </a:xfrm>
        </p:spPr>
        <p:txBody>
          <a:bodyPr lIns="90000" tIns="46800" rIns="90000" bIns="46800" anchor="b" anchorCtr="0">
            <a:normAutofit/>
          </a:bodyPr>
          <a:lstStyle>
            <a:lvl1pPr algn="ctr">
              <a:defRPr sz="6000"/>
            </a:lvl1pPr>
          </a:lstStyle>
          <a:p>
            <a:r>
              <a:rPr lang="zh-CN" altLang="en-US" dirty="0"/>
              <a:t>单击此处编辑母版标题样式</a:t>
            </a:r>
            <a:endParaRPr lang="zh-CN" altLang="en-US" dirty="0"/>
          </a:p>
        </p:txBody>
      </p:sp>
      <p:sp>
        <p:nvSpPr>
          <p:cNvPr id="3" name="副标题 2"/>
          <p:cNvSpPr>
            <a:spLocks noGrp="1"/>
          </p:cNvSpPr>
          <p:nvPr>
            <p:ph type="subTitle" idx="1"/>
            <p:custDataLst>
              <p:tags r:id="rId3"/>
            </p:custDataLst>
          </p:nvPr>
        </p:nvSpPr>
        <p:spPr>
          <a:xfrm>
            <a:off x="1198800" y="3560400"/>
            <a:ext cx="9799200" cy="1472400"/>
          </a:xfrm>
        </p:spPr>
        <p:txBody>
          <a:bodyPr lIns="90000" tIns="46800" rIns="90000" bIns="46800">
            <a:normAutofit/>
          </a:bodyPr>
          <a:lstStyle>
            <a:lvl1pPr marL="0" indent="0" algn="ctr">
              <a:lnSpc>
                <a:spcPct val="110000"/>
              </a:lnSpc>
              <a:buNone/>
              <a:defRPr sz="2400" spc="200">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algn="ctr">
              <a:defRPr sz="6000"/>
            </a:lvl1pPr>
          </a:lstStyle>
          <a:p>
            <a:pPr lvl="0"/>
            <a:r>
              <a:rPr lang="zh-CN" altLang="en-US" smtClean="0"/>
              <a:t>单击此处编辑标题</a:t>
            </a:r>
            <a:endParaRPr lang="zh-CN" altLang="en-US"/>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algn="ctr">
              <a:lnSpc>
                <a:spcPct val="110000"/>
              </a:lnSpc>
              <a:buNone/>
              <a:defRPr sz="2400" spc="200"/>
            </a:lvl1pPr>
          </a:lstStyle>
          <a:p>
            <a:pPr lvl="0"/>
            <a:r>
              <a:rPr lang="zh-CN" altLang="en-US" dirty="0"/>
              <a:t>单击此处编辑母版文本样式</a:t>
            </a:r>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3668888" y="2348089"/>
            <a:ext cx="7755467" cy="2652889"/>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latin typeface="Arial" panose="020B0604020202020204" pitchFamily="34" charset="0"/>
              <a:ea typeface="幼圆" panose="02010509060101010101" pitchFamily="49" charset="-122"/>
            </a:endParaRPr>
          </a:p>
        </p:txBody>
      </p:sp>
      <p:pic>
        <p:nvPicPr>
          <p:cNvPr id="8" name="图片 7"/>
          <p:cNvPicPr>
            <a:picLocks noChangeAspect="1"/>
          </p:cNvPicPr>
          <p:nvPr userDrawn="1">
            <p:custDataLst>
              <p:tags r:id="rId3"/>
            </p:custDataLst>
          </p:nvPr>
        </p:nvPicPr>
        <p:blipFill rotWithShape="1">
          <a:blip r:embed="rId4"/>
          <a:srcRect/>
          <a:stretch>
            <a:fillRect/>
          </a:stretch>
        </p:blipFill>
        <p:spPr>
          <a:xfrm>
            <a:off x="-31070" y="-95687"/>
            <a:ext cx="7107314" cy="6477087"/>
          </a:xfrm>
          <a:prstGeom prst="rect">
            <a:avLst/>
          </a:prstGeom>
        </p:spPr>
      </p:pic>
      <p:sp>
        <p:nvSpPr>
          <p:cNvPr id="9" name="矩形 8"/>
          <p:cNvSpPr/>
          <p:nvPr userDrawn="1">
            <p:custDataLst>
              <p:tags r:id="rId5"/>
            </p:custDataLst>
          </p:nvPr>
        </p:nvSpPr>
        <p:spPr>
          <a:xfrm rot="5400000">
            <a:off x="8902065" y="1383030"/>
            <a:ext cx="76200" cy="448627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ctrTitle" hasCustomPrompt="1"/>
            <p:custDataLst>
              <p:tags r:id="rId6"/>
            </p:custDataLst>
          </p:nvPr>
        </p:nvSpPr>
        <p:spPr>
          <a:xfrm>
            <a:off x="6371771" y="2536465"/>
            <a:ext cx="5052584" cy="950984"/>
          </a:xfrm>
        </p:spPr>
        <p:txBody>
          <a:bodyPr lIns="90000" tIns="46800" rIns="90000" bIns="0" anchor="b" anchorCtr="0">
            <a:normAutofit/>
          </a:bodyPr>
          <a:lstStyle>
            <a:lvl1pPr algn="ctr">
              <a:defRPr sz="4000" spc="600" baseline="0">
                <a:ea typeface="汉仪乐喵体W"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7"/>
            </p:custDataLst>
          </p:nvPr>
        </p:nvSpPr>
        <p:spPr>
          <a:xfrm>
            <a:off x="6697027" y="3728979"/>
            <a:ext cx="4486276" cy="950984"/>
          </a:xfrm>
        </p:spPr>
        <p:txBody>
          <a:bodyPr lIns="90000" tIns="0" rIns="90000" bIns="46800">
            <a:normAutofit/>
          </a:bodyPr>
          <a:lstStyle>
            <a:lvl1pPr marL="0" indent="0" algn="ctr" eaLnBrk="1" fontAlgn="auto" latinLnBrk="0" hangingPunct="1">
              <a:lnSpc>
                <a:spcPct val="100000"/>
              </a:lnSpc>
              <a:buNone/>
              <a:defRPr sz="1600" u="none" strike="noStrike" kern="1200" cap="none" spc="200" normalizeH="0" baseline="0">
                <a:solidFill>
                  <a:schemeClr val="tx1"/>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dirty="0"/>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1"/>
            </p:custDataLst>
          </p:nvPr>
        </p:nvSpPr>
        <p:spPr>
          <a:xfrm>
            <a:off x="6697027" y="5050431"/>
            <a:ext cx="2147888" cy="347889"/>
          </a:xfrm>
        </p:spPr>
        <p:txBody>
          <a:bodyPr lIns="90000" tIns="46800" rIns="90000" bIns="46800" anchor="ctr" anchorCtr="0"/>
          <a:lstStyle>
            <a:lvl1pPr marL="0" indent="0">
              <a:buNone/>
              <a:defRPr/>
            </a:lvl1pPr>
          </a:lstStyle>
          <a:p>
            <a:pPr lvl="0"/>
            <a:r>
              <a:rPr lang="zh-CN" altLang="en-US" dirty="0"/>
              <a:t>单击此处编辑文本</a:t>
            </a:r>
            <a:endParaRPr lang="zh-CN" altLang="en-US" dirty="0"/>
          </a:p>
        </p:txBody>
      </p:sp>
      <p:sp>
        <p:nvSpPr>
          <p:cNvPr id="10" name="文本占位符 9"/>
          <p:cNvSpPr>
            <a:spLocks noGrp="1"/>
          </p:cNvSpPr>
          <p:nvPr>
            <p:ph type="body" sz="quarter" idx="14" hasCustomPrompt="1"/>
            <p:custDataLst>
              <p:tags r:id="rId12"/>
            </p:custDataLst>
          </p:nvPr>
        </p:nvSpPr>
        <p:spPr>
          <a:xfrm>
            <a:off x="9253486" y="5042607"/>
            <a:ext cx="2170869" cy="363538"/>
          </a:xfrm>
        </p:spPr>
        <p:txBody>
          <a:bodyPr lIns="90000" tIns="46800" rIns="90000" bIns="46800" anchor="ctr" anchorCtr="0"/>
          <a:lstStyle>
            <a:lvl1pPr marL="0" indent="0" algn="r">
              <a:buNone/>
              <a:defRPr/>
            </a:lvl1pPr>
          </a:lstStyle>
          <a:p>
            <a:pPr lvl="0"/>
            <a:r>
              <a:rPr lang="zh-CN" altLang="en-US" dirty="0"/>
              <a:t>单击此处编辑文本</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000" tIns="46800" rIns="90000" bIns="468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5"/>
            </p:custDataLst>
          </p:nvPr>
        </p:nvSpPr>
        <p:spPr>
          <a:xfrm>
            <a:off x="669882" y="952508"/>
            <a:ext cx="10852237"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节标题">
    <p:bg>
      <p:bgPr>
        <a:solidFill>
          <a:schemeClr val="bg2"/>
        </a:solidFill>
        <a:effectLst/>
      </p:bgPr>
    </p:bg>
    <p:spTree>
      <p:nvGrpSpPr>
        <p:cNvPr id="1" name=""/>
        <p:cNvGrpSpPr/>
        <p:nvPr/>
      </p:nvGrpSpPr>
      <p:grpSpPr>
        <a:xfrm>
          <a:off x="0" y="0"/>
          <a:ext cx="0" cy="0"/>
          <a:chOff x="0" y="0"/>
          <a:chExt cx="0" cy="0"/>
        </a:xfrm>
      </p:grpSpPr>
      <p:sp>
        <p:nvSpPr>
          <p:cNvPr id="7" name="矩形 6"/>
          <p:cNvSpPr/>
          <p:nvPr userDrawn="1">
            <p:custDataLst>
              <p:tags r:id="rId2"/>
            </p:custDataLst>
          </p:nvPr>
        </p:nvSpPr>
        <p:spPr>
          <a:xfrm>
            <a:off x="3668888" y="2348089"/>
            <a:ext cx="7755467" cy="2652889"/>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userDrawn="1">
            <p:custDataLst>
              <p:tags r:id="rId3"/>
            </p:custDataLst>
          </p:nvPr>
        </p:nvPicPr>
        <p:blipFill rotWithShape="1">
          <a:blip r:embed="rId4"/>
          <a:srcRect/>
          <a:stretch>
            <a:fillRect/>
          </a:stretch>
        </p:blipFill>
        <p:spPr>
          <a:xfrm>
            <a:off x="-31070" y="-95687"/>
            <a:ext cx="7107314" cy="6477087"/>
          </a:xfrm>
          <a:prstGeom prst="rect">
            <a:avLst/>
          </a:prstGeom>
        </p:spPr>
      </p:pic>
      <p:sp>
        <p:nvSpPr>
          <p:cNvPr id="10" name="矩形 9"/>
          <p:cNvSpPr/>
          <p:nvPr userDrawn="1">
            <p:custDataLst>
              <p:tags r:id="rId5"/>
            </p:custDataLst>
          </p:nvPr>
        </p:nvSpPr>
        <p:spPr>
          <a:xfrm rot="5400000">
            <a:off x="8902065" y="1504950"/>
            <a:ext cx="76200" cy="448627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6"/>
            </p:custDataLst>
          </p:nvPr>
        </p:nvSpPr>
        <p:spPr>
          <a:xfrm>
            <a:off x="6697027" y="3862404"/>
            <a:ext cx="4486276" cy="1014395"/>
          </a:xfrm>
        </p:spPr>
        <p:txBody>
          <a:bodyPr lIns="90000" tIns="46800" rIns="90000" bIns="0" anchor="t" anchorCtr="0">
            <a:normAutofit/>
          </a:bodyPr>
          <a:lstStyle>
            <a:lvl1pPr>
              <a:defRPr sz="3600" u="none" strike="noStrike" kern="1200" cap="none" spc="300" normalizeH="0" baseline="0">
                <a:solidFill>
                  <a:schemeClr val="tx1"/>
                </a:solidFill>
                <a:uFillTx/>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4" name="日期占位符 3"/>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p:txBody>
          <a:bodyPr/>
          <a:lstStyle/>
          <a:p>
            <a:endParaRPr lang="zh-CN" altLang="en-US"/>
          </a:p>
        </p:txBody>
      </p:sp>
      <p:sp>
        <p:nvSpPr>
          <p:cNvPr id="6" name="灯片编号占位符 5"/>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5"/>
            </p:custDataLst>
          </p:nvPr>
        </p:nvSpPr>
        <p:spPr>
          <a:xfrm>
            <a:off x="669930"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6"/>
            </p:custDataLst>
          </p:nvPr>
        </p:nvSpPr>
        <p:spPr>
          <a:xfrm>
            <a:off x="6238877" y="952508"/>
            <a:ext cx="5283242" cy="5388907"/>
          </a:xfrm>
        </p:spPr>
        <p:txBody>
          <a:bodyPr lIns="90000" tIns="46800" rIns="90000" bIns="46800">
            <a:normAutofit/>
          </a:bodyPr>
          <a:lstStyle>
            <a:lvl1pPr>
              <a:defRPr sz="1600" baseline="0">
                <a:solidFill>
                  <a:schemeClr val="tx1">
                    <a:lumMod val="85000"/>
                    <a:lumOff val="15000"/>
                  </a:schemeClr>
                </a:solidFill>
                <a:latin typeface="Arial" panose="020B0604020202020204" pitchFamily="34" charset="0"/>
                <a:ea typeface="幼圆" panose="02010509060101010101" pitchFamily="49" charset="-122"/>
              </a:defRPr>
            </a:lvl1pPr>
            <a:lvl2pPr>
              <a:defRPr sz="1600" baseline="0">
                <a:solidFill>
                  <a:schemeClr val="tx1">
                    <a:lumMod val="85000"/>
                    <a:lumOff val="15000"/>
                  </a:schemeClr>
                </a:solidFill>
                <a:latin typeface="Arial" panose="020B0604020202020204" pitchFamily="34" charset="0"/>
                <a:ea typeface="幼圆" panose="02010509060101010101" pitchFamily="49" charset="-122"/>
              </a:defRPr>
            </a:lvl2pPr>
            <a:lvl3pPr>
              <a:defRPr sz="1600" baseline="0">
                <a:solidFill>
                  <a:schemeClr val="tx1">
                    <a:lumMod val="85000"/>
                    <a:lumOff val="15000"/>
                  </a:schemeClr>
                </a:solidFill>
                <a:latin typeface="Arial" panose="020B0604020202020204" pitchFamily="34" charset="0"/>
                <a:ea typeface="幼圆" panose="02010509060101010101" pitchFamily="49" charset="-122"/>
              </a:defRPr>
            </a:lvl3pPr>
            <a:lvl4pPr>
              <a:defRPr sz="1600" baseline="0">
                <a:solidFill>
                  <a:schemeClr val="tx1">
                    <a:lumMod val="85000"/>
                    <a:lumOff val="15000"/>
                  </a:schemeClr>
                </a:solidFill>
                <a:latin typeface="Arial" panose="020B0604020202020204" pitchFamily="34" charset="0"/>
                <a:ea typeface="幼圆" panose="02010509060101010101" pitchFamily="49" charset="-122"/>
              </a:defRPr>
            </a:lvl4pPr>
            <a:lvl5pPr>
              <a:defRPr sz="1600"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7"/>
            </p:custDataLst>
          </p:nvPr>
        </p:nvSpPr>
        <p:spPr>
          <a:xfrm>
            <a:off x="879742" y="6349833"/>
            <a:ext cx="2700000" cy="316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8"/>
            </p:custDataLst>
          </p:nvPr>
        </p:nvSpPr>
        <p:spPr>
          <a:xfrm>
            <a:off x="4116000" y="6349833"/>
            <a:ext cx="3960000" cy="316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7" name="灯片编号占位符 6"/>
          <p:cNvSpPr>
            <a:spLocks noGrp="1"/>
          </p:cNvSpPr>
          <p:nvPr>
            <p:ph type="sldNum" sz="quarter" idx="12"/>
            <p:custDataLst>
              <p:tags r:id="rId9"/>
            </p:custDataLst>
          </p:nvPr>
        </p:nvSpPr>
        <p:spPr>
          <a:xfrm>
            <a:off x="8610600" y="6349833"/>
            <a:ext cx="2700000" cy="316800"/>
          </a:xfrm>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pic>
        <p:nvPicPr>
          <p:cNvPr id="10" name="图片 9"/>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2" name="标题 1"/>
          <p:cNvSpPr>
            <a:spLocks noGrp="1"/>
          </p:cNvSpPr>
          <p:nvPr>
            <p:ph type="title"/>
            <p:custDataLst>
              <p:tags r:id="rId4"/>
            </p:custDataLst>
          </p:nvPr>
        </p:nvSpPr>
        <p:spPr>
          <a:xfrm>
            <a:off x="669882"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5"/>
            </p:custDataLst>
          </p:nvPr>
        </p:nvSpPr>
        <p:spPr>
          <a:xfrm>
            <a:off x="669930" y="952508"/>
            <a:ext cx="5283242" cy="381003"/>
          </a:xfrm>
        </p:spPr>
        <p:txBody>
          <a:bodyPr lIns="90000" tIns="46800" rIns="90000" bIns="46800" anchor="t" anchorCtr="0">
            <a:norm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6"/>
            </p:custDataLst>
          </p:nvPr>
        </p:nvSpPr>
        <p:spPr>
          <a:xfrm>
            <a:off x="669925" y="1406525"/>
            <a:ext cx="5283200"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7"/>
            </p:custDataLst>
          </p:nvPr>
        </p:nvSpPr>
        <p:spPr>
          <a:xfrm>
            <a:off x="6235750" y="952508"/>
            <a:ext cx="5283242" cy="381003"/>
          </a:xfrm>
        </p:spPr>
        <p:txBody>
          <a:bodyPr vert="horz" lIns="90000" tIns="46800" rIns="90000" bIns="468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8"/>
            </p:custDataLst>
          </p:nvPr>
        </p:nvSpPr>
        <p:spPr>
          <a:xfrm>
            <a:off x="6235750" y="1406525"/>
            <a:ext cx="5283242" cy="4934752"/>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9" name="灯片编号占位符 8"/>
          <p:cNvSpPr>
            <a:spLocks noGrp="1"/>
          </p:cNvSpPr>
          <p:nvPr>
            <p:ph type="sldNum" sz="quarter" idx="12"/>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786765" y="7620"/>
            <a:ext cx="2329815" cy="68707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endParaRPr lang="zh-CN" altLang="en-US" baseline="0">
              <a:solidFill>
                <a:schemeClr val="tx1">
                  <a:lumMod val="85000"/>
                  <a:lumOff val="15000"/>
                </a:schemeClr>
              </a:solidFill>
              <a:latin typeface="Arial" panose="020B0604020202020204" pitchFamily="34" charset="0"/>
              <a:ea typeface="幼圆" panose="02010509060101010101" pitchFamily="49" charset="-122"/>
            </a:endParaRPr>
          </a:p>
        </p:txBody>
      </p:sp>
      <p:sp>
        <p:nvSpPr>
          <p:cNvPr id="7" name="矩形 6"/>
          <p:cNvSpPr/>
          <p:nvPr userDrawn="1">
            <p:custDataLst>
              <p:tags r:id="rId3"/>
            </p:custDataLst>
          </p:nvPr>
        </p:nvSpPr>
        <p:spPr>
          <a:xfrm>
            <a:off x="1027430" y="7620"/>
            <a:ext cx="2329815" cy="6870700"/>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endParaRPr lang="zh-CN" altLang="en-US" baseline="0" dirty="0">
              <a:solidFill>
                <a:schemeClr val="tx1">
                  <a:lumMod val="85000"/>
                  <a:lumOff val="15000"/>
                </a:schemeClr>
              </a:solidFill>
              <a:latin typeface="Arial" panose="020B0604020202020204" pitchFamily="34" charset="0"/>
              <a:ea typeface="幼圆" panose="02010509060101010101" pitchFamily="49" charset="-122"/>
            </a:endParaRPr>
          </a:p>
        </p:txBody>
      </p:sp>
      <p:sp>
        <p:nvSpPr>
          <p:cNvPr id="8" name="矩形 7"/>
          <p:cNvSpPr/>
          <p:nvPr userDrawn="1">
            <p:custDataLst>
              <p:tags r:id="rId4"/>
            </p:custDataLst>
          </p:nvPr>
        </p:nvSpPr>
        <p:spPr>
          <a:xfrm>
            <a:off x="1276350" y="-6350"/>
            <a:ext cx="2329815" cy="68707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algn="ctr"/>
            <a:endParaRPr lang="zh-CN" altLang="en-US" baseline="0">
              <a:solidFill>
                <a:schemeClr val="tx1">
                  <a:lumMod val="85000"/>
                  <a:lumOff val="15000"/>
                </a:schemeClr>
              </a:solidFill>
              <a:latin typeface="Arial" panose="020B0604020202020204" pitchFamily="34" charset="0"/>
              <a:ea typeface="幼圆" panose="02010509060101010101" pitchFamily="49" charset="-122"/>
            </a:endParaRPr>
          </a:p>
        </p:txBody>
      </p:sp>
      <p:pic>
        <p:nvPicPr>
          <p:cNvPr id="9" name="图片 8"/>
          <p:cNvPicPr>
            <a:picLocks noChangeAspect="1"/>
          </p:cNvPicPr>
          <p:nvPr userDrawn="1">
            <p:custDataLst>
              <p:tags r:id="rId5"/>
            </p:custDataLst>
          </p:nvPr>
        </p:nvPicPr>
        <p:blipFill>
          <a:blip r:embed="rId6"/>
          <a:stretch>
            <a:fillRect/>
          </a:stretch>
        </p:blipFill>
        <p:spPr>
          <a:xfrm flipH="1">
            <a:off x="2559685" y="4887595"/>
            <a:ext cx="2319020" cy="2319020"/>
          </a:xfrm>
          <a:prstGeom prst="rect">
            <a:avLst/>
          </a:prstGeom>
        </p:spPr>
      </p:pic>
      <p:sp>
        <p:nvSpPr>
          <p:cNvPr id="2" name="标题 1"/>
          <p:cNvSpPr>
            <a:spLocks noGrp="1"/>
          </p:cNvSpPr>
          <p:nvPr>
            <p:ph type="title"/>
            <p:custDataLst>
              <p:tags r:id="rId7"/>
            </p:custDataLst>
          </p:nvPr>
        </p:nvSpPr>
        <p:spPr/>
        <p:txBody>
          <a:bodyPr vert="horz" wrap="square"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baseline="0"/>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baseline="0"/>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baseline="0"/>
            </a:lvl1pPr>
          </a:lstStyle>
          <a:p>
            <a:fld id="{49AE70B2-8BF9-45C0-BB95-33D1B9D3A854}" type="slidenum">
              <a:rPr lang="zh-CN" altLang="en-US" smtClean="0"/>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pic>
        <p:nvPicPr>
          <p:cNvPr id="8" name="图片 7"/>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2" name="标题 1"/>
          <p:cNvSpPr>
            <a:spLocks noGrp="1"/>
          </p:cNvSpPr>
          <p:nvPr>
            <p:ph type="title"/>
            <p:custDataLst>
              <p:tags r:id="rId4"/>
            </p:custDataLst>
          </p:nvPr>
        </p:nvSpPr>
        <p:spPr>
          <a:xfrm>
            <a:off x="669930" y="443234"/>
            <a:ext cx="10852237" cy="441964"/>
          </a:xfrm>
        </p:spPr>
        <p:txBody>
          <a:bodyPr vert="horz" lIns="90000" tIns="46800" rIns="90000" bIns="468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5"/>
            </p:custDataLst>
          </p:nvPr>
        </p:nvSpPr>
        <p:spPr>
          <a:xfrm>
            <a:off x="669930" y="952508"/>
            <a:ext cx="5283242" cy="5388907"/>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6"/>
            </p:custDataLst>
          </p:nvPr>
        </p:nvSpPr>
        <p:spPr>
          <a:xfrm>
            <a:off x="6238925" y="952508"/>
            <a:ext cx="5283242" cy="5388907"/>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8"/>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2" name="竖排标题 1"/>
          <p:cNvSpPr>
            <a:spLocks noGrp="1"/>
          </p:cNvSpPr>
          <p:nvPr>
            <p:ph type="title" orient="vert"/>
            <p:custDataLst>
              <p:tags r:id="rId4"/>
            </p:custDataLst>
          </p:nvPr>
        </p:nvSpPr>
        <p:spPr>
          <a:xfrm>
            <a:off x="10571135" y="952508"/>
            <a:ext cx="950984" cy="5388907"/>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400" b="1" i="0" u="none" strike="noStrike" kern="1200" cap="none" spc="200" normalizeH="0" baseline="0" noProof="1" dirty="0">
                <a:solidFill>
                  <a:schemeClr val="tx1">
                    <a:lumMod val="85000"/>
                    <a:lumOff val="15000"/>
                  </a:schemeClr>
                </a:solidFill>
                <a:uFillTx/>
                <a:latin typeface="Arial" panose="020B0604020202020204" pitchFamily="34" charset="0"/>
                <a:ea typeface="幼圆" panose="020105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5"/>
            </p:custDataLst>
          </p:nvPr>
        </p:nvSpPr>
        <p:spPr>
          <a:xfrm>
            <a:off x="669925" y="952500"/>
            <a:ext cx="9828101" cy="5388907"/>
          </a:xfrm>
        </p:spPr>
        <p:txBody>
          <a:bodyPr vert="eaVert" lIns="90000" tIns="46800" rIns="90000" bIns="46800">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6"/>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a:p>
        </p:txBody>
      </p:sp>
      <p:sp>
        <p:nvSpPr>
          <p:cNvPr id="6" name="灯片编号占位符 5"/>
          <p:cNvSpPr>
            <a:spLocks noGrp="1"/>
          </p:cNvSpPr>
          <p:nvPr>
            <p:ph type="sldNum" sz="quarter" idx="12"/>
            <p:custDataLst>
              <p:tags r:id="rId8"/>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3" name="日期占位符 2"/>
          <p:cNvSpPr>
            <a:spLocks noGrp="1"/>
          </p:cNvSpPr>
          <p:nvPr>
            <p:ph type="dt" sz="half" idx="10"/>
            <p:custDataLst>
              <p:tags r:id="rId4"/>
            </p:custDataLst>
          </p:nvPr>
        </p:nvSpPr>
        <p:spPr/>
        <p:txBody>
          <a:bodyPr/>
          <a:lstStyle>
            <a:lvl1pPr>
              <a:defRPr baseline="0"/>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5"/>
            </p:custDataLst>
          </p:nvPr>
        </p:nvSpPr>
        <p:spPr/>
        <p:txBody>
          <a:bodyPr/>
          <a:lstStyle>
            <a:lvl1pPr>
              <a:defRPr baseline="0"/>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baseline="0"/>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7"/>
            </p:custDataLst>
          </p:nvPr>
        </p:nvSpPr>
        <p:spPr>
          <a:xfrm>
            <a:off x="669930" y="952508"/>
            <a:ext cx="10852237" cy="5388907"/>
          </a:xfrm>
        </p:spPr>
        <p:txBody>
          <a:bodyPr/>
          <a:lstStyle>
            <a:lvl1pPr>
              <a:defRPr baseline="0"/>
            </a:lvl1pPr>
            <a:lvl2pPr>
              <a:defRPr baseline="0"/>
            </a:lvl2pPr>
            <a:lvl3pPr>
              <a:defRPr baseline="0"/>
            </a:lvl3pPr>
            <a:lvl4pPr>
              <a:defRPr baseline="0"/>
            </a:lvl4pPr>
            <a:lvl5pPr>
              <a:defRPr baseline="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3668888" y="2348089"/>
            <a:ext cx="7755467" cy="2652889"/>
          </a:xfrm>
          <a:prstGeom prst="rect">
            <a:avLst/>
          </a:prstGeom>
          <a:solidFill>
            <a:schemeClr val="tx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a:solidFill>
                <a:schemeClr val="tx1">
                  <a:lumMod val="85000"/>
                  <a:lumOff val="15000"/>
                </a:schemeClr>
              </a:solidFill>
              <a:latin typeface="Arial" panose="020B0604020202020204" pitchFamily="34" charset="0"/>
              <a:ea typeface="幼圆" panose="02010509060101010101" pitchFamily="49" charset="-122"/>
            </a:endParaRPr>
          </a:p>
        </p:txBody>
      </p:sp>
      <p:pic>
        <p:nvPicPr>
          <p:cNvPr id="7" name="图片 6"/>
          <p:cNvPicPr>
            <a:picLocks noChangeAspect="1"/>
          </p:cNvPicPr>
          <p:nvPr userDrawn="1">
            <p:custDataLst>
              <p:tags r:id="rId3"/>
            </p:custDataLst>
          </p:nvPr>
        </p:nvPicPr>
        <p:blipFill rotWithShape="1">
          <a:blip r:embed="rId4"/>
          <a:srcRect/>
          <a:stretch>
            <a:fillRect/>
          </a:stretch>
        </p:blipFill>
        <p:spPr>
          <a:xfrm>
            <a:off x="-31070" y="-95687"/>
            <a:ext cx="7107314" cy="6477087"/>
          </a:xfrm>
          <a:prstGeom prst="rect">
            <a:avLst/>
          </a:prstGeom>
        </p:spPr>
      </p:pic>
      <p:sp>
        <p:nvSpPr>
          <p:cNvPr id="8" name="矩形 7"/>
          <p:cNvSpPr/>
          <p:nvPr userDrawn="1">
            <p:custDataLst>
              <p:tags r:id="rId5"/>
            </p:custDataLst>
          </p:nvPr>
        </p:nvSpPr>
        <p:spPr>
          <a:xfrm rot="5400000">
            <a:off x="8902065" y="1383030"/>
            <a:ext cx="76200" cy="4486275"/>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6"/>
            </p:custDataLst>
          </p:nvPr>
        </p:nvSpPr>
        <p:spPr>
          <a:xfrm>
            <a:off x="6697027" y="2601296"/>
            <a:ext cx="4486276" cy="903905"/>
          </a:xfrm>
        </p:spPr>
        <p:txBody>
          <a:bodyPr vert="horz" lIns="90000" tIns="46800" rIns="90000" bIns="0" rtlCol="0" anchor="b" anchorCtr="0">
            <a:normAutofit/>
          </a:bodyPr>
          <a:lstStyle>
            <a:lvl1pPr marL="0" marR="0" algn="l" defTabSz="914400" rtl="0" eaLnBrk="1" fontAlgn="auto" latinLnBrk="0" hangingPunct="1">
              <a:lnSpc>
                <a:spcPct val="100000"/>
              </a:lnSpc>
              <a:buNone/>
              <a:defRPr kumimoji="0" lang="zh-CN" altLang="en-US" sz="5400" b="1" i="0" u="none" strike="noStrike" kern="1200" cap="none" spc="600" normalizeH="0" baseline="0" noProof="1" dirty="0">
                <a:solidFill>
                  <a:schemeClr val="tx1">
                    <a:lumMod val="85000"/>
                    <a:lumOff val="15000"/>
                  </a:schemeClr>
                </a:solidFill>
                <a:uFillTx/>
                <a:latin typeface="Arial" panose="020B0604020202020204" pitchFamily="34" charset="0"/>
                <a:ea typeface="汉仪乐喵体W"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p>
            <a:endParaRPr lang="zh-CN" altLang="en-US"/>
          </a:p>
        </p:txBody>
      </p:sp>
      <p:sp>
        <p:nvSpPr>
          <p:cNvPr id="5" name="灯片编号占位符 4"/>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
        <p:nvSpPr>
          <p:cNvPr id="10" name="文本占位符 9"/>
          <p:cNvSpPr>
            <a:spLocks noGrp="1"/>
          </p:cNvSpPr>
          <p:nvPr>
            <p:ph type="body" sz="quarter" idx="13" hasCustomPrompt="1"/>
            <p:custDataLst>
              <p:tags r:id="rId10"/>
            </p:custDataLst>
          </p:nvPr>
        </p:nvSpPr>
        <p:spPr>
          <a:xfrm>
            <a:off x="6697027" y="3733599"/>
            <a:ext cx="4486276" cy="1120457"/>
          </a:xfrm>
        </p:spPr>
        <p:txBody>
          <a:bodyPr lIns="90000" rIns="90000" bIns="46800"/>
          <a:lstStyle>
            <a:lvl1pPr marL="0" indent="0">
              <a:buNone/>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单击此处编辑文本</a:t>
            </a:r>
            <a:r>
              <a:rPr lang="en-US" altLang="zh-CN" dirty="0"/>
              <a:t>0</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custDataLst>
              <p:tags r:id="rId2"/>
            </p:custDataLst>
          </p:nvPr>
        </p:nvPicPr>
        <p:blipFill>
          <a:blip r:embed="rId3"/>
          <a:stretch>
            <a:fillRect/>
          </a:stretch>
        </p:blipFill>
        <p:spPr>
          <a:xfrm flipH="1">
            <a:off x="10962640" y="5480685"/>
            <a:ext cx="1528445" cy="1528445"/>
          </a:xfrm>
          <a:prstGeom prst="rect">
            <a:avLst/>
          </a:prstGeom>
        </p:spPr>
      </p:pic>
      <p:sp>
        <p:nvSpPr>
          <p:cNvPr id="2" name="标题 1"/>
          <p:cNvSpPr>
            <a:spLocks noGrp="1"/>
          </p:cNvSpPr>
          <p:nvPr>
            <p:ph type="title"/>
            <p:custDataLst>
              <p:tags r:id="rId4"/>
            </p:custDataLst>
          </p:nvPr>
        </p:nvSpPr>
        <p:spPr/>
        <p:txBody>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5"/>
            </p:custDataLst>
          </p:nvPr>
        </p:nvSpPr>
        <p:spPr/>
        <p:txBody>
          <a:bodyPr/>
          <a:lstStyle>
            <a:lvl1pPr>
              <a:defRPr baseline="0">
                <a:solidFill>
                  <a:schemeClr val="tx1">
                    <a:lumMod val="85000"/>
                    <a:lumOff val="15000"/>
                  </a:schemeClr>
                </a:solidFill>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baseline="0">
                <a:solidFill>
                  <a:schemeClr val="tx1">
                    <a:lumMod val="85000"/>
                    <a:lumOff val="15000"/>
                  </a:schemeClr>
                </a:solidFill>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a:lstStyle>
            <a:lvl1pPr>
              <a:defRPr baseline="0">
                <a:solidFill>
                  <a:schemeClr val="tx1">
                    <a:lumMod val="85000"/>
                    <a:lumOff val="15000"/>
                  </a:schemeClr>
                </a:solidFill>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92800" y="304200"/>
            <a:ext cx="11606400" cy="6249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0000" tIns="46800" rIns="90000" bIns="46800" rtlCol="0" anchor="ctr">
            <a:normAutofit/>
          </a:bodyPr>
          <a:lstStyle/>
          <a:p>
            <a:pPr algn="ctr"/>
            <a:endParaRPr lang="zh-CN" altLang="en-US" baseline="0">
              <a:solidFill>
                <a:schemeClr val="tx1">
                  <a:lumMod val="85000"/>
                  <a:lumOff val="15000"/>
                </a:schemeClr>
              </a:solidFill>
              <a:latin typeface="Arial" panose="020B0604020202020204" pitchFamily="34" charset="0"/>
              <a:ea typeface="幼圆" panose="02010509060101010101" pitchFamily="49" charset="-122"/>
            </a:endParaRPr>
          </a:p>
        </p:txBody>
      </p:sp>
      <p:pic>
        <p:nvPicPr>
          <p:cNvPr id="6" name="图片 5"/>
          <p:cNvPicPr>
            <a:picLocks noChangeAspect="1"/>
          </p:cNvPicPr>
          <p:nvPr userDrawn="1">
            <p:custDataLst>
              <p:tags r:id="rId3"/>
            </p:custDataLst>
          </p:nvPr>
        </p:nvPicPr>
        <p:blipFill>
          <a:blip r:embed="rId4"/>
          <a:stretch>
            <a:fillRect/>
          </a:stretch>
        </p:blipFill>
        <p:spPr>
          <a:xfrm>
            <a:off x="10567670" y="-222250"/>
            <a:ext cx="1770380" cy="1770380"/>
          </a:xfrm>
          <a:prstGeom prst="rect">
            <a:avLst/>
          </a:prstGeom>
        </p:spPr>
      </p:pic>
      <p:pic>
        <p:nvPicPr>
          <p:cNvPr id="9" name="图片 8"/>
          <p:cNvPicPr>
            <a:picLocks noChangeAspect="1"/>
          </p:cNvPicPr>
          <p:nvPr userDrawn="1">
            <p:custDataLst>
              <p:tags r:id="rId5"/>
            </p:custDataLst>
          </p:nvPr>
        </p:nvPicPr>
        <p:blipFill>
          <a:blip r:embed="rId6"/>
          <a:stretch>
            <a:fillRect/>
          </a:stretch>
        </p:blipFill>
        <p:spPr>
          <a:xfrm>
            <a:off x="-247015" y="5455920"/>
            <a:ext cx="1528445" cy="1528445"/>
          </a:xfrm>
          <a:prstGeom prst="rect">
            <a:avLst/>
          </a:prstGeom>
        </p:spPr>
      </p:pic>
      <p:sp>
        <p:nvSpPr>
          <p:cNvPr id="2" name="标题 1"/>
          <p:cNvSpPr>
            <a:spLocks noGrp="1"/>
          </p:cNvSpPr>
          <p:nvPr>
            <p:ph type="title" hasCustomPrompt="1"/>
            <p:custDataLst>
              <p:tags r:id="rId7"/>
            </p:custDataLst>
          </p:nvPr>
        </p:nvSpPr>
        <p:spPr>
          <a:xfrm>
            <a:off x="1281600" y="1249200"/>
            <a:ext cx="9626400" cy="723600"/>
          </a:xfrm>
        </p:spPr>
        <p:txBody>
          <a:bodyPr lIns="90000" tIns="46800" rIns="90000" bIns="46800" anchor="ctr">
            <a:normAutofit/>
          </a:bodyPr>
          <a:lstStyle>
            <a:lvl1pPr>
              <a:defRPr sz="3735"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8"/>
            </p:custDataLst>
          </p:nvPr>
        </p:nvSpPr>
        <p:spPr>
          <a:xfrm>
            <a:off x="1281113" y="2163600"/>
            <a:ext cx="9626600" cy="3445200"/>
          </a:xfrm>
        </p:spPr>
        <p:txBody>
          <a:bodyPr lIns="90000" tIns="46800" rIns="90000" bIns="46800">
            <a:normAutofit/>
          </a:bodyPr>
          <a:lstStyle>
            <a:lvl1pPr>
              <a:defRPr sz="2135" baseline="0">
                <a:solidFill>
                  <a:schemeClr val="tx1">
                    <a:lumMod val="85000"/>
                    <a:lumOff val="15000"/>
                  </a:schemeClr>
                </a:solidFill>
                <a:latin typeface="Arial" panose="020B0604020202020204" pitchFamily="34" charset="0"/>
                <a:ea typeface="幼圆" panose="02010509060101010101" pitchFamily="49" charset="-122"/>
              </a:defRPr>
            </a:lvl1pPr>
            <a:lvl2pPr>
              <a:defRPr sz="2135" baseline="0">
                <a:solidFill>
                  <a:schemeClr val="tx1">
                    <a:lumMod val="85000"/>
                    <a:lumOff val="15000"/>
                  </a:schemeClr>
                </a:solidFill>
                <a:latin typeface="Arial" panose="020B0604020202020204" pitchFamily="34" charset="0"/>
                <a:ea typeface="幼圆" panose="02010509060101010101" pitchFamily="49" charset="-122"/>
              </a:defRPr>
            </a:lvl2pPr>
            <a:lvl3pPr>
              <a:defRPr sz="2135" baseline="0">
                <a:solidFill>
                  <a:schemeClr val="tx1">
                    <a:lumMod val="85000"/>
                    <a:lumOff val="15000"/>
                  </a:schemeClr>
                </a:solidFill>
                <a:latin typeface="Arial" panose="020B0604020202020204" pitchFamily="34" charset="0"/>
                <a:ea typeface="幼圆" panose="02010509060101010101" pitchFamily="49" charset="-122"/>
              </a:defRPr>
            </a:lvl3pPr>
            <a:lvl4pPr>
              <a:defRPr sz="2135" baseline="0">
                <a:solidFill>
                  <a:schemeClr val="tx1">
                    <a:lumMod val="85000"/>
                    <a:lumOff val="15000"/>
                  </a:schemeClr>
                </a:solidFill>
                <a:latin typeface="Arial" panose="020B0604020202020204" pitchFamily="34" charset="0"/>
                <a:ea typeface="幼圆" panose="02010509060101010101" pitchFamily="49" charset="-122"/>
              </a:defRPr>
            </a:lvl4pPr>
            <a:lvl5pPr>
              <a:defRPr sz="2135"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9"/>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0"/>
            <a:ext cx="4823460" cy="686625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dirty="0">
              <a:solidFill>
                <a:schemeClr val="tx1">
                  <a:lumMod val="85000"/>
                  <a:lumOff val="15000"/>
                </a:schemeClr>
              </a:solidFill>
              <a:latin typeface="Arial" panose="020B0604020202020204" pitchFamily="34" charset="0"/>
              <a:ea typeface="幼圆" panose="02010509060101010101" pitchFamily="49" charset="-122"/>
              <a:sym typeface="+mn-ea"/>
            </a:endParaRPr>
          </a:p>
        </p:txBody>
      </p:sp>
      <p:pic>
        <p:nvPicPr>
          <p:cNvPr id="10" name="图片 9"/>
          <p:cNvPicPr>
            <a:picLocks noChangeAspect="1"/>
          </p:cNvPicPr>
          <p:nvPr userDrawn="1">
            <p:custDataLst>
              <p:tags r:id="rId3"/>
            </p:custDataLst>
          </p:nvPr>
        </p:nvPicPr>
        <p:blipFill>
          <a:blip r:embed="rId4"/>
          <a:stretch>
            <a:fillRect/>
          </a:stretch>
        </p:blipFill>
        <p:spPr>
          <a:xfrm>
            <a:off x="-247015" y="5455920"/>
            <a:ext cx="1528445" cy="1528445"/>
          </a:xfrm>
          <a:prstGeom prst="rect">
            <a:avLst/>
          </a:prstGeom>
        </p:spPr>
      </p:pic>
      <p:sp>
        <p:nvSpPr>
          <p:cNvPr id="2" name="标题 1"/>
          <p:cNvSpPr>
            <a:spLocks noGrp="1"/>
          </p:cNvSpPr>
          <p:nvPr>
            <p:ph type="title" hasCustomPrompt="1"/>
            <p:custDataLst>
              <p:tags r:id="rId5"/>
            </p:custDataLst>
          </p:nvPr>
        </p:nvSpPr>
        <p:spPr>
          <a:xfrm>
            <a:off x="583200" y="770400"/>
            <a:ext cx="3960000" cy="882000"/>
          </a:xfrm>
        </p:spPr>
        <p:txBody>
          <a:bodyPr wrap="square" lIns="90000" tIns="46800" rIns="90000" bIns="46800" anchor="ctr">
            <a:normAutofit/>
          </a:bodyPr>
          <a:lstStyle>
            <a:lvl1pP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单击编辑标题</a:t>
            </a:r>
            <a:endParaRPr lang="zh-CN" altLang="en-US" dirty="0"/>
          </a:p>
        </p:txBody>
      </p:sp>
      <p:sp>
        <p:nvSpPr>
          <p:cNvPr id="4" name="页脚占位符 3"/>
          <p:cNvSpPr>
            <a:spLocks noGrp="1"/>
          </p:cNvSpPr>
          <p:nvPr>
            <p:ph type="ftr" sz="quarter" idx="11"/>
            <p:custDataLst>
              <p:tags r:id="rId6"/>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7"/>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8"/>
            </p:custDataLst>
          </p:nvPr>
        </p:nvSpPr>
        <p:spPr>
          <a:xfrm>
            <a:off x="586800" y="1764000"/>
            <a:ext cx="3956400" cy="4093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9"/>
            </p:custDataLst>
          </p:nvPr>
        </p:nvSpPr>
        <p:spPr>
          <a:xfrm>
            <a:off x="5101200" y="769939"/>
            <a:ext cx="6480000" cy="5087937"/>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幼圆" panose="02010509060101010101" pitchFamily="49" charset="-122"/>
              <a:sym typeface="+mn-ea"/>
            </a:endParaRPr>
          </a:p>
        </p:txBody>
      </p:sp>
      <p:pic>
        <p:nvPicPr>
          <p:cNvPr id="6" name="图片 5"/>
          <p:cNvPicPr>
            <a:picLocks noChangeAspect="1"/>
          </p:cNvPicPr>
          <p:nvPr userDrawn="1">
            <p:custDataLst>
              <p:tags r:id="rId3"/>
            </p:custDataLst>
          </p:nvPr>
        </p:nvPicPr>
        <p:blipFill>
          <a:blip r:embed="rId4"/>
          <a:stretch>
            <a:fillRect/>
          </a:stretch>
        </p:blipFill>
        <p:spPr>
          <a:xfrm flipH="1">
            <a:off x="-154305" y="-210185"/>
            <a:ext cx="1770380" cy="1770380"/>
          </a:xfrm>
          <a:prstGeom prst="rect">
            <a:avLst/>
          </a:prstGeom>
        </p:spPr>
      </p:pic>
      <p:pic>
        <p:nvPicPr>
          <p:cNvPr id="8" name="图片 7"/>
          <p:cNvPicPr>
            <a:picLocks noChangeAspect="1"/>
          </p:cNvPicPr>
          <p:nvPr userDrawn="1">
            <p:custDataLst>
              <p:tags r:id="rId5"/>
            </p:custDataLst>
          </p:nvPr>
        </p:nvPicPr>
        <p:blipFill>
          <a:blip r:embed="rId6"/>
          <a:stretch>
            <a:fillRect/>
          </a:stretch>
        </p:blipFill>
        <p:spPr>
          <a:xfrm flipH="1">
            <a:off x="10908030" y="-210185"/>
            <a:ext cx="1528445" cy="1528445"/>
          </a:xfrm>
          <a:prstGeom prst="rect">
            <a:avLst/>
          </a:prstGeom>
        </p:spPr>
      </p:pic>
      <p:sp>
        <p:nvSpPr>
          <p:cNvPr id="2" name="标题 1"/>
          <p:cNvSpPr>
            <a:spLocks noGrp="1"/>
          </p:cNvSpPr>
          <p:nvPr>
            <p:ph type="title"/>
            <p:custDataLst>
              <p:tags r:id="rId7"/>
            </p:custDataLst>
          </p:nvPr>
        </p:nvSpPr>
        <p:spPr>
          <a:xfrm>
            <a:off x="612000" y="781200"/>
            <a:ext cx="10976400" cy="626400"/>
          </a:xfrm>
        </p:spPr>
        <p:txBody>
          <a:bodyPr wrap="square" lIns="90000" tIns="46800" rIns="90000" bIns="46800" anchor="ctr">
            <a:normAutofit/>
          </a:bodyPr>
          <a:lstStyle>
            <a:lvl1pPr algn="ctr">
              <a:defRPr sz="36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1"/>
            </p:custDataLst>
          </p:nvPr>
        </p:nvSpPr>
        <p:spPr>
          <a:xfrm>
            <a:off x="612000" y="1659600"/>
            <a:ext cx="10975975" cy="828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2"/>
            </p:custDataLst>
          </p:nvPr>
        </p:nvSpPr>
        <p:spPr>
          <a:xfrm>
            <a:off x="612775" y="2808000"/>
            <a:ext cx="10965600" cy="34308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solidFill>
          <a:schemeClr val="bg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0" y="5029201"/>
            <a:ext cx="12192000"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幼圆" panose="02010509060101010101" pitchFamily="49" charset="-122"/>
              <a:sym typeface="+mn-ea"/>
            </a:endParaRPr>
          </a:p>
        </p:txBody>
      </p:sp>
      <p:pic>
        <p:nvPicPr>
          <p:cNvPr id="10" name="图片 9"/>
          <p:cNvPicPr>
            <a:picLocks noChangeAspect="1"/>
          </p:cNvPicPr>
          <p:nvPr userDrawn="1">
            <p:custDataLst>
              <p:tags r:id="rId3"/>
            </p:custDataLst>
          </p:nvPr>
        </p:nvPicPr>
        <p:blipFill>
          <a:blip r:embed="rId4"/>
          <a:stretch>
            <a:fillRect/>
          </a:stretch>
        </p:blipFill>
        <p:spPr>
          <a:xfrm>
            <a:off x="10663555" y="-83820"/>
            <a:ext cx="1528445" cy="1528445"/>
          </a:xfrm>
          <a:prstGeom prst="rect">
            <a:avLst/>
          </a:prstGeom>
        </p:spPr>
      </p:pic>
      <p:sp>
        <p:nvSpPr>
          <p:cNvPr id="2" name="标题 1"/>
          <p:cNvSpPr>
            <a:spLocks noGrp="1"/>
          </p:cNvSpPr>
          <p:nvPr>
            <p:ph type="title"/>
            <p:custDataLst>
              <p:tags r:id="rId5"/>
            </p:custDataLst>
          </p:nvPr>
        </p:nvSpPr>
        <p:spPr>
          <a:xfrm>
            <a:off x="604800" y="669600"/>
            <a:ext cx="10976400" cy="565200"/>
          </a:xfrm>
        </p:spPr>
        <p:txBody>
          <a:bodyPr wrap="square" lIns="90000" tIns="46800" rIns="90000" bIns="46800" anchor="ctr">
            <a:normAutofit/>
          </a:bodyPr>
          <a:lstStyle>
            <a:lvl1pPr algn="ctr">
              <a:defRPr sz="32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6"/>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9"/>
            </p:custDataLst>
          </p:nvPr>
        </p:nvSpPr>
        <p:spPr>
          <a:xfrm>
            <a:off x="604837" y="1681200"/>
            <a:ext cx="10990800" cy="321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0"/>
            </p:custDataLst>
          </p:nvPr>
        </p:nvSpPr>
        <p:spPr>
          <a:xfrm>
            <a:off x="594000" y="5180400"/>
            <a:ext cx="11001600" cy="10116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solidFill>
          <a:schemeClr val="bg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12192000" cy="9144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幼圆" panose="02010509060101010101" pitchFamily="49" charset="-122"/>
              <a:sym typeface="+mn-ea"/>
            </a:endParaRPr>
          </a:p>
        </p:txBody>
      </p:sp>
      <p:pic>
        <p:nvPicPr>
          <p:cNvPr id="6" name="图片 5"/>
          <p:cNvPicPr>
            <a:picLocks noChangeAspect="1"/>
          </p:cNvPicPr>
          <p:nvPr userDrawn="1">
            <p:custDataLst>
              <p:tags r:id="rId3"/>
            </p:custDataLst>
          </p:nvPr>
        </p:nvPicPr>
        <p:blipFill>
          <a:blip r:embed="rId4"/>
          <a:stretch>
            <a:fillRect/>
          </a:stretch>
        </p:blipFill>
        <p:spPr>
          <a:xfrm flipH="1">
            <a:off x="-139065" y="5360035"/>
            <a:ext cx="1770380" cy="1770380"/>
          </a:xfrm>
          <a:prstGeom prst="rect">
            <a:avLst/>
          </a:prstGeom>
        </p:spPr>
      </p:pic>
      <p:pic>
        <p:nvPicPr>
          <p:cNvPr id="8" name="图片 7"/>
          <p:cNvPicPr>
            <a:picLocks noChangeAspect="1"/>
          </p:cNvPicPr>
          <p:nvPr userDrawn="1">
            <p:custDataLst>
              <p:tags r:id="rId5"/>
            </p:custDataLst>
          </p:nvPr>
        </p:nvPicPr>
        <p:blipFill>
          <a:blip r:embed="rId6"/>
          <a:stretch>
            <a:fillRect/>
          </a:stretch>
        </p:blipFill>
        <p:spPr>
          <a:xfrm>
            <a:off x="10930255" y="5480685"/>
            <a:ext cx="1528445" cy="1528445"/>
          </a:xfrm>
          <a:prstGeom prst="rect">
            <a:avLst/>
          </a:prstGeom>
        </p:spPr>
      </p:pic>
      <p:sp>
        <p:nvSpPr>
          <p:cNvPr id="2" name="标题 1"/>
          <p:cNvSpPr>
            <a:spLocks noGrp="1"/>
          </p:cNvSpPr>
          <p:nvPr>
            <p:ph type="title"/>
            <p:custDataLst>
              <p:tags r:id="rId7"/>
            </p:custDataLst>
          </p:nvPr>
        </p:nvSpPr>
        <p:spPr>
          <a:xfrm>
            <a:off x="579600" y="237600"/>
            <a:ext cx="11037600" cy="441964"/>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单击此处编辑母版标题样式</a:t>
            </a:r>
            <a:endParaRPr lang="zh-CN" altLang="en-US" dirty="0"/>
          </a:p>
        </p:txBody>
      </p:sp>
      <p:sp>
        <p:nvSpPr>
          <p:cNvPr id="4" name="页脚占位符 3"/>
          <p:cNvSpPr>
            <a:spLocks noGrp="1"/>
          </p:cNvSpPr>
          <p:nvPr>
            <p:ph type="ftr" sz="quarter" idx="11"/>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内容占位符 6"/>
          <p:cNvSpPr>
            <a:spLocks noGrp="1"/>
          </p:cNvSpPr>
          <p:nvPr>
            <p:ph sz="quarter" idx="13"/>
            <p:custDataLst>
              <p:tags r:id="rId9"/>
            </p:custDataLst>
          </p:nvPr>
        </p:nvSpPr>
        <p:spPr>
          <a:xfrm>
            <a:off x="579600" y="1663200"/>
            <a:ext cx="53424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0"/>
            </p:custDataLst>
          </p:nvPr>
        </p:nvSpPr>
        <p:spPr>
          <a:xfrm>
            <a:off x="6242400" y="1663200"/>
            <a:ext cx="5367600" cy="28944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vl2pPr>
              <a:defRPr baseline="0">
                <a:solidFill>
                  <a:schemeClr val="tx1">
                    <a:lumMod val="85000"/>
                    <a:lumOff val="15000"/>
                  </a:schemeClr>
                </a:solidFill>
                <a:latin typeface="Arial" panose="020B0604020202020204" pitchFamily="34" charset="0"/>
                <a:ea typeface="幼圆" panose="02010509060101010101" pitchFamily="49" charset="-122"/>
              </a:defRPr>
            </a:lvl2pPr>
            <a:lvl3pPr>
              <a:defRPr baseline="0">
                <a:solidFill>
                  <a:schemeClr val="tx1">
                    <a:lumMod val="85000"/>
                    <a:lumOff val="15000"/>
                  </a:schemeClr>
                </a:solidFill>
                <a:latin typeface="Arial" panose="020B0604020202020204" pitchFamily="34" charset="0"/>
                <a:ea typeface="幼圆" panose="02010509060101010101" pitchFamily="49" charset="-122"/>
              </a:defRPr>
            </a:lvl3pPr>
            <a:lvl4pPr>
              <a:defRPr baseline="0">
                <a:solidFill>
                  <a:schemeClr val="tx1">
                    <a:lumMod val="85000"/>
                    <a:lumOff val="15000"/>
                  </a:schemeClr>
                </a:solidFill>
                <a:latin typeface="Arial" panose="020B0604020202020204" pitchFamily="34" charset="0"/>
                <a:ea typeface="幼圆" panose="02010509060101010101" pitchFamily="49" charset="-122"/>
              </a:defRPr>
            </a:lvl4pPr>
            <a:lvl5pPr>
              <a:defRPr baseline="0">
                <a:solidFill>
                  <a:schemeClr val="tx1">
                    <a:lumMod val="85000"/>
                    <a:lumOff val="15000"/>
                  </a:schemeClr>
                </a:solidFill>
                <a:latin typeface="Arial" panose="020B0604020202020204" pitchFamily="34" charset="0"/>
                <a:ea typeface="幼圆"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1"/>
            </p:custDataLst>
          </p:nvPr>
        </p:nvSpPr>
        <p:spPr>
          <a:xfrm>
            <a:off x="572400" y="4816800"/>
            <a:ext cx="53424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2"/>
            </p:custDataLst>
          </p:nvPr>
        </p:nvSpPr>
        <p:spPr>
          <a:xfrm>
            <a:off x="6253200" y="4813200"/>
            <a:ext cx="5367600" cy="781200"/>
          </a:xfrm>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3"/>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4"/>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9224"/>
            <a:ext cx="12192000" cy="4939553"/>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lIns="90000" tIns="46800" rIns="90000" bIns="46800" rtlCol="0" anchor="ctr">
            <a:normAutofit/>
          </a:bodyPr>
          <a:lstStyle/>
          <a:p>
            <a:pPr lvl="0" algn="ctr"/>
            <a:endParaRPr lang="en-US" altLang="zh-CN" baseline="0">
              <a:solidFill>
                <a:schemeClr val="tx1">
                  <a:lumMod val="85000"/>
                  <a:lumOff val="15000"/>
                </a:schemeClr>
              </a:solidFill>
              <a:latin typeface="Arial" panose="020B0604020202020204" pitchFamily="34" charset="0"/>
              <a:ea typeface="幼圆" panose="02010509060101010101" pitchFamily="49" charset="-122"/>
              <a:sym typeface="+mn-ea"/>
            </a:endParaRPr>
          </a:p>
        </p:txBody>
      </p:sp>
      <p:pic>
        <p:nvPicPr>
          <p:cNvPr id="6" name="图片 5"/>
          <p:cNvPicPr>
            <a:picLocks noChangeAspect="1"/>
          </p:cNvPicPr>
          <p:nvPr userDrawn="1">
            <p:custDataLst>
              <p:tags r:id="rId3"/>
            </p:custDataLst>
          </p:nvPr>
        </p:nvPicPr>
        <p:blipFill>
          <a:blip r:embed="rId4"/>
          <a:stretch>
            <a:fillRect/>
          </a:stretch>
        </p:blipFill>
        <p:spPr>
          <a:xfrm>
            <a:off x="9294495" y="-222250"/>
            <a:ext cx="3135630" cy="3135630"/>
          </a:xfrm>
          <a:prstGeom prst="rect">
            <a:avLst/>
          </a:prstGeom>
        </p:spPr>
      </p:pic>
      <p:pic>
        <p:nvPicPr>
          <p:cNvPr id="8" name="图片 7"/>
          <p:cNvPicPr>
            <a:picLocks noChangeAspect="1"/>
          </p:cNvPicPr>
          <p:nvPr userDrawn="1">
            <p:custDataLst>
              <p:tags r:id="rId5"/>
            </p:custDataLst>
          </p:nvPr>
        </p:nvPicPr>
        <p:blipFill>
          <a:blip r:embed="rId6"/>
          <a:stretch>
            <a:fillRect/>
          </a:stretch>
        </p:blipFill>
        <p:spPr>
          <a:xfrm>
            <a:off x="-485775" y="4390390"/>
            <a:ext cx="2880995" cy="2880995"/>
          </a:xfrm>
          <a:prstGeom prst="rect">
            <a:avLst/>
          </a:prstGeom>
        </p:spPr>
      </p:pic>
      <p:sp>
        <p:nvSpPr>
          <p:cNvPr id="2" name="标题 1"/>
          <p:cNvSpPr>
            <a:spLocks noGrp="1"/>
          </p:cNvSpPr>
          <p:nvPr>
            <p:ph type="title" hasCustomPrompt="1"/>
            <p:custDataLst>
              <p:tags r:id="rId7"/>
            </p:custDataLst>
          </p:nvPr>
        </p:nvSpPr>
        <p:spPr>
          <a:xfrm>
            <a:off x="1522800" y="1339200"/>
            <a:ext cx="9144000" cy="2386800"/>
          </a:xfrm>
        </p:spPr>
        <p:txBody>
          <a:bodyPr wrap="square" lIns="90000" tIns="46800" rIns="90000" bIns="46800" anchor="b">
            <a:normAutofit/>
          </a:bodyPr>
          <a:lstStyle>
            <a:lvl1pPr algn="ctr">
              <a:defRPr sz="6000" baseline="0">
                <a:solidFill>
                  <a:schemeClr val="tx1">
                    <a:lumMod val="85000"/>
                    <a:lumOff val="15000"/>
                  </a:schemeClr>
                </a:solidFill>
                <a:latin typeface="Arial" panose="020B0604020202020204" pitchFamily="34" charset="0"/>
                <a:ea typeface="幼圆" panose="02010509060101010101" pitchFamily="49" charset="-122"/>
              </a:defRPr>
            </a:lvl1pPr>
          </a:lstStyle>
          <a:p>
            <a:r>
              <a:rPr lang="zh-CN" altLang="en-US" dirty="0"/>
              <a:t>单击此处编辑标题</a:t>
            </a:r>
            <a:endParaRPr lang="zh-CN" altLang="en-US" dirty="0"/>
          </a:p>
        </p:txBody>
      </p:sp>
      <p:sp>
        <p:nvSpPr>
          <p:cNvPr id="4" name="页脚占位符 3"/>
          <p:cNvSpPr>
            <a:spLocks noGrp="1"/>
          </p:cNvSpPr>
          <p:nvPr>
            <p:ph type="ftr" sz="quarter" idx="11"/>
            <p:custDataLst>
              <p:tags r:id="rId8"/>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7" name="文本占位符 6"/>
          <p:cNvSpPr>
            <a:spLocks noGrp="1"/>
          </p:cNvSpPr>
          <p:nvPr>
            <p:ph type="body" sz="quarter" idx="13"/>
            <p:custDataLst>
              <p:tags r:id="rId9"/>
            </p:custDataLst>
          </p:nvPr>
        </p:nvSpPr>
        <p:spPr>
          <a:xfrm>
            <a:off x="1522413" y="3862800"/>
            <a:ext cx="9144000" cy="1656000"/>
          </a:xfrm>
        </p:spPr>
        <p:txBody>
          <a:bodyPr wrap="square" lIns="90000" tIns="46800" rIns="90000" bIns="46800">
            <a:normAutofit/>
          </a:bodyPr>
          <a:lstStyle>
            <a:lvl1pPr algn="ctr">
              <a:defRPr baseline="0">
                <a:solidFill>
                  <a:schemeClr val="tx1">
                    <a:lumMod val="85000"/>
                    <a:lumOff val="15000"/>
                  </a:schemeClr>
                </a:solidFill>
                <a:latin typeface="Arial" panose="020B0604020202020204" pitchFamily="34" charset="0"/>
                <a:ea typeface="幼圆" panose="02010509060101010101" pitchFamily="49" charset="-122"/>
              </a:defRPr>
            </a:lvl1pPr>
          </a:lstStyle>
          <a:p>
            <a:pPr lvl="0"/>
            <a:r>
              <a:rPr lang="zh-CN" altLang="en-US" dirty="0"/>
              <a:t>单击此处编辑母版文本样式</a:t>
            </a:r>
            <a:endParaRPr lang="zh-CN" altLang="en-US" dirty="0"/>
          </a:p>
        </p:txBody>
      </p:sp>
      <p:sp>
        <p:nvSpPr>
          <p:cNvPr id="5" name="灯片编号占位符 4"/>
          <p:cNvSpPr>
            <a:spLocks noGrp="1"/>
          </p:cNvSpPr>
          <p:nvPr>
            <p:ph type="sldNum" sz="quarter" idx="12"/>
            <p:custDataLst>
              <p:tags r:id="rId10"/>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3" name="日期占位符 2"/>
          <p:cNvSpPr>
            <a:spLocks noGrp="1"/>
          </p:cNvSpPr>
          <p:nvPr>
            <p:ph type="dt" sz="half" idx="10"/>
            <p:custDataLst>
              <p:tags r:id="rId11"/>
            </p:custDataLst>
          </p:nvPr>
        </p:nvSpPr>
        <p:spPr/>
        <p:txBody>
          <a:bodyPr wrap="square" lIns="90000" tIns="46800" rIns="90000" bIns="46800">
            <a:normAutofit/>
          </a:bodyPr>
          <a:lstStyle>
            <a:lvl1pPr>
              <a:defRPr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a:buNone/>
              <a:defRPr sz="1800">
                <a:solidFill>
                  <a:schemeClr val="tx1">
                    <a:lumMod val="65000"/>
                    <a:lumOff val="35000"/>
                  </a:schemeClr>
                </a:solidFill>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dirty="0"/>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indent="0">
              <a:lnSpc>
                <a:spcPct val="100000"/>
              </a:lnSpc>
              <a:buNone/>
              <a:defRPr sz="2000" b="1" spc="200">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单击此处编辑文本</a:t>
            </a:r>
            <a:endParaRPr lang="zh-CN" altLang="en-US" smtClean="0"/>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p>
            <a:pPr lvl="0"/>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330" y="1555115"/>
            <a:ext cx="5233035" cy="4608195"/>
          </a:xfrm>
        </p:spPr>
        <p:txBody>
          <a:bodyPr vert="horz" lIns="90000" tIns="46800" rIns="90000" bIns="46800" rtlCol="0">
            <a:normAutofit/>
          </a:bodyPr>
          <a:lstStyle>
            <a:lvl1pPr>
              <a:buNone/>
              <a:defRPr sz="1600"/>
            </a:lvl1pPr>
          </a:lstStyle>
          <a:p>
            <a:pPr lvl="0"/>
            <a:endParaRPr lang="zh-CN" altLang="en-US"/>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a:buNone/>
              <a:defRPr sz="1600"/>
            </a:lvl1pPr>
          </a:lstStyle>
          <a:p>
            <a:pPr lvl="0"/>
            <a:r>
              <a:rPr lang="zh-CN" altLang="en-US" smtClean="0"/>
              <a:t>单击此处编辑母版文本样式</a:t>
            </a:r>
            <a:endParaRPr lang="zh-CN" altLang="en-US"/>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a:buNone/>
              <a:defRPr sz="2800"/>
            </a:lvl1pPr>
          </a:lstStyle>
          <a:p>
            <a:pPr lvl="0"/>
            <a:r>
              <a:rPr lang="zh-CN" altLang="en-US" smtClean="0"/>
              <a:t>单击此处编辑标题</a:t>
            </a:r>
            <a:endParaRPr lang="zh-CN" altLang="en-US"/>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a:spcAft>
                <a:spcPts val="1000"/>
              </a:spcAft>
              <a:defRPr spc="300"/>
            </a:lvl1pPr>
            <a:lvl2pPr marL="685800" indent="-228600">
              <a:defRPr spc="300"/>
            </a:lvl2pPr>
            <a:lvl3pPr marL="1143000" indent="-228600">
              <a:defRPr spc="300"/>
            </a:lvl3pPr>
            <a:lvl4pPr marL="1600200" indent="-228600">
              <a:defRPr spc="300"/>
            </a:lvl4pPr>
            <a:lvl5pPr marL="2057400" indent="-228600">
              <a:defRPr spc="3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6" Type="http://schemas.openxmlformats.org/officeDocument/2006/relationships/theme" Target="../theme/theme2.xml"/><Relationship Id="rId25" Type="http://schemas.openxmlformats.org/officeDocument/2006/relationships/tags" Target="../tags/tag201.xml"/><Relationship Id="rId24" Type="http://schemas.openxmlformats.org/officeDocument/2006/relationships/tags" Target="../tags/tag200.xml"/><Relationship Id="rId23" Type="http://schemas.openxmlformats.org/officeDocument/2006/relationships/tags" Target="../tags/tag199.xml"/><Relationship Id="rId22" Type="http://schemas.openxmlformats.org/officeDocument/2006/relationships/tags" Target="../tags/tag198.xml"/><Relationship Id="rId21" Type="http://schemas.openxmlformats.org/officeDocument/2006/relationships/tags" Target="../tags/tag197.xml"/><Relationship Id="rId20" Type="http://schemas.openxmlformats.org/officeDocument/2006/relationships/tags" Target="../tags/tag196.xml"/><Relationship Id="rId2" Type="http://schemas.openxmlformats.org/officeDocument/2006/relationships/slideLayout" Target="../slideLayouts/slideLayout13.xml"/><Relationship Id="rId19" Type="http://schemas.openxmlformats.org/officeDocument/2006/relationships/slideLayout" Target="../slideLayouts/slideLayout30.xml"/><Relationship Id="rId18" Type="http://schemas.openxmlformats.org/officeDocument/2006/relationships/slideLayout" Target="../slideLayouts/slideLayout29.xml"/><Relationship Id="rId17" Type="http://schemas.openxmlformats.org/officeDocument/2006/relationships/slideLayout" Target="../slideLayouts/slideLayout28.xml"/><Relationship Id="rId16" Type="http://schemas.openxmlformats.org/officeDocument/2006/relationships/slideLayout" Target="../slideLayouts/slideLayout27.xml"/><Relationship Id="rId15" Type="http://schemas.openxmlformats.org/officeDocument/2006/relationships/slideLayout" Target="../slideLayouts/slideLayout26.xml"/><Relationship Id="rId14" Type="http://schemas.openxmlformats.org/officeDocument/2006/relationships/slideLayout" Target="../slideLayouts/slideLayout25.xml"/><Relationship Id="rId13" Type="http://schemas.openxmlformats.org/officeDocument/2006/relationships/slideLayout" Target="../slideLayouts/slideLayout24.xml"/><Relationship Id="rId12" Type="http://schemas.openxmlformats.org/officeDocument/2006/relationships/slideLayout" Target="../slideLayouts/slideLayout23.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chemeClr val="bg2"/>
            </a:gs>
            <a:gs pos="100000">
              <a:schemeClr val="bg2">
                <a:lumMod val="85000"/>
              </a:schemeClr>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defRPr>
            </a:lvl1pPr>
          </a:lstStyle>
          <a:p>
            <a:fld id="{49AE70B2-8BF9-45C0-BB95-33D1B9D3A854}" type="slidenum">
              <a:rPr lang="zh-CN" altLang="en-US" smtClean="0"/>
            </a:fld>
            <a:endParaRPr lang="zh-CN" altLang="en-US" dirty="0"/>
          </a:p>
        </p:txBody>
      </p:sp>
    </p:spTree>
    <p:custDataLst>
      <p:tags r:id="rId17"/>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mn-lt"/>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mn-lt"/>
          <a:ea typeface="+mn-ea"/>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mn-lt"/>
          <a:ea typeface="+mn-ea"/>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mn-lt"/>
          <a:ea typeface="+mn-ea"/>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lIns="90000" tIns="46800" rIns="90000" bIns="46800" rtlCol="0" anchor="t"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1"/>
            </p:custDataLst>
          </p:nvPr>
        </p:nvSpPr>
        <p:spPr>
          <a:xfrm>
            <a:off x="669882" y="952508"/>
            <a:ext cx="10852237" cy="5388907"/>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2"/>
            </p:custDataLst>
          </p:nvPr>
        </p:nvSpPr>
        <p:spPr>
          <a:xfrm>
            <a:off x="879742" y="6349833"/>
            <a:ext cx="2700000" cy="316800"/>
          </a:xfrm>
          <a:prstGeom prst="rect">
            <a:avLst/>
          </a:prstGeom>
        </p:spPr>
        <p:txBody>
          <a:bodyPr vert="horz" lIns="90000" tIns="46800" rIns="90000" bIns="46800" rtlCol="0" anchor="ctr">
            <a:normAutofit/>
          </a:bodyPr>
          <a:lstStyle>
            <a:lvl1pPr algn="l">
              <a:defRPr sz="1200" baseline="0">
                <a:solidFill>
                  <a:schemeClr val="tx1">
                    <a:lumMod val="85000"/>
                    <a:lumOff val="15000"/>
                  </a:schemeClr>
                </a:solidFill>
                <a:latin typeface="Arial" panose="020B0604020202020204" pitchFamily="34" charset="0"/>
                <a:ea typeface="幼圆"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3"/>
            </p:custDataLst>
          </p:nvPr>
        </p:nvSpPr>
        <p:spPr>
          <a:xfrm>
            <a:off x="4116000" y="6349833"/>
            <a:ext cx="3960000" cy="316800"/>
          </a:xfrm>
          <a:prstGeom prst="rect">
            <a:avLst/>
          </a:prstGeom>
        </p:spPr>
        <p:txBody>
          <a:bodyPr vert="horz" lIns="90000" tIns="46800" rIns="90000" bIns="46800" rtlCol="0" anchor="ctr">
            <a:normAutofit/>
          </a:bodyPr>
          <a:lstStyle>
            <a:lvl1pPr algn="ctr">
              <a:defRPr sz="1200" baseline="0">
                <a:solidFill>
                  <a:schemeClr val="tx1">
                    <a:lumMod val="85000"/>
                    <a:lumOff val="15000"/>
                  </a:schemeClr>
                </a:solidFill>
                <a:latin typeface="Arial" panose="020B0604020202020204" pitchFamily="34" charset="0"/>
                <a:ea typeface="幼圆"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4"/>
            </p:custDataLst>
          </p:nvPr>
        </p:nvSpPr>
        <p:spPr>
          <a:xfrm>
            <a:off x="8610600" y="6349833"/>
            <a:ext cx="2700000" cy="316800"/>
          </a:xfrm>
          <a:prstGeom prst="rect">
            <a:avLst/>
          </a:prstGeom>
        </p:spPr>
        <p:txBody>
          <a:bodyPr vert="horz" lIns="90000" tIns="46800" rIns="90000" bIns="46800" rtlCol="0" anchor="ctr">
            <a:normAutofit/>
          </a:bodyPr>
          <a:lstStyle>
            <a:lvl1pPr algn="r">
              <a:defRPr sz="1200" baseline="0">
                <a:solidFill>
                  <a:schemeClr val="tx1">
                    <a:lumMod val="85000"/>
                    <a:lumOff val="15000"/>
                  </a:schemeClr>
                </a:solidFill>
                <a:latin typeface="Arial" panose="020B0604020202020204" pitchFamily="34" charset="0"/>
                <a:ea typeface="幼圆"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5"/>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Lst>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幼圆" panose="02010509060101010101" pitchFamily="49"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幼圆"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203.xml"/><Relationship Id="rId1" Type="http://schemas.openxmlformats.org/officeDocument/2006/relationships/tags" Target="../tags/tag20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7.xml"/><Relationship Id="rId1"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8.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39.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0.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1.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8.xml"/><Relationship Id="rId3" Type="http://schemas.openxmlformats.org/officeDocument/2006/relationships/tags" Target="../tags/tag244.xml"/><Relationship Id="rId2" Type="http://schemas.openxmlformats.org/officeDocument/2006/relationships/image" Target="../media/image16.png"/><Relationship Id="rId1" Type="http://schemas.openxmlformats.org/officeDocument/2006/relationships/tags" Target="../tags/tag243.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5.xml"/><Relationship Id="rId1" Type="http://schemas.openxmlformats.org/officeDocument/2006/relationships/image" Target="../media/image17.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46.xml"/><Relationship Id="rId1" Type="http://schemas.openxmlformats.org/officeDocument/2006/relationships/image" Target="../media/image18.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206.xml"/><Relationship Id="rId2" Type="http://schemas.openxmlformats.org/officeDocument/2006/relationships/tags" Target="../tags/tag205.xml"/><Relationship Id="rId1" Type="http://schemas.openxmlformats.org/officeDocument/2006/relationships/tags" Target="../tags/tag204.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tags" Target="../tags/tag248.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openxmlformats.org/officeDocument/2006/relationships/tags" Target="../tags/tag250.xml"/><Relationship Id="rId1" Type="http://schemas.openxmlformats.org/officeDocument/2006/relationships/tags" Target="../tags/tag249.xml"/></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18.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s>
</file>

<file path=ppt/slides/_rels/slide4.xml.rels><?xml version="1.0" encoding="UTF-8" standalone="yes"?>
<Relationships xmlns="http://schemas.openxmlformats.org/package/2006/relationships"><Relationship Id="rId9" Type="http://schemas.openxmlformats.org/officeDocument/2006/relationships/tags" Target="../tags/tag222.xml"/><Relationship Id="rId8" Type="http://schemas.openxmlformats.org/officeDocument/2006/relationships/tags" Target="../tags/tag221.xml"/><Relationship Id="rId7" Type="http://schemas.openxmlformats.org/officeDocument/2006/relationships/tags" Target="../tags/tag220.xml"/><Relationship Id="rId6" Type="http://schemas.openxmlformats.org/officeDocument/2006/relationships/tags" Target="../tags/tag219.xml"/><Relationship Id="rId5" Type="http://schemas.openxmlformats.org/officeDocument/2006/relationships/tags" Target="../tags/tag218.xml"/><Relationship Id="rId4" Type="http://schemas.openxmlformats.org/officeDocument/2006/relationships/tags" Target="../tags/tag217.xml"/><Relationship Id="rId3" Type="http://schemas.openxmlformats.org/officeDocument/2006/relationships/tags" Target="../tags/tag216.xml"/><Relationship Id="rId2" Type="http://schemas.openxmlformats.org/officeDocument/2006/relationships/image" Target="../media/image7.png"/><Relationship Id="rId19" Type="http://schemas.openxmlformats.org/officeDocument/2006/relationships/slideLayout" Target="../slideLayouts/slideLayout18.xml"/><Relationship Id="rId18" Type="http://schemas.openxmlformats.org/officeDocument/2006/relationships/tags" Target="../tags/tag231.xml"/><Relationship Id="rId17" Type="http://schemas.openxmlformats.org/officeDocument/2006/relationships/tags" Target="../tags/tag230.xml"/><Relationship Id="rId16" Type="http://schemas.openxmlformats.org/officeDocument/2006/relationships/tags" Target="../tags/tag229.xml"/><Relationship Id="rId15" Type="http://schemas.openxmlformats.org/officeDocument/2006/relationships/tags" Target="../tags/tag228.xml"/><Relationship Id="rId14" Type="http://schemas.openxmlformats.org/officeDocument/2006/relationships/tags" Target="../tags/tag227.xml"/><Relationship Id="rId13" Type="http://schemas.openxmlformats.org/officeDocument/2006/relationships/tags" Target="../tags/tag226.xml"/><Relationship Id="rId12" Type="http://schemas.openxmlformats.org/officeDocument/2006/relationships/tags" Target="../tags/tag225.xml"/><Relationship Id="rId11" Type="http://schemas.openxmlformats.org/officeDocument/2006/relationships/tags" Target="../tags/tag224.xml"/><Relationship Id="rId10" Type="http://schemas.openxmlformats.org/officeDocument/2006/relationships/tags" Target="../tags/tag223.xml"/><Relationship Id="rId1" Type="http://schemas.openxmlformats.org/officeDocument/2006/relationships/tags" Target="../tags/tag215.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2.xml"/><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3.xml"/><Relationship Id="rId1"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4.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5.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tags" Target="../tags/tag236.xml"/><Relationship Id="rId1"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ctrTitle"/>
            <p:custDataLst>
              <p:tags r:id="rId1"/>
            </p:custDataLst>
          </p:nvPr>
        </p:nvSpPr>
        <p:spPr/>
        <p:txBody>
          <a:bodyPr>
            <a:normAutofit/>
          </a:bodyPr>
          <a:lstStyle/>
          <a:p>
            <a:r>
              <a:rPr lang="zh-CN" altLang="en-US" dirty="0"/>
              <a:t>婴幼儿照护</a:t>
            </a:r>
            <a:r>
              <a:rPr lang="zh-CN" altLang="en-US" dirty="0"/>
              <a:t>实务</a:t>
            </a:r>
            <a:endParaRPr lang="zh-CN" altLang="en-US" dirty="0"/>
          </a:p>
        </p:txBody>
      </p:sp>
    </p:spTree>
    <p:custDataLst>
      <p:tags r:id="rId2"/>
    </p:custDataLst>
  </p:cSld>
  <p:clrMapOvr>
    <a:masterClrMapping/>
  </p:clrMapOvr>
  <p:transition spd="slow">
    <p:wip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971550" y="1186180"/>
            <a:ext cx="9193530" cy="5255260"/>
          </a:xfrm>
          <a:prstGeom prst="rect">
            <a:avLst/>
          </a:prstGeom>
        </p:spPr>
      </p:pic>
    </p:spTree>
    <p:custDataLst>
      <p:tags r:id="rId2"/>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57555" y="910590"/>
            <a:ext cx="10403205" cy="5947410"/>
          </a:xfrm>
          <a:prstGeom prst="rect">
            <a:avLst/>
          </a:prstGeom>
          <a:noFill/>
          <a:ln w="9525">
            <a:noFill/>
          </a:ln>
        </p:spPr>
        <p:txBody>
          <a:bodyPr>
            <a:noAutofit/>
          </a:bodyPr>
          <a:p>
            <a:pPr indent="304800">
              <a:lnSpc>
                <a:spcPct val="200000"/>
              </a:lnSpc>
            </a:pPr>
            <a:r>
              <a:rPr lang="en-US" altLang="zh-CN" sz="2800" b="1">
                <a:solidFill>
                  <a:srgbClr val="002060"/>
                </a:solidFill>
                <a:ea typeface="宋体" panose="02010600030101010101" pitchFamily="2" charset="-122"/>
              </a:rPr>
              <a:t>   </a:t>
            </a:r>
            <a:r>
              <a:rPr lang="zh-CN" sz="2800" b="1">
                <a:solidFill>
                  <a:srgbClr val="002060"/>
                </a:solidFill>
                <a:ea typeface="宋体" panose="02010600030101010101" pitchFamily="2" charset="-122"/>
              </a:rPr>
              <a:t>案例讨论：一岁半的乐乐在托育园玩滑梯时，不慎踩空跌落，导致头部受伤，幼儿哭泣不</a:t>
            </a:r>
            <a:r>
              <a:rPr lang="en-US" sz="2800" b="1">
                <a:solidFill>
                  <a:srgbClr val="002060"/>
                </a:solidFill>
                <a:latin typeface="宋体" panose="02010600030101010101" pitchFamily="2" charset="-122"/>
              </a:rPr>
              <a:t> </a:t>
            </a:r>
            <a:r>
              <a:rPr lang="zh-CN" sz="2800" b="1">
                <a:solidFill>
                  <a:srgbClr val="002060"/>
                </a:solidFill>
                <a:ea typeface="宋体" panose="02010600030101010101" pitchFamily="2" charset="-122"/>
              </a:rPr>
              <a:t>止，头部表皮出现轻微瘀肿。作为托育园的保教人员，你该如何处理</a:t>
            </a:r>
            <a:r>
              <a:rPr lang="en-US" sz="2800" b="1">
                <a:solidFill>
                  <a:srgbClr val="002060"/>
                </a:solidFill>
                <a:latin typeface="宋体" panose="02010600030101010101" pitchFamily="2" charset="-122"/>
              </a:rPr>
              <a:t>?1. </a:t>
            </a:r>
            <a:r>
              <a:rPr lang="zh-CN" sz="2800" b="1">
                <a:solidFill>
                  <a:srgbClr val="002060"/>
                </a:solidFill>
                <a:ea typeface="宋体" panose="02010600030101010101" pitchFamily="2" charset="-122"/>
              </a:rPr>
              <a:t>小外伤的预防措施和应急处理</a:t>
            </a:r>
            <a:r>
              <a:rPr lang="en-US" sz="2800" b="1">
                <a:solidFill>
                  <a:srgbClr val="002060"/>
                </a:solidFill>
                <a:latin typeface="宋体" panose="02010600030101010101" pitchFamily="2" charset="-122"/>
              </a:rPr>
              <a:t>2. </a:t>
            </a:r>
            <a:r>
              <a:rPr lang="zh-CN" sz="2800" b="1">
                <a:solidFill>
                  <a:srgbClr val="002060"/>
                </a:solidFill>
                <a:ea typeface="宋体" panose="02010600030101010101" pitchFamily="2" charset="-122"/>
              </a:rPr>
              <a:t>跌伤的预防措施和应急处理</a:t>
            </a:r>
            <a:r>
              <a:rPr lang="en-US" sz="2800" b="1">
                <a:solidFill>
                  <a:srgbClr val="002060"/>
                </a:solidFill>
                <a:latin typeface="宋体" panose="02010600030101010101" pitchFamily="2" charset="-122"/>
              </a:rPr>
              <a:t>3. </a:t>
            </a:r>
            <a:r>
              <a:rPr lang="zh-CN" sz="2800" b="1">
                <a:solidFill>
                  <a:srgbClr val="002060"/>
                </a:solidFill>
                <a:ea typeface="宋体" panose="02010600030101010101" pitchFamily="2" charset="-122"/>
              </a:rPr>
              <a:t>烧烫伤的预防措施和应急处理</a:t>
            </a:r>
            <a:r>
              <a:rPr lang="en-US" sz="2800" b="1">
                <a:solidFill>
                  <a:srgbClr val="002060"/>
                </a:solidFill>
                <a:latin typeface="宋体" panose="02010600030101010101" pitchFamily="2" charset="-122"/>
              </a:rPr>
              <a:t></a:t>
            </a:r>
            <a:endParaRPr lang="en-US" altLang="en-US" sz="2800" b="1">
              <a:solidFill>
                <a:srgbClr val="002060"/>
              </a:solidFill>
              <a:latin typeface="宋体" panose="02010600030101010101" pitchFamily="2" charset="-122"/>
              <a:ea typeface="宋体" panose="02010600030101010101" pitchFamily="2" charset="-122"/>
            </a:endParaRPr>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44320" y="1478915"/>
            <a:ext cx="9658350" cy="5477510"/>
          </a:xfrm>
          <a:prstGeom prst="rect">
            <a:avLst/>
          </a:prstGeom>
          <a:noFill/>
        </p:spPr>
        <p:txBody>
          <a:bodyPr wrap="square" rtlCol="0" anchor="t">
            <a:noAutofit/>
          </a:bodyPr>
          <a:p>
            <a:pPr indent="0" fontAlgn="auto">
              <a:lnSpc>
                <a:spcPct val="200000"/>
              </a:lnSpc>
            </a:pPr>
            <a:r>
              <a:rPr lang="en-US" altLang="zh-CN"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4. </a:t>
            </a:r>
            <a:r>
              <a:rPr lang="zh-CN"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窒息的预防措施和应急处理</a:t>
            </a:r>
            <a:r>
              <a:rPr lang="en-US"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5. </a:t>
            </a:r>
            <a:r>
              <a:rPr lang="zh-CN"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中毒的预防措施和应急处理</a:t>
            </a:r>
            <a:r>
              <a:rPr lang="en-US"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6. </a:t>
            </a:r>
            <a:r>
              <a:rPr lang="zh-CN"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撞伤的预防措施和应急处理</a:t>
            </a:r>
            <a:r>
              <a:rPr lang="en-US"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7. </a:t>
            </a:r>
            <a:r>
              <a:rPr lang="zh-CN"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鼻出血的预防措施和应急处理</a:t>
            </a:r>
            <a:r>
              <a:rPr lang="en-US"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8. </a:t>
            </a:r>
            <a:r>
              <a:rPr lang="zh-CN"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rPr>
              <a:t>异物入体的预防措施和应急处理</a:t>
            </a:r>
            <a:endParaRPr lang="zh-CN" altLang="en-US" sz="2800" b="1">
              <a:solidFill>
                <a:srgbClr val="002060"/>
              </a:solidFill>
              <a:latin typeface="宋体" panose="02010600030101010101" pitchFamily="2" charset="-122"/>
              <a:ea typeface="宋体" panose="02010600030101010101" pitchFamily="2" charset="-122"/>
              <a:cs typeface="宋体" panose="02010600030101010101" pitchFamily="2" charset="-122"/>
              <a:sym typeface="+mn-ea"/>
            </a:endParaRPr>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0" y="998220"/>
            <a:ext cx="11786870" cy="4713605"/>
          </a:xfrm>
          <a:prstGeom prst="rect">
            <a:avLst/>
          </a:prstGeom>
        </p:spPr>
      </p:pic>
    </p:spTree>
    <p:custDataLst>
      <p:tags r:id="rId2"/>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570355" y="963930"/>
            <a:ext cx="9827260" cy="5186045"/>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526540" y="770255"/>
            <a:ext cx="9464040" cy="5243195"/>
          </a:xfrm>
          <a:prstGeom prst="rect">
            <a:avLst/>
          </a:prstGeom>
          <a:noFill/>
          <a:ln w="9525">
            <a:noFill/>
          </a:ln>
        </p:spPr>
        <p:txBody>
          <a:bodyPr>
            <a:noAutofit/>
          </a:bodyPr>
          <a:p>
            <a:pPr indent="0">
              <a:lnSpc>
                <a:spcPct val="200000"/>
              </a:lnSpc>
            </a:pPr>
            <a:r>
              <a:rPr lang="zh-CN" sz="3200" b="1">
                <a:solidFill>
                  <a:srgbClr val="002060"/>
                </a:solidFill>
                <a:ea typeface="宋体" panose="02010600030101010101" pitchFamily="2" charset="-122"/>
              </a:rPr>
              <a:t>课堂任务</a:t>
            </a:r>
            <a:r>
              <a:rPr lang="zh-CN" sz="3200" b="0">
                <a:solidFill>
                  <a:srgbClr val="002060"/>
                </a:solidFill>
                <a:ea typeface="宋体" panose="02010600030101010101" pitchFamily="2" charset="-122"/>
              </a:rPr>
              <a:t></a:t>
            </a:r>
            <a:r>
              <a:rPr lang="en-US" altLang="zh-CN" sz="3200" b="0">
                <a:solidFill>
                  <a:srgbClr val="002060"/>
                </a:solidFill>
                <a:ea typeface="宋体" panose="02010600030101010101" pitchFamily="2" charset="-122"/>
              </a:rPr>
              <a:t>       </a:t>
            </a:r>
            <a:r>
              <a:rPr lang="zh-CN" sz="3200" b="0">
                <a:solidFill>
                  <a:srgbClr val="002060"/>
                </a:solidFill>
                <a:ea typeface="宋体" panose="02010600030101010101" pitchFamily="2" charset="-122"/>
              </a:rPr>
              <a:t>20个月大的安安在托育园玩乐高玩具时不慎将圆形积木放入口中，出现了卡喉的情况。作为托育园的保教人员，你该如何处理?</a:t>
            </a:r>
            <a:endParaRPr lang="zh-CN" altLang="en-US" sz="3200" b="0">
              <a:solidFill>
                <a:srgbClr val="002060"/>
              </a:solidFill>
              <a:ea typeface="宋体" panose="02010600030101010101" pitchFamily="2" charset="-122"/>
            </a:endParaRPr>
          </a:p>
        </p:txBody>
      </p:sp>
    </p:spTree>
    <p:custDataLst>
      <p:tags r:id="rId1"/>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147482623" name="图片 -2147482624"/>
          <p:cNvPicPr>
            <a:picLocks noChangeAspect="1"/>
          </p:cNvPicPr>
          <p:nvPr>
            <p:custDataLst>
              <p:tags r:id="rId1"/>
            </p:custDataLst>
          </p:nvPr>
        </p:nvPicPr>
        <p:blipFill>
          <a:blip r:embed="rId2"/>
          <a:stretch>
            <a:fillRect/>
          </a:stretch>
        </p:blipFill>
        <p:spPr>
          <a:xfrm>
            <a:off x="2110740" y="310515"/>
            <a:ext cx="8346440" cy="6237605"/>
          </a:xfrm>
          <a:prstGeom prst="rect">
            <a:avLst/>
          </a:prstGeom>
          <a:noFill/>
          <a:ln w="9525">
            <a:noFill/>
          </a:ln>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87020" y="1273810"/>
            <a:ext cx="11617960" cy="4754880"/>
          </a:xfrm>
          <a:prstGeom prst="rect">
            <a:avLst/>
          </a:prstGeom>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139315" y="1099820"/>
            <a:ext cx="8789035" cy="5096510"/>
          </a:xfrm>
          <a:prstGeom prst="rect">
            <a:avLst/>
          </a:prstGeom>
        </p:spPr>
      </p:pic>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726440" y="735965"/>
            <a:ext cx="10523220" cy="5125085"/>
          </a:xfrm>
          <a:prstGeom prst="rect">
            <a:avLst/>
          </a:prstGeom>
          <a:noFill/>
          <a:ln w="9525">
            <a:noFill/>
          </a:ln>
        </p:spPr>
        <p:txBody>
          <a:bodyPr wrap="square">
            <a:noAutofit/>
          </a:bodyPr>
          <a:p>
            <a:pPr indent="0">
              <a:lnSpc>
                <a:spcPct val="200000"/>
              </a:lnSpc>
            </a:pPr>
            <a:r>
              <a:rPr lang="zh-CN" sz="2800" b="1">
                <a:solidFill>
                  <a:srgbClr val="002060"/>
                </a:solidFill>
                <a:ea typeface="宋体" panose="02010600030101010101" pitchFamily="2" charset="-122"/>
              </a:rPr>
              <a:t>课堂</a:t>
            </a:r>
            <a:r>
              <a:rPr lang="zh-CN" sz="2800" b="1">
                <a:solidFill>
                  <a:srgbClr val="002060"/>
                </a:solidFill>
                <a:ea typeface="宋体" panose="02010600030101010101" pitchFamily="2" charset="-122"/>
              </a:rPr>
              <a:t>讨论：</a:t>
            </a:r>
            <a:r>
              <a:rPr lang="en-US" altLang="zh-CN" sz="2800" b="1">
                <a:solidFill>
                  <a:srgbClr val="002060"/>
                </a:solidFill>
                <a:ea typeface="宋体" panose="02010600030101010101" pitchFamily="2" charset="-122"/>
              </a:rPr>
              <a:t>        </a:t>
            </a:r>
            <a:r>
              <a:rPr lang="zh-CN" sz="2800" b="1">
                <a:solidFill>
                  <a:srgbClr val="002060"/>
                </a:solidFill>
                <a:ea typeface="宋体" panose="02010600030101010101" pitchFamily="2" charset="-122"/>
              </a:rPr>
              <a:t>又是一年秋高气爽时，你所在的托育园打算趁着天气转凉前带领园所的幼儿前</a:t>
            </a:r>
            <a:r>
              <a:rPr lang="en-US" sz="2800" b="1">
                <a:solidFill>
                  <a:srgbClr val="002060"/>
                </a:solidFill>
                <a:latin typeface="宋体" panose="02010600030101010101" pitchFamily="2" charset="-122"/>
              </a:rPr>
              <a:t> </a:t>
            </a:r>
            <a:r>
              <a:rPr lang="zh-CN" sz="2800" b="1">
                <a:solidFill>
                  <a:srgbClr val="002060"/>
                </a:solidFill>
                <a:ea typeface="宋体" panose="02010600030101010101" pitchFamily="2" charset="-122"/>
              </a:rPr>
              <a:t>往当地的植物园赏秋。请问：在前往植物园前，园所的保教人员需要做好哪些准备工作</a:t>
            </a:r>
            <a:r>
              <a:rPr lang="en-US" sz="2800" b="1">
                <a:solidFill>
                  <a:srgbClr val="002060"/>
                </a:solidFill>
                <a:latin typeface="宋体" panose="02010600030101010101" pitchFamily="2" charset="-122"/>
              </a:rPr>
              <a:t>?</a:t>
            </a:r>
            <a:endParaRPr lang="en-US" altLang="en-US" sz="2800" b="1">
              <a:solidFill>
                <a:srgbClr val="002060"/>
              </a:solidFill>
              <a:latin typeface="宋体" panose="02010600030101010101" pitchFamily="2" charset="-122"/>
            </a:endParaRPr>
          </a:p>
        </p:txBody>
      </p:sp>
    </p:spTree>
    <p:custDataLst>
      <p:tags r:id="rId1"/>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文本框 10"/>
          <p:cNvSpPr txBox="1"/>
          <p:nvPr>
            <p:custDataLst>
              <p:tags r:id="rId1"/>
            </p:custDataLst>
          </p:nvPr>
        </p:nvSpPr>
        <p:spPr>
          <a:xfrm>
            <a:off x="6701790" y="2372360"/>
            <a:ext cx="4384040" cy="1337945"/>
          </a:xfrm>
          <a:prstGeom prst="rect">
            <a:avLst/>
          </a:prstGeom>
          <a:noFill/>
        </p:spPr>
        <p:txBody>
          <a:bodyPr wrap="square" rtlCol="0" anchor="ctr" anchorCtr="0">
            <a:spAutoFit/>
          </a:bodyPr>
          <a:lstStyle/>
          <a:p>
            <a:pPr>
              <a:lnSpc>
                <a:spcPct val="150000"/>
              </a:lnSpc>
            </a:pPr>
            <a:r>
              <a:rPr lang="zh-CN" altLang="en-US" sz="5400" dirty="0">
                <a:solidFill>
                  <a:schemeClr val="tx1">
                    <a:lumMod val="85000"/>
                    <a:lumOff val="15000"/>
                  </a:schemeClr>
                </a:solidFill>
                <a:latin typeface="Arial" panose="020B0604020202020204" pitchFamily="34" charset="0"/>
                <a:ea typeface="汉仪乐喵体W" panose="00020600040101010101" pitchFamily="18" charset="-122"/>
              </a:rPr>
              <a:t>第一</a:t>
            </a:r>
            <a:r>
              <a:rPr lang="zh-CN" altLang="en-US" sz="5400" dirty="0">
                <a:solidFill>
                  <a:schemeClr val="tx1">
                    <a:lumMod val="85000"/>
                    <a:lumOff val="15000"/>
                  </a:schemeClr>
                </a:solidFill>
                <a:latin typeface="Arial" panose="020B0604020202020204" pitchFamily="34" charset="0"/>
                <a:ea typeface="汉仪乐喵体W" panose="00020600040101010101" pitchFamily="18" charset="-122"/>
              </a:rPr>
              <a:t>章</a:t>
            </a:r>
            <a:endParaRPr lang="zh-CN" altLang="en-US" sz="5400" dirty="0">
              <a:solidFill>
                <a:schemeClr val="tx1">
                  <a:lumMod val="85000"/>
                  <a:lumOff val="15000"/>
                </a:schemeClr>
              </a:solidFill>
              <a:latin typeface="Arial" panose="020B0604020202020204" pitchFamily="34" charset="0"/>
              <a:ea typeface="汉仪乐喵体W" panose="00020600040101010101" pitchFamily="18" charset="-122"/>
            </a:endParaRPr>
          </a:p>
        </p:txBody>
      </p:sp>
      <p:sp>
        <p:nvSpPr>
          <p:cNvPr id="9" name="标题 8"/>
          <p:cNvSpPr>
            <a:spLocks noGrp="1"/>
          </p:cNvSpPr>
          <p:nvPr>
            <p:ph type="title"/>
            <p:custDataLst>
              <p:tags r:id="rId2"/>
            </p:custDataLst>
          </p:nvPr>
        </p:nvSpPr>
        <p:spPr/>
        <p:txBody>
          <a:bodyPr>
            <a:normAutofit/>
          </a:bodyPr>
          <a:lstStyle/>
          <a:p>
            <a:r>
              <a:rPr lang="zh-CN" altLang="en-US" dirty="0"/>
              <a:t>婴幼儿安全</a:t>
            </a:r>
            <a:r>
              <a:rPr lang="zh-CN" altLang="en-US" dirty="0"/>
              <a:t>照护</a:t>
            </a:r>
            <a:endParaRPr lang="zh-CN" altLang="en-US" dirty="0"/>
          </a:p>
        </p:txBody>
      </p:sp>
    </p:spTree>
    <p:custDataLst>
      <p:tags r:id="rId3"/>
    </p:custDataLst>
  </p:cSld>
  <p:clrMapOvr>
    <a:masterClrMapping/>
  </p:clrMapOvr>
  <p:transition spd="slow">
    <p:wipe/>
  </p:transition>
  <p:timing>
    <p:tnLst>
      <p:par>
        <p:cTn id="1" dur="indefinite" restart="never" nodeType="tmRoot"/>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845820" y="605790"/>
            <a:ext cx="10655935" cy="5749290"/>
          </a:xfrm>
          <a:prstGeom prst="rect">
            <a:avLst/>
          </a:prstGeom>
          <a:noFill/>
          <a:ln w="9525">
            <a:noFill/>
          </a:ln>
        </p:spPr>
        <p:txBody>
          <a:bodyPr>
            <a:noAutofit/>
          </a:bodyPr>
          <a:p>
            <a:pPr indent="0">
              <a:lnSpc>
                <a:spcPct val="150000"/>
              </a:lnSpc>
            </a:pPr>
            <a:r>
              <a:rPr lang="zh-CN" sz="2800" b="1">
                <a:solidFill>
                  <a:srgbClr val="002060"/>
                </a:solidFill>
                <a:ea typeface="宋体" panose="02010600030101010101" pitchFamily="2" charset="-122"/>
              </a:rPr>
              <a:t>本章课后作业任务一</a:t>
            </a:r>
            <a:r>
              <a:rPr lang="en-US" altLang="zh-CN" sz="2800" b="1">
                <a:solidFill>
                  <a:srgbClr val="002060"/>
                </a:solidFill>
                <a:ea typeface="宋体" panose="02010600030101010101" pitchFamily="2" charset="-122"/>
              </a:rPr>
              <a:t>        </a:t>
            </a:r>
            <a:r>
              <a:rPr lang="zh-CN" sz="2800" b="1">
                <a:solidFill>
                  <a:srgbClr val="002060"/>
                </a:solidFill>
                <a:ea typeface="宋体" panose="02010600030101010101" pitchFamily="2" charset="-122"/>
              </a:rPr>
              <a:t>根据托育机构室内外场地及配有的教玩具设施制订一份安全检查清单，做好检查记录。任务二</a:t>
            </a:r>
            <a:r>
              <a:rPr lang="en-US" altLang="zh-CN" sz="2800" b="1">
                <a:solidFill>
                  <a:srgbClr val="002060"/>
                </a:solidFill>
                <a:ea typeface="宋体" panose="02010600030101010101" pitchFamily="2" charset="-122"/>
              </a:rPr>
              <a:t>        </a:t>
            </a:r>
            <a:r>
              <a:rPr lang="zh-CN" sz="2800" b="1">
                <a:solidFill>
                  <a:srgbClr val="002060"/>
                </a:solidFill>
                <a:ea typeface="宋体" panose="02010600030101010101" pitchFamily="2" charset="-122"/>
              </a:rPr>
              <a:t>对婴幼儿仿真娃娃实施异物卡喉急救术。任务三</a:t>
            </a:r>
            <a:r>
              <a:rPr lang="en-US" altLang="zh-CN" sz="2800" b="1">
                <a:solidFill>
                  <a:srgbClr val="002060"/>
                </a:solidFill>
                <a:ea typeface="宋体" panose="02010600030101010101" pitchFamily="2" charset="-122"/>
              </a:rPr>
              <a:t>        </a:t>
            </a:r>
            <a:r>
              <a:rPr lang="zh-CN" sz="2800" b="1">
                <a:solidFill>
                  <a:srgbClr val="002060"/>
                </a:solidFill>
                <a:ea typeface="宋体" panose="02010600030101010101" pitchFamily="2" charset="-122"/>
              </a:rPr>
              <a:t>制订一份详细的幼儿外出活动方案，包含活动目的、活动线路、活动准备、安全保障和应急措施等内容。</a:t>
            </a:r>
            <a:endParaRPr lang="zh-CN" altLang="en-US" sz="2800" b="1">
              <a:solidFill>
                <a:srgbClr val="002060"/>
              </a:solidFill>
              <a:ea typeface="宋体" panose="02010600030101010101" pitchFamily="2" charset="-122"/>
            </a:endParaRPr>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标题 7"/>
          <p:cNvSpPr>
            <a:spLocks noGrp="1"/>
          </p:cNvSpPr>
          <p:nvPr>
            <p:ph type="title"/>
            <p:custDataLst>
              <p:tags r:id="rId1"/>
            </p:custDataLst>
          </p:nvPr>
        </p:nvSpPr>
        <p:spPr/>
        <p:txBody>
          <a:bodyPr/>
          <a:lstStyle/>
          <a:p>
            <a:r>
              <a:rPr lang="zh-CN" altLang="en-US" dirty="0"/>
              <a:t>感谢观看</a:t>
            </a:r>
            <a:endParaRPr lang="zh-CN" altLang="en-US" dirty="0"/>
          </a:p>
        </p:txBody>
      </p:sp>
    </p:spTree>
    <p:custDataLst>
      <p:tags r:id="rId2"/>
    </p:custDataLst>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469920" y="1815373"/>
            <a:ext cx="11264880" cy="4415586"/>
          </a:xfrm>
          <a:prstGeom prst="rect">
            <a:avLst/>
          </a:prstGeom>
          <a:noFill/>
          <a:ln>
            <a:solidFill>
              <a:schemeClr val="bg2">
                <a:lumMod val="75000"/>
                <a:alpha val="50000"/>
              </a:schemeClr>
            </a:solidFill>
          </a:ln>
        </p:spPr>
        <p:style>
          <a:lnRef idx="2">
            <a:srgbClr val="00A6CC">
              <a:shade val="50000"/>
            </a:srgbClr>
          </a:lnRef>
          <a:fillRef idx="1">
            <a:srgbClr val="00A6CC"/>
          </a:fillRef>
          <a:effectRef idx="0">
            <a:srgbClr val="00A6CC"/>
          </a:effectRef>
          <a:fontRef idx="minor">
            <a:sysClr val="window" lastClr="FFFFFF"/>
          </a:fontRef>
        </p:style>
        <p:txBody>
          <a:bodyPr wrap="square" rtlCol="0" anchor="ctr">
            <a:normAutofit/>
          </a:bodyPr>
          <a:lstStyle/>
          <a:p>
            <a:pPr algn="ctr"/>
            <a:endParaRPr lang="zh-CN" altLang="en-US" dirty="0">
              <a:solidFill>
                <a:schemeClr val="tx1">
                  <a:lumMod val="85000"/>
                  <a:lumOff val="15000"/>
                </a:schemeClr>
              </a:solidFill>
              <a:latin typeface="Arial" panose="020B0604020202020204" pitchFamily="34" charset="0"/>
              <a:ea typeface="幼圆" panose="02010509060101010101" pitchFamily="49" charset="-122"/>
            </a:endParaRPr>
          </a:p>
        </p:txBody>
      </p:sp>
      <p:cxnSp>
        <p:nvCxnSpPr>
          <p:cNvPr id="21" name="直接连接符 20"/>
          <p:cNvCxnSpPr/>
          <p:nvPr>
            <p:custDataLst>
              <p:tags r:id="rId2"/>
            </p:custDataLst>
          </p:nvPr>
        </p:nvCxnSpPr>
        <p:spPr>
          <a:xfrm>
            <a:off x="1285240" y="5760720"/>
            <a:ext cx="450427" cy="0"/>
          </a:xfrm>
          <a:prstGeom prst="line">
            <a:avLst/>
          </a:prstGeom>
          <a:ln w="50800">
            <a:solidFill>
              <a:schemeClr val="accent1"/>
            </a:solidFill>
          </a:ln>
        </p:spPr>
        <p:style>
          <a:lnRef idx="1">
            <a:srgbClr val="00A6CC"/>
          </a:lnRef>
          <a:fillRef idx="0">
            <a:srgbClr val="00A6CC"/>
          </a:fillRef>
          <a:effectRef idx="0">
            <a:srgbClr val="00A6CC"/>
          </a:effectRef>
          <a:fontRef idx="minor">
            <a:sysClr val="windowText" lastClr="000000"/>
          </a:fontRef>
        </p:style>
      </p:cxnSp>
      <p:cxnSp>
        <p:nvCxnSpPr>
          <p:cNvPr id="26" name="直接连接符 25"/>
          <p:cNvCxnSpPr/>
          <p:nvPr>
            <p:custDataLst>
              <p:tags r:id="rId3"/>
            </p:custDataLst>
          </p:nvPr>
        </p:nvCxnSpPr>
        <p:spPr>
          <a:xfrm>
            <a:off x="1971040" y="5760720"/>
            <a:ext cx="8938260" cy="0"/>
          </a:xfrm>
          <a:prstGeom prst="line">
            <a:avLst/>
          </a:prstGeom>
          <a:ln w="12700">
            <a:solidFill>
              <a:schemeClr val="bg2">
                <a:lumMod val="75000"/>
              </a:schemeClr>
            </a:solidFill>
            <a:prstDash val="dash"/>
          </a:ln>
        </p:spPr>
        <p:style>
          <a:lnRef idx="1">
            <a:srgbClr val="00A6CC"/>
          </a:lnRef>
          <a:fillRef idx="0">
            <a:srgbClr val="00A6CC"/>
          </a:fillRef>
          <a:effectRef idx="0">
            <a:srgbClr val="00A6CC"/>
          </a:effectRef>
          <a:fontRef idx="minor">
            <a:sysClr val="windowText" lastClr="000000"/>
          </a:fontRef>
        </p:style>
      </p:cxnSp>
      <p:grpSp>
        <p:nvGrpSpPr>
          <p:cNvPr id="38" name="组合 37"/>
          <p:cNvGrpSpPr/>
          <p:nvPr>
            <p:custDataLst>
              <p:tags r:id="rId4"/>
            </p:custDataLst>
          </p:nvPr>
        </p:nvGrpSpPr>
        <p:grpSpPr>
          <a:xfrm>
            <a:off x="11074842" y="2193769"/>
            <a:ext cx="257176" cy="257175"/>
            <a:chOff x="11074842" y="2193769"/>
            <a:chExt cx="257176" cy="257175"/>
          </a:xfrm>
          <a:solidFill>
            <a:schemeClr val="bg2">
              <a:lumMod val="85000"/>
            </a:schemeClr>
          </a:solidFill>
        </p:grpSpPr>
        <p:sp>
          <p:nvSpPr>
            <p:cNvPr id="30" name="矩形 29"/>
            <p:cNvSpPr/>
            <p:nvPr>
              <p:custDataLst>
                <p:tags r:id="rId5"/>
              </p:custDataLst>
            </p:nvPr>
          </p:nvSpPr>
          <p:spPr>
            <a:xfrm>
              <a:off x="11074842" y="2193770"/>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wrap="square" rtlCol="0" anchor="ctr">
              <a:normAutofit fontScale="25000" lnSpcReduction="20000"/>
            </a:bodyPr>
            <a:lstStyle/>
            <a:p>
              <a:pPr algn="ctr"/>
              <a:endParaRPr lang="zh-CN" altLang="en-US">
                <a:solidFill>
                  <a:schemeClr val="tx1">
                    <a:lumMod val="85000"/>
                    <a:lumOff val="15000"/>
                  </a:schemeClr>
                </a:solidFill>
                <a:latin typeface="Arial" panose="020B0604020202020204" pitchFamily="34" charset="0"/>
                <a:ea typeface="幼圆" panose="02010509060101010101" pitchFamily="49" charset="-122"/>
              </a:endParaRPr>
            </a:p>
          </p:txBody>
        </p:sp>
        <p:sp>
          <p:nvSpPr>
            <p:cNvPr id="37" name="矩形 36"/>
            <p:cNvSpPr/>
            <p:nvPr>
              <p:custDataLst>
                <p:tags r:id="rId6"/>
              </p:custDataLst>
            </p:nvPr>
          </p:nvSpPr>
          <p:spPr>
            <a:xfrm rot="16200000">
              <a:off x="11166046" y="2284973"/>
              <a:ext cx="257175" cy="74768"/>
            </a:xfrm>
            <a:prstGeom prst="rect">
              <a:avLst/>
            </a:prstGeom>
            <a:grpFill/>
            <a:ln>
              <a:noFill/>
            </a:ln>
          </p:spPr>
          <p:style>
            <a:lnRef idx="2">
              <a:srgbClr val="00A6CC">
                <a:shade val="50000"/>
              </a:srgbClr>
            </a:lnRef>
            <a:fillRef idx="1">
              <a:srgbClr val="00A6CC"/>
            </a:fillRef>
            <a:effectRef idx="0">
              <a:srgbClr val="00A6CC"/>
            </a:effectRef>
            <a:fontRef idx="minor">
              <a:sysClr val="window" lastClr="FFFFFF"/>
            </a:fontRef>
          </p:style>
          <p:txBody>
            <a:bodyPr wrap="square" rtlCol="0" anchor="ctr">
              <a:normAutofit fontScale="25000" lnSpcReduction="20000"/>
            </a:bodyPr>
            <a:lstStyle/>
            <a:p>
              <a:pPr algn="ctr"/>
              <a:endParaRPr lang="zh-CN" altLang="en-US">
                <a:solidFill>
                  <a:schemeClr val="tx1">
                    <a:lumMod val="85000"/>
                    <a:lumOff val="15000"/>
                  </a:schemeClr>
                </a:solidFill>
                <a:latin typeface="Arial" panose="020B0604020202020204" pitchFamily="34" charset="0"/>
                <a:ea typeface="幼圆" panose="02010509060101010101" pitchFamily="49" charset="-122"/>
              </a:endParaRPr>
            </a:p>
          </p:txBody>
        </p:sp>
      </p:grpSp>
      <p:sp>
        <p:nvSpPr>
          <p:cNvPr id="13" name="矩形 12"/>
          <p:cNvSpPr/>
          <p:nvPr>
            <p:custDataLst>
              <p:tags r:id="rId7"/>
            </p:custDataLst>
          </p:nvPr>
        </p:nvSpPr>
        <p:spPr>
          <a:xfrm>
            <a:off x="0" y="223359"/>
            <a:ext cx="609600" cy="2913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文本框 99"/>
          <p:cNvSpPr txBox="1"/>
          <p:nvPr/>
        </p:nvSpPr>
        <p:spPr>
          <a:xfrm>
            <a:off x="892810" y="2268855"/>
            <a:ext cx="10439400" cy="1964690"/>
          </a:xfrm>
          <a:prstGeom prst="rect">
            <a:avLst/>
          </a:prstGeom>
          <a:noFill/>
          <a:ln w="9525">
            <a:noFill/>
          </a:ln>
        </p:spPr>
        <p:txBody>
          <a:bodyPr>
            <a:noAutofit/>
          </a:bodyPr>
          <a:p>
            <a:pPr indent="266700">
              <a:lnSpc>
                <a:spcPct val="150000"/>
              </a:lnSpc>
            </a:pPr>
            <a:r>
              <a:rPr lang="en-US" altLang="zh-CN" sz="2400" b="0">
                <a:latin typeface="Times New Roman" panose="02020603050405020304" charset="0"/>
                <a:cs typeface="仿宋_GB2312" charset="0"/>
              </a:rPr>
              <a:t>    </a:t>
            </a:r>
            <a:r>
              <a:rPr lang="zh-CN" sz="2400" b="0">
                <a:latin typeface="Times New Roman" panose="02020603050405020304" charset="0"/>
                <a:cs typeface="仿宋_GB2312" charset="0"/>
              </a:rPr>
              <a:t>安全工作是托育园工作的重中之重，是保障婴幼儿生命安全、促进其身心健康发展的前提，也是托育园顺利开展其他一切活动的基础。托育园的安全管理需要融入物理环境的建设、一日流程的设计、安全知识的培训和与父母的沟通交流中，园区安全检查和意外事故的预防与处理是托育园</a:t>
            </a:r>
            <a:r>
              <a:rPr lang="zh-CN" sz="2400" b="0">
                <a:latin typeface="Times New Roman" panose="02020603050405020304" charset="0"/>
                <a:cs typeface="仿宋_GB2312" charset="0"/>
              </a:rPr>
              <a:t>园长和保教人员保障婴幼儿安全的最基础的工作。</a:t>
            </a:r>
            <a:endParaRPr lang="zh-CN" sz="2400" b="0">
              <a:latin typeface="Times New Roman" panose="02020603050405020304" charset="0"/>
              <a:cs typeface="仿宋_GB2312" charset="0"/>
            </a:endParaRPr>
          </a:p>
          <a:p>
            <a:pPr indent="266700">
              <a:lnSpc>
                <a:spcPct val="150000"/>
              </a:lnSpc>
            </a:pPr>
            <a:endParaRPr lang="zh-CN" sz="2400" b="0">
              <a:latin typeface="Times New Roman" panose="02020603050405020304" charset="0"/>
              <a:cs typeface="仿宋_GB2312" charset="0"/>
            </a:endParaRPr>
          </a:p>
          <a:p>
            <a:pPr indent="266700"/>
            <a:endParaRPr lang="zh-CN" altLang="en-US" sz="2400" b="0">
              <a:latin typeface="Times New Roman" panose="02020603050405020304" charset="0"/>
              <a:cs typeface="仿宋_GB2312" charset="0"/>
            </a:endParaRPr>
          </a:p>
        </p:txBody>
      </p:sp>
    </p:spTree>
    <p:custDataLst>
      <p:tags r:id="rId8"/>
    </p:custData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2"/>
          <a:stretch>
            <a:fillRect/>
          </a:stretch>
        </p:blipFill>
        <p:spPr>
          <a:xfrm>
            <a:off x="6550660" y="548005"/>
            <a:ext cx="5761990" cy="5761990"/>
          </a:xfrm>
          <a:prstGeom prst="rect">
            <a:avLst/>
          </a:prstGeom>
        </p:spPr>
      </p:pic>
      <p:cxnSp>
        <p:nvCxnSpPr>
          <p:cNvPr id="4" name="直接连接符 3"/>
          <p:cNvCxnSpPr/>
          <p:nvPr>
            <p:custDataLst>
              <p:tags r:id="rId3"/>
            </p:custDataLst>
          </p:nvPr>
        </p:nvCxnSpPr>
        <p:spPr>
          <a:xfrm>
            <a:off x="527572" y="1000792"/>
            <a:ext cx="0" cy="5581745"/>
          </a:xfrm>
          <a:prstGeom prst="line">
            <a:avLst/>
          </a:prstGeom>
          <a:ln>
            <a:solidFill>
              <a:schemeClr val="tx2">
                <a:lumMod val="90000"/>
              </a:schemeClr>
            </a:solidFill>
          </a:ln>
        </p:spPr>
        <p:style>
          <a:lnRef idx="1">
            <a:srgbClr val="1F74AD"/>
          </a:lnRef>
          <a:fillRef idx="0">
            <a:srgbClr val="1F74AD"/>
          </a:fillRef>
          <a:effectRef idx="0">
            <a:srgbClr val="1F74AD"/>
          </a:effectRef>
          <a:fontRef idx="minor">
            <a:srgbClr val="000000"/>
          </a:fontRef>
        </p:style>
      </p:cxnSp>
      <p:sp>
        <p:nvSpPr>
          <p:cNvPr id="35" name="任意多边形 34"/>
          <p:cNvSpPr/>
          <p:nvPr>
            <p:custDataLst>
              <p:tags r:id="rId4"/>
            </p:custDataLst>
          </p:nvPr>
        </p:nvSpPr>
        <p:spPr>
          <a:xfrm>
            <a:off x="527573" y="2999503"/>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chemeClr val="accent2"/>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微软雅黑" panose="020B0503020204020204" charset="-122"/>
              <a:ea typeface="微软雅黑" panose="020B0503020204020204" charset="-122"/>
            </a:endParaRPr>
          </a:p>
        </p:txBody>
      </p:sp>
      <p:sp>
        <p:nvSpPr>
          <p:cNvPr id="37" name="任意多边形 36"/>
          <p:cNvSpPr/>
          <p:nvPr>
            <p:custDataLst>
              <p:tags r:id="rId5"/>
            </p:custDataLst>
          </p:nvPr>
        </p:nvSpPr>
        <p:spPr>
          <a:xfrm>
            <a:off x="1207517" y="3349777"/>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2">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dirty="0">
                <a:solidFill>
                  <a:schemeClr val="bg2"/>
                </a:solidFill>
                <a:latin typeface="微软雅黑" panose="020B0503020204020204" charset="-122"/>
                <a:ea typeface="微软雅黑" panose="020B0503020204020204" charset="-122"/>
              </a:rPr>
              <a:t>B</a:t>
            </a:r>
            <a:endParaRPr lang="zh-CN" altLang="en-US" sz="2000" dirty="0">
              <a:solidFill>
                <a:schemeClr val="bg2"/>
              </a:solidFill>
              <a:latin typeface="微软雅黑" panose="020B0503020204020204" charset="-122"/>
              <a:ea typeface="微软雅黑" panose="020B0503020204020204" charset="-122"/>
            </a:endParaRPr>
          </a:p>
        </p:txBody>
      </p:sp>
      <p:sp>
        <p:nvSpPr>
          <p:cNvPr id="75" name="文本框 74"/>
          <p:cNvSpPr txBox="1"/>
          <p:nvPr>
            <p:custDataLst>
              <p:tags r:id="rId6"/>
            </p:custDataLst>
          </p:nvPr>
        </p:nvSpPr>
        <p:spPr>
          <a:xfrm>
            <a:off x="1732280" y="3320506"/>
            <a:ext cx="4921250" cy="534670"/>
          </a:xfrm>
          <a:prstGeom prst="rect">
            <a:avLst/>
          </a:prstGeom>
          <a:noFill/>
        </p:spPr>
        <p:txBody>
          <a:bodyPr wrap="square" rtlCol="0" anchor="ctr">
            <a:noAutofit/>
          </a:bodyPr>
          <a:lstStyle/>
          <a:p>
            <a:pPr>
              <a:lnSpc>
                <a:spcPct val="120000"/>
              </a:lnSpc>
            </a:pPr>
            <a:r>
              <a:rPr lang="zh-CN" altLang="da-DK" sz="2800" b="1" spc="150" dirty="0">
                <a:solidFill>
                  <a:schemeClr val="tx1">
                    <a:lumMod val="75000"/>
                    <a:lumOff val="25000"/>
                  </a:schemeClr>
                </a:solidFill>
                <a:latin typeface="微软雅黑" panose="020B0503020204020204" charset="-122"/>
                <a:ea typeface="微软雅黑" panose="020B0503020204020204" charset="-122"/>
              </a:rPr>
              <a:t>意外事故的预防与处理</a:t>
            </a:r>
            <a:endParaRPr lang="zh-CN" altLang="da-DK" sz="2800" b="1" spc="150" dirty="0">
              <a:solidFill>
                <a:schemeClr val="tx1">
                  <a:lumMod val="75000"/>
                  <a:lumOff val="25000"/>
                </a:schemeClr>
              </a:solidFill>
              <a:latin typeface="微软雅黑" panose="020B0503020204020204" charset="-122"/>
              <a:ea typeface="微软雅黑" panose="020B0503020204020204" charset="-122"/>
            </a:endParaRPr>
          </a:p>
        </p:txBody>
      </p:sp>
      <p:sp>
        <p:nvSpPr>
          <p:cNvPr id="63" name="任意多边形 62"/>
          <p:cNvSpPr/>
          <p:nvPr>
            <p:custDataLst>
              <p:tags r:id="rId7"/>
            </p:custDataLst>
          </p:nvPr>
        </p:nvSpPr>
        <p:spPr>
          <a:xfrm>
            <a:off x="527573" y="387554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chemeClr val="accent3"/>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微软雅黑" panose="020B0503020204020204" charset="-122"/>
              <a:ea typeface="微软雅黑" panose="020B0503020204020204" charset="-122"/>
            </a:endParaRPr>
          </a:p>
        </p:txBody>
      </p:sp>
      <p:sp>
        <p:nvSpPr>
          <p:cNvPr id="64" name="任意多边形 63"/>
          <p:cNvSpPr/>
          <p:nvPr>
            <p:custDataLst>
              <p:tags r:id="rId8"/>
            </p:custDataLst>
          </p:nvPr>
        </p:nvSpPr>
        <p:spPr>
          <a:xfrm>
            <a:off x="1207517" y="422582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3">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dirty="0">
                <a:solidFill>
                  <a:schemeClr val="bg2"/>
                </a:solidFill>
                <a:latin typeface="微软雅黑" panose="020B0503020204020204" charset="-122"/>
                <a:ea typeface="微软雅黑" panose="020B0503020204020204" charset="-122"/>
              </a:rPr>
              <a:t>C</a:t>
            </a:r>
            <a:endParaRPr lang="zh-CN" altLang="en-US" sz="2000" dirty="0">
              <a:solidFill>
                <a:schemeClr val="bg2"/>
              </a:solidFill>
              <a:latin typeface="微软雅黑" panose="020B0503020204020204" charset="-122"/>
              <a:ea typeface="微软雅黑" panose="020B0503020204020204" charset="-122"/>
            </a:endParaRPr>
          </a:p>
        </p:txBody>
      </p:sp>
      <p:sp>
        <p:nvSpPr>
          <p:cNvPr id="76" name="文本框 75"/>
          <p:cNvSpPr txBox="1"/>
          <p:nvPr>
            <p:custDataLst>
              <p:tags r:id="rId9"/>
            </p:custDataLst>
          </p:nvPr>
        </p:nvSpPr>
        <p:spPr>
          <a:xfrm>
            <a:off x="1732280" y="4200616"/>
            <a:ext cx="4921250" cy="534670"/>
          </a:xfrm>
          <a:prstGeom prst="rect">
            <a:avLst/>
          </a:prstGeom>
          <a:noFill/>
        </p:spPr>
        <p:txBody>
          <a:bodyPr wrap="square" rtlCol="0" anchor="ctr">
            <a:noAutofit/>
          </a:bodyPr>
          <a:lstStyle/>
          <a:p>
            <a:pPr>
              <a:lnSpc>
                <a:spcPct val="120000"/>
              </a:lnSpc>
            </a:pPr>
            <a:r>
              <a:rPr lang="zh-CN" altLang="pt-BR" sz="2800" b="1" spc="150" dirty="0">
                <a:solidFill>
                  <a:schemeClr val="tx1">
                    <a:lumMod val="75000"/>
                    <a:lumOff val="25000"/>
                  </a:schemeClr>
                </a:solidFill>
                <a:latin typeface="微软雅黑" panose="020B0503020204020204" charset="-122"/>
                <a:ea typeface="微软雅黑" panose="020B0503020204020204" charset="-122"/>
              </a:rPr>
              <a:t>重大意外伤害处理</a:t>
            </a:r>
            <a:endParaRPr lang="zh-CN" altLang="pt-BR" sz="2800" b="1" spc="150" dirty="0">
              <a:solidFill>
                <a:schemeClr val="tx1">
                  <a:lumMod val="75000"/>
                  <a:lumOff val="25000"/>
                </a:schemeClr>
              </a:solidFill>
              <a:latin typeface="微软雅黑" panose="020B0503020204020204" charset="-122"/>
              <a:ea typeface="微软雅黑" panose="020B0503020204020204" charset="-122"/>
            </a:endParaRPr>
          </a:p>
        </p:txBody>
      </p:sp>
      <p:sp>
        <p:nvSpPr>
          <p:cNvPr id="69" name="任意多边形 68"/>
          <p:cNvSpPr/>
          <p:nvPr>
            <p:custDataLst>
              <p:tags r:id="rId10"/>
            </p:custDataLst>
          </p:nvPr>
        </p:nvSpPr>
        <p:spPr>
          <a:xfrm>
            <a:off x="527573" y="4755506"/>
            <a:ext cx="679942" cy="834473"/>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chemeClr val="accent4"/>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微软雅黑" panose="020B0503020204020204" charset="-122"/>
              <a:ea typeface="微软雅黑" panose="020B0503020204020204" charset="-122"/>
            </a:endParaRPr>
          </a:p>
        </p:txBody>
      </p:sp>
      <p:sp>
        <p:nvSpPr>
          <p:cNvPr id="70" name="任意多边形 69"/>
          <p:cNvSpPr/>
          <p:nvPr>
            <p:custDataLst>
              <p:tags r:id="rId11"/>
            </p:custDataLst>
          </p:nvPr>
        </p:nvSpPr>
        <p:spPr>
          <a:xfrm>
            <a:off x="1207517" y="5105780"/>
            <a:ext cx="462737" cy="484200"/>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4">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dirty="0">
                <a:solidFill>
                  <a:schemeClr val="bg2"/>
                </a:solidFill>
                <a:latin typeface="微软雅黑" panose="020B0503020204020204" charset="-122"/>
                <a:ea typeface="微软雅黑" panose="020B0503020204020204" charset="-122"/>
              </a:rPr>
              <a:t>D</a:t>
            </a:r>
            <a:endParaRPr lang="zh-CN" altLang="en-US" sz="2000" dirty="0">
              <a:solidFill>
                <a:schemeClr val="bg2"/>
              </a:solidFill>
              <a:latin typeface="微软雅黑" panose="020B0503020204020204" charset="-122"/>
              <a:ea typeface="微软雅黑" panose="020B0503020204020204" charset="-122"/>
            </a:endParaRPr>
          </a:p>
        </p:txBody>
      </p:sp>
      <p:sp>
        <p:nvSpPr>
          <p:cNvPr id="77" name="文本框 76"/>
          <p:cNvSpPr txBox="1"/>
          <p:nvPr>
            <p:custDataLst>
              <p:tags r:id="rId12"/>
            </p:custDataLst>
          </p:nvPr>
        </p:nvSpPr>
        <p:spPr>
          <a:xfrm>
            <a:off x="1732280" y="5084536"/>
            <a:ext cx="4921250" cy="534670"/>
          </a:xfrm>
          <a:prstGeom prst="rect">
            <a:avLst/>
          </a:prstGeom>
          <a:noFill/>
        </p:spPr>
        <p:txBody>
          <a:bodyPr wrap="square" rtlCol="0" anchor="ctr">
            <a:noAutofit/>
          </a:bodyPr>
          <a:lstStyle/>
          <a:p>
            <a:pPr>
              <a:lnSpc>
                <a:spcPct val="120000"/>
              </a:lnSpc>
            </a:pPr>
            <a:r>
              <a:rPr lang="zh-CN" altLang="pt-BR" sz="2800" b="1" spc="150" dirty="0">
                <a:solidFill>
                  <a:schemeClr val="tx1">
                    <a:lumMod val="75000"/>
                    <a:lumOff val="25000"/>
                  </a:schemeClr>
                </a:solidFill>
                <a:latin typeface="微软雅黑" panose="020B0503020204020204" charset="-122"/>
                <a:ea typeface="微软雅黑" panose="020B0503020204020204" charset="-122"/>
              </a:rPr>
              <a:t>外出活动的安全照护</a:t>
            </a:r>
            <a:endParaRPr lang="zh-CN" altLang="pt-BR" sz="2800" b="1" spc="150" dirty="0">
              <a:solidFill>
                <a:schemeClr val="tx1">
                  <a:lumMod val="75000"/>
                  <a:lumOff val="25000"/>
                </a:schemeClr>
              </a:solidFill>
              <a:latin typeface="微软雅黑" panose="020B0503020204020204" charset="-122"/>
              <a:ea typeface="微软雅黑" panose="020B0503020204020204" charset="-122"/>
            </a:endParaRPr>
          </a:p>
        </p:txBody>
      </p:sp>
      <p:sp>
        <p:nvSpPr>
          <p:cNvPr id="23" name="任意多边形 22"/>
          <p:cNvSpPr/>
          <p:nvPr>
            <p:custDataLst>
              <p:tags r:id="rId13"/>
            </p:custDataLst>
          </p:nvPr>
        </p:nvSpPr>
        <p:spPr>
          <a:xfrm>
            <a:off x="527573" y="2123460"/>
            <a:ext cx="679942" cy="834472"/>
          </a:xfrm>
          <a:custGeom>
            <a:avLst/>
            <a:gdLst>
              <a:gd name="connsiteX0" fmla="*/ 0 w 580293"/>
              <a:gd name="connsiteY0" fmla="*/ 0 h 712177"/>
              <a:gd name="connsiteX1" fmla="*/ 580293 w 580293"/>
              <a:gd name="connsiteY1" fmla="*/ 298119 h 712177"/>
              <a:gd name="connsiteX2" fmla="*/ 580293 w 580293"/>
              <a:gd name="connsiteY2" fmla="*/ 712177 h 712177"/>
              <a:gd name="connsiteX3" fmla="*/ 0 w 580293"/>
              <a:gd name="connsiteY3" fmla="*/ 414058 h 712177"/>
            </a:gdLst>
            <a:ahLst/>
            <a:cxnLst>
              <a:cxn ang="0">
                <a:pos x="connsiteX0" y="connsiteY0"/>
              </a:cxn>
              <a:cxn ang="0">
                <a:pos x="connsiteX1" y="connsiteY1"/>
              </a:cxn>
              <a:cxn ang="0">
                <a:pos x="connsiteX2" y="connsiteY2"/>
              </a:cxn>
              <a:cxn ang="0">
                <a:pos x="connsiteX3" y="connsiteY3"/>
              </a:cxn>
            </a:cxnLst>
            <a:rect l="l" t="t" r="r" b="b"/>
            <a:pathLst>
              <a:path w="580293" h="712177">
                <a:moveTo>
                  <a:pt x="0" y="0"/>
                </a:moveTo>
                <a:lnTo>
                  <a:pt x="580293" y="298119"/>
                </a:lnTo>
                <a:lnTo>
                  <a:pt x="580293" y="712177"/>
                </a:lnTo>
                <a:lnTo>
                  <a:pt x="0" y="414058"/>
                </a:lnTo>
                <a:close/>
              </a:path>
            </a:pathLst>
          </a:custGeom>
          <a:solidFill>
            <a:schemeClr val="accent1"/>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endParaRPr lang="zh-CN" altLang="en-US" sz="2000">
              <a:latin typeface="微软雅黑" panose="020B0503020204020204" charset="-122"/>
              <a:ea typeface="微软雅黑" panose="020B0503020204020204" charset="-122"/>
            </a:endParaRPr>
          </a:p>
        </p:txBody>
      </p:sp>
      <p:sp>
        <p:nvSpPr>
          <p:cNvPr id="24" name="任意多边形 23"/>
          <p:cNvSpPr/>
          <p:nvPr>
            <p:custDataLst>
              <p:tags r:id="rId14"/>
            </p:custDataLst>
          </p:nvPr>
        </p:nvSpPr>
        <p:spPr>
          <a:xfrm>
            <a:off x="1207517" y="2473734"/>
            <a:ext cx="462737" cy="484199"/>
          </a:xfrm>
          <a:custGeom>
            <a:avLst/>
            <a:gdLst>
              <a:gd name="connsiteX0" fmla="*/ 0 w 394921"/>
              <a:gd name="connsiteY0" fmla="*/ 0 h 413238"/>
              <a:gd name="connsiteX1" fmla="*/ 207744 w 394921"/>
              <a:gd name="connsiteY1" fmla="*/ 0 h 413238"/>
              <a:gd name="connsiteX2" fmla="*/ 394921 w 394921"/>
              <a:gd name="connsiteY2" fmla="*/ 206619 h 413238"/>
              <a:gd name="connsiteX3" fmla="*/ 207744 w 394921"/>
              <a:gd name="connsiteY3" fmla="*/ 413238 h 413238"/>
              <a:gd name="connsiteX4" fmla="*/ 0 w 394921"/>
              <a:gd name="connsiteY4" fmla="*/ 413238 h 4132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4921" h="413238">
                <a:moveTo>
                  <a:pt x="0" y="0"/>
                </a:moveTo>
                <a:lnTo>
                  <a:pt x="207744" y="0"/>
                </a:lnTo>
                <a:cubicBezTo>
                  <a:pt x="311119" y="0"/>
                  <a:pt x="394921" y="92506"/>
                  <a:pt x="394921" y="206619"/>
                </a:cubicBezTo>
                <a:cubicBezTo>
                  <a:pt x="394921" y="320731"/>
                  <a:pt x="311119" y="413238"/>
                  <a:pt x="207744" y="413238"/>
                </a:cubicBezTo>
                <a:lnTo>
                  <a:pt x="0" y="413238"/>
                </a:lnTo>
                <a:close/>
              </a:path>
            </a:pathLst>
          </a:custGeom>
          <a:solidFill>
            <a:schemeClr val="accent1">
              <a:lumMod val="40000"/>
              <a:lumOff val="60000"/>
            </a:schemeClr>
          </a:solidFill>
          <a:ln>
            <a:noFill/>
          </a:ln>
        </p:spPr>
        <p:style>
          <a:lnRef idx="2">
            <a:srgbClr val="1F74AD">
              <a:shade val="50000"/>
            </a:srgbClr>
          </a:lnRef>
          <a:fillRef idx="1">
            <a:srgbClr val="1F74AD"/>
          </a:fillRef>
          <a:effectRef idx="0">
            <a:srgbClr val="1F74AD"/>
          </a:effectRef>
          <a:fontRef idx="minor">
            <a:sysClr val="window" lastClr="FFFFFF"/>
          </a:fontRef>
        </p:style>
        <p:txBody>
          <a:bodyPr rtlCol="0" anchor="ctr">
            <a:normAutofit/>
          </a:bodyPr>
          <a:lstStyle/>
          <a:p>
            <a:pPr algn="ctr">
              <a:lnSpc>
                <a:spcPct val="120000"/>
              </a:lnSpc>
            </a:pPr>
            <a:r>
              <a:rPr lang="en-US" altLang="zh-CN" sz="2000" dirty="0">
                <a:solidFill>
                  <a:schemeClr val="bg2"/>
                </a:solidFill>
                <a:latin typeface="微软雅黑" panose="020B0503020204020204" charset="-122"/>
                <a:ea typeface="微软雅黑" panose="020B0503020204020204" charset="-122"/>
              </a:rPr>
              <a:t>A</a:t>
            </a:r>
            <a:endParaRPr lang="zh-CN" altLang="en-US" sz="2000" dirty="0">
              <a:solidFill>
                <a:schemeClr val="bg2"/>
              </a:solidFill>
              <a:latin typeface="微软雅黑" panose="020B0503020204020204" charset="-122"/>
              <a:ea typeface="微软雅黑" panose="020B0503020204020204" charset="-122"/>
            </a:endParaRPr>
          </a:p>
        </p:txBody>
      </p:sp>
      <p:sp>
        <p:nvSpPr>
          <p:cNvPr id="25" name="文本框 24"/>
          <p:cNvSpPr txBox="1"/>
          <p:nvPr>
            <p:custDataLst>
              <p:tags r:id="rId15"/>
            </p:custDataLst>
          </p:nvPr>
        </p:nvSpPr>
        <p:spPr>
          <a:xfrm>
            <a:off x="1732280" y="2444206"/>
            <a:ext cx="4921250" cy="534670"/>
          </a:xfrm>
          <a:prstGeom prst="rect">
            <a:avLst/>
          </a:prstGeom>
          <a:noFill/>
        </p:spPr>
        <p:txBody>
          <a:bodyPr wrap="square" rtlCol="0" anchor="ctr">
            <a:noAutofit/>
          </a:bodyPr>
          <a:lstStyle/>
          <a:p>
            <a:pPr>
              <a:lnSpc>
                <a:spcPct val="120000"/>
              </a:lnSpc>
            </a:pPr>
            <a:r>
              <a:rPr lang="zh-CN" altLang="en-US" sz="2800" b="1" spc="150" dirty="0">
                <a:solidFill>
                  <a:schemeClr val="tx1">
                    <a:lumMod val="75000"/>
                    <a:lumOff val="25000"/>
                  </a:schemeClr>
                </a:solidFill>
                <a:latin typeface="微软雅黑" panose="020B0503020204020204" charset="-122"/>
                <a:ea typeface="微软雅黑" panose="020B0503020204020204" charset="-122"/>
              </a:rPr>
              <a:t>园区安全检查</a:t>
            </a:r>
            <a:endParaRPr lang="zh-CN" altLang="en-US" sz="2800" b="1" spc="150" dirty="0">
              <a:solidFill>
                <a:schemeClr val="tx1">
                  <a:lumMod val="75000"/>
                  <a:lumOff val="25000"/>
                </a:schemeClr>
              </a:solidFill>
              <a:latin typeface="微软雅黑" panose="020B0503020204020204" charset="-122"/>
              <a:ea typeface="微软雅黑" panose="020B0503020204020204" charset="-122"/>
            </a:endParaRPr>
          </a:p>
        </p:txBody>
      </p:sp>
      <p:sp>
        <p:nvSpPr>
          <p:cNvPr id="13" name="矩形 12"/>
          <p:cNvSpPr/>
          <p:nvPr>
            <p:custDataLst>
              <p:tags r:id="rId16"/>
            </p:custDataLst>
          </p:nvPr>
        </p:nvSpPr>
        <p:spPr>
          <a:xfrm>
            <a:off x="0" y="223359"/>
            <a:ext cx="609600" cy="29135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文本框 1"/>
          <p:cNvSpPr txBox="1"/>
          <p:nvPr>
            <p:custDataLst>
              <p:tags r:id="rId17"/>
            </p:custDataLst>
          </p:nvPr>
        </p:nvSpPr>
        <p:spPr>
          <a:xfrm>
            <a:off x="775431" y="30899"/>
            <a:ext cx="5681788" cy="677079"/>
          </a:xfrm>
          <a:prstGeom prst="rect">
            <a:avLst/>
          </a:prstGeom>
          <a:noFill/>
        </p:spPr>
        <p:txBody>
          <a:bodyPr wrap="square" rtlCol="0" anchor="ctr">
            <a:noAutofit/>
          </a:bodyPr>
          <a:lstStyle/>
          <a:p>
            <a:pPr algn="l">
              <a:lnSpc>
                <a:spcPct val="120000"/>
              </a:lnSpc>
            </a:pPr>
            <a:r>
              <a:rPr lang="zh-CN" altLang="en-US" sz="3600" b="1" spc="300" dirty="0">
                <a:solidFill>
                  <a:srgbClr val="000000"/>
                </a:solidFill>
                <a:uFillTx/>
                <a:latin typeface="微软雅黑" panose="020B0503020204020204" charset="-122"/>
                <a:ea typeface="微软雅黑" panose="020B0503020204020204" charset="-122"/>
                <a:cs typeface="+mn-ea"/>
              </a:rPr>
              <a:t>婴幼儿安全</a:t>
            </a:r>
            <a:r>
              <a:rPr lang="zh-CN" altLang="en-US" sz="3600" b="1" spc="300" dirty="0">
                <a:solidFill>
                  <a:srgbClr val="000000"/>
                </a:solidFill>
                <a:uFillTx/>
                <a:latin typeface="微软雅黑" panose="020B0503020204020204" charset="-122"/>
                <a:ea typeface="微软雅黑" panose="020B0503020204020204" charset="-122"/>
                <a:cs typeface="+mn-ea"/>
              </a:rPr>
              <a:t>照护</a:t>
            </a:r>
            <a:endParaRPr lang="zh-CN" altLang="en-US" sz="3600" b="1" spc="300" dirty="0">
              <a:solidFill>
                <a:srgbClr val="000000"/>
              </a:solidFill>
              <a:uFillTx/>
              <a:latin typeface="微软雅黑" panose="020B0503020204020204" charset="-122"/>
              <a:ea typeface="微软雅黑" panose="020B0503020204020204" charset="-122"/>
              <a:cs typeface="+mn-ea"/>
            </a:endParaRPr>
          </a:p>
        </p:txBody>
      </p:sp>
    </p:spTree>
    <p:custDataLst>
      <p:tags r:id="rId18"/>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487680" y="901065"/>
            <a:ext cx="11099165" cy="5055870"/>
          </a:xfrm>
          <a:prstGeom prst="rect">
            <a:avLst/>
          </a:prstGeom>
        </p:spPr>
      </p:pic>
    </p:spTree>
    <p:custDataLst>
      <p:tags r:id="rId2"/>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2091690" y="805180"/>
            <a:ext cx="9135110" cy="5303520"/>
          </a:xfrm>
          <a:prstGeom prst="rect">
            <a:avLst/>
          </a:prstGeom>
        </p:spPr>
      </p:pic>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1096645" y="737870"/>
            <a:ext cx="9984740" cy="5381625"/>
          </a:xfrm>
          <a:prstGeom prst="rect">
            <a:avLst/>
          </a:prstGeom>
        </p:spPr>
      </p:pic>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678180" y="1842135"/>
            <a:ext cx="11202035" cy="3335655"/>
          </a:xfrm>
          <a:prstGeom prst="rect">
            <a:avLst/>
          </a:prstGeom>
        </p:spPr>
      </p:pic>
    </p:spTree>
    <p:custDataLst>
      <p:tags r:id="rId2"/>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p:cNvPicPr>
            <a:picLocks noChangeAspect="1"/>
          </p:cNvPicPr>
          <p:nvPr/>
        </p:nvPicPr>
        <p:blipFill>
          <a:blip r:embed="rId1"/>
          <a:stretch>
            <a:fillRect/>
          </a:stretch>
        </p:blipFill>
        <p:spPr>
          <a:xfrm>
            <a:off x="576580" y="1188720"/>
            <a:ext cx="11144885" cy="4815840"/>
          </a:xfrm>
          <a:prstGeom prst="rect">
            <a:avLst/>
          </a:prstGeom>
        </p:spPr>
      </p:pic>
    </p:spTree>
    <p:custDataLst>
      <p:tags r:id="rId2"/>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BEAUTIFY_FLAG" val="#wm#"/>
  <p:tag name="KSO_WM_UNIT_TYPE" val="i"/>
  <p:tag name="KSO_WM_UNIT_INDEX"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3"/>
  <p:tag name="KSO_WM_UNIT_LAYERLEVEL" val="1"/>
  <p:tag name="KSO_WM_TAG_VERSION" val="1.0"/>
  <p:tag name="KSO_WM_BEAUTIFY_FLAG" val="#wm#"/>
  <p:tag name="KSO_WM_UNIT_TYPE" val="i"/>
  <p:tag name="KSO_WM_UNIT_INDEX" val="3"/>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 name="KSO_WM_SLIDE_BK_DARK_LIGHT" val="2"/>
</p:tagLst>
</file>

<file path=ppt/tags/tag11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5.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6.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7.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8.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1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 name="KSO_WM_SLIDE_BK_DARK_LIGHT" val="2"/>
</p:tagLst>
</file>

<file path=ppt/tags/tag12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2.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3.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5.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 name="KSO_WM_SLIDE_BK_DARK_LIGHT" val="2"/>
</p:tagLst>
</file>

<file path=ppt/tags/tag127.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8.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2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0.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BEAUTIFY_FLAG" val="#wm#"/>
  <p:tag name="KSO_WM_UNIT_TYPE" val="i"/>
  <p:tag name="KSO_WM_UNIT_INDEX"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2"/>
  <p:tag name="KSO_WM_UNIT_LAYERLEVEL" val="1"/>
  <p:tag name="KSO_WM_TAG_VERSION" val="1.0"/>
  <p:tag name="KSO_WM_BEAUTIFY_FLAG" val="#wm#"/>
  <p:tag name="KSO_WM_UNIT_TYPE" val="i"/>
  <p:tag name="KSO_WM_UNIT_INDEX"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i*3"/>
  <p:tag name="KSO_WM_UNIT_LAYERLEVEL" val="1"/>
  <p:tag name="KSO_WM_TAG_VERSION" val="1.0"/>
  <p:tag name="KSO_WM_BEAUTIFY_FLAG" val="#wm#"/>
  <p:tag name="KSO_WM_UNIT_TYPE" val="i"/>
  <p:tag name="KSO_WM_UNIT_INDEX" val="3"/>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 name="KSO_WM_SLIDE_BK_DARK_LIGHT" val="2"/>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3*i*1"/>
  <p:tag name="KSO_WM_UNIT_LAYERLEVEL" val="1"/>
  <p:tag name="KSO_WM_TAG_VERSION" val="1.0"/>
  <p:tag name="KSO_WM_BEAUTIFY_FLAG" val="#wm#"/>
  <p:tag name="KSO_WM_UNIT_SUBTYPE" val="h"/>
  <p:tag name="KSO_WM_SLIDE_BACKGROUND_TYPE" val="frame"/>
  <p:tag name="KSO_WM_SLIDE_BK_DARK_LIGHT" val="2"/>
  <p:tag name="KSO_WM_UNIT_BK_DARK_LIGHT" val="2"/>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1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UNIT_TYPE" val="i"/>
  <p:tag name="KSO_WM_UNIT_INDEX" val="1"/>
  <p:tag name="KSO_WM_UNIT_SUBTYPE" val="h"/>
  <p:tag name="KSO_WM_SLIDE_BACKGROUND_TYPE" val="leftRight"/>
  <p:tag name="KSO_WM_SLIDE_BK_DARK_LIGHT" val="2"/>
  <p:tag name="KSO_WM_UNIT_BK_DARK_LIGHT" val="2"/>
</p:tagLst>
</file>

<file path=ppt/tags/tag1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UNIT_TYPE" val="i"/>
  <p:tag name="KSO_WM_UNIT_INDEX" val="1"/>
  <p:tag name="KSO_WM_UNIT_SUBTYPE" val="h"/>
  <p:tag name="KSO_WM_SLIDE_BACKGROUND_TYPE" val="topBottom"/>
  <p:tag name="KSO_WM_SLIDE_BK_DARK_LIGHT" val="2"/>
  <p:tag name="KSO_WM_UNIT_BK_DARK_LIGHT" val="2"/>
</p:tagLst>
</file>

<file path=ppt/tags/tag1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UNIT_TYPE" val="i"/>
  <p:tag name="KSO_WM_UNIT_INDEX" val="1"/>
  <p:tag name="KSO_WM_UNIT_SUBTYPE" val="h"/>
  <p:tag name="KSO_WM_SLIDE_BACKGROUND_TYPE" val="bottomTop"/>
  <p:tag name="KSO_WM_SLIDE_BK_DARK_LIGHT" val="2"/>
  <p:tag name="KSO_WM_UNIT_BK_DARK_LIGHT" val="2"/>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UNIT_TYPE" val="i"/>
  <p:tag name="KSO_WM_UNIT_INDEX" val="1"/>
  <p:tag name="KSO_WM_UNIT_SUBTYPE" val="h"/>
  <p:tag name="KSO_WM_SLIDE_BACKGROUND_TYPE" val="navigation"/>
  <p:tag name="KSO_WM_SLIDE_BK_DARK_LIGHT" val="2"/>
  <p:tag name="KSO_WM_UNIT_BK_DARK_LIGHT" val="2"/>
</p:tagLst>
</file>

<file path=ppt/tags/tag1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UNIT_TYPE" val="i"/>
  <p:tag name="KSO_WM_UNIT_INDEX" val="1"/>
  <p:tag name="KSO_WM_UNIT_SUBTYPE" val="h"/>
  <p:tag name="KSO_WM_SLIDE_BACKGROUND_TYPE" val="belt"/>
  <p:tag name="KSO_WM_SLIDE_BK_DARK_LIGHT" val="2"/>
  <p:tag name="KSO_WM_UNIT_BK_DARK_LIGHT" val="2"/>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914"/>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3914"/>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1.xml><?xml version="1.0" encoding="utf-8"?>
<p:tagLst xmlns:p="http://schemas.openxmlformats.org/presentationml/2006/main">
  <p:tag name="KSO_WM_TEMPLATE_SUBCATEGORY" val="0"/>
  <p:tag name="KSO_WM_TEMPLATE_MASTER_TYPE" val="1"/>
  <p:tag name="KSO_WM_TEMPLATE_COLOR_TYPE" val="1"/>
  <p:tag name="KSO_WM_TAG_VERSION" val="1.0"/>
  <p:tag name="KSO_WM_BEAUTIFY_FLAG" val="#wm#"/>
  <p:tag name="KSO_WM_TEMPLATE_CATEGORY" val="custom"/>
  <p:tag name="KSO_WM_TEMPLATE_INDEX" val="20203914"/>
  <p:tag name="KSO_WM_TEMPLATE_MASTER_THUMB_INDEX" val="12"/>
  <p:tag name="KSO_WM_TEMPLATE_THUMBS_INDEX" val="1、4、7、8、11、14、18、19、20、21、22、23"/>
</p:tagLst>
</file>

<file path=ppt/tags/tag202.xml><?xml version="1.0" encoding="utf-8"?>
<p:tagLst xmlns:p="http://schemas.openxmlformats.org/presentationml/2006/main">
  <p:tag name="KSO_WM_UNIT_ISCONTENTSTITLE" val="0"/>
  <p:tag name="KSO_WM_UNIT_PRESET_TEXT" val="创意极简PPT模板"/>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3914_1*a*1"/>
  <p:tag name="KSO_WM_TEMPLATE_CATEGORY" val="custom"/>
  <p:tag name="KSO_WM_TEMPLATE_INDEX" val="20203914"/>
  <p:tag name="KSO_WM_UNIT_LAYERLEVEL" val="1"/>
  <p:tag name="KSO_WM_TAG_VERSION" val="1.0"/>
  <p:tag name="KSO_WM_BEAUTIFY_FLAG" val="#wm#"/>
</p:tagLst>
</file>

<file path=ppt/tags/tag203.xml><?xml version="1.0" encoding="utf-8"?>
<p:tagLst xmlns:p="http://schemas.openxmlformats.org/presentationml/2006/main">
  <p:tag name="KSO_WM_SLIDE_ID" val="custom20203914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AG_VERSION" val="1.0"/>
  <p:tag name="KSO_WM_BEAUTIFY_FLAG" val="#wm#"/>
  <p:tag name="KSO_WM_TEMPLATE_CATEGORY" val="custom"/>
  <p:tag name="KSO_WM_TEMPLATE_INDEX" val="20203914"/>
  <p:tag name="KSO_WM_SLIDE_LAYOUT" val="a_b"/>
  <p:tag name="KSO_WM_SLIDE_LAYOUT_CNT" val="1_3"/>
  <p:tag name="KSO_WM_TEMPLATE_MASTER_THUMB_INDEX" val="12"/>
  <p:tag name="KSO_WM_TEMPLATE_THUMBS_INDEX" val="1、4、7、8、11、14、18、19、20、21、22、23"/>
</p:tagLst>
</file>

<file path=ppt/tags/tag204.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custom20203914_7*e*1"/>
  <p:tag name="KSO_WM_TEMPLATE_CATEGORY" val="custom"/>
  <p:tag name="KSO_WM_TEMPLATE_INDEX" val="20203914"/>
  <p:tag name="KSO_WM_UNIT_LAYERLEVEL" val="1"/>
  <p:tag name="KSO_WM_TAG_VERSION" val="1.0"/>
  <p:tag name="KSO_WM_BEAUTIFY_FLAG" val="#wm#"/>
  <p:tag name="KSO_WM_UNIT_PRESET_TEXT" val="Part 1"/>
  <p:tag name="KSO_WM_UNIT_NOCLEAR" val="0"/>
  <p:tag name="KSO_WM_UNIT_VALUE" val="6"/>
  <p:tag name="KSO_WM_UNIT_TYPE" val="e"/>
  <p:tag name="KSO_WM_UNIT_INDEX" val="1"/>
</p:tagLst>
</file>

<file path=ppt/tags/tag205.xml><?xml version="1.0" encoding="utf-8"?>
<p:tagLst xmlns:p="http://schemas.openxmlformats.org/presentationml/2006/main">
  <p:tag name="KSO_WM_UNIT_ISCONTENTS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3914_7*a*1"/>
  <p:tag name="KSO_WM_TEMPLATE_CATEGORY" val="custom"/>
  <p:tag name="KSO_WM_TEMPLATE_INDEX" val="20203914"/>
  <p:tag name="KSO_WM_UNIT_LAYERLEVEL" val="1"/>
  <p:tag name="KSO_WM_TAG_VERSION" val="1.0"/>
  <p:tag name="KSO_WM_BEAUTIFY_FLAG" val="#wm#"/>
</p:tagLst>
</file>

<file path=ppt/tags/tag206.xml><?xml version="1.0" encoding="utf-8"?>
<p:tagLst xmlns:p="http://schemas.openxmlformats.org/presentationml/2006/main">
  <p:tag name="KSO_WM_SLIDE_ID" val="custom20203914_7"/>
  <p:tag name="KSO_WM_TEMPLATE_SUBCATEGORY" val="0"/>
  <p:tag name="KSO_WM_TEMPLATE_MASTER_TYPE" val="1"/>
  <p:tag name="KSO_WM_TEMPLATE_COLOR_TYPE" val="1"/>
  <p:tag name="KSO_WM_SLIDE_ITEM_CNT" val="0"/>
  <p:tag name="KSO_WM_SLIDE_INDEX" val="7"/>
  <p:tag name="KSO_WM_TAG_VERSION" val="1.0"/>
  <p:tag name="KSO_WM_BEAUTIFY_FLAG" val="#wm#"/>
  <p:tag name="KSO_WM_TEMPLATE_CATEGORY" val="custom"/>
  <p:tag name="KSO_WM_TEMPLATE_INDEX" val="20203914"/>
  <p:tag name="KSO_WM_SLIDE_TYPE" val="sectionTitle"/>
  <p:tag name="KSO_WM_SLIDE_SUBTYPE" val="picTxt"/>
  <p:tag name="KSO_WM_SLIDE_LAYOUT" val="a_e"/>
  <p:tag name="KSO_WM_SLIDE_LAYOUT_CNT" val="1_1"/>
</p:tagLst>
</file>

<file path=ppt/tags/tag2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custom20203914_15*i*2"/>
  <p:tag name="KSO_WM_TEMPLATE_CATEGORY" val="custom"/>
  <p:tag name="KSO_WM_TEMPLATE_INDEX" val="20203914"/>
  <p:tag name="KSO_WM_UNIT_LAYERLEVEL" val="1"/>
  <p:tag name="KSO_WM_TAG_VERSION" val="1.0"/>
  <p:tag name="KSO_WM_BEAUTIFY_FLAG" val="#wm#"/>
</p:tagLst>
</file>

<file path=ppt/tags/tag20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custom20203914_15*i*3"/>
  <p:tag name="KSO_WM_TEMPLATE_CATEGORY" val="custom"/>
  <p:tag name="KSO_WM_TEMPLATE_INDEX" val="20203914"/>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4"/>
  <p:tag name="KSO_WM_UNIT_ID" val="custom20203914_15*i*4"/>
  <p:tag name="KSO_WM_TEMPLATE_CATEGORY" val="custom"/>
  <p:tag name="KSO_WM_TEMPLATE_INDEX" val="2020391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5"/>
  <p:tag name="KSO_WM_UNIT_ID" val="custom20203914_15*i*5"/>
  <p:tag name="KSO_WM_TEMPLATE_CATEGORY" val="custom"/>
  <p:tag name="KSO_WM_TEMPLATE_INDEX" val="20203914"/>
  <p:tag name="KSO_WM_UNIT_LAYERLEVEL" val="1"/>
  <p:tag name="KSO_WM_TAG_VERSION" val="1.0"/>
  <p:tag name="KSO_WM_BEAUTIFY_FLAG" val="#wm#"/>
</p:tagLst>
</file>

<file path=ppt/tags/tag2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custom20203914_15*i*6"/>
  <p:tag name="KSO_WM_TEMPLATE_CATEGORY" val="custom"/>
  <p:tag name="KSO_WM_TEMPLATE_INDEX" val="20203914"/>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custom20203914_15*i*7"/>
  <p:tag name="KSO_WM_TEMPLATE_CATEGORY" val="custom"/>
  <p:tag name="KSO_WM_TEMPLATE_INDEX" val="20203914"/>
  <p:tag name="KSO_WM_UNIT_LAYERLEVEL" val="1"/>
  <p:tag name="KSO_WM_TAG_VERSION" val="1.0"/>
  <p:tag name="KSO_WM_BEAUTIFY_FLAG" val="#wm#"/>
</p:tagLst>
</file>

<file path=ppt/tags/tag2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20203914_15*i*1"/>
  <p:tag name="KSO_WM_TEMPLATE_CATEGORY" val="custom"/>
  <p:tag name="KSO_WM_TEMPLATE_INDEX" val="20203914"/>
  <p:tag name="KSO_WM_UNIT_LAYERLEVEL" val="1"/>
  <p:tag name="KSO_WM_TAG_VERSION" val="1.0"/>
  <p:tag name="KSO_WM_BEAUTIFY_FLAG" val="#wm#"/>
  <p:tag name="KSO_WM_UNIT_TYPE" val="i"/>
  <p:tag name="KSO_WM_UNIT_INDEX" val="1"/>
</p:tagLst>
</file>

<file path=ppt/tags/tag214.xml><?xml version="1.0" encoding="utf-8"?>
<p:tagLst xmlns:p="http://schemas.openxmlformats.org/presentationml/2006/main">
  <p:tag name="KSO_WM_BEAUTIFY_FLAG" val="#wm#"/>
  <p:tag name="KSO_WM_TEMPLATE_CATEGORY" val="custom"/>
  <p:tag name="KSO_WM_TEMPLATE_INDEX" val="20203914"/>
  <p:tag name="KSO_WM_SLIDE_ID" val="custom20203914_15"/>
  <p:tag name="KSO_WM_TEMPLATE_SUBCATEGORY" val="15"/>
  <p:tag name="KSO_WM_SLIDE_ITEM_CNT" val="0"/>
  <p:tag name="KSO_WM_SLIDE_INDEX" val="15"/>
  <p:tag name="KSO_WM_TAG_VERSION" val="1.0"/>
  <p:tag name="KSO_WM_SLIDE_LAYOUT" val="a_f"/>
  <p:tag name="KSO_WM_SLIDE_LAYOUT_CNT" val="1_1"/>
  <p:tag name="KSO_WM_SLIDE_TYPE" val="text"/>
  <p:tag name="KSO_WM_SLIDE_SUBTYPE" val="pureTxt"/>
  <p:tag name="KSO_WM_SLIDE_SIZE" val="923*487"/>
  <p:tag name="KSO_WM_SLIDE_POSITION" val="0*2"/>
  <p:tag name="KSO_WM_TEMPLATE_MASTER_TYPE" val="1"/>
  <p:tag name="KSO_WM_TEMPLATE_COLOR_TYPE" val="1"/>
</p:tagLst>
</file>

<file path=ppt/tags/tag21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2"/>
  <p:tag name="KSO_WM_UNIT_ID" val="custom20203914_11*i*1"/>
  <p:tag name="KSO_WM_TEMPLATE_CATEGORY" val="custom"/>
  <p:tag name="KSO_WM_TEMPLATE_INDEX" val="20203914"/>
  <p:tag name="KSO_WM_UNIT_LAYERLEVEL" val="1"/>
  <p:tag name="KSO_WM_TAG_VERSION" val="1.0"/>
  <p:tag name="KSO_WM_BEAUTIFY_FLAG" val="#wm#"/>
  <p:tag name="KSO_WM_UNIT_TYPE" val="i"/>
  <p:tag name="KSO_WM_UNIT_INDEX" val="1"/>
  <p:tag name="KSO_WM_UNIT_USESOURCEFORMAT_APPLY" val="1"/>
</p:tagLst>
</file>

<file path=ppt/tags/tag216.xml><?xml version="1.0" encoding="utf-8"?>
<p:tagLst xmlns:p="http://schemas.openxmlformats.org/presentationml/2006/main">
  <p:tag name="KSO_WM_TEMPLATE_CATEGORY" val="custom"/>
  <p:tag name="KSO_WM_TEMPLATE_INDEX" val="20203914"/>
  <p:tag name="KSO_WM_UNIT_ID" val="custom20203914_11*l_i*1_1"/>
  <p:tag name="KSO_WM_UNIT_LAYERLEVEL" val="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i"/>
  <p:tag name="KSO_WM_UNIT_INDEX" val="1_1"/>
  <p:tag name="KSO_WM_UNIT_DIAGRAM_MODELTYPE" val="stripeEnum"/>
  <p:tag name="KSO_WM_UNIT_LINE_FORE_SCHEMECOLOR_INDEX" val="5"/>
  <p:tag name="KSO_WM_UNIT_LINE_FILL_TYPE" val="2"/>
  <p:tag name="KSO_WM_UNIT_USESOURCEFORMAT_APPLY" val="1"/>
  <p:tag name="KSO_WM_UNIT_DIAGRAM_SCHEMECOLOR_ID" val="0"/>
</p:tagLst>
</file>

<file path=ppt/tags/tag217.xml><?xml version="1.0" encoding="utf-8"?>
<p:tagLst xmlns:p="http://schemas.openxmlformats.org/presentationml/2006/main">
  <p:tag name="KSO_WM_TEMPLATE_CATEGORY" val="custom"/>
  <p:tag name="KSO_WM_TEMPLATE_INDEX" val="20203914"/>
  <p:tag name="KSO_WM_UNIT_ID" val="custom20203914_11*l_h_i*1_2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2_1"/>
  <p:tag name="KSO_WM_UNIT_DIAGRAM_MODELTYPE" val="stripeEnum"/>
  <p:tag name="KSO_WM_UNIT_FILL_FORE_SCHEMECOLOR_INDEX" val="6"/>
  <p:tag name="KSO_WM_UNIT_FILL_TYPE" val="1"/>
  <p:tag name="KSO_WM_UNIT_TEXT_FILL_FORE_SCHEMECOLOR_INDEX" val="2"/>
  <p:tag name="KSO_WM_UNIT_TEXT_FILL_TYPE" val="1"/>
  <p:tag name="KSO_WM_UNIT_USESOURCEFORMAT_APPLY" val="1"/>
  <p:tag name="KSO_WM_UNIT_DIAGRAM_SCHEMECOLOR_ID" val="0"/>
</p:tagLst>
</file>

<file path=ppt/tags/tag218.xml><?xml version="1.0" encoding="utf-8"?>
<p:tagLst xmlns:p="http://schemas.openxmlformats.org/presentationml/2006/main">
  <p:tag name="KSO_WM_TEMPLATE_CATEGORY" val="custom"/>
  <p:tag name="KSO_WM_TEMPLATE_INDEX" val="20203914"/>
  <p:tag name="KSO_WM_UNIT_ID" val="custom20203914_11*l_h_i*1_2_2"/>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2_2"/>
  <p:tag name="KSO_WM_UNIT_DIAGRAM_MODELTYPE" val="stripeEnum"/>
  <p:tag name="KSO_WM_UNIT_FILL_FORE_SCHEMECOLOR_INDEX" val="6"/>
  <p:tag name="KSO_WM_UNIT_FILL_TYPE" val="1"/>
  <p:tag name="KSO_WM_UNIT_TEXT_FILL_FORE_SCHEMECOLOR_INDEX" val="14"/>
  <p:tag name="KSO_WM_UNIT_TEXT_FILL_TYPE" val="1"/>
  <p:tag name="KSO_WM_UNIT_USESOURCEFORMAT_APPLY" val="1"/>
  <p:tag name="KSO_WM_UNIT_DIAGRAM_SCHEMECOLOR_ID" val="0"/>
</p:tagLst>
</file>

<file path=ppt/tags/tag219.xml><?xml version="1.0" encoding="utf-8"?>
<p:tagLst xmlns:p="http://schemas.openxmlformats.org/presentationml/2006/main">
  <p:tag name="KSO_WM_TEMPLATE_CATEGORY" val="custom"/>
  <p:tag name="KSO_WM_TEMPLATE_INDEX" val="20203914"/>
  <p:tag name="KSO_WM_UNIT_ID" val="custom20203914_11*l_h_f*1_2_1"/>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UNIT_NOCLEAR" val="0"/>
  <p:tag name="KSO_WM_UNIT_VALUE" val="78"/>
  <p:tag name="KSO_WM_DIAGRAM_GROUP_CODE" val="l1-2"/>
  <p:tag name="KSO_WM_UNIT_TYPE" val="l_h_f"/>
  <p:tag name="KSO_WM_UNIT_INDEX" val="1_2_1"/>
  <p:tag name="KSO_WM_UNIT_PRESET_TEXT" val="单击此处添加文本具体内容，简明扼要的阐述您的观点。"/>
  <p:tag name="KSO_WM_UNIT_DIAGRAM_MODELTYPE" val="stripeEnum"/>
  <p:tag name="KSO_WM_UNIT_TEXT_FILL_FORE_SCHEMECOLOR_INDEX" val="6"/>
  <p:tag name="KSO_WM_UNIT_TEXT_FILL_TYPE" val="1"/>
  <p:tag name="KSO_WM_UNIT_USESOURCEFORMAT_APPLY" val="1"/>
  <p:tag name="KSO_WM_UNIT_DIAGRAM_SCHEMECOLOR_ID" val="0"/>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20.xml><?xml version="1.0" encoding="utf-8"?>
<p:tagLst xmlns:p="http://schemas.openxmlformats.org/presentationml/2006/main">
  <p:tag name="KSO_WM_TEMPLATE_CATEGORY" val="custom"/>
  <p:tag name="KSO_WM_TEMPLATE_INDEX" val="20203914"/>
  <p:tag name="KSO_WM_UNIT_ID" val="custom20203914_11*l_h_i*1_3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3_1"/>
  <p:tag name="KSO_WM_UNIT_DIAGRAM_MODELTYPE" val="stripeEnum"/>
  <p:tag name="KSO_WM_UNIT_FILL_FORE_SCHEMECOLOR_INDEX" val="7"/>
  <p:tag name="KSO_WM_UNIT_FILL_TYPE" val="1"/>
  <p:tag name="KSO_WM_UNIT_TEXT_FILL_FORE_SCHEMECOLOR_INDEX" val="2"/>
  <p:tag name="KSO_WM_UNIT_TEXT_FILL_TYPE" val="1"/>
  <p:tag name="KSO_WM_UNIT_USESOURCEFORMAT_APPLY" val="1"/>
  <p:tag name="KSO_WM_UNIT_DIAGRAM_SCHEMECOLOR_ID" val="0"/>
</p:tagLst>
</file>

<file path=ppt/tags/tag221.xml><?xml version="1.0" encoding="utf-8"?>
<p:tagLst xmlns:p="http://schemas.openxmlformats.org/presentationml/2006/main">
  <p:tag name="KSO_WM_TEMPLATE_CATEGORY" val="custom"/>
  <p:tag name="KSO_WM_TEMPLATE_INDEX" val="20203914"/>
  <p:tag name="KSO_WM_UNIT_ID" val="custom20203914_11*l_h_i*1_3_2"/>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3_2"/>
  <p:tag name="KSO_WM_UNIT_DIAGRAM_MODELTYPE" val="stripeEnum"/>
  <p:tag name="KSO_WM_UNIT_FILL_FORE_SCHEMECOLOR_INDEX" val="7"/>
  <p:tag name="KSO_WM_UNIT_FILL_TYPE" val="1"/>
  <p:tag name="KSO_WM_UNIT_TEXT_FILL_FORE_SCHEMECOLOR_INDEX" val="14"/>
  <p:tag name="KSO_WM_UNIT_TEXT_FILL_TYPE" val="1"/>
  <p:tag name="KSO_WM_UNIT_USESOURCEFORMAT_APPLY" val="1"/>
  <p:tag name="KSO_WM_UNIT_DIAGRAM_SCHEMECOLOR_ID" val="0"/>
</p:tagLst>
</file>

<file path=ppt/tags/tag222.xml><?xml version="1.0" encoding="utf-8"?>
<p:tagLst xmlns:p="http://schemas.openxmlformats.org/presentationml/2006/main">
  <p:tag name="KSO_WM_TEMPLATE_CATEGORY" val="custom"/>
  <p:tag name="KSO_WM_TEMPLATE_INDEX" val="20203914"/>
  <p:tag name="KSO_WM_UNIT_ID" val="custom20203914_11*l_h_f*1_3_1"/>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UNIT_NOCLEAR" val="0"/>
  <p:tag name="KSO_WM_UNIT_VALUE" val="78"/>
  <p:tag name="KSO_WM_DIAGRAM_GROUP_CODE" val="l1-2"/>
  <p:tag name="KSO_WM_UNIT_TYPE" val="l_h_f"/>
  <p:tag name="KSO_WM_UNIT_INDEX" val="1_3_1"/>
  <p:tag name="KSO_WM_UNIT_PRESET_TEXT" val="单击此处添加文本具体内容，简明扼要的阐述您的观点。"/>
  <p:tag name="KSO_WM_UNIT_DIAGRAM_MODELTYPE" val="stripeEnum"/>
  <p:tag name="KSO_WM_UNIT_TEXT_FILL_FORE_SCHEMECOLOR_INDEX" val="7"/>
  <p:tag name="KSO_WM_UNIT_TEXT_FILL_TYPE" val="1"/>
  <p:tag name="KSO_WM_UNIT_USESOURCEFORMAT_APPLY" val="1"/>
  <p:tag name="KSO_WM_UNIT_DIAGRAM_SCHEMECOLOR_ID" val="0"/>
</p:tagLst>
</file>

<file path=ppt/tags/tag223.xml><?xml version="1.0" encoding="utf-8"?>
<p:tagLst xmlns:p="http://schemas.openxmlformats.org/presentationml/2006/main">
  <p:tag name="KSO_WM_TEMPLATE_CATEGORY" val="custom"/>
  <p:tag name="KSO_WM_TEMPLATE_INDEX" val="20203914"/>
  <p:tag name="KSO_WM_UNIT_ID" val="custom20203914_11*l_h_i*1_4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4_1"/>
  <p:tag name="KSO_WM_UNIT_DIAGRAM_MODELTYPE" val="stripeEnum"/>
  <p:tag name="KSO_WM_UNIT_FILL_FORE_SCHEMECOLOR_INDEX" val="8"/>
  <p:tag name="KSO_WM_UNIT_FILL_TYPE" val="1"/>
  <p:tag name="KSO_WM_UNIT_TEXT_FILL_FORE_SCHEMECOLOR_INDEX" val="2"/>
  <p:tag name="KSO_WM_UNIT_TEXT_FILL_TYPE" val="1"/>
  <p:tag name="KSO_WM_UNIT_USESOURCEFORMAT_APPLY" val="1"/>
  <p:tag name="KSO_WM_UNIT_DIAGRAM_SCHEMECOLOR_ID" val="0"/>
</p:tagLst>
</file>

<file path=ppt/tags/tag224.xml><?xml version="1.0" encoding="utf-8"?>
<p:tagLst xmlns:p="http://schemas.openxmlformats.org/presentationml/2006/main">
  <p:tag name="KSO_WM_TEMPLATE_CATEGORY" val="custom"/>
  <p:tag name="KSO_WM_TEMPLATE_INDEX" val="20203914"/>
  <p:tag name="KSO_WM_UNIT_ID" val="custom20203914_11*l_h_i*1_4_2"/>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4_2"/>
  <p:tag name="KSO_WM_UNIT_DIAGRAM_MODELTYPE" val="stripeEnum"/>
  <p:tag name="KSO_WM_UNIT_FILL_FORE_SCHEMECOLOR_INDEX" val="8"/>
  <p:tag name="KSO_WM_UNIT_FILL_TYPE" val="1"/>
  <p:tag name="KSO_WM_UNIT_TEXT_FILL_FORE_SCHEMECOLOR_INDEX" val="14"/>
  <p:tag name="KSO_WM_UNIT_TEXT_FILL_TYPE" val="1"/>
  <p:tag name="KSO_WM_UNIT_USESOURCEFORMAT_APPLY" val="1"/>
  <p:tag name="KSO_WM_UNIT_DIAGRAM_SCHEMECOLOR_ID" val="0"/>
</p:tagLst>
</file>

<file path=ppt/tags/tag225.xml><?xml version="1.0" encoding="utf-8"?>
<p:tagLst xmlns:p="http://schemas.openxmlformats.org/presentationml/2006/main">
  <p:tag name="KSO_WM_TEMPLATE_CATEGORY" val="custom"/>
  <p:tag name="KSO_WM_TEMPLATE_INDEX" val="20203914"/>
  <p:tag name="KSO_WM_UNIT_ID" val="custom20203914_11*l_h_f*1_4_1"/>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UNIT_NOCLEAR" val="0"/>
  <p:tag name="KSO_WM_UNIT_VALUE" val="78"/>
  <p:tag name="KSO_WM_DIAGRAM_GROUP_CODE" val="l1-2"/>
  <p:tag name="KSO_WM_UNIT_TYPE" val="l_h_f"/>
  <p:tag name="KSO_WM_UNIT_INDEX" val="1_4_1"/>
  <p:tag name="KSO_WM_UNIT_PRESET_TEXT" val="单击此处添加文本具体内容，简明扼要的阐述您的观点。"/>
  <p:tag name="KSO_WM_UNIT_DIAGRAM_MODELTYPE" val="stripeEnum"/>
  <p:tag name="KSO_WM_UNIT_TEXT_FILL_FORE_SCHEMECOLOR_INDEX" val="8"/>
  <p:tag name="KSO_WM_UNIT_TEXT_FILL_TYPE" val="1"/>
  <p:tag name="KSO_WM_UNIT_USESOURCEFORMAT_APPLY" val="1"/>
  <p:tag name="KSO_WM_UNIT_DIAGRAM_SCHEMECOLOR_ID" val="0"/>
</p:tagLst>
</file>

<file path=ppt/tags/tag226.xml><?xml version="1.0" encoding="utf-8"?>
<p:tagLst xmlns:p="http://schemas.openxmlformats.org/presentationml/2006/main">
  <p:tag name="KSO_WM_TEMPLATE_CATEGORY" val="custom"/>
  <p:tag name="KSO_WM_TEMPLATE_INDEX" val="20203914"/>
  <p:tag name="KSO_WM_UNIT_ID" val="custom20203914_11*l_h_i*1_1_1"/>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1_1"/>
  <p:tag name="KSO_WM_UNIT_DIAGRAM_MODELTYPE" val="stripeEnum"/>
  <p:tag name="KSO_WM_UNIT_FILL_FORE_SCHEMECOLOR_INDEX" val="5"/>
  <p:tag name="KSO_WM_UNIT_FILL_TYPE" val="1"/>
  <p:tag name="KSO_WM_UNIT_TEXT_FILL_FORE_SCHEMECOLOR_INDEX" val="2"/>
  <p:tag name="KSO_WM_UNIT_TEXT_FILL_TYPE" val="1"/>
  <p:tag name="KSO_WM_UNIT_USESOURCEFORMAT_APPLY" val="1"/>
  <p:tag name="KSO_WM_UNIT_DIAGRAM_SCHEMECOLOR_ID" val="0"/>
</p:tagLst>
</file>

<file path=ppt/tags/tag227.xml><?xml version="1.0" encoding="utf-8"?>
<p:tagLst xmlns:p="http://schemas.openxmlformats.org/presentationml/2006/main">
  <p:tag name="KSO_WM_TEMPLATE_CATEGORY" val="custom"/>
  <p:tag name="KSO_WM_TEMPLATE_INDEX" val="20203914"/>
  <p:tag name="KSO_WM_UNIT_ID" val="custom20203914_11*l_h_i*1_1_2"/>
  <p:tag name="KSO_WM_UNIT_LAYERLEVEL" val="1_1_1"/>
  <p:tag name="KSO_WM_BEAUTIFY_FLAG" val="#wm#"/>
  <p:tag name="KSO_WM_TAG_VERSION" val="1.0"/>
  <p:tag name="KSO_WM_UNIT_HIGHLIGHT" val="0"/>
  <p:tag name="KSO_WM_UNIT_COMPATIBLE" val="0"/>
  <p:tag name="KSO_WM_UNIT_DIAGRAM_ISNUMVISUAL" val="0"/>
  <p:tag name="KSO_WM_UNIT_DIAGRAM_ISREFERUNIT" val="0"/>
  <p:tag name="KSO_WM_DIAGRAM_GROUP_CODE" val="l1-2"/>
  <p:tag name="KSO_WM_UNIT_TYPE" val="l_h_i"/>
  <p:tag name="KSO_WM_UNIT_INDEX" val="1_1_2"/>
  <p:tag name="KSO_WM_UNIT_DIAGRAM_MODELTYPE" val="stripeEnum"/>
  <p:tag name="KSO_WM_UNIT_FILL_FORE_SCHEMECOLOR_INDEX" val="5"/>
  <p:tag name="KSO_WM_UNIT_FILL_TYPE" val="1"/>
  <p:tag name="KSO_WM_UNIT_TEXT_FILL_FORE_SCHEMECOLOR_INDEX" val="14"/>
  <p:tag name="KSO_WM_UNIT_TEXT_FILL_TYPE" val="1"/>
  <p:tag name="KSO_WM_UNIT_USESOURCEFORMAT_APPLY" val="1"/>
  <p:tag name="KSO_WM_UNIT_DIAGRAM_SCHEMECOLOR_ID" val="0"/>
</p:tagLst>
</file>

<file path=ppt/tags/tag228.xml><?xml version="1.0" encoding="utf-8"?>
<p:tagLst xmlns:p="http://schemas.openxmlformats.org/presentationml/2006/main">
  <p:tag name="KSO_WM_TEMPLATE_CATEGORY" val="custom"/>
  <p:tag name="KSO_WM_TEMPLATE_INDEX" val="20203914"/>
  <p:tag name="KSO_WM_UNIT_ID" val="custom20203914_11*l_h_f*1_1_1"/>
  <p:tag name="KSO_WM_UNIT_LAYERLEVEL" val="1_1_1"/>
  <p:tag name="KSO_WM_UNIT_HIGHLIGHT" val="0"/>
  <p:tag name="KSO_WM_UNIT_COMPATIBLE" val="0"/>
  <p:tag name="KSO_WM_BEAUTIFY_FLAG" val="#wm#"/>
  <p:tag name="KSO_WM_TAG_VERSION" val="1.0"/>
  <p:tag name="KSO_WM_UNIT_DIAGRAM_ISNUMVISUAL" val="0"/>
  <p:tag name="KSO_WM_UNIT_DIAGRAM_ISREFERUNIT" val="0"/>
  <p:tag name="KSO_WM_UNIT_NOCLEAR" val="0"/>
  <p:tag name="KSO_WM_UNIT_VALUE" val="78"/>
  <p:tag name="KSO_WM_DIAGRAM_GROUP_CODE" val="l1-2"/>
  <p:tag name="KSO_WM_UNIT_TYPE" val="l_h_f"/>
  <p:tag name="KSO_WM_UNIT_INDEX" val="1_1_1"/>
  <p:tag name="KSO_WM_UNIT_PRESET_TEXT" val="单击此处添加文本具体内容，简明扼要的阐述您的观点。"/>
  <p:tag name="KSO_WM_UNIT_DIAGRAM_MODELTYPE" val="stripeEnum"/>
  <p:tag name="KSO_WM_UNIT_TEXT_FILL_FORE_SCHEMECOLOR_INDEX" val="5"/>
  <p:tag name="KSO_WM_UNIT_TEXT_FILL_TYPE" val="1"/>
  <p:tag name="KSO_WM_UNIT_USESOURCEFORMAT_APPLY" val="1"/>
  <p:tag name="KSO_WM_UNIT_DIAGRAM_SCHEMECOLOR_ID" val="0"/>
</p:tagLst>
</file>

<file path=ppt/tags/tag22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2"/>
  <p:tag name="KSO_WM_UNIT_ID" val="custom20203914_11*i*2"/>
  <p:tag name="KSO_WM_TEMPLATE_CATEGORY" val="custom"/>
  <p:tag name="KSO_WM_TEMPLATE_INDEX" val="20203914"/>
  <p:tag name="KSO_WM_UNIT_LAYERLEVEL" val="1"/>
  <p:tag name="KSO_WM_TAG_VERSION" val="1.0"/>
  <p:tag name="KSO_WM_BEAUTIFY_FLAG" val="#wm#"/>
  <p:tag name="KSO_WM_UNIT_TYPE" val="i"/>
  <p:tag name="KSO_WM_UNIT_INDEX" val="2"/>
  <p:tag name="KSO_WM_UNIT_FILL_FORE_SCHEMECOLOR_INDEX" val="5"/>
  <p:tag name="KSO_WM_UNIT_FILL_TYPE" val="1"/>
  <p:tag name="KSO_WM_UNIT_TEXT_FILL_FORE_SCHEMECOLOR_INDEX" val="2"/>
  <p:tag name="KSO_WM_UNIT_TEXT_FILL_TYPE" val="1"/>
  <p:tag name="KSO_WM_UNIT_USESOURCEFORMAT_APPLY" val="1"/>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0.xml><?xml version="1.0" encoding="utf-8"?>
<p:tagLst xmlns:p="http://schemas.openxmlformats.org/presentationml/2006/main">
  <p:tag name="KSO_WM_UNIT_RELATE_UNITID" val="260*l*1"/>
  <p:tag name="KSO_WM_TEMPLATE_CATEGORY" val="custom"/>
  <p:tag name="KSO_WM_TEMPLATE_INDEX" val="20203914"/>
  <p:tag name="KSO_WM_UNIT_TYPE" val="a"/>
  <p:tag name="KSO_WM_UNIT_INDEX" val="1"/>
  <p:tag name="KSO_WM_UNIT_ID" val="custom20203914_11*a*1"/>
  <p:tag name="KSO_WM_UNIT_LAYERLEVEL" val="1"/>
  <p:tag name="KSO_WM_UNIT_VALUE" val="21"/>
  <p:tag name="KSO_WM_UNIT_ISCONTENTSTITLE" val="0"/>
  <p:tag name="KSO_WM_UNIT_HIGHLIGHT" val="0"/>
  <p:tag name="KSO_WM_UNIT_COMPATIBLE" val="0"/>
  <p:tag name="KSO_WM_BEAUTIFY_FLAG" val="#wm#"/>
  <p:tag name="KSO_WM_TAG_VERSION" val="1.0"/>
  <p:tag name="KSO_WM_UNIT_PRESET_TEXT" val="单击此处添加标题"/>
  <p:tag name="KSO_WM_UNIT_NOCLEAR" val="0"/>
  <p:tag name="KSO_WM_UNIT_DIAGRAM_ISNUMVISUAL" val="0"/>
  <p:tag name="KSO_WM_UNIT_DIAGRAM_ISREFERUNIT" val="0"/>
  <p:tag name="KSO_WM_DIAGRAM_GROUP_CODE" val="l1-2"/>
  <p:tag name="KSO_WM_UNIT_TEXT_FILL_FORE_SCHEMECOLOR_INDEX" val="13"/>
  <p:tag name="KSO_WM_UNIT_TEXT_FILL_TYPE" val="1"/>
  <p:tag name="KSO_WM_UNIT_USESOURCEFORMAT_APPLY" val="1"/>
</p:tagLst>
</file>

<file path=ppt/tags/tag231.xml><?xml version="1.0" encoding="utf-8"?>
<p:tagLst xmlns:p="http://schemas.openxmlformats.org/presentationml/2006/main">
  <p:tag name="KSO_WM_SLIDE_ID" val="custom20203914_11"/>
  <p:tag name="KSO_WM_SLIDE_INDEX" val="11"/>
  <p:tag name="KSO_WM_SLIDE_ITEM_CNT" val="4"/>
  <p:tag name="KSO_WM_SLIDE_LAYOUT" val="a_l"/>
  <p:tag name="KSO_WM_SLIDE_LAYOUT_CNT" val="1_1"/>
  <p:tag name="KSO_WM_SLIDE_TYPE" val="text"/>
  <p:tag name="KSO_WM_BEAUTIFY_FLAG" val="#wm#"/>
  <p:tag name="KSO_WM_SLIDE_POSITION" val="41.5412*167.202"/>
  <p:tag name="KSO_WM_SLIDE_SIZE" val="482.359*275.256"/>
  <p:tag name="KSO_WM_TEMPLATE_CATEGORY" val="custom"/>
  <p:tag name="KSO_WM_TEMPLATE_INDEX" val="20203914"/>
  <p:tag name="KSO_WM_TAG_VERSION" val="1.0"/>
  <p:tag name="KSO_WM_TEMPLATE_SUBCATEGORY" val="0"/>
  <p:tag name="KSO_WM_SLIDE_SUBTYPE" val="diag"/>
  <p:tag name="KSO_WM_DIAGRAM_GROUP_CODE" val="l1-2"/>
  <p:tag name="KSO_WM_SLIDE_DIAGTYPE" val="l"/>
  <p:tag name="KSO_WM_TEMPLATE_MASTER_TYPE" val="1"/>
  <p:tag name="KSO_WM_TEMPLATE_COLOR_TYPE" val="1"/>
</p:tagLst>
</file>

<file path=ppt/tags/tag232.xml><?xml version="1.0" encoding="utf-8"?>
<p:tagLst xmlns:p="http://schemas.openxmlformats.org/presentationml/2006/main">
  <p:tag name="KSO_WM_BEAUTIFY_FLAG" val="#wm#"/>
  <p:tag name="KSO_WM_TEMPLATE_CATEGORY" val="custom"/>
  <p:tag name="KSO_WM_TEMPLATE_INDEX" val="20203914"/>
</p:tagLst>
</file>

<file path=ppt/tags/tag233.xml><?xml version="1.0" encoding="utf-8"?>
<p:tagLst xmlns:p="http://schemas.openxmlformats.org/presentationml/2006/main">
  <p:tag name="KSO_WM_BEAUTIFY_FLAG" val="#wm#"/>
  <p:tag name="KSO_WM_TEMPLATE_CATEGORY" val="custom"/>
  <p:tag name="KSO_WM_TEMPLATE_INDEX" val="20203914"/>
</p:tagLst>
</file>

<file path=ppt/tags/tag234.xml><?xml version="1.0" encoding="utf-8"?>
<p:tagLst xmlns:p="http://schemas.openxmlformats.org/presentationml/2006/main">
  <p:tag name="KSO_WM_BEAUTIFY_FLAG" val="#wm#"/>
  <p:tag name="KSO_WM_TEMPLATE_CATEGORY" val="custom"/>
  <p:tag name="KSO_WM_TEMPLATE_INDEX" val="20203914"/>
</p:tagLst>
</file>

<file path=ppt/tags/tag235.xml><?xml version="1.0" encoding="utf-8"?>
<p:tagLst xmlns:p="http://schemas.openxmlformats.org/presentationml/2006/main">
  <p:tag name="KSO_WM_BEAUTIFY_FLAG" val="#wm#"/>
  <p:tag name="KSO_WM_TEMPLATE_CATEGORY" val="custom"/>
  <p:tag name="KSO_WM_TEMPLATE_INDEX" val="20203914"/>
</p:tagLst>
</file>

<file path=ppt/tags/tag236.xml><?xml version="1.0" encoding="utf-8"?>
<p:tagLst xmlns:p="http://schemas.openxmlformats.org/presentationml/2006/main">
  <p:tag name="KSO_WM_BEAUTIFY_FLAG" val="#wm#"/>
  <p:tag name="KSO_WM_TEMPLATE_CATEGORY" val="custom"/>
  <p:tag name="KSO_WM_TEMPLATE_INDEX" val="20203914"/>
</p:tagLst>
</file>

<file path=ppt/tags/tag237.xml><?xml version="1.0" encoding="utf-8"?>
<p:tagLst xmlns:p="http://schemas.openxmlformats.org/presentationml/2006/main">
  <p:tag name="KSO_WM_BEAUTIFY_FLAG" val="#wm#"/>
  <p:tag name="KSO_WM_TEMPLATE_CATEGORY" val="custom"/>
  <p:tag name="KSO_WM_TEMPLATE_INDEX" val="20203914"/>
</p:tagLst>
</file>

<file path=ppt/tags/tag238.xml><?xml version="1.0" encoding="utf-8"?>
<p:tagLst xmlns:p="http://schemas.openxmlformats.org/presentationml/2006/main">
  <p:tag name="KSO_WM_BEAUTIFY_FLAG" val="#wm#"/>
  <p:tag name="KSO_WM_TEMPLATE_CATEGORY" val="custom"/>
  <p:tag name="KSO_WM_TEMPLATE_INDEX" val="20203914"/>
</p:tagLst>
</file>

<file path=ppt/tags/tag239.xml><?xml version="1.0" encoding="utf-8"?>
<p:tagLst xmlns:p="http://schemas.openxmlformats.org/presentationml/2006/main">
  <p:tag name="KSO_WM_BEAUTIFY_FLAG" val="#wm#"/>
  <p:tag name="KSO_WM_TEMPLATE_CATEGORY" val="custom"/>
  <p:tag name="KSO_WM_TEMPLATE_INDEX" val="20203914"/>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0.xml><?xml version="1.0" encoding="utf-8"?>
<p:tagLst xmlns:p="http://schemas.openxmlformats.org/presentationml/2006/main">
  <p:tag name="KSO_WM_BEAUTIFY_FLAG" val="#wm#"/>
  <p:tag name="KSO_WM_TEMPLATE_CATEGORY" val="custom"/>
  <p:tag name="KSO_WM_TEMPLATE_INDEX" val="20203914"/>
</p:tagLst>
</file>

<file path=ppt/tags/tag241.xml><?xml version="1.0" encoding="utf-8"?>
<p:tagLst xmlns:p="http://schemas.openxmlformats.org/presentationml/2006/main">
  <p:tag name="KSO_WM_BEAUTIFY_FLAG" val="#wm#"/>
  <p:tag name="KSO_WM_TEMPLATE_CATEGORY" val="custom"/>
  <p:tag name="KSO_WM_TEMPLATE_INDEX" val="20203914"/>
</p:tagLst>
</file>

<file path=ppt/tags/tag242.xml><?xml version="1.0" encoding="utf-8"?>
<p:tagLst xmlns:p="http://schemas.openxmlformats.org/presentationml/2006/main">
  <p:tag name="KSO_WM_BEAUTIFY_FLAG" val="#wm#"/>
  <p:tag name="KSO_WM_TEMPLATE_CATEGORY" val="custom"/>
  <p:tag name="KSO_WM_TEMPLATE_INDEX" val="20203914"/>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wm#"/>
  <p:tag name="KSO_WM_TEMPLATE_CATEGORY" val="custom"/>
  <p:tag name="KSO_WM_TEMPLATE_INDEX" val="20203914"/>
</p:tagLst>
</file>

<file path=ppt/tags/tag245.xml><?xml version="1.0" encoding="utf-8"?>
<p:tagLst xmlns:p="http://schemas.openxmlformats.org/presentationml/2006/main">
  <p:tag name="KSO_WM_BEAUTIFY_FLAG" val="#wm#"/>
  <p:tag name="KSO_WM_TEMPLATE_CATEGORY" val="custom"/>
  <p:tag name="KSO_WM_TEMPLATE_INDEX" val="20203914"/>
</p:tagLst>
</file>

<file path=ppt/tags/tag246.xml><?xml version="1.0" encoding="utf-8"?>
<p:tagLst xmlns:p="http://schemas.openxmlformats.org/presentationml/2006/main">
  <p:tag name="KSO_WM_BEAUTIFY_FLAG" val="#wm#"/>
  <p:tag name="KSO_WM_TEMPLATE_CATEGORY" val="custom"/>
  <p:tag name="KSO_WM_TEMPLATE_INDEX" val="20203914"/>
</p:tagLst>
</file>

<file path=ppt/tags/tag247.xml><?xml version="1.0" encoding="utf-8"?>
<p:tagLst xmlns:p="http://schemas.openxmlformats.org/presentationml/2006/main">
  <p:tag name="KSO_WM_BEAUTIFY_FLAG" val="#wm#"/>
  <p:tag name="KSO_WM_TEMPLATE_CATEGORY" val="custom"/>
  <p:tag name="KSO_WM_TEMPLATE_INDEX" val="20203914"/>
</p:tagLst>
</file>

<file path=ppt/tags/tag248.xml><?xml version="1.0" encoding="utf-8"?>
<p:tagLst xmlns:p="http://schemas.openxmlformats.org/presentationml/2006/main">
  <p:tag name="KSO_WM_BEAUTIFY_FLAG" val="#wm#"/>
  <p:tag name="KSO_WM_TEMPLATE_CATEGORY" val="custom"/>
  <p:tag name="KSO_WM_TEMPLATE_INDEX" val="20203914"/>
</p:tagLst>
</file>

<file path=ppt/tags/tag249.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3914_23*a*1"/>
  <p:tag name="KSO_WM_TEMPLATE_CATEGORY" val="custom"/>
  <p:tag name="KSO_WM_TEMPLATE_INDEX" val="20203914"/>
  <p:tag name="KSO_WM_UNIT_LAYERLEVEL" val="1"/>
  <p:tag name="KSO_WM_TAG_VERSION" val="1.0"/>
  <p:tag name="KSO_WM_BEAUTIFY_FLAG" val="#wm#"/>
  <p:tag name="KSO_WM_UNIT_PRESET_TEXT" val="感谢观看"/>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0.xml><?xml version="1.0" encoding="utf-8"?>
<p:tagLst xmlns:p="http://schemas.openxmlformats.org/presentationml/2006/main">
  <p:tag name="KSO_WM_SLIDE_ID" val="custom20203914_23"/>
  <p:tag name="KSO_WM_TEMPLATE_SUBCATEGORY" val="0"/>
  <p:tag name="KSO_WM_TEMPLATE_MASTER_TYPE" val="1"/>
  <p:tag name="KSO_WM_TEMPLATE_COLOR_TYPE" val="1"/>
  <p:tag name="KSO_WM_SLIDE_ITEM_CNT" val="0"/>
  <p:tag name="KSO_WM_SLIDE_INDEX" val="23"/>
  <p:tag name="KSO_WM_TAG_VERSION" val="1.0"/>
  <p:tag name="KSO_WM_BEAUTIFY_FLAG" val="#wm#"/>
  <p:tag name="KSO_WM_TEMPLATE_CATEGORY" val="custom"/>
  <p:tag name="KSO_WM_TEMPLATE_INDEX" val="20203914"/>
  <p:tag name="KSO_WM_SLIDE_TYPE" val="endPage"/>
  <p:tag name="KSO_WM_SLIDE_SUBTYPE" val="pureTxt"/>
  <p:tag name="KSO_WM_SLIDE_LAYOUT" val="a_b"/>
  <p:tag name="KSO_WM_SLIDE_LAYOUT_CNT" val="1_1"/>
</p:tagLst>
</file>

<file path=ppt/tags/tag251.xml><?xml version="1.0" encoding="utf-8"?>
<p:tagLst xmlns:p="http://schemas.openxmlformats.org/presentationml/2006/main">
  <p:tag name="COMMONDATA" val="eyJoZGlkIjoiNDdmNzU0YzI0ODUyM2NjYTYwNmE4NzVlNjBlNWMyZDcifQ=="/>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176"/>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176"/>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 name="KSO_WM_SLIDE_BACKGROUND_MASK_FLAG"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_1*i*2"/>
  <p:tag name="KSO_WM_UNIT_LAYERLEVEL" val="1"/>
  <p:tag name="KSO_WM_TAG_VERSION" val="1.0"/>
  <p:tag name="KSO_WM_BEAUTIFY_FLAG" val="#wm#"/>
  <p:tag name="KSO_WM_SLIDE_BACKGROUND_MASK_FLAG" val="1"/>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3"/>
  <p:tag name="KSO_WM_UNIT_ID" val="_1*i*3"/>
  <p:tag name="KSO_WM_UNIT_LAYERLEVEL" val="1"/>
  <p:tag name="KSO_WM_TAG_VERSION" val="1.0"/>
  <p:tag name="KSO_WM_BEAUTIFY_FLAG" val="#wm#"/>
  <p:tag name="KSO_WM_SLIDE_BACKGROUND_MASK_FLAG" val="1"/>
</p:tagLst>
</file>

<file path=ppt/tags/tag6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 name="KSO_WM_SLIDE_BK_DARK_LIGHT" val="2"/>
</p:tagLst>
</file>

<file path=ppt/tags/tag7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5.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6.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7.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8.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BEAUTIFY_FLAG" val="#wm#"/>
  <p:tag name="KSO_WM_UNIT_TYPE" val="i"/>
  <p:tag name="KSO_WM_UNIT_INDEX" val="2"/>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BEAUTIFY_FLAG" val="#wm#"/>
  <p:tag name="KSO_WM_UNIT_TYPE" val="i"/>
  <p:tag name="KSO_WM_UNIT_INDEX" val="3"/>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 name="KSO_WM_SLIDE_BK_DARK_LIGHT" val="2"/>
</p:tagLst>
</file>

<file path=ppt/tags/tag87.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8.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8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0.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1.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2.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 name="KSO_WM_SLIDE_BK_DARK_LIGHT" val="2"/>
</p:tagLst>
</file>

<file path=ppt/tags/tag94.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5.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6.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7.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8.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99.xml><?xml version="1.0" encoding="utf-8"?>
<p:tagLst xmlns:p="http://schemas.openxmlformats.org/presentationml/2006/main">
  <p:tag name="KSO_WM_SLIDE_BK_DARK_LIGHT" val="2"/>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gs>
            <a:gs pos="100000">
              <a:schemeClr val="phClr">
                <a:lumMod val="85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
      <a:dk1>
        <a:sysClr val="windowText" lastClr="000000"/>
      </a:dk1>
      <a:lt1>
        <a:sysClr val="window" lastClr="FFFFFF"/>
      </a:lt1>
      <a:dk2>
        <a:srgbClr val="FCF3EE"/>
      </a:dk2>
      <a:lt2>
        <a:srgbClr val="FFFFFF"/>
      </a:lt2>
      <a:accent1>
        <a:srgbClr val="F1A26C"/>
      </a:accent1>
      <a:accent2>
        <a:srgbClr val="D6B284"/>
      </a:accent2>
      <a:accent3>
        <a:srgbClr val="BCC29C"/>
      </a:accent3>
      <a:accent4>
        <a:srgbClr val="A1D1B5"/>
      </a:accent4>
      <a:accent5>
        <a:srgbClr val="87E1CD"/>
      </a:accent5>
      <a:accent6>
        <a:srgbClr val="6CF1E5"/>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712</Words>
  <Application>WPS 演示</Application>
  <PresentationFormat>宽屏</PresentationFormat>
  <Paragraphs>56</Paragraphs>
  <Slides>21</Slides>
  <Notes>4</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21</vt:i4>
      </vt:variant>
    </vt:vector>
  </HeadingPairs>
  <TitlesOfParts>
    <vt:vector size="37" baseType="lpstr">
      <vt:lpstr>Arial</vt:lpstr>
      <vt:lpstr>宋体</vt:lpstr>
      <vt:lpstr>Wingdings</vt:lpstr>
      <vt:lpstr>Wingdings</vt:lpstr>
      <vt:lpstr>幼圆</vt:lpstr>
      <vt:lpstr>汉仪乐喵体W</vt:lpstr>
      <vt:lpstr>Times New Roman</vt:lpstr>
      <vt:lpstr>仿宋_GB2312</vt:lpstr>
      <vt:lpstr>仿宋</vt:lpstr>
      <vt:lpstr>微软雅黑</vt:lpstr>
      <vt:lpstr>Arial Unicode MS</vt:lpstr>
      <vt:lpstr>Calibri</vt:lpstr>
      <vt:lpstr>黑体</vt:lpstr>
      <vt:lpstr>楷体</vt:lpstr>
      <vt:lpstr>Office 主题​​</vt:lpstr>
      <vt:lpstr>1_Office 主题​​</vt:lpstr>
      <vt:lpstr>婴幼儿照护实务</vt:lpstr>
      <vt:lpstr>婴幼儿安全照护</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感谢观看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Laurel</cp:lastModifiedBy>
  <cp:revision>182</cp:revision>
  <dcterms:created xsi:type="dcterms:W3CDTF">2019-06-19T02:08:00Z</dcterms:created>
  <dcterms:modified xsi:type="dcterms:W3CDTF">2023-10-31T02:47:41Z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2052-12.1.0.15712</vt:lpwstr>
  </property>
  <property fmtid="{D5CDD505-2E9C-101B-9397-08002B2CF9AE}" pid="3" name="ICV">
    <vt:lpwstr>36ABFFC3BF0A4FB0BF046AC44F647538_11</vt:lpwstr>
  </property>
</Properties>
</file>