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Lst>
  <p:notesMasterIdLst>
    <p:notesMasterId r:id="rId67"/>
  </p:notesMasterIdLst>
  <p:sldIdLst>
    <p:sldId id="424" r:id="rId5"/>
    <p:sldId id="425" r:id="rId6"/>
    <p:sldId id="430" r:id="rId7"/>
    <p:sldId id="426" r:id="rId8"/>
    <p:sldId id="441" r:id="rId9"/>
    <p:sldId id="451" r:id="rId10"/>
    <p:sldId id="452" r:id="rId11"/>
    <p:sldId id="454" r:id="rId12"/>
    <p:sldId id="453" r:id="rId13"/>
    <p:sldId id="456" r:id="rId14"/>
    <p:sldId id="457" r:id="rId15"/>
    <p:sldId id="455" r:id="rId16"/>
    <p:sldId id="458" r:id="rId17"/>
    <p:sldId id="436" r:id="rId18"/>
    <p:sldId id="459" r:id="rId19"/>
    <p:sldId id="460" r:id="rId20"/>
    <p:sldId id="461" r:id="rId21"/>
    <p:sldId id="462" r:id="rId22"/>
    <p:sldId id="471" r:id="rId23"/>
    <p:sldId id="468" r:id="rId24"/>
    <p:sldId id="470" r:id="rId25"/>
    <p:sldId id="476" r:id="rId26"/>
    <p:sldId id="477" r:id="rId27"/>
    <p:sldId id="478" r:id="rId28"/>
    <p:sldId id="479" r:id="rId29"/>
    <p:sldId id="480" r:id="rId30"/>
    <p:sldId id="481" r:id="rId31"/>
    <p:sldId id="482" r:id="rId32"/>
    <p:sldId id="483" r:id="rId33"/>
    <p:sldId id="484" r:id="rId34"/>
    <p:sldId id="485" r:id="rId35"/>
    <p:sldId id="486" r:id="rId36"/>
    <p:sldId id="504" r:id="rId37"/>
    <p:sldId id="505" r:id="rId38"/>
    <p:sldId id="506" r:id="rId39"/>
    <p:sldId id="507" r:id="rId40"/>
    <p:sldId id="508" r:id="rId41"/>
    <p:sldId id="509" r:id="rId42"/>
    <p:sldId id="510" r:id="rId43"/>
    <p:sldId id="511" r:id="rId44"/>
    <p:sldId id="512" r:id="rId45"/>
    <p:sldId id="513" r:id="rId46"/>
    <p:sldId id="514" r:id="rId47"/>
    <p:sldId id="515" r:id="rId48"/>
    <p:sldId id="516" r:id="rId49"/>
    <p:sldId id="517" r:id="rId50"/>
    <p:sldId id="489" r:id="rId51"/>
    <p:sldId id="490" r:id="rId52"/>
    <p:sldId id="491" r:id="rId53"/>
    <p:sldId id="492" r:id="rId54"/>
    <p:sldId id="493" r:id="rId55"/>
    <p:sldId id="494" r:id="rId56"/>
    <p:sldId id="495" r:id="rId57"/>
    <p:sldId id="496" r:id="rId58"/>
    <p:sldId id="497" r:id="rId59"/>
    <p:sldId id="498" r:id="rId60"/>
    <p:sldId id="499" r:id="rId61"/>
    <p:sldId id="500" r:id="rId62"/>
    <p:sldId id="501" r:id="rId63"/>
    <p:sldId id="502" r:id="rId64"/>
    <p:sldId id="503" r:id="rId65"/>
    <p:sldId id="475" r:id="rId66"/>
  </p:sldIdLst>
  <p:sldSz cx="12192000" cy="6858000"/>
  <p:notesSz cx="6858000" cy="9144000"/>
  <p:custDataLst>
    <p:tags r:id="rId7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A03A"/>
    <a:srgbClr val="FC963B"/>
    <a:srgbClr val="EA300F"/>
    <a:srgbClr val="FABCA4"/>
    <a:srgbClr val="F46731"/>
    <a:srgbClr val="FA8B36"/>
    <a:srgbClr val="EE491A"/>
    <a:srgbClr val="D91B1C"/>
    <a:srgbClr val="FC983C"/>
    <a:srgbClr val="E720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69" autoAdjust="0"/>
    <p:restoredTop sz="94660"/>
  </p:normalViewPr>
  <p:slideViewPr>
    <p:cSldViewPr snapToGrid="0">
      <p:cViewPr varScale="1">
        <p:scale>
          <a:sx n="85" d="100"/>
          <a:sy n="85" d="100"/>
        </p:scale>
        <p:origin x="56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2" Type="http://schemas.openxmlformats.org/officeDocument/2006/relationships/tags" Target="tags/tag1655.xml"/><Relationship Id="rId71" Type="http://schemas.openxmlformats.org/officeDocument/2006/relationships/commentAuthors" Target="commentAuthors.xml"/><Relationship Id="rId70" Type="http://schemas.openxmlformats.org/officeDocument/2006/relationships/tableStyles" Target="tableStyles.xml"/><Relationship Id="rId7" Type="http://schemas.openxmlformats.org/officeDocument/2006/relationships/slide" Target="slides/slide3.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notesMaster" Target="notesMasters/notesMaster1.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ED5AA2-062D-45EC-8940-3E657FE416E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CCF09B-481B-49F9-8071-3E89DE19EB9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xml"/><Relationship Id="rId7" Type="http://schemas.openxmlformats.org/officeDocument/2006/relationships/image" Target="../media/image4.png"/><Relationship Id="rId6" Type="http://schemas.openxmlformats.org/officeDocument/2006/relationships/tags" Target="../tags/tag3.xml"/><Relationship Id="rId5" Type="http://schemas.openxmlformats.org/officeDocument/2006/relationships/image" Target="../media/image3.png"/><Relationship Id="rId4" Type="http://schemas.openxmlformats.org/officeDocument/2006/relationships/tags" Target="../tags/tag2.xml"/><Relationship Id="rId3" Type="http://schemas.openxmlformats.org/officeDocument/2006/relationships/image" Target="../media/image2.png"/><Relationship Id="rId2" Type="http://schemas.openxmlformats.org/officeDocument/2006/relationships/tags" Target="../tags/tag1.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image" Target="../media/image8.png"/><Relationship Id="rId6" Type="http://schemas.openxmlformats.org/officeDocument/2006/relationships/tags" Target="../tags/tag12.xml"/><Relationship Id="rId5" Type="http://schemas.openxmlformats.org/officeDocument/2006/relationships/image" Target="../media/image7.png"/><Relationship Id="rId4" Type="http://schemas.openxmlformats.org/officeDocument/2006/relationships/tags" Target="../tags/tag11.xml"/><Relationship Id="rId3" Type="http://schemas.openxmlformats.org/officeDocument/2006/relationships/image" Target="../media/image6.png"/><Relationship Id="rId2" Type="http://schemas.openxmlformats.org/officeDocument/2006/relationships/tags" Target="../tags/tag10.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image" Target="../media/image10.png"/><Relationship Id="rId4" Type="http://schemas.openxmlformats.org/officeDocument/2006/relationships/tags" Target="../tags/tag19.xml"/><Relationship Id="rId3" Type="http://schemas.openxmlformats.org/officeDocument/2006/relationships/image" Target="../media/image9.png"/><Relationship Id="rId2" Type="http://schemas.openxmlformats.org/officeDocument/2006/relationships/tags" Target="../tags/tag1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image" Target="../media/image8.png"/><Relationship Id="rId6" Type="http://schemas.openxmlformats.org/officeDocument/2006/relationships/tags" Target="../tags/tag26.xml"/><Relationship Id="rId5" Type="http://schemas.openxmlformats.org/officeDocument/2006/relationships/image" Target="../media/image7.png"/><Relationship Id="rId4" Type="http://schemas.openxmlformats.org/officeDocument/2006/relationships/tags" Target="../tags/tag25.xml"/><Relationship Id="rId3" Type="http://schemas.openxmlformats.org/officeDocument/2006/relationships/image" Target="../media/image6.png"/><Relationship Id="rId2" Type="http://schemas.openxmlformats.org/officeDocument/2006/relationships/tags" Target="../tags/tag24.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image" Target="../media/image8.png"/><Relationship Id="rId6" Type="http://schemas.openxmlformats.org/officeDocument/2006/relationships/tags" Target="../tags/tag35.xml"/><Relationship Id="rId5" Type="http://schemas.openxmlformats.org/officeDocument/2006/relationships/image" Target="../media/image7.png"/><Relationship Id="rId4" Type="http://schemas.openxmlformats.org/officeDocument/2006/relationships/tags" Target="../tags/tag34.xml"/><Relationship Id="rId3" Type="http://schemas.openxmlformats.org/officeDocument/2006/relationships/image" Target="../media/image6.png"/><Relationship Id="rId2" Type="http://schemas.openxmlformats.org/officeDocument/2006/relationships/tags" Target="../tags/tag33.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image" Target="../media/image12.png"/><Relationship Id="rId6" Type="http://schemas.openxmlformats.org/officeDocument/2006/relationships/tags" Target="../tags/tag46.xml"/><Relationship Id="rId5" Type="http://schemas.openxmlformats.org/officeDocument/2006/relationships/image" Target="../media/image11.png"/><Relationship Id="rId4" Type="http://schemas.openxmlformats.org/officeDocument/2006/relationships/tags" Target="../tags/tag45.xml"/><Relationship Id="rId3" Type="http://schemas.openxmlformats.org/officeDocument/2006/relationships/image" Target="../media/image6.png"/><Relationship Id="rId2" Type="http://schemas.openxmlformats.org/officeDocument/2006/relationships/tags" Target="../tags/tag44.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image" Target="../media/image8.png"/><Relationship Id="rId6" Type="http://schemas.openxmlformats.org/officeDocument/2006/relationships/tags" Target="../tags/tag56.xml"/><Relationship Id="rId5" Type="http://schemas.openxmlformats.org/officeDocument/2006/relationships/image" Target="../media/image7.png"/><Relationship Id="rId4" Type="http://schemas.openxmlformats.org/officeDocument/2006/relationships/tags" Target="../tags/tag55.xml"/><Relationship Id="rId3" Type="http://schemas.openxmlformats.org/officeDocument/2006/relationships/image" Target="../media/image6.png"/><Relationship Id="rId2" Type="http://schemas.openxmlformats.org/officeDocument/2006/relationships/tags" Target="../tags/tag54.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media/image8.png"/><Relationship Id="rId6" Type="http://schemas.openxmlformats.org/officeDocument/2006/relationships/tags" Target="../tags/tag65.xml"/><Relationship Id="rId5" Type="http://schemas.openxmlformats.org/officeDocument/2006/relationships/image" Target="../media/image7.png"/><Relationship Id="rId4" Type="http://schemas.openxmlformats.org/officeDocument/2006/relationships/tags" Target="../tags/tag64.xml"/><Relationship Id="rId3" Type="http://schemas.openxmlformats.org/officeDocument/2006/relationships/image" Target="../media/image6.png"/><Relationship Id="rId2" Type="http://schemas.openxmlformats.org/officeDocument/2006/relationships/tags" Target="../tags/tag63.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image" Target="../media/image8.png"/><Relationship Id="rId6" Type="http://schemas.openxmlformats.org/officeDocument/2006/relationships/tags" Target="../tags/tag73.xml"/><Relationship Id="rId5" Type="http://schemas.openxmlformats.org/officeDocument/2006/relationships/image" Target="../media/image7.png"/><Relationship Id="rId4" Type="http://schemas.openxmlformats.org/officeDocument/2006/relationships/tags" Target="../tags/tag72.xml"/><Relationship Id="rId3" Type="http://schemas.openxmlformats.org/officeDocument/2006/relationships/image" Target="../media/image6.png"/><Relationship Id="rId2" Type="http://schemas.openxmlformats.org/officeDocument/2006/relationships/tags" Target="../tags/tag71.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image" Target="../media/image14.png"/><Relationship Id="rId4" Type="http://schemas.openxmlformats.org/officeDocument/2006/relationships/tags" Target="../tags/tag79.xml"/><Relationship Id="rId3" Type="http://schemas.openxmlformats.org/officeDocument/2006/relationships/image" Target="../media/image13.png"/><Relationship Id="rId2" Type="http://schemas.openxmlformats.org/officeDocument/2006/relationships/tags" Target="../tags/tag78.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image" Target="../media/image8.png"/><Relationship Id="rId6" Type="http://schemas.openxmlformats.org/officeDocument/2006/relationships/tags" Target="../tags/tag88.xml"/><Relationship Id="rId5" Type="http://schemas.openxmlformats.org/officeDocument/2006/relationships/image" Target="../media/image7.png"/><Relationship Id="rId4" Type="http://schemas.openxmlformats.org/officeDocument/2006/relationships/tags" Target="../tags/tag87.xml"/><Relationship Id="rId3" Type="http://schemas.openxmlformats.org/officeDocument/2006/relationships/image" Target="../media/image6.png"/><Relationship Id="rId2" Type="http://schemas.openxmlformats.org/officeDocument/2006/relationships/tags" Target="../tags/tag86.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image" Target="../media/image8.png"/><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image" Target="../media/image7.png"/><Relationship Id="rId4" Type="http://schemas.openxmlformats.org/officeDocument/2006/relationships/tags" Target="../tags/tag94.xml"/><Relationship Id="rId3" Type="http://schemas.openxmlformats.org/officeDocument/2006/relationships/image" Target="../media/image6.png"/><Relationship Id="rId2" Type="http://schemas.openxmlformats.org/officeDocument/2006/relationships/tags" Target="../tags/tag93.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image" Target="../media/image8.png"/><Relationship Id="rId4" Type="http://schemas.openxmlformats.org/officeDocument/2006/relationships/tags" Target="../tags/tag103.xml"/><Relationship Id="rId3" Type="http://schemas.openxmlformats.org/officeDocument/2006/relationships/image" Target="../media/image6.png"/><Relationship Id="rId2" Type="http://schemas.openxmlformats.org/officeDocument/2006/relationships/tags" Target="../tags/tag102.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image" Target="../media/image7.png"/><Relationship Id="rId4" Type="http://schemas.openxmlformats.org/officeDocument/2006/relationships/tags" Target="../tags/tag112.xml"/><Relationship Id="rId3" Type="http://schemas.openxmlformats.org/officeDocument/2006/relationships/image" Target="../media/image6.png"/><Relationship Id="rId2" Type="http://schemas.openxmlformats.org/officeDocument/2006/relationships/tags" Target="../tags/tag111.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image" Target="../media/image8.png"/><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image" Target="../media/image6.png"/><Relationship Id="rId2" Type="http://schemas.openxmlformats.org/officeDocument/2006/relationships/tags" Target="../tags/tag120.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image" Target="../media/image7.png"/><Relationship Id="rId4" Type="http://schemas.openxmlformats.org/officeDocument/2006/relationships/tags" Target="../tags/tag130.xml"/><Relationship Id="rId3" Type="http://schemas.openxmlformats.org/officeDocument/2006/relationships/image" Target="../media/image6.png"/><Relationship Id="rId2" Type="http://schemas.openxmlformats.org/officeDocument/2006/relationships/tags" Target="../tags/tag129.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image" Target="../media/image8.png"/><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image" Target="../media/image7.png"/><Relationship Id="rId4" Type="http://schemas.openxmlformats.org/officeDocument/2006/relationships/tags" Target="../tags/tag141.xml"/><Relationship Id="rId3" Type="http://schemas.openxmlformats.org/officeDocument/2006/relationships/image" Target="../media/image6.png"/><Relationship Id="rId2" Type="http://schemas.openxmlformats.org/officeDocument/2006/relationships/tags" Target="../tags/tag140.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158.xml"/><Relationship Id="rId7" Type="http://schemas.openxmlformats.org/officeDocument/2006/relationships/image" Target="../media/image17.png"/><Relationship Id="rId6" Type="http://schemas.openxmlformats.org/officeDocument/2006/relationships/tags" Target="../tags/tag157.xml"/><Relationship Id="rId5" Type="http://schemas.openxmlformats.org/officeDocument/2006/relationships/image" Target="../media/image16.png"/><Relationship Id="rId4" Type="http://schemas.openxmlformats.org/officeDocument/2006/relationships/tags" Target="../tags/tag156.xml"/><Relationship Id="rId3" Type="http://schemas.openxmlformats.org/officeDocument/2006/relationships/image" Target="../media/image15.png"/><Relationship Id="rId21" Type="http://schemas.openxmlformats.org/officeDocument/2006/relationships/image" Target="../media/image12.png"/><Relationship Id="rId20" Type="http://schemas.openxmlformats.org/officeDocument/2006/relationships/tags" Target="../tags/tag168.xml"/><Relationship Id="rId2" Type="http://schemas.openxmlformats.org/officeDocument/2006/relationships/tags" Target="../tags/tag155.xml"/><Relationship Id="rId19" Type="http://schemas.openxmlformats.org/officeDocument/2006/relationships/image" Target="../media/image11.png"/><Relationship Id="rId18" Type="http://schemas.openxmlformats.org/officeDocument/2006/relationships/tags" Target="../tags/tag167.xml"/><Relationship Id="rId17" Type="http://schemas.openxmlformats.org/officeDocument/2006/relationships/tags" Target="../tags/tag166.xml"/><Relationship Id="rId16" Type="http://schemas.openxmlformats.org/officeDocument/2006/relationships/tags" Target="../tags/tag165.xml"/><Relationship Id="rId15" Type="http://schemas.openxmlformats.org/officeDocument/2006/relationships/tags" Target="../tags/tag164.xml"/><Relationship Id="rId14" Type="http://schemas.openxmlformats.org/officeDocument/2006/relationships/tags" Target="../tags/tag163.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172.xml"/><Relationship Id="rId7" Type="http://schemas.openxmlformats.org/officeDocument/2006/relationships/image" Target="../media/image20.png"/><Relationship Id="rId6" Type="http://schemas.openxmlformats.org/officeDocument/2006/relationships/tags" Target="../tags/tag171.xml"/><Relationship Id="rId5" Type="http://schemas.openxmlformats.org/officeDocument/2006/relationships/image" Target="../media/image19.png"/><Relationship Id="rId4" Type="http://schemas.openxmlformats.org/officeDocument/2006/relationships/tags" Target="../tags/tag170.xml"/><Relationship Id="rId3" Type="http://schemas.openxmlformats.org/officeDocument/2006/relationships/image" Target="../media/image15.png"/><Relationship Id="rId2" Type="http://schemas.openxmlformats.org/officeDocument/2006/relationships/tags" Target="../tags/tag169.xml"/><Relationship Id="rId14" Type="http://schemas.openxmlformats.org/officeDocument/2006/relationships/tags" Target="../tags/tag177.xml"/><Relationship Id="rId13" Type="http://schemas.openxmlformats.org/officeDocument/2006/relationships/tags" Target="../tags/tag176.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image" Target="../media/image23.png"/><Relationship Id="rId4" Type="http://schemas.openxmlformats.org/officeDocument/2006/relationships/tags" Target="../tags/tag179.xml"/><Relationship Id="rId3" Type="http://schemas.openxmlformats.org/officeDocument/2006/relationships/image" Target="../media/image22.png"/><Relationship Id="rId2" Type="http://schemas.openxmlformats.org/officeDocument/2006/relationships/tags" Target="../tags/tag178.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189.xml"/><Relationship Id="rId7" Type="http://schemas.openxmlformats.org/officeDocument/2006/relationships/image" Target="../media/image20.png"/><Relationship Id="rId6" Type="http://schemas.openxmlformats.org/officeDocument/2006/relationships/tags" Target="../tags/tag188.xml"/><Relationship Id="rId5" Type="http://schemas.openxmlformats.org/officeDocument/2006/relationships/image" Target="../media/image19.png"/><Relationship Id="rId4" Type="http://schemas.openxmlformats.org/officeDocument/2006/relationships/tags" Target="../tags/tag187.xml"/><Relationship Id="rId3" Type="http://schemas.openxmlformats.org/officeDocument/2006/relationships/image" Target="../media/image15.png"/><Relationship Id="rId2" Type="http://schemas.openxmlformats.org/officeDocument/2006/relationships/tags" Target="../tags/tag186.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199.xml"/><Relationship Id="rId7" Type="http://schemas.openxmlformats.org/officeDocument/2006/relationships/image" Target="../media/image20.png"/><Relationship Id="rId6" Type="http://schemas.openxmlformats.org/officeDocument/2006/relationships/tags" Target="../tags/tag198.xml"/><Relationship Id="rId5" Type="http://schemas.openxmlformats.org/officeDocument/2006/relationships/image" Target="../media/image19.png"/><Relationship Id="rId4" Type="http://schemas.openxmlformats.org/officeDocument/2006/relationships/tags" Target="../tags/tag197.xml"/><Relationship Id="rId3" Type="http://schemas.openxmlformats.org/officeDocument/2006/relationships/image" Target="../media/image15.png"/><Relationship Id="rId2" Type="http://schemas.openxmlformats.org/officeDocument/2006/relationships/tags" Target="../tags/tag196.xml"/><Relationship Id="rId17" Type="http://schemas.openxmlformats.org/officeDocument/2006/relationships/tags" Target="../tags/tag207.xml"/><Relationship Id="rId16" Type="http://schemas.openxmlformats.org/officeDocument/2006/relationships/tags" Target="../tags/tag206.xml"/><Relationship Id="rId15" Type="http://schemas.openxmlformats.org/officeDocument/2006/relationships/tags" Target="../tags/tag205.xml"/><Relationship Id="rId14" Type="http://schemas.openxmlformats.org/officeDocument/2006/relationships/tags" Target="../tags/tag204.xml"/><Relationship Id="rId13" Type="http://schemas.openxmlformats.org/officeDocument/2006/relationships/tags" Target="../tags/tag20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image" Target="../media/image25.png"/><Relationship Id="rId6" Type="http://schemas.openxmlformats.org/officeDocument/2006/relationships/tags" Target="../tags/tag210.xml"/><Relationship Id="rId5" Type="http://schemas.openxmlformats.org/officeDocument/2006/relationships/image" Target="../media/image24.png"/><Relationship Id="rId4" Type="http://schemas.openxmlformats.org/officeDocument/2006/relationships/tags" Target="../tags/tag209.xml"/><Relationship Id="rId3" Type="http://schemas.openxmlformats.org/officeDocument/2006/relationships/image" Target="../media/image15.png"/><Relationship Id="rId2" Type="http://schemas.openxmlformats.org/officeDocument/2006/relationships/tags" Target="../tags/tag208.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221.xml"/><Relationship Id="rId7" Type="http://schemas.openxmlformats.org/officeDocument/2006/relationships/image" Target="../media/image20.png"/><Relationship Id="rId6" Type="http://schemas.openxmlformats.org/officeDocument/2006/relationships/tags" Target="../tags/tag220.xml"/><Relationship Id="rId5" Type="http://schemas.openxmlformats.org/officeDocument/2006/relationships/image" Target="../media/image19.png"/><Relationship Id="rId4" Type="http://schemas.openxmlformats.org/officeDocument/2006/relationships/tags" Target="../tags/tag219.xml"/><Relationship Id="rId3" Type="http://schemas.openxmlformats.org/officeDocument/2006/relationships/image" Target="../media/image15.png"/><Relationship Id="rId2" Type="http://schemas.openxmlformats.org/officeDocument/2006/relationships/tags" Target="../tags/tag218.xml"/><Relationship Id="rId15" Type="http://schemas.openxmlformats.org/officeDocument/2006/relationships/tags" Target="../tags/tag227.xml"/><Relationship Id="rId14" Type="http://schemas.openxmlformats.org/officeDocument/2006/relationships/tags" Target="../tags/tag226.xml"/><Relationship Id="rId13" Type="http://schemas.openxmlformats.org/officeDocument/2006/relationships/tags" Target="../tags/tag225.xml"/><Relationship Id="rId12" Type="http://schemas.openxmlformats.org/officeDocument/2006/relationships/tags" Target="../tags/tag224.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231.xml"/><Relationship Id="rId7" Type="http://schemas.openxmlformats.org/officeDocument/2006/relationships/image" Target="../media/image20.png"/><Relationship Id="rId6" Type="http://schemas.openxmlformats.org/officeDocument/2006/relationships/tags" Target="../tags/tag230.xml"/><Relationship Id="rId5" Type="http://schemas.openxmlformats.org/officeDocument/2006/relationships/image" Target="../media/image19.png"/><Relationship Id="rId4" Type="http://schemas.openxmlformats.org/officeDocument/2006/relationships/tags" Target="../tags/tag229.xml"/><Relationship Id="rId3" Type="http://schemas.openxmlformats.org/officeDocument/2006/relationships/image" Target="../media/image15.png"/><Relationship Id="rId2" Type="http://schemas.openxmlformats.org/officeDocument/2006/relationships/tags" Target="../tags/tag228.xml"/><Relationship Id="rId14" Type="http://schemas.openxmlformats.org/officeDocument/2006/relationships/tags" Target="../tags/tag236.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240.xml"/><Relationship Id="rId7" Type="http://schemas.openxmlformats.org/officeDocument/2006/relationships/image" Target="../media/image20.png"/><Relationship Id="rId6" Type="http://schemas.openxmlformats.org/officeDocument/2006/relationships/tags" Target="../tags/tag239.xml"/><Relationship Id="rId5" Type="http://schemas.openxmlformats.org/officeDocument/2006/relationships/image" Target="../media/image19.png"/><Relationship Id="rId4" Type="http://schemas.openxmlformats.org/officeDocument/2006/relationships/tags" Target="../tags/tag238.xml"/><Relationship Id="rId3" Type="http://schemas.openxmlformats.org/officeDocument/2006/relationships/image" Target="../media/image15.png"/><Relationship Id="rId2" Type="http://schemas.openxmlformats.org/officeDocument/2006/relationships/tags" Target="../tags/tag237.xml"/><Relationship Id="rId13" Type="http://schemas.openxmlformats.org/officeDocument/2006/relationships/tags" Target="../tags/tag244.xml"/><Relationship Id="rId12" Type="http://schemas.openxmlformats.org/officeDocument/2006/relationships/tags" Target="../tags/tag243.xml"/><Relationship Id="rId11" Type="http://schemas.openxmlformats.org/officeDocument/2006/relationships/tags" Target="../tags/tag242.xml"/><Relationship Id="rId10" Type="http://schemas.openxmlformats.org/officeDocument/2006/relationships/tags" Target="../tags/tag241.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tags" Target="../tags/tag248.xml"/><Relationship Id="rId7" Type="http://schemas.openxmlformats.org/officeDocument/2006/relationships/image" Target="../media/image27.png"/><Relationship Id="rId6" Type="http://schemas.openxmlformats.org/officeDocument/2006/relationships/tags" Target="../tags/tag247.xml"/><Relationship Id="rId5" Type="http://schemas.openxmlformats.org/officeDocument/2006/relationships/image" Target="../media/image26.png"/><Relationship Id="rId4" Type="http://schemas.openxmlformats.org/officeDocument/2006/relationships/tags" Target="../tags/tag246.xml"/><Relationship Id="rId3" Type="http://schemas.openxmlformats.org/officeDocument/2006/relationships/image" Target="../media/image15.png"/><Relationship Id="rId2" Type="http://schemas.openxmlformats.org/officeDocument/2006/relationships/tags" Target="../tags/tag245.xml"/><Relationship Id="rId18" Type="http://schemas.openxmlformats.org/officeDocument/2006/relationships/tags" Target="../tags/tag256.xml"/><Relationship Id="rId17" Type="http://schemas.openxmlformats.org/officeDocument/2006/relationships/tags" Target="../tags/tag255.xml"/><Relationship Id="rId16" Type="http://schemas.openxmlformats.org/officeDocument/2006/relationships/tags" Target="../tags/tag254.xml"/><Relationship Id="rId15" Type="http://schemas.openxmlformats.org/officeDocument/2006/relationships/tags" Target="../tags/tag253.xml"/><Relationship Id="rId14" Type="http://schemas.openxmlformats.org/officeDocument/2006/relationships/tags" Target="../tags/tag252.xml"/><Relationship Id="rId13" Type="http://schemas.openxmlformats.org/officeDocument/2006/relationships/tags" Target="../tags/tag251.xml"/><Relationship Id="rId12" Type="http://schemas.openxmlformats.org/officeDocument/2006/relationships/tags" Target="../tags/tag250.xml"/><Relationship Id="rId11" Type="http://schemas.openxmlformats.org/officeDocument/2006/relationships/image" Target="../media/image29.png"/><Relationship Id="rId10" Type="http://schemas.openxmlformats.org/officeDocument/2006/relationships/tags" Target="../tags/tag24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260.xml"/><Relationship Id="rId7" Type="http://schemas.openxmlformats.org/officeDocument/2006/relationships/image" Target="../media/image20.png"/><Relationship Id="rId6" Type="http://schemas.openxmlformats.org/officeDocument/2006/relationships/tags" Target="../tags/tag259.xml"/><Relationship Id="rId5" Type="http://schemas.openxmlformats.org/officeDocument/2006/relationships/image" Target="../media/image19.png"/><Relationship Id="rId4" Type="http://schemas.openxmlformats.org/officeDocument/2006/relationships/tags" Target="../tags/tag258.xml"/><Relationship Id="rId3" Type="http://schemas.openxmlformats.org/officeDocument/2006/relationships/image" Target="../media/image15.png"/><Relationship Id="rId2" Type="http://schemas.openxmlformats.org/officeDocument/2006/relationships/tags" Target="../tags/tag257.xml"/><Relationship Id="rId13" Type="http://schemas.openxmlformats.org/officeDocument/2006/relationships/tags" Target="../tags/tag264.xml"/><Relationship Id="rId12" Type="http://schemas.openxmlformats.org/officeDocument/2006/relationships/tags" Target="../tags/tag263.xml"/><Relationship Id="rId11" Type="http://schemas.openxmlformats.org/officeDocument/2006/relationships/tags" Target="../tags/tag262.xml"/><Relationship Id="rId10" Type="http://schemas.openxmlformats.org/officeDocument/2006/relationships/tags" Target="../tags/tag261.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268.xml"/><Relationship Id="rId7" Type="http://schemas.openxmlformats.org/officeDocument/2006/relationships/image" Target="../media/image20.png"/><Relationship Id="rId6" Type="http://schemas.openxmlformats.org/officeDocument/2006/relationships/tags" Target="../tags/tag267.xml"/><Relationship Id="rId5" Type="http://schemas.openxmlformats.org/officeDocument/2006/relationships/image" Target="../media/image21.png"/><Relationship Id="rId4" Type="http://schemas.openxmlformats.org/officeDocument/2006/relationships/tags" Target="../tags/tag266.xml"/><Relationship Id="rId3" Type="http://schemas.openxmlformats.org/officeDocument/2006/relationships/image" Target="../media/image15.png"/><Relationship Id="rId2" Type="http://schemas.openxmlformats.org/officeDocument/2006/relationships/tags" Target="../tags/tag26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tags" Target="../tags/tag272.xml"/><Relationship Id="rId12" Type="http://schemas.openxmlformats.org/officeDocument/2006/relationships/tags" Target="../tags/tag271.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tags" Target="../tags/tag279.xml"/><Relationship Id="rId7" Type="http://schemas.openxmlformats.org/officeDocument/2006/relationships/tags" Target="../tags/tag278.xml"/><Relationship Id="rId6" Type="http://schemas.openxmlformats.org/officeDocument/2006/relationships/tags" Target="../tags/tag277.xml"/><Relationship Id="rId5" Type="http://schemas.openxmlformats.org/officeDocument/2006/relationships/image" Target="../media/image20.png"/><Relationship Id="rId4" Type="http://schemas.openxmlformats.org/officeDocument/2006/relationships/tags" Target="../tags/tag276.xml"/><Relationship Id="rId3" Type="http://schemas.openxmlformats.org/officeDocument/2006/relationships/image" Target="../media/image15.png"/><Relationship Id="rId2" Type="http://schemas.openxmlformats.org/officeDocument/2006/relationships/tags" Target="../tags/tag275.xml"/><Relationship Id="rId12" Type="http://schemas.openxmlformats.org/officeDocument/2006/relationships/tags" Target="../tags/tag283.xml"/><Relationship Id="rId11" Type="http://schemas.openxmlformats.org/officeDocument/2006/relationships/tags" Target="../tags/tag282.xml"/><Relationship Id="rId10" Type="http://schemas.openxmlformats.org/officeDocument/2006/relationships/tags" Target="../tags/tag281.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image" Target="../media/image19.png"/><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image" Target="../media/image15.png"/><Relationship Id="rId2" Type="http://schemas.openxmlformats.org/officeDocument/2006/relationships/tags" Target="../tags/tag284.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image" Target="../media/image21.png"/><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image" Target="../media/image20.png"/><Relationship Id="rId4" Type="http://schemas.openxmlformats.org/officeDocument/2006/relationships/tags" Target="../tags/tag294.xml"/><Relationship Id="rId3" Type="http://schemas.openxmlformats.org/officeDocument/2006/relationships/image" Target="../media/image15.png"/><Relationship Id="rId2" Type="http://schemas.openxmlformats.org/officeDocument/2006/relationships/tags" Target="../tags/tag293.xml"/><Relationship Id="rId14" Type="http://schemas.openxmlformats.org/officeDocument/2006/relationships/tags" Target="../tags/tag302.xml"/><Relationship Id="rId13" Type="http://schemas.openxmlformats.org/officeDocument/2006/relationships/tags" Target="../tags/tag301.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tags" Target="../tags/tag307.xml"/><Relationship Id="rId7" Type="http://schemas.openxmlformats.org/officeDocument/2006/relationships/tags" Target="../tags/tag306.xml"/><Relationship Id="rId6" Type="http://schemas.openxmlformats.org/officeDocument/2006/relationships/image" Target="../media/image19.png"/><Relationship Id="rId5" Type="http://schemas.openxmlformats.org/officeDocument/2006/relationships/tags" Target="../tags/tag305.xml"/><Relationship Id="rId4" Type="http://schemas.openxmlformats.org/officeDocument/2006/relationships/tags" Target="../tags/tag304.xml"/><Relationship Id="rId3" Type="http://schemas.openxmlformats.org/officeDocument/2006/relationships/image" Target="../media/image15.png"/><Relationship Id="rId2" Type="http://schemas.openxmlformats.org/officeDocument/2006/relationships/tags" Target="../tags/tag303.xml"/><Relationship Id="rId14" Type="http://schemas.openxmlformats.org/officeDocument/2006/relationships/tags" Target="../tags/tag313.xml"/><Relationship Id="rId13" Type="http://schemas.openxmlformats.org/officeDocument/2006/relationships/tags" Target="../tags/tag312.xml"/><Relationship Id="rId12" Type="http://schemas.openxmlformats.org/officeDocument/2006/relationships/tags" Target="../tags/tag311.xml"/><Relationship Id="rId11" Type="http://schemas.openxmlformats.org/officeDocument/2006/relationships/tags" Target="../tags/tag310.xml"/><Relationship Id="rId10" Type="http://schemas.openxmlformats.org/officeDocument/2006/relationships/tags" Target="../tags/tag309.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317.xml"/><Relationship Id="rId7" Type="http://schemas.openxmlformats.org/officeDocument/2006/relationships/image" Target="../media/image21.png"/><Relationship Id="rId6" Type="http://schemas.openxmlformats.org/officeDocument/2006/relationships/tags" Target="../tags/tag316.xml"/><Relationship Id="rId5" Type="http://schemas.openxmlformats.org/officeDocument/2006/relationships/image" Target="../media/image19.png"/><Relationship Id="rId4" Type="http://schemas.openxmlformats.org/officeDocument/2006/relationships/tags" Target="../tags/tag315.xml"/><Relationship Id="rId3" Type="http://schemas.openxmlformats.org/officeDocument/2006/relationships/image" Target="../media/image15.png"/><Relationship Id="rId2" Type="http://schemas.openxmlformats.org/officeDocument/2006/relationships/tags" Target="../tags/tag314.xml"/><Relationship Id="rId15" Type="http://schemas.openxmlformats.org/officeDocument/2006/relationships/tags" Target="../tags/tag323.xml"/><Relationship Id="rId14" Type="http://schemas.openxmlformats.org/officeDocument/2006/relationships/tags" Target="../tags/tag322.xml"/><Relationship Id="rId13" Type="http://schemas.openxmlformats.org/officeDocument/2006/relationships/tags" Target="../tags/tag321.xml"/><Relationship Id="rId12" Type="http://schemas.openxmlformats.org/officeDocument/2006/relationships/tags" Target="../tags/tag320.xml"/><Relationship Id="rId11" Type="http://schemas.openxmlformats.org/officeDocument/2006/relationships/tags" Target="../tags/tag319.xml"/><Relationship Id="rId10" Type="http://schemas.openxmlformats.org/officeDocument/2006/relationships/tags" Target="../tags/tag318.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descr="No20-3_封面页背景"/>
          <p:cNvPicPr>
            <a:picLocks noChangeAspect="1"/>
          </p:cNvPicPr>
          <p:nvPr>
            <p:custDataLst>
              <p:tags r:id="rId2"/>
            </p:custDataLst>
          </p:nvPr>
        </p:nvPicPr>
        <p:blipFill>
          <a:blip r:embed="rId3"/>
          <a:stretch>
            <a:fillRect/>
          </a:stretch>
        </p:blipFill>
        <p:spPr>
          <a:xfrm>
            <a:off x="0" y="-635"/>
            <a:ext cx="12192000" cy="6858318"/>
          </a:xfrm>
          <a:prstGeom prst="rect">
            <a:avLst/>
          </a:prstGeom>
        </p:spPr>
      </p:pic>
      <p:pic>
        <p:nvPicPr>
          <p:cNvPr id="6" name="图片 5" descr="图片4"/>
          <p:cNvPicPr>
            <a:picLocks noChangeAspect="1"/>
          </p:cNvPicPr>
          <p:nvPr>
            <p:custDataLst>
              <p:tags r:id="rId4"/>
            </p:custDataLst>
          </p:nvPr>
        </p:nvPicPr>
        <p:blipFill>
          <a:blip r:embed="rId5"/>
          <a:stretch>
            <a:fillRect/>
          </a:stretch>
        </p:blipFill>
        <p:spPr>
          <a:xfrm>
            <a:off x="27108" y="0"/>
            <a:ext cx="12138406" cy="721982"/>
          </a:xfrm>
          <a:prstGeom prst="rect">
            <a:avLst/>
          </a:prstGeom>
        </p:spPr>
      </p:pic>
      <p:pic>
        <p:nvPicPr>
          <p:cNvPr id="8" name="图片 7" descr="图片5"/>
          <p:cNvPicPr>
            <a:picLocks noChangeAspect="1"/>
          </p:cNvPicPr>
          <p:nvPr>
            <p:custDataLst>
              <p:tags r:id="rId6"/>
            </p:custDataLst>
          </p:nvPr>
        </p:nvPicPr>
        <p:blipFill>
          <a:blip r:embed="rId7"/>
          <a:stretch>
            <a:fillRect/>
          </a:stretch>
        </p:blipFill>
        <p:spPr>
          <a:xfrm>
            <a:off x="0" y="6022974"/>
            <a:ext cx="12192000" cy="835660"/>
          </a:xfrm>
          <a:prstGeom prst="rect">
            <a:avLst/>
          </a:prstGeom>
        </p:spPr>
      </p:pic>
      <p:pic>
        <p:nvPicPr>
          <p:cNvPr id="9" name="图片 8" descr="图片6"/>
          <p:cNvPicPr>
            <a:picLocks noChangeAspect="1"/>
          </p:cNvPicPr>
          <p:nvPr>
            <p:custDataLst>
              <p:tags r:id="rId8"/>
            </p:custDataLst>
          </p:nvPr>
        </p:nvPicPr>
        <p:blipFill>
          <a:blip r:embed="rId9"/>
          <a:stretch>
            <a:fillRect/>
          </a:stretch>
        </p:blipFill>
        <p:spPr>
          <a:xfrm>
            <a:off x="8080375" y="3910067"/>
            <a:ext cx="4111625" cy="2947934"/>
          </a:xfrm>
          <a:prstGeom prst="rect">
            <a:avLst/>
          </a:prstGeom>
        </p:spPr>
      </p:pic>
      <p:sp>
        <p:nvSpPr>
          <p:cNvPr id="16" name="日期占位符 15"/>
          <p:cNvSpPr>
            <a:spLocks noGrp="1"/>
          </p:cNvSpPr>
          <p:nvPr>
            <p:ph type="dt" sz="half" idx="10"/>
            <p:custDataLst>
              <p:tags r:id="rId10"/>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3"/>
            </p:custDataLst>
          </p:nvPr>
        </p:nvSpPr>
        <p:spPr>
          <a:xfrm>
            <a:off x="1514529" y="1941786"/>
            <a:ext cx="6924650" cy="2245165"/>
          </a:xfrm>
          <a:noFill/>
        </p:spPr>
        <p:txBody>
          <a:bodyPr vert="horz" wrap="square" lIns="101600" tIns="38100" rIns="76200" bIns="38100" rtlCol="0" anchor="ctr" anchorCtr="0">
            <a:normAutofit/>
          </a:bodyPr>
          <a:lstStyle>
            <a:lvl1pPr marL="0" marR="0" algn="l" defTabSz="914400" rtl="0" eaLnBrk="1" fontAlgn="auto" latinLnBrk="0" hangingPunct="1">
              <a:lnSpc>
                <a:spcPct val="110000"/>
              </a:lnSpc>
              <a:spcBef>
                <a:spcPct val="0"/>
              </a:spcBef>
              <a:buClrTx/>
              <a:buSzTx/>
              <a:buFontTx/>
              <a:buNone/>
              <a:defRPr kumimoji="0" lang="zh-CN" altLang="en-US" sz="6000" b="1" i="0" u="none" strike="noStrike" kern="1200" cap="none" spc="0" normalizeH="0" baseline="0" noProof="1" dirty="0">
                <a:solidFill>
                  <a:schemeClr val="accent1">
                    <a:lumMod val="7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3" name="副标题 2"/>
          <p:cNvSpPr/>
          <p:nvPr>
            <p:ph type="subTitle" idx="2" hasCustomPrompt="1"/>
            <p:custDataLst>
              <p:tags r:id="rId14"/>
            </p:custDataLst>
          </p:nvPr>
        </p:nvSpPr>
        <p:spPr>
          <a:xfrm>
            <a:off x="1514529" y="4222120"/>
            <a:ext cx="4462804" cy="694082"/>
          </a:xfrm>
          <a:noFill/>
        </p:spPr>
        <p:txBody>
          <a:bodyPr vert="horz" wrap="square" lIns="101600" tIns="0" rIns="82550" bIns="0" rtlCol="0">
            <a:normAutofit/>
          </a:bodyPr>
          <a:lstStyle>
            <a:lvl1pPr marL="0" marR="0" indent="-228600" algn="l" defTabSz="914400" rtl="0" eaLnBrk="1" fontAlgn="auto" latinLnBrk="0" hangingPunct="1">
              <a:lnSpc>
                <a:spcPct val="120000"/>
              </a:lnSpc>
              <a:spcBef>
                <a:spcPts val="0"/>
              </a:spcBef>
              <a:spcAft>
                <a:spcPts val="1000"/>
              </a:spcAft>
              <a:buClrTx/>
              <a:buSzTx/>
              <a:buFontTx/>
              <a:buNone/>
              <a:defRPr kumimoji="0" lang="zh-CN" altLang="en-US" sz="3000" b="1" i="0" u="none" strike="noStrike" kern="1200" cap="all" spc="400" normalizeH="0" baseline="0" noProof="1" dirty="0">
                <a:solidFill>
                  <a:schemeClr val="accent1">
                    <a:lumMod val="7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8" name="图片 7"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7" name="图片 6"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No20-3_章节页背景"/>
          <p:cNvPicPr>
            <a:picLocks noChangeAspect="1"/>
          </p:cNvPicPr>
          <p:nvPr>
            <p:custDataLst>
              <p:tags r:id="rId2"/>
            </p:custDataLst>
          </p:nvPr>
        </p:nvPicPr>
        <p:blipFill>
          <a:blip r:embed="rId3"/>
          <a:stretch>
            <a:fillRect/>
          </a:stretch>
        </p:blipFill>
        <p:spPr>
          <a:xfrm>
            <a:off x="600" y="-317"/>
            <a:ext cx="12192000" cy="6857683"/>
          </a:xfrm>
          <a:prstGeom prst="rect">
            <a:avLst/>
          </a:prstGeom>
        </p:spPr>
      </p:pic>
      <p:pic>
        <p:nvPicPr>
          <p:cNvPr id="2" name="图片 1" descr="图片1"/>
          <p:cNvPicPr>
            <a:picLocks noChangeAspect="1"/>
          </p:cNvPicPr>
          <p:nvPr>
            <p:custDataLst>
              <p:tags r:id="rId4"/>
            </p:custDataLst>
          </p:nvPr>
        </p:nvPicPr>
        <p:blipFill>
          <a:blip r:embed="rId5"/>
          <a:stretch>
            <a:fillRect/>
          </a:stretch>
        </p:blipFill>
        <p:spPr>
          <a:xfrm>
            <a:off x="600" y="-16415"/>
            <a:ext cx="3818890" cy="6874002"/>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标题 2"/>
          <p:cNvSpPr/>
          <p:nvPr>
            <p:ph type="ctrTitle" idx="1" hasCustomPrompt="1"/>
            <p:custDataLst>
              <p:tags r:id="rId9"/>
            </p:custDataLst>
          </p:nvPr>
        </p:nvSpPr>
        <p:spPr>
          <a:xfrm>
            <a:off x="3989294" y="3813809"/>
            <a:ext cx="8202701"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7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9" name="图片 8"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8" name="图片 7"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汉仪中黑 简" panose="00020600040101010101" charset="-122"/>
              </a:defRPr>
            </a:lvl1pPr>
            <a:lvl2pPr eaLnBrk="1" fontAlgn="auto" latinLnBrk="0" hangingPunct="1">
              <a:defRPr sz="1600">
                <a:solidFill>
                  <a:schemeClr val="tx1"/>
                </a:solidFill>
                <a:latin typeface="Arial" panose="020B0604020202090204" pitchFamily="34" charset="0"/>
                <a:ea typeface="汉仪中黑 简" panose="00020600040101010101" charset="-122"/>
              </a:defRPr>
            </a:lvl2pPr>
            <a:lvl3pPr eaLnBrk="1" fontAlgn="auto" latinLnBrk="0" hangingPunct="1">
              <a:defRPr sz="1600">
                <a:solidFill>
                  <a:schemeClr val="tx1"/>
                </a:solidFill>
                <a:latin typeface="Arial" panose="020B0604020202090204" pitchFamily="34" charset="0"/>
                <a:ea typeface="汉仪中黑 简" panose="00020600040101010101" charset="-122"/>
              </a:defRPr>
            </a:lvl3pPr>
            <a:lvl4pPr eaLnBrk="1" fontAlgn="auto" latinLnBrk="0" hangingPunct="1">
              <a:defRPr sz="1600">
                <a:solidFill>
                  <a:schemeClr val="tx1"/>
                </a:solidFill>
                <a:latin typeface="Arial" panose="020B0604020202090204" pitchFamily="34" charset="0"/>
                <a:ea typeface="汉仪中黑 简" panose="00020600040101010101" charset="-122"/>
              </a:defRPr>
            </a:lvl4pPr>
            <a:lvl5pPr eaLnBrk="1" fontAlgn="auto" latinLnBrk="0" hangingPunct="1">
              <a:defRPr sz="160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2" name="图片 11"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11" name="图片 10"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10" name="图片 9"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No20-3_目录页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6" name="图片 5" descr="图片9"/>
          <p:cNvPicPr>
            <a:picLocks noChangeAspect="1"/>
          </p:cNvPicPr>
          <p:nvPr>
            <p:custDataLst>
              <p:tags r:id="rId4"/>
            </p:custDataLst>
          </p:nvPr>
        </p:nvPicPr>
        <p:blipFill>
          <a:blip r:embed="rId5"/>
          <a:stretch>
            <a:fillRect/>
          </a:stretch>
        </p:blipFill>
        <p:spPr>
          <a:xfrm>
            <a:off x="0" y="3517485"/>
            <a:ext cx="5019676" cy="3340514"/>
          </a:xfrm>
          <a:prstGeom prst="rect">
            <a:avLst/>
          </a:prstGeom>
        </p:spPr>
      </p:pic>
      <p:pic>
        <p:nvPicPr>
          <p:cNvPr id="7" name="图片 6" descr="图片8"/>
          <p:cNvPicPr>
            <a:picLocks noChangeAspect="1"/>
          </p:cNvPicPr>
          <p:nvPr>
            <p:custDataLst>
              <p:tags r:id="rId6"/>
            </p:custDataLst>
          </p:nvPr>
        </p:nvPicPr>
        <p:blipFill>
          <a:blip r:embed="rId7"/>
          <a:stretch>
            <a:fillRect/>
          </a:stretch>
        </p:blipFill>
        <p:spPr>
          <a:xfrm>
            <a:off x="8772012" y="0"/>
            <a:ext cx="3419988" cy="3049268"/>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9" name="图片 8"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8" name="图片 7"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8" name="图片 7"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7" name="图片 6"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汉仪中黑 简" panose="00020600040101010101" charset="-122"/>
              </a:defRPr>
            </a:lvl1pPr>
            <a:lvl2pPr indent="0" eaLnBrk="1" fontAlgn="auto" latinLnBrk="0" hangingPunct="1">
              <a:defRPr>
                <a:solidFill>
                  <a:schemeClr val="tx1"/>
                </a:solidFill>
                <a:latin typeface="Arial" panose="020B0604020202090204" pitchFamily="34" charset="0"/>
                <a:ea typeface="汉仪中黑 简" panose="00020600040101010101" charset="-122"/>
              </a:defRPr>
            </a:lvl2pPr>
            <a:lvl3pPr indent="0" eaLnBrk="1" fontAlgn="auto" latinLnBrk="0" hangingPunct="1">
              <a:defRPr>
                <a:solidFill>
                  <a:schemeClr val="tx1"/>
                </a:solidFill>
                <a:latin typeface="Arial" panose="020B0604020202090204" pitchFamily="34" charset="0"/>
                <a:ea typeface="汉仪中黑 简" panose="00020600040101010101" charset="-122"/>
              </a:defRPr>
            </a:lvl3pPr>
            <a:lvl4pPr indent="0" eaLnBrk="1" fontAlgn="auto" latinLnBrk="0" hangingPunct="1">
              <a:defRPr>
                <a:solidFill>
                  <a:schemeClr val="tx1"/>
                </a:solidFill>
                <a:latin typeface="Arial" panose="020B0604020202090204" pitchFamily="34" charset="0"/>
                <a:ea typeface="汉仪中黑 简" panose="00020600040101010101" charset="-122"/>
              </a:defRPr>
            </a:lvl4pPr>
            <a:lvl5pPr indent="0" eaLnBrk="1" fontAlgn="auto" latinLnBrk="0" hangingPunct="1">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6" name="图片 5"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2" name="图片 1"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a:solidFill>
                  <a:schemeClr val="tx1"/>
                </a:solidFill>
                <a:latin typeface="Arial" panose="020B0604020202090204" pitchFamily="34" charset="0"/>
                <a:ea typeface="汉仪中黑 简" panose="00020600040101010101" charset="-122"/>
              </a:defRPr>
            </a:lvl1pPr>
            <a:lvl2pPr>
              <a:defRPr>
                <a:solidFill>
                  <a:schemeClr val="tx1"/>
                </a:solidFill>
                <a:latin typeface="Arial" panose="020B0604020202090204" pitchFamily="34" charset="0"/>
                <a:ea typeface="汉仪中黑 简" panose="00020600040101010101" charset="-122"/>
              </a:defRPr>
            </a:lvl2pPr>
            <a:lvl3pPr>
              <a:defRPr>
                <a:solidFill>
                  <a:schemeClr val="tx1"/>
                </a:solidFill>
                <a:latin typeface="Arial" panose="020B0604020202090204" pitchFamily="34" charset="0"/>
                <a:ea typeface="汉仪中黑 简" panose="00020600040101010101" charset="-122"/>
              </a:defRPr>
            </a:lvl3pPr>
            <a:lvl4pPr>
              <a:defRPr>
                <a:solidFill>
                  <a:schemeClr val="tx1"/>
                </a:solidFill>
                <a:latin typeface="Arial" panose="020B0604020202090204" pitchFamily="34" charset="0"/>
                <a:ea typeface="汉仪中黑 简" panose="00020600040101010101" charset="-122"/>
              </a:defRPr>
            </a:lvl4pPr>
            <a:lvl5pPr>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No20-3_结束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2" name="图片 1" descr="图片7"/>
          <p:cNvPicPr>
            <a:picLocks noChangeAspect="1"/>
          </p:cNvPicPr>
          <p:nvPr>
            <p:custDataLst>
              <p:tags r:id="rId4"/>
            </p:custDataLst>
          </p:nvPr>
        </p:nvPicPr>
        <p:blipFill>
          <a:blip r:embed="rId5"/>
          <a:stretch>
            <a:fillRect/>
          </a:stretch>
        </p:blipFill>
        <p:spPr>
          <a:xfrm>
            <a:off x="5702935" y="2782024"/>
            <a:ext cx="6489065" cy="4075976"/>
          </a:xfrm>
          <a:prstGeom prst="rect">
            <a:avLst/>
          </a:prstGeom>
        </p:spPr>
      </p:pic>
      <p:sp>
        <p:nvSpPr>
          <p:cNvPr id="3" name="日期占位符 2"/>
          <p:cNvSpPr>
            <a:spLocks noGrp="1"/>
          </p:cNvSpPr>
          <p:nvPr>
            <p:ph type="dt" sz="half" idx="10"/>
            <p:custDataLst>
              <p:tags r:id="rId6"/>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文本占位符 1"/>
          <p:cNvSpPr/>
          <p:nvPr>
            <p:ph type="body" idx="1" hasCustomPrompt="1"/>
            <p:custDataLst>
              <p:tags r:id="rId9"/>
            </p:custDataLst>
          </p:nvPr>
        </p:nvSpPr>
        <p:spPr>
          <a:xfrm>
            <a:off x="751205" y="405130"/>
            <a:ext cx="6834688" cy="2427890"/>
          </a:xfrm>
        </p:spPr>
        <p:txBody>
          <a:bodyPr vert="horz" wrap="square" lIns="101600" tIns="0" rIns="82550" bIns="0" rtlCol="0" anchor="ctr"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5400" b="0" i="0" u="none" strike="noStrike" kern="1200" cap="none" spc="300" normalizeH="0" baseline="0" noProof="1" dirty="0">
                <a:solidFill>
                  <a:schemeClr val="accent1">
                    <a:lumMod val="75000"/>
                  </a:schemeClr>
                </a:solidFill>
                <a:uFillTx/>
                <a:latin typeface="Arial" panose="020B0604020202090204" pitchFamily="34" charset="0"/>
                <a:ea typeface="汉仪中黑 简" panose="00020600040101010101" charset="-122"/>
                <a:cs typeface="Arial" panose="020B0604020202090204" pitchFamily="34" charset="0"/>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8" name="标题 2"/>
          <p:cNvSpPr/>
          <p:nvPr>
            <p:ph type="title" idx="2" hasCustomPrompt="1"/>
            <p:custDataLst>
              <p:tags r:id="rId10"/>
            </p:custDataLst>
          </p:nvPr>
        </p:nvSpPr>
        <p:spPr>
          <a:xfrm>
            <a:off x="751205" y="3007010"/>
            <a:ext cx="6457498" cy="768350"/>
          </a:xfrm>
        </p:spPr>
        <p:txBody>
          <a:bodyPr vert="horz" wrap="square" lIns="101600" tIns="38100" rIns="76200" bIns="38100" rtlCol="0" anchor="t" anchorCtr="0">
            <a:normAutofit/>
          </a:bodyPr>
          <a:lstStyle>
            <a:lvl1pPr marL="0" marR="0" algn="l" defTabSz="914400" rtl="0" eaLnBrk="1" fontAlgn="auto" latinLnBrk="0" hangingPunct="1">
              <a:lnSpc>
                <a:spcPct val="100000"/>
              </a:lnSpc>
              <a:spcBef>
                <a:spcPct val="0"/>
              </a:spcBef>
              <a:buClrTx/>
              <a:buSzTx/>
              <a:buFontTx/>
              <a:buNone/>
              <a:defRPr kumimoji="0" lang="zh-CN" altLang="en-US" sz="4000" b="0" i="0" u="none" strike="noStrike" kern="1200" cap="none" spc="0" normalizeH="0" baseline="0" noProof="1" dirty="0">
                <a:solidFill>
                  <a:schemeClr val="accent1">
                    <a:lumMod val="7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3" hasCustomPrompt="1"/>
            <p:custDataLst>
              <p:tags r:id="rId11"/>
            </p:custDataLst>
          </p:nvPr>
        </p:nvSpPr>
        <p:spPr>
          <a:xfrm>
            <a:off x="751205" y="4321460"/>
            <a:ext cx="5703753" cy="1679290"/>
          </a:xfrm>
        </p:spPr>
        <p:txBody>
          <a:bodyPr vert="horz" wrap="square" lIns="101600" tIns="0" rIns="82550" bIns="0" rtlCol="0" anchor="t" anchorCtr="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6600" b="0" i="0" u="none" strike="noStrike" kern="1200" cap="none" spc="325" normalizeH="0" baseline="0" noProof="1" dirty="0">
                <a:ln w="4762" cmpd="sng">
                  <a:solidFill>
                    <a:schemeClr val="accent1"/>
                  </a:solidFill>
                </a:ln>
                <a:solidFill>
                  <a:schemeClr val="accent1">
                    <a:lumMod val="7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8" name="图片 7"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7" name="图片 6"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6" name="图片 5"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9" name="图片 8"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sp>
        <p:nvSpPr>
          <p:cNvPr id="6" name="矩形 5"/>
          <p:cNvSpPr/>
          <p:nvPr>
            <p:custDataLst>
              <p:tags r:id="rId6"/>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8" name="图片 7" descr="图片2"/>
          <p:cNvPicPr>
            <a:picLocks noChangeAspect="1"/>
          </p:cNvPicPr>
          <p:nvPr>
            <p:custDataLst>
              <p:tags r:id="rId7"/>
            </p:custDataLst>
          </p:nvPr>
        </p:nvPicPr>
        <p:blipFill>
          <a:blip r:embed="rId8"/>
          <a:stretch>
            <a:fillRect/>
          </a:stretch>
        </p:blipFill>
        <p:spPr>
          <a:xfrm>
            <a:off x="10344569" y="0"/>
            <a:ext cx="1848688" cy="1177925"/>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8" name="图片 7" descr="图片2"/>
          <p:cNvPicPr>
            <a:picLocks noChangeAspect="1"/>
          </p:cNvPicPr>
          <p:nvPr>
            <p:custDataLst>
              <p:tags r:id="rId4"/>
            </p:custDataLst>
          </p:nvPr>
        </p:nvPicPr>
        <p:blipFill>
          <a:blip r:embed="rId5"/>
          <a:stretch>
            <a:fillRect/>
          </a:stretch>
        </p:blipFill>
        <p:spPr>
          <a:xfrm>
            <a:off x="10445246" y="0"/>
            <a:ext cx="1748012" cy="1113777"/>
          </a:xfrm>
          <a:prstGeom prst="rect">
            <a:avLst/>
          </a:prstGeom>
        </p:spPr>
      </p:pic>
      <p:sp>
        <p:nvSpPr>
          <p:cNvPr id="6" name="矩形 5"/>
          <p:cNvSpPr/>
          <p:nvPr>
            <p:custDataLst>
              <p:tags r:id="rId6"/>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667" y="-318"/>
            <a:ext cx="12193129" cy="6858635"/>
          </a:xfrm>
          <a:prstGeom prst="rect">
            <a:avLst/>
          </a:prstGeom>
        </p:spPr>
      </p:pic>
      <p:pic>
        <p:nvPicPr>
          <p:cNvPr id="8" name="图片 7"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sp>
        <p:nvSpPr>
          <p:cNvPr id="6" name="矩形 5"/>
          <p:cNvSpPr/>
          <p:nvPr>
            <p:custDataLst>
              <p:tags r:id="rId6"/>
            </p:custDataLst>
          </p:nvPr>
        </p:nvSpPr>
        <p:spPr>
          <a:xfrm>
            <a:off x="635"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sp>
        <p:nvSpPr>
          <p:cNvPr id="8" name="矩形 7"/>
          <p:cNvSpPr/>
          <p:nvPr>
            <p:custDataLst>
              <p:tags r:id="rId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图片2"/>
          <p:cNvPicPr>
            <a:picLocks noChangeAspect="1"/>
          </p:cNvPicPr>
          <p:nvPr>
            <p:custDataLst>
              <p:tags r:id="rId5"/>
            </p:custDataLst>
          </p:nvPr>
        </p:nvPicPr>
        <p:blipFill>
          <a:blip r:embed="rId6"/>
          <a:stretch>
            <a:fillRect/>
          </a:stretch>
        </p:blipFill>
        <p:spPr>
          <a:xfrm>
            <a:off x="10445246" y="0"/>
            <a:ext cx="1748012" cy="1113777"/>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8" name="图片 7" descr="图片3"/>
          <p:cNvPicPr>
            <a:picLocks noChangeAspect="1"/>
          </p:cNvPicPr>
          <p:nvPr>
            <p:custDataLst>
              <p:tags r:id="rId4"/>
            </p:custDataLst>
          </p:nvPr>
        </p:nvPicPr>
        <p:blipFill>
          <a:blip r:embed="rId5"/>
          <a:stretch>
            <a:fillRect/>
          </a:stretch>
        </p:blipFill>
        <p:spPr>
          <a:xfrm>
            <a:off x="-673" y="6699250"/>
            <a:ext cx="12192000" cy="158750"/>
          </a:xfrm>
          <a:prstGeom prst="rect">
            <a:avLst/>
          </a:prstGeom>
        </p:spPr>
      </p:pic>
      <p:sp>
        <p:nvSpPr>
          <p:cNvPr id="6" name="矩形 5"/>
          <p:cNvSpPr/>
          <p:nvPr>
            <p:custDataLst>
              <p:tags r:id="rId6"/>
            </p:custDataLst>
          </p:nvPr>
        </p:nvSpPr>
        <p:spPr>
          <a:xfrm>
            <a:off x="127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1238" y="-318"/>
            <a:ext cx="12193129" cy="6858635"/>
          </a:xfrm>
          <a:prstGeom prst="rect">
            <a:avLst/>
          </a:prstGeom>
        </p:spPr>
      </p:pic>
      <p:pic>
        <p:nvPicPr>
          <p:cNvPr id="9" name="图片 8"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sp>
        <p:nvSpPr>
          <p:cNvPr id="6" name="矩形 5"/>
          <p:cNvSpPr/>
          <p:nvPr>
            <p:custDataLst>
              <p:tags r:id="rId6"/>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8" name="图片 7" descr="图片2"/>
          <p:cNvPicPr>
            <a:picLocks noChangeAspect="1"/>
          </p:cNvPicPr>
          <p:nvPr>
            <p:custDataLst>
              <p:tags r:id="rId7"/>
            </p:custDataLst>
          </p:nvPr>
        </p:nvPicPr>
        <p:blipFill>
          <a:blip r:embed="rId8"/>
          <a:stretch>
            <a:fillRect/>
          </a:stretch>
        </p:blipFill>
        <p:spPr>
          <a:xfrm>
            <a:off x="10445246" y="0"/>
            <a:ext cx="1748012" cy="1113777"/>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章节页背景"/>
          <p:cNvPicPr>
            <a:picLocks noChangeAspect="1"/>
          </p:cNvPicPr>
          <p:nvPr userDrawn="1">
            <p:custDataLst>
              <p:tags r:id="rId2"/>
            </p:custDataLst>
          </p:nvPr>
        </p:nvPicPr>
        <p:blipFill>
          <a:blip r:embed="rId3"/>
          <a:stretch>
            <a:fillRect/>
          </a:stretch>
        </p:blipFill>
        <p:spPr>
          <a:xfrm>
            <a:off x="794" y="1"/>
            <a:ext cx="12192000" cy="6857683"/>
          </a:xfrm>
          <a:prstGeom prst="rect">
            <a:avLst/>
          </a:prstGeom>
        </p:spPr>
      </p:pic>
      <p:pic>
        <p:nvPicPr>
          <p:cNvPr id="2" name="图片 1" descr="封面页装饰01"/>
          <p:cNvPicPr>
            <a:picLocks noChangeAspect="1"/>
          </p:cNvPicPr>
          <p:nvPr userDrawn="1">
            <p:custDataLst>
              <p:tags r:id="rId4"/>
            </p:custDataLst>
          </p:nvPr>
        </p:nvPicPr>
        <p:blipFill>
          <a:blip r:embed="rId5"/>
          <a:stretch>
            <a:fillRect/>
          </a:stretch>
        </p:blipFill>
        <p:spPr>
          <a:xfrm>
            <a:off x="0" y="0"/>
            <a:ext cx="3060118" cy="3340735"/>
          </a:xfrm>
          <a:prstGeom prst="rect">
            <a:avLst/>
          </a:prstGeom>
        </p:spPr>
      </p:pic>
      <p:pic>
        <p:nvPicPr>
          <p:cNvPr id="5" name="图片 4" descr="封面页装饰04"/>
          <p:cNvPicPr>
            <a:picLocks noChangeAspect="1"/>
          </p:cNvPicPr>
          <p:nvPr userDrawn="1">
            <p:custDataLst>
              <p:tags r:id="rId6"/>
            </p:custDataLst>
          </p:nvPr>
        </p:nvPicPr>
        <p:blipFill>
          <a:blip r:embed="rId7"/>
          <a:stretch>
            <a:fillRect/>
          </a:stretch>
        </p:blipFill>
        <p:spPr>
          <a:xfrm>
            <a:off x="9074350" y="4038731"/>
            <a:ext cx="3118919" cy="2819269"/>
          </a:xfrm>
          <a:prstGeom prst="rect">
            <a:avLst/>
          </a:prstGeom>
        </p:spPr>
      </p:pic>
      <p:pic>
        <p:nvPicPr>
          <p:cNvPr id="9" name="图片 8" descr="封面页装饰02"/>
          <p:cNvPicPr>
            <a:picLocks noChangeAspect="1"/>
          </p:cNvPicPr>
          <p:nvPr userDrawn="1">
            <p:custDataLst>
              <p:tags r:id="rId8"/>
            </p:custDataLst>
          </p:nvPr>
        </p:nvPicPr>
        <p:blipFill>
          <a:blip r:embed="rId9"/>
          <a:stretch>
            <a:fillRect/>
          </a:stretch>
        </p:blipFill>
        <p:spPr>
          <a:xfrm>
            <a:off x="10640565" y="0"/>
            <a:ext cx="1552700" cy="2216150"/>
          </a:xfrm>
          <a:prstGeom prst="rect">
            <a:avLst/>
          </a:prstGeom>
        </p:spPr>
      </p:pic>
      <p:sp>
        <p:nvSpPr>
          <p:cNvPr id="17" name="页脚占位符 16"/>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cxnSp>
        <p:nvCxnSpPr>
          <p:cNvPr id="30" name="直接连接符 29"/>
          <p:cNvCxnSpPr/>
          <p:nvPr userDrawn="1">
            <p:custDataLst>
              <p:tags r:id="rId12"/>
            </p:custDataLst>
          </p:nvPr>
        </p:nvCxnSpPr>
        <p:spPr>
          <a:xfrm flipH="1">
            <a:off x="8037830" y="2690187"/>
            <a:ext cx="206375" cy="0"/>
          </a:xfrm>
          <a:prstGeom prst="line">
            <a:avLst/>
          </a:prstGeom>
          <a:ln w="15875" cmpd="sng">
            <a:solidFill>
              <a:schemeClr val="dk1">
                <a:lumMod val="85000"/>
                <a:lumOff val="1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custDataLst>
              <p:tags r:id="rId13"/>
            </p:custDataLst>
          </p:nvPr>
        </p:nvCxnSpPr>
        <p:spPr>
          <a:xfrm flipH="1">
            <a:off x="3931285" y="2690187"/>
            <a:ext cx="194310" cy="0"/>
          </a:xfrm>
          <a:prstGeom prst="line">
            <a:avLst/>
          </a:prstGeom>
          <a:ln w="15875" cmpd="sng">
            <a:solidFill>
              <a:schemeClr val="dk1">
                <a:lumMod val="85000"/>
                <a:lumOff val="15000"/>
              </a:schemeClr>
            </a:solidFill>
            <a:prstDash val="solid"/>
          </a:ln>
        </p:spPr>
        <p:style>
          <a:lnRef idx="1">
            <a:schemeClr val="accent1"/>
          </a:lnRef>
          <a:fillRef idx="0">
            <a:schemeClr val="accent1"/>
          </a:fillRef>
          <a:effectRef idx="0">
            <a:schemeClr val="accent1"/>
          </a:effectRef>
          <a:fontRef idx="minor">
            <a:schemeClr val="tx1"/>
          </a:fontRef>
        </p:style>
      </p:cxnSp>
      <p:sp>
        <p:nvSpPr>
          <p:cNvPr id="6" name="标题 1"/>
          <p:cNvSpPr/>
          <p:nvPr>
            <p:ph type="ctrTitle" idx="3" hasCustomPrompt="1"/>
            <p:custDataLst>
              <p:tags r:id="rId14"/>
            </p:custDataLst>
          </p:nvPr>
        </p:nvSpPr>
        <p:spPr>
          <a:xfrm>
            <a:off x="1125855" y="2922288"/>
            <a:ext cx="9940290" cy="943610"/>
          </a:xfrm>
          <a:noFill/>
          <a:ln>
            <a:noFill/>
          </a:ln>
        </p:spPr>
        <p:txBody>
          <a:bodyPr vert="horz" wrap="square" lIns="101600" tIns="38100" rIns="63500" bIns="38100" rtlCol="0" anchor="ctr"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1" i="0" u="none" strike="noStrike" kern="1200" cap="none" spc="30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7" name="副标题 2"/>
          <p:cNvSpPr/>
          <p:nvPr>
            <p:ph type="subTitle" idx="4" hasCustomPrompt="1"/>
            <p:custDataLst>
              <p:tags r:id="rId15"/>
            </p:custDataLst>
          </p:nvPr>
        </p:nvSpPr>
        <p:spPr>
          <a:xfrm>
            <a:off x="4125595" y="2459355"/>
            <a:ext cx="3912235" cy="448963"/>
          </a:xfrm>
          <a:noFill/>
          <a:ln>
            <a:noFill/>
          </a:ln>
        </p:spPr>
        <p:txBody>
          <a:bodyPr vert="horz" wrap="square" lIns="101600" tIns="38100" rIns="76200" bIns="38100" rtlCol="0" anchor="ctr" anchorCtr="0">
            <a:normAutofit/>
          </a:bodyPr>
          <a:lstStyle>
            <a:lvl1pPr marL="0" marR="0" indent="-228600" algn="dist" defTabSz="914400" rtl="0" eaLnBrk="1" fontAlgn="auto" latinLnBrk="0" hangingPunct="1">
              <a:lnSpc>
                <a:spcPct val="100000"/>
              </a:lnSpc>
              <a:spcBef>
                <a:spcPts val="0"/>
              </a:spcBef>
              <a:spcAft>
                <a:spcPts val="1000"/>
              </a:spcAft>
              <a:buClrTx/>
              <a:buSzTx/>
              <a:buFontTx/>
              <a:buNone/>
              <a:defRPr kumimoji="0" lang="zh-CN" altLang="en-US" sz="2200" b="0" i="0" u="none" strike="noStrike" kern="1200" cap="none" spc="20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5" hasCustomPrompt="1"/>
            <p:custDataLst>
              <p:tags r:id="rId16"/>
            </p:custDataLst>
          </p:nvPr>
        </p:nvSpPr>
        <p:spPr>
          <a:xfrm>
            <a:off x="2651125" y="3809383"/>
            <a:ext cx="7239635" cy="310871"/>
          </a:xfrm>
          <a:noFill/>
          <a:ln>
            <a:noFill/>
          </a:ln>
        </p:spPr>
        <p:txBody>
          <a:bodyPr vert="horz" wrap="square" lIns="101600" tIns="0" rIns="82550" bIns="0" rtlCol="0">
            <a:normAutofit/>
          </a:bodyPr>
          <a:lstStyle>
            <a:lvl1pPr marL="0" marR="0" indent="-228600" algn="ctr" defTabSz="914400" rtl="0" eaLnBrk="1" fontAlgn="auto" latinLnBrk="0" hangingPunct="1">
              <a:lnSpc>
                <a:spcPct val="140000"/>
              </a:lnSpc>
              <a:spcBef>
                <a:spcPts val="0"/>
              </a:spcBef>
              <a:spcAft>
                <a:spcPts val="1000"/>
              </a:spcAft>
              <a:buClrTx/>
              <a:buSzTx/>
              <a:buFontTx/>
              <a:buNone/>
              <a:defRPr kumimoji="0" lang="zh-CN" altLang="en-US" sz="1400" b="0" i="0" u="none" strike="noStrike" kern="1200" cap="none" spc="1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pic>
        <p:nvPicPr>
          <p:cNvPr id="10" name="图片 9" descr="封面页装饰02"/>
          <p:cNvPicPr>
            <a:picLocks noChangeAspect="1"/>
          </p:cNvPicPr>
          <p:nvPr userDrawn="1">
            <p:custDataLst>
              <p:tags r:id="rId17"/>
            </p:custDataLst>
          </p:nvPr>
        </p:nvPicPr>
        <p:blipFill>
          <a:blip r:embed="rId9"/>
          <a:stretch>
            <a:fillRect/>
          </a:stretch>
        </p:blipFill>
        <p:spPr>
          <a:xfrm rot="10800000">
            <a:off x="635" y="4951095"/>
            <a:ext cx="2036445" cy="1906905"/>
          </a:xfrm>
          <a:prstGeom prst="rect">
            <a:avLst/>
          </a:prstGeom>
        </p:spPr>
      </p:pic>
      <p:pic>
        <p:nvPicPr>
          <p:cNvPr id="11" name="图片 10" descr="图片9"/>
          <p:cNvPicPr>
            <a:picLocks noChangeAspect="1"/>
          </p:cNvPicPr>
          <p:nvPr userDrawn="1">
            <p:custDataLst>
              <p:tags r:id="rId18"/>
            </p:custDataLst>
          </p:nvPr>
        </p:nvPicPr>
        <p:blipFill>
          <a:blip r:embed="rId19"/>
          <a:stretch>
            <a:fillRect/>
          </a:stretch>
        </p:blipFill>
        <p:spPr>
          <a:xfrm>
            <a:off x="0" y="3517485"/>
            <a:ext cx="5019676" cy="3340514"/>
          </a:xfrm>
          <a:prstGeom prst="rect">
            <a:avLst/>
          </a:prstGeom>
        </p:spPr>
      </p:pic>
      <p:pic>
        <p:nvPicPr>
          <p:cNvPr id="12" name="图片 11" descr="图片8"/>
          <p:cNvPicPr>
            <a:picLocks noChangeAspect="1"/>
          </p:cNvPicPr>
          <p:nvPr userDrawn="1">
            <p:custDataLst>
              <p:tags r:id="rId20"/>
            </p:custDataLst>
          </p:nvPr>
        </p:nvPicPr>
        <p:blipFill>
          <a:blip r:embed="rId21"/>
          <a:stretch>
            <a:fillRect/>
          </a:stretch>
        </p:blipFill>
        <p:spPr>
          <a:xfrm>
            <a:off x="8772012" y="0"/>
            <a:ext cx="3419988" cy="3049268"/>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7" name="图片 6"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章节页装饰2"/>
          <p:cNvPicPr>
            <a:picLocks noChangeAspect="1"/>
          </p:cNvPicPr>
          <p:nvPr>
            <p:custDataLst>
              <p:tags r:id="rId2"/>
            </p:custDataLst>
          </p:nvPr>
        </p:nvPicPr>
        <p:blipFill>
          <a:blip r:embed="rId3"/>
          <a:stretch>
            <a:fillRect/>
          </a:stretch>
        </p:blipFill>
        <p:spPr>
          <a:xfrm>
            <a:off x="0" y="3538220"/>
            <a:ext cx="3651250" cy="3319780"/>
          </a:xfrm>
          <a:prstGeom prst="rect">
            <a:avLst/>
          </a:prstGeom>
        </p:spPr>
      </p:pic>
      <p:pic>
        <p:nvPicPr>
          <p:cNvPr id="2" name="图片 1" descr="章节页装饰"/>
          <p:cNvPicPr>
            <a:picLocks noChangeAspect="1"/>
          </p:cNvPicPr>
          <p:nvPr>
            <p:custDataLst>
              <p:tags r:id="rId4"/>
            </p:custDataLst>
          </p:nvPr>
        </p:nvPicPr>
        <p:blipFill>
          <a:blip r:embed="rId5"/>
          <a:stretch>
            <a:fillRect/>
          </a:stretch>
        </p:blipFill>
        <p:spPr>
          <a:xfrm>
            <a:off x="5018405" y="0"/>
            <a:ext cx="7173582" cy="4015936"/>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2" hasCustomPrompt="1"/>
            <p:custDataLst>
              <p:tags r:id="rId9"/>
            </p:custDataLst>
          </p:nvPr>
        </p:nvSpPr>
        <p:spPr>
          <a:xfrm>
            <a:off x="2881261" y="3388423"/>
            <a:ext cx="6430113" cy="833755"/>
          </a:xfrm>
        </p:spPr>
        <p:txBody>
          <a:bodyPr vert="horz" wrap="square" lIns="101600" tIns="0" rIns="76200" bIns="0" rtlCol="0" anchor="t" anchorCtr="0">
            <a:normAutofit/>
          </a:bodyPr>
          <a:lstStyle>
            <a:lvl1pPr marL="0" marR="0" algn="ctr" defTabSz="914400" rtl="0" eaLnBrk="1" fontAlgn="auto" latinLnBrk="0" hangingPunct="0">
              <a:lnSpc>
                <a:spcPct val="110000"/>
              </a:lnSpc>
              <a:spcBef>
                <a:spcPts val="0"/>
              </a:spcBef>
              <a:spcAft>
                <a:spcPts val="0"/>
              </a:spcAft>
              <a:buClrTx/>
              <a:buSzTx/>
              <a:buFontTx/>
              <a:buNone/>
              <a:defRPr kumimoji="0" lang="zh-CN" altLang="en-US" sz="4800" b="0" i="0" u="none" strike="noStrike" kern="0" cap="none" spc="200" normalizeH="0" baseline="0" noProof="1" dirty="0">
                <a:ln>
                  <a:noFill/>
                </a:ln>
                <a:solidFill>
                  <a:schemeClr val="dk1">
                    <a:lumMod val="85000"/>
                    <a:lumOff val="15000"/>
                  </a:schemeClr>
                </a:solidFill>
                <a:effectLst/>
                <a:uFillTx/>
                <a:latin typeface="Arial" panose="020B0604020202090204" pitchFamily="34" charset="0"/>
                <a:ea typeface="汉仪大黑简" panose="02010600000101010101" charset="-122"/>
                <a:cs typeface="+mj-cs"/>
              </a:defRPr>
            </a:lvl1pPr>
          </a:lstStyle>
          <a:p>
            <a:pPr lvl="0"/>
            <a:r>
              <a:rPr>
                <a:sym typeface="+mn-ea"/>
              </a:rPr>
              <a:t>编辑标题</a:t>
            </a:r>
            <a:endParaRPr>
              <a:sym typeface="+mn-ea"/>
            </a:endParaRPr>
          </a:p>
        </p:txBody>
      </p:sp>
      <p:sp>
        <p:nvSpPr>
          <p:cNvPr id="9" name="副标题 3"/>
          <p:cNvSpPr/>
          <p:nvPr>
            <p:ph type="subTitle" idx="3" hasCustomPrompt="1"/>
            <p:custDataLst>
              <p:tags r:id="rId10"/>
            </p:custDataLst>
          </p:nvPr>
        </p:nvSpPr>
        <p:spPr>
          <a:xfrm>
            <a:off x="2881261" y="4263453"/>
            <a:ext cx="6429478" cy="451742"/>
          </a:xfrm>
        </p:spPr>
        <p:txBody>
          <a:bodyPr vert="horz" wrap="square" lIns="101600" tIns="0" rIns="82550" bIns="0" rtlCol="0" anchor="t" anchorCtr="0">
            <a:normAutofit/>
          </a:bodyPr>
          <a:lstStyle>
            <a:lvl1pPr marL="0" marR="0" indent="-228600" algn="ctr" defTabSz="914400" rtl="0" eaLnBrk="1" fontAlgn="auto" latinLnBrk="0" hangingPunct="0">
              <a:lnSpc>
                <a:spcPct val="110000"/>
              </a:lnSpc>
              <a:spcBef>
                <a:spcPts val="0"/>
              </a:spcBef>
              <a:spcAft>
                <a:spcPts val="0"/>
              </a:spcAft>
              <a:buClrTx/>
              <a:buSzTx/>
              <a:buFontTx/>
              <a:buNone/>
              <a:defRPr kumimoji="0" lang="zh-CN" altLang="en-US" sz="1600" b="0" i="0" u="none" strike="noStrike" kern="0" cap="none" spc="200" normalizeH="0" baseline="0" noProof="1" dirty="0">
                <a:ln>
                  <a:noFill/>
                </a:ln>
                <a:solidFill>
                  <a:schemeClr val="dk1">
                    <a:lumMod val="85000"/>
                    <a:lumOff val="15000"/>
                  </a:schemeClr>
                </a:solidFill>
                <a:effectLst/>
                <a:uFillTx/>
                <a:latin typeface="Arial" panose="020B0604020202090204" pitchFamily="34" charset="0"/>
                <a:ea typeface="汉仪中黑 简" panose="00020600040101010101"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0" name="文本占位符 4"/>
          <p:cNvSpPr/>
          <p:nvPr>
            <p:ph type="body" idx="4" hasCustomPrompt="1"/>
            <p:custDataLst>
              <p:tags r:id="rId11"/>
            </p:custDataLst>
          </p:nvPr>
        </p:nvSpPr>
        <p:spPr>
          <a:xfrm>
            <a:off x="2880626" y="5149535"/>
            <a:ext cx="6430748" cy="611808"/>
          </a:xfrm>
        </p:spPr>
        <p:txBody>
          <a:bodyPr vert="horz" wrap="square" lIns="101600" tIns="0" rIns="82550" bIns="0" rtlCol="0" anchor="t" anchorCtr="0">
            <a:normAutofit/>
          </a:bodyPr>
          <a:lstStyle>
            <a:lvl1pPr marL="0" marR="0" indent="-228600" algn="ctr" defTabSz="914400" rtl="0" eaLnBrk="1" fontAlgn="auto" latinLnBrk="0" hangingPunct="0">
              <a:lnSpc>
                <a:spcPct val="125000"/>
              </a:lnSpc>
              <a:spcBef>
                <a:spcPts val="0"/>
              </a:spcBef>
              <a:spcAft>
                <a:spcPts val="0"/>
              </a:spcAft>
              <a:buClrTx/>
              <a:buSzTx/>
              <a:buFontTx/>
              <a:buNone/>
              <a:defRPr kumimoji="0" lang="zh-CN" altLang="en-US" sz="1600" b="0" i="0" u="none" strike="noStrike" kern="0" cap="none" spc="200" normalizeH="0" baseline="0" noProof="1" dirty="0" err="1">
                <a:ln>
                  <a:noFill/>
                </a:ln>
                <a:solidFill>
                  <a:schemeClr val="dk1">
                    <a:lumMod val="85000"/>
                    <a:lumOff val="15000"/>
                  </a:schemeClr>
                </a:solidFill>
                <a:effectLst/>
                <a:uFillTx/>
                <a:latin typeface="Arial" panose="020B0604020202090204" pitchFamily="34" charset="0"/>
                <a:ea typeface="汉仪中黑 简" panose="00020600040101010101" charset="-122"/>
                <a:cs typeface="等线" panose="0201060003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9" name="图片 8"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8" name="图片 7"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汉仪中黑 简" panose="00020600040101010101" charset="-122"/>
              </a:defRPr>
            </a:lvl1pPr>
            <a:lvl2pPr eaLnBrk="1" fontAlgn="auto" latinLnBrk="0" hangingPunct="1">
              <a:defRPr sz="1600">
                <a:solidFill>
                  <a:schemeClr val="tx1"/>
                </a:solidFill>
                <a:latin typeface="Arial" panose="020B0604020202090204" pitchFamily="34" charset="0"/>
                <a:ea typeface="汉仪中黑 简" panose="00020600040101010101" charset="-122"/>
              </a:defRPr>
            </a:lvl2pPr>
            <a:lvl3pPr eaLnBrk="1" fontAlgn="auto" latinLnBrk="0" hangingPunct="1">
              <a:defRPr sz="1600">
                <a:solidFill>
                  <a:schemeClr val="tx1"/>
                </a:solidFill>
                <a:latin typeface="Arial" panose="020B0604020202090204" pitchFamily="34" charset="0"/>
                <a:ea typeface="汉仪中黑 简" panose="00020600040101010101" charset="-122"/>
              </a:defRPr>
            </a:lvl3pPr>
            <a:lvl4pPr eaLnBrk="1" fontAlgn="auto" latinLnBrk="0" hangingPunct="1">
              <a:defRPr sz="1600">
                <a:solidFill>
                  <a:schemeClr val="tx1"/>
                </a:solidFill>
                <a:latin typeface="Arial" panose="020B0604020202090204" pitchFamily="34" charset="0"/>
                <a:ea typeface="汉仪中黑 简" panose="00020600040101010101" charset="-122"/>
              </a:defRPr>
            </a:lvl4pPr>
            <a:lvl5pPr eaLnBrk="1" fontAlgn="auto" latinLnBrk="0" hangingPunct="1">
              <a:defRPr sz="160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3" name="图片 12"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12" name="图片 11"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10" name="图片 9"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章节页背景"/>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6" name="图片 5" descr="目录页装饰2"/>
          <p:cNvPicPr>
            <a:picLocks noChangeAspect="1"/>
          </p:cNvPicPr>
          <p:nvPr>
            <p:custDataLst>
              <p:tags r:id="rId4"/>
            </p:custDataLst>
          </p:nvPr>
        </p:nvPicPr>
        <p:blipFill>
          <a:blip r:embed="rId5"/>
          <a:stretch>
            <a:fillRect/>
          </a:stretch>
        </p:blipFill>
        <p:spPr>
          <a:xfrm>
            <a:off x="0" y="3517485"/>
            <a:ext cx="5019676" cy="3340514"/>
          </a:xfrm>
          <a:prstGeom prst="rect">
            <a:avLst/>
          </a:prstGeom>
        </p:spPr>
      </p:pic>
      <p:pic>
        <p:nvPicPr>
          <p:cNvPr id="7" name="图片 6" descr="目录页装饰1"/>
          <p:cNvPicPr>
            <a:picLocks noChangeAspect="1"/>
          </p:cNvPicPr>
          <p:nvPr>
            <p:custDataLst>
              <p:tags r:id="rId6"/>
            </p:custDataLst>
          </p:nvPr>
        </p:nvPicPr>
        <p:blipFill>
          <a:blip r:embed="rId7"/>
          <a:stretch>
            <a:fillRect/>
          </a:stretch>
        </p:blipFill>
        <p:spPr>
          <a:xfrm>
            <a:off x="8768460" y="0"/>
            <a:ext cx="3423540" cy="3048635"/>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9" name="图片 8"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8" name="图片 7"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7" name="图片 6"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汉仪中黑 简" panose="00020600040101010101" charset="-122"/>
              </a:defRPr>
            </a:lvl1pPr>
            <a:lvl2pPr indent="0" eaLnBrk="1" fontAlgn="auto" latinLnBrk="0" hangingPunct="1">
              <a:defRPr>
                <a:solidFill>
                  <a:schemeClr val="tx1"/>
                </a:solidFill>
                <a:latin typeface="Arial" panose="020B0604020202090204" pitchFamily="34" charset="0"/>
                <a:ea typeface="汉仪中黑 简" panose="00020600040101010101" charset="-122"/>
              </a:defRPr>
            </a:lvl2pPr>
            <a:lvl3pPr indent="0" eaLnBrk="1" fontAlgn="auto" latinLnBrk="0" hangingPunct="1">
              <a:defRPr>
                <a:solidFill>
                  <a:schemeClr val="tx1"/>
                </a:solidFill>
                <a:latin typeface="Arial" panose="020B0604020202090204" pitchFamily="34" charset="0"/>
                <a:ea typeface="汉仪中黑 简" panose="00020600040101010101" charset="-122"/>
              </a:defRPr>
            </a:lvl3pPr>
            <a:lvl4pPr indent="0" eaLnBrk="1" fontAlgn="auto" latinLnBrk="0" hangingPunct="1">
              <a:defRPr>
                <a:solidFill>
                  <a:schemeClr val="tx1"/>
                </a:solidFill>
                <a:latin typeface="Arial" panose="020B0604020202090204" pitchFamily="34" charset="0"/>
                <a:ea typeface="汉仪中黑 简" panose="00020600040101010101" charset="-122"/>
              </a:defRPr>
            </a:lvl4pPr>
            <a:lvl5pPr indent="0" eaLnBrk="1" fontAlgn="auto" latinLnBrk="0" hangingPunct="1">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90204" pitchFamily="34" charset="0"/>
                <a:ea typeface="汉仪中黑 简" panose="00020600040101010101" charset="-122"/>
              </a:defRPr>
            </a:lvl1pPr>
            <a:lvl2pPr>
              <a:defRPr>
                <a:solidFill>
                  <a:schemeClr val="tx1"/>
                </a:solidFill>
                <a:latin typeface="Arial" panose="020B0604020202090204" pitchFamily="34" charset="0"/>
                <a:ea typeface="汉仪中黑 简" panose="00020600040101010101" charset="-122"/>
              </a:defRPr>
            </a:lvl2pPr>
            <a:lvl3pPr>
              <a:defRPr>
                <a:solidFill>
                  <a:schemeClr val="tx1"/>
                </a:solidFill>
                <a:latin typeface="Arial" panose="020B0604020202090204" pitchFamily="34" charset="0"/>
                <a:ea typeface="汉仪中黑 简" panose="00020600040101010101" charset="-122"/>
              </a:defRPr>
            </a:lvl3pPr>
            <a:lvl4pPr>
              <a:defRPr>
                <a:solidFill>
                  <a:schemeClr val="tx1"/>
                </a:solidFill>
                <a:latin typeface="Arial" panose="020B0604020202090204" pitchFamily="34" charset="0"/>
                <a:ea typeface="汉仪中黑 简" panose="00020600040101010101" charset="-122"/>
              </a:defRPr>
            </a:lvl4pPr>
            <a:lvl5pPr>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descr="章节页背景"/>
          <p:cNvPicPr>
            <a:picLocks noChangeAspect="1"/>
          </p:cNvPicPr>
          <p:nvPr>
            <p:custDataLst>
              <p:tags r:id="rId2"/>
            </p:custDataLst>
          </p:nvPr>
        </p:nvPicPr>
        <p:blipFill>
          <a:blip r:embed="rId3"/>
          <a:stretch>
            <a:fillRect/>
          </a:stretch>
        </p:blipFill>
        <p:spPr>
          <a:xfrm>
            <a:off x="0" y="-952"/>
            <a:ext cx="12192000" cy="6857683"/>
          </a:xfrm>
          <a:prstGeom prst="rect">
            <a:avLst/>
          </a:prstGeom>
        </p:spPr>
      </p:pic>
      <p:pic>
        <p:nvPicPr>
          <p:cNvPr id="6" name="图片 5" descr="结束页装饰3"/>
          <p:cNvPicPr>
            <a:picLocks noChangeAspect="1"/>
          </p:cNvPicPr>
          <p:nvPr>
            <p:custDataLst>
              <p:tags r:id="rId4"/>
            </p:custDataLst>
          </p:nvPr>
        </p:nvPicPr>
        <p:blipFill>
          <a:blip r:embed="rId5"/>
          <a:stretch>
            <a:fillRect/>
          </a:stretch>
        </p:blipFill>
        <p:spPr>
          <a:xfrm>
            <a:off x="0" y="4725333"/>
            <a:ext cx="1727200" cy="2132032"/>
          </a:xfrm>
          <a:prstGeom prst="rect">
            <a:avLst/>
          </a:prstGeom>
        </p:spPr>
      </p:pic>
      <p:pic>
        <p:nvPicPr>
          <p:cNvPr id="8" name="图片 7" descr="结束页装饰"/>
          <p:cNvPicPr>
            <a:picLocks noChangeAspect="1"/>
          </p:cNvPicPr>
          <p:nvPr>
            <p:custDataLst>
              <p:tags r:id="rId6"/>
            </p:custDataLst>
          </p:nvPr>
        </p:nvPicPr>
        <p:blipFill>
          <a:blip r:embed="rId7"/>
          <a:stretch>
            <a:fillRect/>
          </a:stretch>
        </p:blipFill>
        <p:spPr>
          <a:xfrm>
            <a:off x="8716034" y="0"/>
            <a:ext cx="3475966" cy="1772285"/>
          </a:xfrm>
          <a:prstGeom prst="rect">
            <a:avLst/>
          </a:prstGeom>
        </p:spPr>
      </p:pic>
      <p:pic>
        <p:nvPicPr>
          <p:cNvPr id="10" name="图片 9" descr="结束页装饰2"/>
          <p:cNvPicPr>
            <a:picLocks noChangeAspect="1"/>
          </p:cNvPicPr>
          <p:nvPr>
            <p:custDataLst>
              <p:tags r:id="rId8"/>
            </p:custDataLst>
          </p:nvPr>
        </p:nvPicPr>
        <p:blipFill>
          <a:blip r:embed="rId9"/>
          <a:stretch>
            <a:fillRect/>
          </a:stretch>
        </p:blipFill>
        <p:spPr>
          <a:xfrm>
            <a:off x="7991476" y="2562225"/>
            <a:ext cx="4200511" cy="4295775"/>
          </a:xfrm>
          <a:prstGeom prst="rect">
            <a:avLst/>
          </a:prstGeom>
        </p:spPr>
      </p:pic>
      <p:pic>
        <p:nvPicPr>
          <p:cNvPr id="11" name="图片 10" descr="结束页装饰4"/>
          <p:cNvPicPr>
            <a:picLocks noChangeAspect="1"/>
          </p:cNvPicPr>
          <p:nvPr>
            <p:custDataLst>
              <p:tags r:id="rId10"/>
            </p:custDataLst>
          </p:nvPr>
        </p:nvPicPr>
        <p:blipFill>
          <a:blip r:embed="rId11"/>
          <a:stretch>
            <a:fillRect/>
          </a:stretch>
        </p:blipFill>
        <p:spPr>
          <a:xfrm>
            <a:off x="0" y="0"/>
            <a:ext cx="4752327" cy="2155184"/>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28" name="矩形 27"/>
          <p:cNvSpPr/>
          <p:nvPr>
            <p:custDataLst>
              <p:tags r:id="rId15"/>
            </p:custDataLst>
          </p:nvPr>
        </p:nvSpPr>
        <p:spPr>
          <a:xfrm flipH="1">
            <a:off x="5696595" y="3195993"/>
            <a:ext cx="797539" cy="46990"/>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2000">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
        <p:nvSpPr>
          <p:cNvPr id="7" name="标题 1"/>
          <p:cNvSpPr/>
          <p:nvPr>
            <p:ph type="title" idx="2" hasCustomPrompt="1"/>
            <p:custDataLst>
              <p:tags r:id="rId16"/>
            </p:custDataLst>
          </p:nvPr>
        </p:nvSpPr>
        <p:spPr>
          <a:xfrm flipH="1">
            <a:off x="1358900" y="750608"/>
            <a:ext cx="9474200" cy="2273300"/>
          </a:xfrm>
          <a:noFill/>
        </p:spPr>
        <p:txBody>
          <a:bodyPr vert="horz" wrap="square" lIns="101600" tIns="0" rIns="7620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8000" b="0" i="0" u="none" strike="noStrike" kern="1200" cap="none" spc="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副标题 2"/>
          <p:cNvSpPr/>
          <p:nvPr>
            <p:ph type="subTitle" idx="3" hasCustomPrompt="1"/>
            <p:custDataLst>
              <p:tags r:id="rId17"/>
            </p:custDataLst>
          </p:nvPr>
        </p:nvSpPr>
        <p:spPr>
          <a:xfrm flipH="1">
            <a:off x="2781935" y="3419513"/>
            <a:ext cx="6627495" cy="420198"/>
          </a:xfrm>
          <a:noFill/>
        </p:spPr>
        <p:txBody>
          <a:bodyPr vert="horz" wrap="square" lIns="101600" tIns="0" rIns="8255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500" b="0" i="0" u="none" strike="noStrike" kern="1200" cap="none" spc="10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2" name="文本占位符 3"/>
          <p:cNvSpPr/>
          <p:nvPr>
            <p:ph type="body" idx="4" hasCustomPrompt="1"/>
            <p:custDataLst>
              <p:tags r:id="rId18"/>
            </p:custDataLst>
          </p:nvPr>
        </p:nvSpPr>
        <p:spPr>
          <a:xfrm flipH="1">
            <a:off x="4213860" y="4498841"/>
            <a:ext cx="3764280" cy="596218"/>
          </a:xfrm>
          <a:noFill/>
        </p:spPr>
        <p:txBody>
          <a:bodyPr vert="horz" wrap="square" lIns="101600" tIns="0" rIns="8255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800" b="0" i="0" u="none" strike="noStrike" kern="1200" cap="none" spc="10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7" name="图片 6"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1"/>
          <p:cNvPicPr>
            <a:picLocks noChangeAspect="1"/>
          </p:cNvPicPr>
          <p:nvPr>
            <p:custDataLst>
              <p:tags r:id="rId4"/>
            </p:custDataLst>
          </p:nvPr>
        </p:nvPicPr>
        <p:blipFill>
          <a:blip r:embed="rId5"/>
          <a:stretch>
            <a:fillRect/>
          </a:stretch>
        </p:blipFill>
        <p:spPr>
          <a:xfrm>
            <a:off x="0" y="0"/>
            <a:ext cx="1419884" cy="1015520"/>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586154" y="0"/>
            <a:ext cx="1605846" cy="1012849"/>
          </a:xfrm>
          <a:prstGeom prst="rect">
            <a:avLst/>
          </a:prstGeom>
        </p:spPr>
      </p:pic>
      <p:pic>
        <p:nvPicPr>
          <p:cNvPr id="9" name="图片 8" descr="正文页装饰3"/>
          <p:cNvPicPr>
            <a:picLocks noChangeAspect="1"/>
          </p:cNvPicPr>
          <p:nvPr>
            <p:custDataLst>
              <p:tags r:id="rId8"/>
            </p:custDataLst>
          </p:nvPr>
        </p:nvPicPr>
        <p:blipFill>
          <a:blip r:embed="rId9"/>
          <a:stretch>
            <a:fillRect/>
          </a:stretch>
        </p:blipFill>
        <p:spPr>
          <a:xfrm>
            <a:off x="0" y="5632042"/>
            <a:ext cx="1367637" cy="1225958"/>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11" name="图片 10" descr="正文页装饰2"/>
          <p:cNvPicPr>
            <a:picLocks noChangeAspect="1"/>
          </p:cNvPicPr>
          <p:nvPr>
            <p:custDataLst>
              <p:tags r:id="rId4"/>
            </p:custDataLst>
          </p:nvPr>
        </p:nvPicPr>
        <p:blipFill>
          <a:blip r:embed="rId5"/>
          <a:stretch>
            <a:fillRect/>
          </a:stretch>
        </p:blipFill>
        <p:spPr>
          <a:xfrm>
            <a:off x="10393046" y="0"/>
            <a:ext cx="1798954" cy="1134647"/>
          </a:xfrm>
          <a:prstGeom prst="rect">
            <a:avLst/>
          </a:prstGeom>
        </p:spPr>
      </p:pic>
      <p:sp>
        <p:nvSpPr>
          <p:cNvPr id="6" name="矩形 5"/>
          <p:cNvSpPr/>
          <p:nvPr>
            <p:custDataLst>
              <p:tags r:id="rId6"/>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8" name="图片 7" descr="正文页装饰3"/>
          <p:cNvPicPr>
            <a:picLocks noChangeAspect="1"/>
          </p:cNvPicPr>
          <p:nvPr>
            <p:custDataLst>
              <p:tags r:id="rId5"/>
            </p:custDataLst>
          </p:nvPr>
        </p:nvPicPr>
        <p:blipFill>
          <a:blip r:embed="rId6"/>
          <a:stretch>
            <a:fillRect/>
          </a:stretch>
        </p:blipFill>
        <p:spPr>
          <a:xfrm>
            <a:off x="0" y="5245407"/>
            <a:ext cx="1798954" cy="161259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11" name="图片 10" descr="正文页装饰2"/>
          <p:cNvPicPr>
            <a:picLocks noChangeAspect="1"/>
          </p:cNvPicPr>
          <p:nvPr>
            <p:custDataLst>
              <p:tags r:id="rId4"/>
            </p:custDataLst>
          </p:nvPr>
        </p:nvPicPr>
        <p:blipFill>
          <a:blip r:embed="rId5"/>
          <a:stretch>
            <a:fillRect/>
          </a:stretch>
        </p:blipFill>
        <p:spPr>
          <a:xfrm>
            <a:off x="10681437" y="0"/>
            <a:ext cx="1510562" cy="952751"/>
          </a:xfrm>
          <a:prstGeom prst="rect">
            <a:avLst/>
          </a:prstGeom>
        </p:spPr>
      </p:pic>
      <p:sp>
        <p:nvSpPr>
          <p:cNvPr id="8" name="矩形 7"/>
          <p:cNvSpPr/>
          <p:nvPr>
            <p:custDataLst>
              <p:tags r:id="rId6"/>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8" name="图片 7" descr="正文页装饰3"/>
          <p:cNvPicPr>
            <a:picLocks noChangeAspect="1"/>
          </p:cNvPicPr>
          <p:nvPr>
            <p:custDataLst>
              <p:tags r:id="rId5"/>
            </p:custDataLst>
          </p:nvPr>
        </p:nvPicPr>
        <p:blipFill>
          <a:blip r:embed="rId6"/>
          <a:stretch>
            <a:fillRect/>
          </a:stretch>
        </p:blipFill>
        <p:spPr>
          <a:xfrm>
            <a:off x="0" y="5245407"/>
            <a:ext cx="1798954" cy="161259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3"/>
          <p:cNvPicPr>
            <a:picLocks noChangeAspect="1"/>
          </p:cNvPicPr>
          <p:nvPr>
            <p:custDataLst>
              <p:tags r:id="rId4"/>
            </p:custDataLst>
          </p:nvPr>
        </p:nvPicPr>
        <p:blipFill>
          <a:blip r:embed="rId5"/>
          <a:stretch>
            <a:fillRect/>
          </a:stretch>
        </p:blipFill>
        <p:spPr>
          <a:xfrm>
            <a:off x="0" y="5452117"/>
            <a:ext cx="1568355" cy="1405883"/>
          </a:xfrm>
          <a:prstGeom prst="rect">
            <a:avLst/>
          </a:prstGeom>
        </p:spPr>
      </p:pic>
      <p:pic>
        <p:nvPicPr>
          <p:cNvPr id="9" name="图片 8" descr="正文页装饰1"/>
          <p:cNvPicPr>
            <a:picLocks noChangeAspect="1"/>
          </p:cNvPicPr>
          <p:nvPr>
            <p:custDataLst>
              <p:tags r:id="rId6"/>
            </p:custDataLst>
          </p:nvPr>
        </p:nvPicPr>
        <p:blipFill>
          <a:blip r:embed="rId7"/>
          <a:stretch>
            <a:fillRect/>
          </a:stretch>
        </p:blipFill>
        <p:spPr>
          <a:xfrm>
            <a:off x="0" y="0"/>
            <a:ext cx="1367790" cy="978262"/>
          </a:xfrm>
          <a:prstGeom prst="rect">
            <a:avLst/>
          </a:prstGeom>
        </p:spPr>
      </p:pic>
      <p:pic>
        <p:nvPicPr>
          <p:cNvPr id="11" name="图片 10" descr="正文页装饰2"/>
          <p:cNvPicPr>
            <a:picLocks noChangeAspect="1"/>
          </p:cNvPicPr>
          <p:nvPr>
            <p:custDataLst>
              <p:tags r:id="rId8"/>
            </p:custDataLst>
          </p:nvPr>
        </p:nvPicPr>
        <p:blipFill>
          <a:blip r:embed="rId9"/>
          <a:stretch>
            <a:fillRect/>
          </a:stretch>
        </p:blipFill>
        <p:spPr>
          <a:xfrm>
            <a:off x="10393046" y="0"/>
            <a:ext cx="1798954" cy="1134647"/>
          </a:xfrm>
          <a:prstGeom prst="rect">
            <a:avLst/>
          </a:prstGeom>
        </p:spPr>
      </p:pic>
      <p:sp>
        <p:nvSpPr>
          <p:cNvPr id="6" name="矩形 5"/>
          <p:cNvSpPr/>
          <p:nvPr>
            <p:custDataLst>
              <p:tags r:id="rId10"/>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11"/>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2"/>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4"/>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5"/>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54.xml"/><Relationship Id="rId23" Type="http://schemas.openxmlformats.org/officeDocument/2006/relationships/tags" Target="../tags/tag153.xml"/><Relationship Id="rId22" Type="http://schemas.openxmlformats.org/officeDocument/2006/relationships/tags" Target="../tags/tag152.xml"/><Relationship Id="rId21" Type="http://schemas.openxmlformats.org/officeDocument/2006/relationships/tags" Target="../tags/tag151.xml"/><Relationship Id="rId20" Type="http://schemas.openxmlformats.org/officeDocument/2006/relationships/tags" Target="../tags/tag150.xml"/><Relationship Id="rId2" Type="http://schemas.openxmlformats.org/officeDocument/2006/relationships/slideLayout" Target="../slideLayouts/slideLayout13.xml"/><Relationship Id="rId19" Type="http://schemas.openxmlformats.org/officeDocument/2006/relationships/tags" Target="../tags/tag149.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329.xml"/><Relationship Id="rId23" Type="http://schemas.openxmlformats.org/officeDocument/2006/relationships/tags" Target="../tags/tag328.xml"/><Relationship Id="rId22" Type="http://schemas.openxmlformats.org/officeDocument/2006/relationships/tags" Target="../tags/tag327.xml"/><Relationship Id="rId21" Type="http://schemas.openxmlformats.org/officeDocument/2006/relationships/tags" Target="../tags/tag326.xml"/><Relationship Id="rId20" Type="http://schemas.openxmlformats.org/officeDocument/2006/relationships/tags" Target="../tags/tag325.xml"/><Relationship Id="rId2" Type="http://schemas.openxmlformats.org/officeDocument/2006/relationships/slideLayout" Target="../slideLayouts/slideLayout31.xml"/><Relationship Id="rId19" Type="http://schemas.openxmlformats.org/officeDocument/2006/relationships/tags" Target="../tags/tag324.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B340B-EAAA-40F1-857B-25A8766FF9F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4918EC-E13D-4C1D-B21C-58D58B63E620}" type="slidenum">
              <a:rPr lang="zh-CN" altLang="en-US" smtClean="0"/>
            </a:fld>
            <a:endParaRPr lang="zh-CN" altLang="en-US"/>
          </a:p>
        </p:txBody>
      </p:sp>
      <p:pic>
        <p:nvPicPr>
          <p:cNvPr id="7" name="图片 6" descr="图片包含 游戏机, 伞&#10;&#10;描述已自动生成"/>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rot="16200000">
            <a:off x="2666999" y="-2667001"/>
            <a:ext cx="6858001" cy="12192000"/>
          </a:xfrm>
          <a:prstGeom prst="rect">
            <a:avLst/>
          </a:prstGeom>
        </p:spPr>
      </p:pic>
      <p:sp>
        <p:nvSpPr>
          <p:cNvPr id="8" name="矩形 7"/>
          <p:cNvSpPr/>
          <p:nvPr userDrawn="1"/>
        </p:nvSpPr>
        <p:spPr>
          <a:xfrm>
            <a:off x="129988" y="174811"/>
            <a:ext cx="11900647" cy="6508377"/>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s>
</file>

<file path=ppt/slides/_rels/slide10.xml.rels><?xml version="1.0" encoding="UTF-8" standalone="yes"?>
<Relationships xmlns="http://schemas.openxmlformats.org/package/2006/relationships"><Relationship Id="rId9" Type="http://schemas.openxmlformats.org/officeDocument/2006/relationships/tags" Target="../tags/tag451.xml"/><Relationship Id="rId8" Type="http://schemas.openxmlformats.org/officeDocument/2006/relationships/image" Target="../media/image21.png"/><Relationship Id="rId7" Type="http://schemas.openxmlformats.org/officeDocument/2006/relationships/tags" Target="../tags/tag450.xml"/><Relationship Id="rId6" Type="http://schemas.openxmlformats.org/officeDocument/2006/relationships/image" Target="../media/image20.png"/><Relationship Id="rId5" Type="http://schemas.openxmlformats.org/officeDocument/2006/relationships/tags" Target="../tags/tag449.xml"/><Relationship Id="rId4" Type="http://schemas.openxmlformats.org/officeDocument/2006/relationships/image" Target="../media/image19.png"/><Relationship Id="rId3" Type="http://schemas.openxmlformats.org/officeDocument/2006/relationships/tags" Target="../tags/tag448.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455.xml"/><Relationship Id="rId12" Type="http://schemas.openxmlformats.org/officeDocument/2006/relationships/tags" Target="../tags/tag454.xml"/><Relationship Id="rId11" Type="http://schemas.openxmlformats.org/officeDocument/2006/relationships/tags" Target="../tags/tag453.xml"/><Relationship Id="rId10" Type="http://schemas.openxmlformats.org/officeDocument/2006/relationships/tags" Target="../tags/tag452.xml"/><Relationship Id="rId1" Type="http://schemas.openxmlformats.org/officeDocument/2006/relationships/tags" Target="../tags/tag447.xml"/></Relationships>
</file>

<file path=ppt/slides/_rels/slide11.xml.rels><?xml version="1.0" encoding="UTF-8" standalone="yes"?>
<Relationships xmlns="http://schemas.openxmlformats.org/package/2006/relationships"><Relationship Id="rId9" Type="http://schemas.openxmlformats.org/officeDocument/2006/relationships/tags" Target="../tags/tag460.xml"/><Relationship Id="rId8" Type="http://schemas.openxmlformats.org/officeDocument/2006/relationships/image" Target="../media/image21.png"/><Relationship Id="rId7" Type="http://schemas.openxmlformats.org/officeDocument/2006/relationships/tags" Target="../tags/tag459.xml"/><Relationship Id="rId6" Type="http://schemas.openxmlformats.org/officeDocument/2006/relationships/image" Target="../media/image20.png"/><Relationship Id="rId5" Type="http://schemas.openxmlformats.org/officeDocument/2006/relationships/tags" Target="../tags/tag458.xml"/><Relationship Id="rId4" Type="http://schemas.openxmlformats.org/officeDocument/2006/relationships/image" Target="../media/image19.png"/><Relationship Id="rId3" Type="http://schemas.openxmlformats.org/officeDocument/2006/relationships/tags" Target="../tags/tag457.xml"/><Relationship Id="rId21" Type="http://schemas.openxmlformats.org/officeDocument/2006/relationships/slideLayout" Target="../slideLayouts/slideLayout36.xml"/><Relationship Id="rId20" Type="http://schemas.openxmlformats.org/officeDocument/2006/relationships/tags" Target="../tags/tag469.xml"/><Relationship Id="rId2" Type="http://schemas.openxmlformats.org/officeDocument/2006/relationships/image" Target="../media/image15.png"/><Relationship Id="rId19" Type="http://schemas.openxmlformats.org/officeDocument/2006/relationships/tags" Target="../tags/tag468.xml"/><Relationship Id="rId18" Type="http://schemas.openxmlformats.org/officeDocument/2006/relationships/tags" Target="../tags/tag467.xml"/><Relationship Id="rId17" Type="http://schemas.openxmlformats.org/officeDocument/2006/relationships/image" Target="../media/image41.jpeg"/><Relationship Id="rId16" Type="http://schemas.openxmlformats.org/officeDocument/2006/relationships/tags" Target="../tags/tag466.xml"/><Relationship Id="rId15" Type="http://schemas.openxmlformats.org/officeDocument/2006/relationships/image" Target="../media/image40.jpeg"/><Relationship Id="rId14" Type="http://schemas.openxmlformats.org/officeDocument/2006/relationships/tags" Target="../tags/tag465.xml"/><Relationship Id="rId13" Type="http://schemas.openxmlformats.org/officeDocument/2006/relationships/tags" Target="../tags/tag464.xml"/><Relationship Id="rId12" Type="http://schemas.openxmlformats.org/officeDocument/2006/relationships/tags" Target="../tags/tag463.xml"/><Relationship Id="rId11" Type="http://schemas.openxmlformats.org/officeDocument/2006/relationships/tags" Target="../tags/tag462.xml"/><Relationship Id="rId10" Type="http://schemas.openxmlformats.org/officeDocument/2006/relationships/tags" Target="../tags/tag461.xml"/><Relationship Id="rId1" Type="http://schemas.openxmlformats.org/officeDocument/2006/relationships/tags" Target="../tags/tag456.xml"/></Relationships>
</file>

<file path=ppt/slides/_rels/slide12.xml.rels><?xml version="1.0" encoding="UTF-8" standalone="yes"?>
<Relationships xmlns="http://schemas.openxmlformats.org/package/2006/relationships"><Relationship Id="rId9" Type="http://schemas.openxmlformats.org/officeDocument/2006/relationships/tags" Target="../tags/tag474.xml"/><Relationship Id="rId8" Type="http://schemas.openxmlformats.org/officeDocument/2006/relationships/image" Target="../media/image21.png"/><Relationship Id="rId7" Type="http://schemas.openxmlformats.org/officeDocument/2006/relationships/tags" Target="../tags/tag473.xml"/><Relationship Id="rId6" Type="http://schemas.openxmlformats.org/officeDocument/2006/relationships/image" Target="../media/image20.png"/><Relationship Id="rId5" Type="http://schemas.openxmlformats.org/officeDocument/2006/relationships/tags" Target="../tags/tag472.xml"/><Relationship Id="rId4" Type="http://schemas.openxmlformats.org/officeDocument/2006/relationships/image" Target="../media/image19.png"/><Relationship Id="rId3" Type="http://schemas.openxmlformats.org/officeDocument/2006/relationships/tags" Target="../tags/tag471.xml"/><Relationship Id="rId25" Type="http://schemas.openxmlformats.org/officeDocument/2006/relationships/slideLayout" Target="../slideLayouts/slideLayout36.xml"/><Relationship Id="rId24" Type="http://schemas.openxmlformats.org/officeDocument/2006/relationships/tags" Target="../tags/tag484.xml"/><Relationship Id="rId23" Type="http://schemas.openxmlformats.org/officeDocument/2006/relationships/image" Target="../media/image46.jpeg"/><Relationship Id="rId22" Type="http://schemas.openxmlformats.org/officeDocument/2006/relationships/tags" Target="../tags/tag483.xml"/><Relationship Id="rId21" Type="http://schemas.openxmlformats.org/officeDocument/2006/relationships/image" Target="../media/image45.jpeg"/><Relationship Id="rId20" Type="http://schemas.openxmlformats.org/officeDocument/2006/relationships/tags" Target="../tags/tag482.xml"/><Relationship Id="rId2" Type="http://schemas.openxmlformats.org/officeDocument/2006/relationships/image" Target="../media/image15.png"/><Relationship Id="rId19" Type="http://schemas.openxmlformats.org/officeDocument/2006/relationships/image" Target="../media/image44.jpeg"/><Relationship Id="rId18" Type="http://schemas.openxmlformats.org/officeDocument/2006/relationships/tags" Target="../tags/tag481.xml"/><Relationship Id="rId17" Type="http://schemas.openxmlformats.org/officeDocument/2006/relationships/image" Target="../media/image43.jpeg"/><Relationship Id="rId16" Type="http://schemas.openxmlformats.org/officeDocument/2006/relationships/tags" Target="../tags/tag480.xml"/><Relationship Id="rId15" Type="http://schemas.openxmlformats.org/officeDocument/2006/relationships/image" Target="../media/image42.jpeg"/><Relationship Id="rId14" Type="http://schemas.openxmlformats.org/officeDocument/2006/relationships/tags" Target="../tags/tag479.xml"/><Relationship Id="rId13" Type="http://schemas.openxmlformats.org/officeDocument/2006/relationships/tags" Target="../tags/tag478.xml"/><Relationship Id="rId12" Type="http://schemas.openxmlformats.org/officeDocument/2006/relationships/tags" Target="../tags/tag477.xml"/><Relationship Id="rId11" Type="http://schemas.openxmlformats.org/officeDocument/2006/relationships/tags" Target="../tags/tag476.xml"/><Relationship Id="rId10" Type="http://schemas.openxmlformats.org/officeDocument/2006/relationships/tags" Target="../tags/tag475.xml"/><Relationship Id="rId1" Type="http://schemas.openxmlformats.org/officeDocument/2006/relationships/tags" Target="../tags/tag470.xml"/></Relationships>
</file>

<file path=ppt/slides/_rels/slide13.xml.rels><?xml version="1.0" encoding="UTF-8" standalone="yes"?>
<Relationships xmlns="http://schemas.openxmlformats.org/package/2006/relationships"><Relationship Id="rId9" Type="http://schemas.openxmlformats.org/officeDocument/2006/relationships/tags" Target="../tags/tag489.xml"/><Relationship Id="rId8" Type="http://schemas.openxmlformats.org/officeDocument/2006/relationships/image" Target="../media/image21.png"/><Relationship Id="rId7" Type="http://schemas.openxmlformats.org/officeDocument/2006/relationships/tags" Target="../tags/tag488.xml"/><Relationship Id="rId6" Type="http://schemas.openxmlformats.org/officeDocument/2006/relationships/image" Target="../media/image20.png"/><Relationship Id="rId5" Type="http://schemas.openxmlformats.org/officeDocument/2006/relationships/tags" Target="../tags/tag487.xml"/><Relationship Id="rId4" Type="http://schemas.openxmlformats.org/officeDocument/2006/relationships/image" Target="../media/image19.png"/><Relationship Id="rId3" Type="http://schemas.openxmlformats.org/officeDocument/2006/relationships/tags" Target="../tags/tag486.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494.xml"/><Relationship Id="rId14" Type="http://schemas.openxmlformats.org/officeDocument/2006/relationships/image" Target="../media/image47.jpeg"/><Relationship Id="rId13" Type="http://schemas.openxmlformats.org/officeDocument/2006/relationships/tags" Target="../tags/tag493.xml"/><Relationship Id="rId12" Type="http://schemas.openxmlformats.org/officeDocument/2006/relationships/tags" Target="../tags/tag492.xml"/><Relationship Id="rId11" Type="http://schemas.openxmlformats.org/officeDocument/2006/relationships/tags" Target="../tags/tag491.xml"/><Relationship Id="rId10" Type="http://schemas.openxmlformats.org/officeDocument/2006/relationships/tags" Target="../tags/tag490.xml"/><Relationship Id="rId1" Type="http://schemas.openxmlformats.org/officeDocument/2006/relationships/tags" Target="../tags/tag485.xml"/></Relationships>
</file>

<file path=ppt/slides/_rels/slide14.xml.rels><?xml version="1.0" encoding="UTF-8" standalone="yes"?>
<Relationships xmlns="http://schemas.openxmlformats.org/package/2006/relationships"><Relationship Id="rId9" Type="http://schemas.openxmlformats.org/officeDocument/2006/relationships/tags" Target="../tags/tag499.xml"/><Relationship Id="rId8" Type="http://schemas.openxmlformats.org/officeDocument/2006/relationships/image" Target="../media/image21.png"/><Relationship Id="rId7" Type="http://schemas.openxmlformats.org/officeDocument/2006/relationships/tags" Target="../tags/tag498.xml"/><Relationship Id="rId6" Type="http://schemas.openxmlformats.org/officeDocument/2006/relationships/image" Target="../media/image20.png"/><Relationship Id="rId5" Type="http://schemas.openxmlformats.org/officeDocument/2006/relationships/tags" Target="../tags/tag497.xml"/><Relationship Id="rId4" Type="http://schemas.openxmlformats.org/officeDocument/2006/relationships/image" Target="../media/image19.png"/><Relationship Id="rId3" Type="http://schemas.openxmlformats.org/officeDocument/2006/relationships/tags" Target="../tags/tag496.xml"/><Relationship Id="rId2" Type="http://schemas.openxmlformats.org/officeDocument/2006/relationships/image" Target="../media/image15.png"/><Relationship Id="rId19" Type="http://schemas.openxmlformats.org/officeDocument/2006/relationships/slideLayout" Target="../slideLayouts/slideLayout36.xml"/><Relationship Id="rId18" Type="http://schemas.openxmlformats.org/officeDocument/2006/relationships/tags" Target="../tags/tag506.xml"/><Relationship Id="rId17" Type="http://schemas.openxmlformats.org/officeDocument/2006/relationships/tags" Target="../tags/tag505.xml"/><Relationship Id="rId16" Type="http://schemas.openxmlformats.org/officeDocument/2006/relationships/image" Target="../media/image49.png"/><Relationship Id="rId15" Type="http://schemas.openxmlformats.org/officeDocument/2006/relationships/tags" Target="../tags/tag504.xml"/><Relationship Id="rId14" Type="http://schemas.openxmlformats.org/officeDocument/2006/relationships/image" Target="../media/image48.png"/><Relationship Id="rId13" Type="http://schemas.openxmlformats.org/officeDocument/2006/relationships/tags" Target="../tags/tag503.xml"/><Relationship Id="rId12" Type="http://schemas.openxmlformats.org/officeDocument/2006/relationships/tags" Target="../tags/tag502.xml"/><Relationship Id="rId11" Type="http://schemas.openxmlformats.org/officeDocument/2006/relationships/tags" Target="../tags/tag501.xml"/><Relationship Id="rId10" Type="http://schemas.openxmlformats.org/officeDocument/2006/relationships/tags" Target="../tags/tag500.xml"/><Relationship Id="rId1" Type="http://schemas.openxmlformats.org/officeDocument/2006/relationships/tags" Target="../tags/tag495.xml"/></Relationships>
</file>

<file path=ppt/slides/_rels/slide15.xml.rels><?xml version="1.0" encoding="UTF-8" standalone="yes"?>
<Relationships xmlns="http://schemas.openxmlformats.org/package/2006/relationships"><Relationship Id="rId9" Type="http://schemas.openxmlformats.org/officeDocument/2006/relationships/tags" Target="../tags/tag511.xml"/><Relationship Id="rId8" Type="http://schemas.openxmlformats.org/officeDocument/2006/relationships/image" Target="../media/image21.png"/><Relationship Id="rId7" Type="http://schemas.openxmlformats.org/officeDocument/2006/relationships/tags" Target="../tags/tag510.xml"/><Relationship Id="rId6" Type="http://schemas.openxmlformats.org/officeDocument/2006/relationships/image" Target="../media/image20.png"/><Relationship Id="rId5" Type="http://schemas.openxmlformats.org/officeDocument/2006/relationships/tags" Target="../tags/tag509.xml"/><Relationship Id="rId4" Type="http://schemas.openxmlformats.org/officeDocument/2006/relationships/image" Target="../media/image19.png"/><Relationship Id="rId3" Type="http://schemas.openxmlformats.org/officeDocument/2006/relationships/tags" Target="../tags/tag508.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515.xml"/><Relationship Id="rId12" Type="http://schemas.openxmlformats.org/officeDocument/2006/relationships/tags" Target="../tags/tag514.xml"/><Relationship Id="rId11" Type="http://schemas.openxmlformats.org/officeDocument/2006/relationships/tags" Target="../tags/tag513.xml"/><Relationship Id="rId10" Type="http://schemas.openxmlformats.org/officeDocument/2006/relationships/tags" Target="../tags/tag512.xml"/><Relationship Id="rId1" Type="http://schemas.openxmlformats.org/officeDocument/2006/relationships/tags" Target="../tags/tag507.xml"/></Relationships>
</file>

<file path=ppt/slides/_rels/slide16.xml.rels><?xml version="1.0" encoding="UTF-8" standalone="yes"?>
<Relationships xmlns="http://schemas.openxmlformats.org/package/2006/relationships"><Relationship Id="rId9" Type="http://schemas.openxmlformats.org/officeDocument/2006/relationships/tags" Target="../tags/tag520.xml"/><Relationship Id="rId8" Type="http://schemas.openxmlformats.org/officeDocument/2006/relationships/image" Target="../media/image21.png"/><Relationship Id="rId7" Type="http://schemas.openxmlformats.org/officeDocument/2006/relationships/tags" Target="../tags/tag519.xml"/><Relationship Id="rId6" Type="http://schemas.openxmlformats.org/officeDocument/2006/relationships/image" Target="../media/image20.png"/><Relationship Id="rId5" Type="http://schemas.openxmlformats.org/officeDocument/2006/relationships/tags" Target="../tags/tag518.xml"/><Relationship Id="rId4" Type="http://schemas.openxmlformats.org/officeDocument/2006/relationships/image" Target="../media/image19.png"/><Relationship Id="rId3" Type="http://schemas.openxmlformats.org/officeDocument/2006/relationships/tags" Target="../tags/tag517.xml"/><Relationship Id="rId2" Type="http://schemas.openxmlformats.org/officeDocument/2006/relationships/image" Target="../media/image15.png"/><Relationship Id="rId19" Type="http://schemas.openxmlformats.org/officeDocument/2006/relationships/slideLayout" Target="../slideLayouts/slideLayout36.xml"/><Relationship Id="rId18" Type="http://schemas.openxmlformats.org/officeDocument/2006/relationships/tags" Target="../tags/tag527.xml"/><Relationship Id="rId17" Type="http://schemas.openxmlformats.org/officeDocument/2006/relationships/image" Target="../media/image51.jpeg"/><Relationship Id="rId16" Type="http://schemas.openxmlformats.org/officeDocument/2006/relationships/tags" Target="../tags/tag526.xml"/><Relationship Id="rId15" Type="http://schemas.openxmlformats.org/officeDocument/2006/relationships/tags" Target="../tags/tag525.xml"/><Relationship Id="rId14" Type="http://schemas.openxmlformats.org/officeDocument/2006/relationships/image" Target="../media/image50.jpeg"/><Relationship Id="rId13" Type="http://schemas.openxmlformats.org/officeDocument/2006/relationships/tags" Target="../tags/tag524.xml"/><Relationship Id="rId12" Type="http://schemas.openxmlformats.org/officeDocument/2006/relationships/tags" Target="../tags/tag523.xml"/><Relationship Id="rId11" Type="http://schemas.openxmlformats.org/officeDocument/2006/relationships/tags" Target="../tags/tag522.xml"/><Relationship Id="rId10" Type="http://schemas.openxmlformats.org/officeDocument/2006/relationships/tags" Target="../tags/tag521.xml"/><Relationship Id="rId1" Type="http://schemas.openxmlformats.org/officeDocument/2006/relationships/tags" Target="../tags/tag516.xml"/></Relationships>
</file>

<file path=ppt/slides/_rels/slide17.xml.rels><?xml version="1.0" encoding="UTF-8" standalone="yes"?>
<Relationships xmlns="http://schemas.openxmlformats.org/package/2006/relationships"><Relationship Id="rId9" Type="http://schemas.openxmlformats.org/officeDocument/2006/relationships/tags" Target="../tags/tag532.xml"/><Relationship Id="rId8" Type="http://schemas.openxmlformats.org/officeDocument/2006/relationships/image" Target="../media/image21.png"/><Relationship Id="rId7" Type="http://schemas.openxmlformats.org/officeDocument/2006/relationships/tags" Target="../tags/tag531.xml"/><Relationship Id="rId6" Type="http://schemas.openxmlformats.org/officeDocument/2006/relationships/image" Target="../media/image20.png"/><Relationship Id="rId5" Type="http://schemas.openxmlformats.org/officeDocument/2006/relationships/tags" Target="../tags/tag530.xml"/><Relationship Id="rId4" Type="http://schemas.openxmlformats.org/officeDocument/2006/relationships/image" Target="../media/image19.png"/><Relationship Id="rId3" Type="http://schemas.openxmlformats.org/officeDocument/2006/relationships/tags" Target="../tags/tag529.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536.xml"/><Relationship Id="rId12" Type="http://schemas.openxmlformats.org/officeDocument/2006/relationships/tags" Target="../tags/tag535.xml"/><Relationship Id="rId11" Type="http://schemas.openxmlformats.org/officeDocument/2006/relationships/tags" Target="../tags/tag534.xml"/><Relationship Id="rId10" Type="http://schemas.openxmlformats.org/officeDocument/2006/relationships/tags" Target="../tags/tag533.xml"/><Relationship Id="rId1" Type="http://schemas.openxmlformats.org/officeDocument/2006/relationships/tags" Target="../tags/tag528.xml"/></Relationships>
</file>

<file path=ppt/slides/_rels/slide18.xml.rels><?xml version="1.0" encoding="UTF-8" standalone="yes"?>
<Relationships xmlns="http://schemas.openxmlformats.org/package/2006/relationships"><Relationship Id="rId9" Type="http://schemas.openxmlformats.org/officeDocument/2006/relationships/tags" Target="../tags/tag541.xml"/><Relationship Id="rId8" Type="http://schemas.openxmlformats.org/officeDocument/2006/relationships/image" Target="../media/image21.png"/><Relationship Id="rId7" Type="http://schemas.openxmlformats.org/officeDocument/2006/relationships/tags" Target="../tags/tag540.xml"/><Relationship Id="rId6" Type="http://schemas.openxmlformats.org/officeDocument/2006/relationships/image" Target="../media/image20.png"/><Relationship Id="rId5" Type="http://schemas.openxmlformats.org/officeDocument/2006/relationships/tags" Target="../tags/tag539.xml"/><Relationship Id="rId4" Type="http://schemas.openxmlformats.org/officeDocument/2006/relationships/image" Target="../media/image19.png"/><Relationship Id="rId3" Type="http://schemas.openxmlformats.org/officeDocument/2006/relationships/tags" Target="../tags/tag538.xml"/><Relationship Id="rId23" Type="http://schemas.openxmlformats.org/officeDocument/2006/relationships/slideLayout" Target="../slideLayouts/slideLayout36.xml"/><Relationship Id="rId22" Type="http://schemas.openxmlformats.org/officeDocument/2006/relationships/tags" Target="../tags/tag550.xml"/><Relationship Id="rId21" Type="http://schemas.openxmlformats.org/officeDocument/2006/relationships/image" Target="../media/image55.jpeg"/><Relationship Id="rId20" Type="http://schemas.openxmlformats.org/officeDocument/2006/relationships/tags" Target="../tags/tag549.xml"/><Relationship Id="rId2" Type="http://schemas.openxmlformats.org/officeDocument/2006/relationships/image" Target="../media/image15.png"/><Relationship Id="rId19" Type="http://schemas.openxmlformats.org/officeDocument/2006/relationships/image" Target="../media/image54.jpeg"/><Relationship Id="rId18" Type="http://schemas.openxmlformats.org/officeDocument/2006/relationships/tags" Target="../tags/tag548.xml"/><Relationship Id="rId17" Type="http://schemas.openxmlformats.org/officeDocument/2006/relationships/tags" Target="../tags/tag547.xml"/><Relationship Id="rId16" Type="http://schemas.openxmlformats.org/officeDocument/2006/relationships/image" Target="../media/image53.png"/><Relationship Id="rId15" Type="http://schemas.openxmlformats.org/officeDocument/2006/relationships/tags" Target="../tags/tag546.xml"/><Relationship Id="rId14" Type="http://schemas.openxmlformats.org/officeDocument/2006/relationships/image" Target="../media/image52.png"/><Relationship Id="rId13" Type="http://schemas.openxmlformats.org/officeDocument/2006/relationships/tags" Target="../tags/tag545.xml"/><Relationship Id="rId12" Type="http://schemas.openxmlformats.org/officeDocument/2006/relationships/tags" Target="../tags/tag544.xml"/><Relationship Id="rId11" Type="http://schemas.openxmlformats.org/officeDocument/2006/relationships/tags" Target="../tags/tag543.xml"/><Relationship Id="rId10" Type="http://schemas.openxmlformats.org/officeDocument/2006/relationships/tags" Target="../tags/tag542.xml"/><Relationship Id="rId1" Type="http://schemas.openxmlformats.org/officeDocument/2006/relationships/tags" Target="../tags/tag537.xml"/></Relationships>
</file>

<file path=ppt/slides/_rels/slide19.xml.rels><?xml version="1.0" encoding="UTF-8" standalone="yes"?>
<Relationships xmlns="http://schemas.openxmlformats.org/package/2006/relationships"><Relationship Id="rId9" Type="http://schemas.openxmlformats.org/officeDocument/2006/relationships/tags" Target="../tags/tag555.xml"/><Relationship Id="rId8" Type="http://schemas.openxmlformats.org/officeDocument/2006/relationships/image" Target="../media/image21.png"/><Relationship Id="rId7" Type="http://schemas.openxmlformats.org/officeDocument/2006/relationships/tags" Target="../tags/tag554.xml"/><Relationship Id="rId6" Type="http://schemas.openxmlformats.org/officeDocument/2006/relationships/image" Target="../media/image20.png"/><Relationship Id="rId5" Type="http://schemas.openxmlformats.org/officeDocument/2006/relationships/tags" Target="../tags/tag553.xml"/><Relationship Id="rId4" Type="http://schemas.openxmlformats.org/officeDocument/2006/relationships/image" Target="../media/image19.png"/><Relationship Id="rId3" Type="http://schemas.openxmlformats.org/officeDocument/2006/relationships/tags" Target="../tags/tag552.xml"/><Relationship Id="rId2" Type="http://schemas.openxmlformats.org/officeDocument/2006/relationships/image" Target="../media/image15.png"/><Relationship Id="rId17" Type="http://schemas.openxmlformats.org/officeDocument/2006/relationships/slideLayout" Target="../slideLayouts/slideLayout36.xml"/><Relationship Id="rId16" Type="http://schemas.openxmlformats.org/officeDocument/2006/relationships/tags" Target="../tags/tag561.xml"/><Relationship Id="rId15" Type="http://schemas.openxmlformats.org/officeDocument/2006/relationships/image" Target="../media/image56.jpeg"/><Relationship Id="rId14" Type="http://schemas.openxmlformats.org/officeDocument/2006/relationships/tags" Target="../tags/tag560.xml"/><Relationship Id="rId13" Type="http://schemas.openxmlformats.org/officeDocument/2006/relationships/tags" Target="../tags/tag559.xml"/><Relationship Id="rId12" Type="http://schemas.openxmlformats.org/officeDocument/2006/relationships/tags" Target="../tags/tag558.xml"/><Relationship Id="rId11" Type="http://schemas.openxmlformats.org/officeDocument/2006/relationships/tags" Target="../tags/tag557.xml"/><Relationship Id="rId10" Type="http://schemas.openxmlformats.org/officeDocument/2006/relationships/tags" Target="../tags/tag556.xml"/><Relationship Id="rId1" Type="http://schemas.openxmlformats.org/officeDocument/2006/relationships/tags" Target="../tags/tag551.xml"/></Relationships>
</file>

<file path=ppt/slides/_rels/slide2.xml.rels><?xml version="1.0" encoding="UTF-8" standalone="yes"?>
<Relationships xmlns="http://schemas.openxmlformats.org/package/2006/relationships"><Relationship Id="rId9" Type="http://schemas.openxmlformats.org/officeDocument/2006/relationships/tags" Target="../tags/tag341.xml"/><Relationship Id="rId8" Type="http://schemas.openxmlformats.org/officeDocument/2006/relationships/tags" Target="../tags/tag340.xml"/><Relationship Id="rId7" Type="http://schemas.openxmlformats.org/officeDocument/2006/relationships/tags" Target="../tags/tag339.xml"/><Relationship Id="rId6" Type="http://schemas.openxmlformats.org/officeDocument/2006/relationships/tags" Target="../tags/tag338.xml"/><Relationship Id="rId5" Type="http://schemas.openxmlformats.org/officeDocument/2006/relationships/tags" Target="../tags/tag337.xml"/><Relationship Id="rId4" Type="http://schemas.openxmlformats.org/officeDocument/2006/relationships/tags" Target="../tags/tag336.xml"/><Relationship Id="rId33" Type="http://schemas.openxmlformats.org/officeDocument/2006/relationships/slideLayout" Target="../slideLayouts/slideLayout35.xml"/><Relationship Id="rId32" Type="http://schemas.openxmlformats.org/officeDocument/2006/relationships/tags" Target="../tags/tag364.xml"/><Relationship Id="rId31" Type="http://schemas.openxmlformats.org/officeDocument/2006/relationships/tags" Target="../tags/tag363.xml"/><Relationship Id="rId30" Type="http://schemas.openxmlformats.org/officeDocument/2006/relationships/tags" Target="../tags/tag362.xml"/><Relationship Id="rId3" Type="http://schemas.openxmlformats.org/officeDocument/2006/relationships/tags" Target="../tags/tag335.xml"/><Relationship Id="rId29" Type="http://schemas.openxmlformats.org/officeDocument/2006/relationships/tags" Target="../tags/tag361.xml"/><Relationship Id="rId28" Type="http://schemas.openxmlformats.org/officeDocument/2006/relationships/tags" Target="../tags/tag360.xml"/><Relationship Id="rId27" Type="http://schemas.openxmlformats.org/officeDocument/2006/relationships/tags" Target="../tags/tag359.xml"/><Relationship Id="rId26" Type="http://schemas.openxmlformats.org/officeDocument/2006/relationships/tags" Target="../tags/tag358.xml"/><Relationship Id="rId25" Type="http://schemas.openxmlformats.org/officeDocument/2006/relationships/tags" Target="../tags/tag357.xml"/><Relationship Id="rId24" Type="http://schemas.openxmlformats.org/officeDocument/2006/relationships/tags" Target="../tags/tag356.xml"/><Relationship Id="rId23" Type="http://schemas.openxmlformats.org/officeDocument/2006/relationships/tags" Target="../tags/tag355.xml"/><Relationship Id="rId22" Type="http://schemas.openxmlformats.org/officeDocument/2006/relationships/tags" Target="../tags/tag354.xml"/><Relationship Id="rId21" Type="http://schemas.openxmlformats.org/officeDocument/2006/relationships/tags" Target="../tags/tag353.xml"/><Relationship Id="rId20" Type="http://schemas.openxmlformats.org/officeDocument/2006/relationships/tags" Target="../tags/tag352.xml"/><Relationship Id="rId2" Type="http://schemas.openxmlformats.org/officeDocument/2006/relationships/tags" Target="../tags/tag334.xml"/><Relationship Id="rId19" Type="http://schemas.openxmlformats.org/officeDocument/2006/relationships/tags" Target="../tags/tag351.xml"/><Relationship Id="rId18" Type="http://schemas.openxmlformats.org/officeDocument/2006/relationships/tags" Target="../tags/tag350.xml"/><Relationship Id="rId17" Type="http://schemas.openxmlformats.org/officeDocument/2006/relationships/tags" Target="../tags/tag349.xml"/><Relationship Id="rId16" Type="http://schemas.openxmlformats.org/officeDocument/2006/relationships/tags" Target="../tags/tag348.xml"/><Relationship Id="rId15" Type="http://schemas.openxmlformats.org/officeDocument/2006/relationships/tags" Target="../tags/tag347.xml"/><Relationship Id="rId14" Type="http://schemas.openxmlformats.org/officeDocument/2006/relationships/tags" Target="../tags/tag346.xml"/><Relationship Id="rId13" Type="http://schemas.openxmlformats.org/officeDocument/2006/relationships/tags" Target="../tags/tag345.xml"/><Relationship Id="rId12" Type="http://schemas.openxmlformats.org/officeDocument/2006/relationships/tags" Target="../tags/tag344.xml"/><Relationship Id="rId11" Type="http://schemas.openxmlformats.org/officeDocument/2006/relationships/tags" Target="../tags/tag343.xml"/><Relationship Id="rId10" Type="http://schemas.openxmlformats.org/officeDocument/2006/relationships/tags" Target="../tags/tag342.xml"/><Relationship Id="rId1" Type="http://schemas.openxmlformats.org/officeDocument/2006/relationships/tags" Target="../tags/tag333.xml"/></Relationships>
</file>

<file path=ppt/slides/_rels/slide20.xml.rels><?xml version="1.0" encoding="UTF-8" standalone="yes"?>
<Relationships xmlns="http://schemas.openxmlformats.org/package/2006/relationships"><Relationship Id="rId9" Type="http://schemas.openxmlformats.org/officeDocument/2006/relationships/tags" Target="../tags/tag566.xml"/><Relationship Id="rId8" Type="http://schemas.openxmlformats.org/officeDocument/2006/relationships/image" Target="../media/image21.png"/><Relationship Id="rId7" Type="http://schemas.openxmlformats.org/officeDocument/2006/relationships/tags" Target="../tags/tag565.xml"/><Relationship Id="rId6" Type="http://schemas.openxmlformats.org/officeDocument/2006/relationships/image" Target="../media/image20.png"/><Relationship Id="rId5" Type="http://schemas.openxmlformats.org/officeDocument/2006/relationships/tags" Target="../tags/tag564.xml"/><Relationship Id="rId4" Type="http://schemas.openxmlformats.org/officeDocument/2006/relationships/image" Target="../media/image19.png"/><Relationship Id="rId3" Type="http://schemas.openxmlformats.org/officeDocument/2006/relationships/tags" Target="../tags/tag563.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570.xml"/><Relationship Id="rId12" Type="http://schemas.openxmlformats.org/officeDocument/2006/relationships/tags" Target="../tags/tag569.xml"/><Relationship Id="rId11" Type="http://schemas.openxmlformats.org/officeDocument/2006/relationships/tags" Target="../tags/tag568.xml"/><Relationship Id="rId10" Type="http://schemas.openxmlformats.org/officeDocument/2006/relationships/tags" Target="../tags/tag567.xml"/><Relationship Id="rId1" Type="http://schemas.openxmlformats.org/officeDocument/2006/relationships/tags" Target="../tags/tag562.xml"/></Relationships>
</file>

<file path=ppt/slides/_rels/slide21.xml.rels><?xml version="1.0" encoding="UTF-8" standalone="yes"?>
<Relationships xmlns="http://schemas.openxmlformats.org/package/2006/relationships"><Relationship Id="rId9" Type="http://schemas.openxmlformats.org/officeDocument/2006/relationships/tags" Target="../tags/tag575.xml"/><Relationship Id="rId8" Type="http://schemas.openxmlformats.org/officeDocument/2006/relationships/image" Target="../media/image21.png"/><Relationship Id="rId7" Type="http://schemas.openxmlformats.org/officeDocument/2006/relationships/tags" Target="../tags/tag574.xml"/><Relationship Id="rId6" Type="http://schemas.openxmlformats.org/officeDocument/2006/relationships/image" Target="../media/image20.png"/><Relationship Id="rId5" Type="http://schemas.openxmlformats.org/officeDocument/2006/relationships/tags" Target="../tags/tag573.xml"/><Relationship Id="rId4" Type="http://schemas.openxmlformats.org/officeDocument/2006/relationships/image" Target="../media/image19.png"/><Relationship Id="rId3" Type="http://schemas.openxmlformats.org/officeDocument/2006/relationships/tags" Target="../tags/tag572.xml"/><Relationship Id="rId2" Type="http://schemas.openxmlformats.org/officeDocument/2006/relationships/image" Target="../media/image15.png"/><Relationship Id="rId17" Type="http://schemas.openxmlformats.org/officeDocument/2006/relationships/slideLayout" Target="../slideLayouts/slideLayout36.xml"/><Relationship Id="rId16" Type="http://schemas.openxmlformats.org/officeDocument/2006/relationships/tags" Target="../tags/tag581.xml"/><Relationship Id="rId15" Type="http://schemas.openxmlformats.org/officeDocument/2006/relationships/image" Target="../media/image57.jpeg"/><Relationship Id="rId14" Type="http://schemas.openxmlformats.org/officeDocument/2006/relationships/tags" Target="../tags/tag580.xml"/><Relationship Id="rId13" Type="http://schemas.openxmlformats.org/officeDocument/2006/relationships/tags" Target="../tags/tag579.xml"/><Relationship Id="rId12" Type="http://schemas.openxmlformats.org/officeDocument/2006/relationships/tags" Target="../tags/tag578.xml"/><Relationship Id="rId11" Type="http://schemas.openxmlformats.org/officeDocument/2006/relationships/tags" Target="../tags/tag577.xml"/><Relationship Id="rId10" Type="http://schemas.openxmlformats.org/officeDocument/2006/relationships/tags" Target="../tags/tag576.xml"/><Relationship Id="rId1" Type="http://schemas.openxmlformats.org/officeDocument/2006/relationships/tags" Target="../tags/tag571.xml"/></Relationships>
</file>

<file path=ppt/slides/_rels/slide22.xml.rels><?xml version="1.0" encoding="UTF-8" standalone="yes"?>
<Relationships xmlns="http://schemas.openxmlformats.org/package/2006/relationships"><Relationship Id="rId9" Type="http://schemas.openxmlformats.org/officeDocument/2006/relationships/tags" Target="../tags/tag586.xml"/><Relationship Id="rId8" Type="http://schemas.openxmlformats.org/officeDocument/2006/relationships/image" Target="../media/image21.png"/><Relationship Id="rId7" Type="http://schemas.openxmlformats.org/officeDocument/2006/relationships/tags" Target="../tags/tag585.xml"/><Relationship Id="rId6" Type="http://schemas.openxmlformats.org/officeDocument/2006/relationships/image" Target="../media/image20.png"/><Relationship Id="rId5" Type="http://schemas.openxmlformats.org/officeDocument/2006/relationships/tags" Target="../tags/tag584.xml"/><Relationship Id="rId4" Type="http://schemas.openxmlformats.org/officeDocument/2006/relationships/image" Target="../media/image19.png"/><Relationship Id="rId3" Type="http://schemas.openxmlformats.org/officeDocument/2006/relationships/tags" Target="../tags/tag583.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590.xml"/><Relationship Id="rId12" Type="http://schemas.openxmlformats.org/officeDocument/2006/relationships/tags" Target="../tags/tag589.xml"/><Relationship Id="rId11" Type="http://schemas.openxmlformats.org/officeDocument/2006/relationships/tags" Target="../tags/tag588.xml"/><Relationship Id="rId10" Type="http://schemas.openxmlformats.org/officeDocument/2006/relationships/tags" Target="../tags/tag587.xml"/><Relationship Id="rId1" Type="http://schemas.openxmlformats.org/officeDocument/2006/relationships/tags" Target="../tags/tag582.xml"/></Relationships>
</file>

<file path=ppt/slides/_rels/slide23.xml.rels><?xml version="1.0" encoding="UTF-8" standalone="yes"?>
<Relationships xmlns="http://schemas.openxmlformats.org/package/2006/relationships"><Relationship Id="rId9" Type="http://schemas.openxmlformats.org/officeDocument/2006/relationships/tags" Target="../tags/tag595.xml"/><Relationship Id="rId8" Type="http://schemas.openxmlformats.org/officeDocument/2006/relationships/image" Target="../media/image21.png"/><Relationship Id="rId7" Type="http://schemas.openxmlformats.org/officeDocument/2006/relationships/tags" Target="../tags/tag594.xml"/><Relationship Id="rId6" Type="http://schemas.openxmlformats.org/officeDocument/2006/relationships/image" Target="../media/image20.png"/><Relationship Id="rId5" Type="http://schemas.openxmlformats.org/officeDocument/2006/relationships/tags" Target="../tags/tag593.xml"/><Relationship Id="rId4" Type="http://schemas.openxmlformats.org/officeDocument/2006/relationships/image" Target="../media/image19.png"/><Relationship Id="rId3" Type="http://schemas.openxmlformats.org/officeDocument/2006/relationships/tags" Target="../tags/tag592.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599.xml"/><Relationship Id="rId13" Type="http://schemas.openxmlformats.org/officeDocument/2006/relationships/image" Target="../media/image58.jpeg"/><Relationship Id="rId12" Type="http://schemas.openxmlformats.org/officeDocument/2006/relationships/tags" Target="../tags/tag598.xml"/><Relationship Id="rId11" Type="http://schemas.openxmlformats.org/officeDocument/2006/relationships/tags" Target="../tags/tag597.xml"/><Relationship Id="rId10" Type="http://schemas.openxmlformats.org/officeDocument/2006/relationships/tags" Target="../tags/tag596.xml"/><Relationship Id="rId1" Type="http://schemas.openxmlformats.org/officeDocument/2006/relationships/tags" Target="../tags/tag591.xml"/></Relationships>
</file>

<file path=ppt/slides/_rels/slide24.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image" Target="../media/image21.png"/><Relationship Id="rId7" Type="http://schemas.openxmlformats.org/officeDocument/2006/relationships/tags" Target="../tags/tag603.xml"/><Relationship Id="rId6" Type="http://schemas.openxmlformats.org/officeDocument/2006/relationships/image" Target="../media/image20.png"/><Relationship Id="rId5" Type="http://schemas.openxmlformats.org/officeDocument/2006/relationships/tags" Target="../tags/tag602.xml"/><Relationship Id="rId4" Type="http://schemas.openxmlformats.org/officeDocument/2006/relationships/image" Target="../media/image19.png"/><Relationship Id="rId3" Type="http://schemas.openxmlformats.org/officeDocument/2006/relationships/tags" Target="../tags/tag601.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608.xml"/><Relationship Id="rId13" Type="http://schemas.openxmlformats.org/officeDocument/2006/relationships/image" Target="../media/image59.jpeg"/><Relationship Id="rId12" Type="http://schemas.openxmlformats.org/officeDocument/2006/relationships/tags" Target="../tags/tag607.xml"/><Relationship Id="rId11" Type="http://schemas.openxmlformats.org/officeDocument/2006/relationships/tags" Target="../tags/tag606.xml"/><Relationship Id="rId10" Type="http://schemas.openxmlformats.org/officeDocument/2006/relationships/tags" Target="../tags/tag605.xml"/><Relationship Id="rId1" Type="http://schemas.openxmlformats.org/officeDocument/2006/relationships/tags" Target="../tags/tag600.xml"/></Relationships>
</file>

<file path=ppt/slides/_rels/slide25.xml.rels><?xml version="1.0" encoding="UTF-8" standalone="yes"?>
<Relationships xmlns="http://schemas.openxmlformats.org/package/2006/relationships"><Relationship Id="rId9" Type="http://schemas.openxmlformats.org/officeDocument/2006/relationships/tags" Target="../tags/tag613.xml"/><Relationship Id="rId8" Type="http://schemas.openxmlformats.org/officeDocument/2006/relationships/image" Target="../media/image21.png"/><Relationship Id="rId7" Type="http://schemas.openxmlformats.org/officeDocument/2006/relationships/tags" Target="../tags/tag612.xml"/><Relationship Id="rId6" Type="http://schemas.openxmlformats.org/officeDocument/2006/relationships/image" Target="../media/image20.png"/><Relationship Id="rId5" Type="http://schemas.openxmlformats.org/officeDocument/2006/relationships/tags" Target="../tags/tag611.xml"/><Relationship Id="rId4" Type="http://schemas.openxmlformats.org/officeDocument/2006/relationships/image" Target="../media/image19.png"/><Relationship Id="rId3" Type="http://schemas.openxmlformats.org/officeDocument/2006/relationships/tags" Target="../tags/tag610.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617.xml"/><Relationship Id="rId13" Type="http://schemas.openxmlformats.org/officeDocument/2006/relationships/image" Target="../media/image60.jpeg"/><Relationship Id="rId12" Type="http://schemas.openxmlformats.org/officeDocument/2006/relationships/tags" Target="../tags/tag616.xml"/><Relationship Id="rId11" Type="http://schemas.openxmlformats.org/officeDocument/2006/relationships/tags" Target="../tags/tag615.xml"/><Relationship Id="rId10" Type="http://schemas.openxmlformats.org/officeDocument/2006/relationships/tags" Target="../tags/tag614.xml"/><Relationship Id="rId1" Type="http://schemas.openxmlformats.org/officeDocument/2006/relationships/tags" Target="../tags/tag609.xml"/></Relationships>
</file>

<file path=ppt/slides/_rels/slide26.xml.rels><?xml version="1.0" encoding="UTF-8" standalone="yes"?>
<Relationships xmlns="http://schemas.openxmlformats.org/package/2006/relationships"><Relationship Id="rId9" Type="http://schemas.openxmlformats.org/officeDocument/2006/relationships/tags" Target="../tags/tag622.xml"/><Relationship Id="rId8" Type="http://schemas.openxmlformats.org/officeDocument/2006/relationships/image" Target="../media/image21.png"/><Relationship Id="rId7" Type="http://schemas.openxmlformats.org/officeDocument/2006/relationships/tags" Target="../tags/tag621.xml"/><Relationship Id="rId6" Type="http://schemas.openxmlformats.org/officeDocument/2006/relationships/image" Target="../media/image20.png"/><Relationship Id="rId5" Type="http://schemas.openxmlformats.org/officeDocument/2006/relationships/tags" Target="../tags/tag620.xml"/><Relationship Id="rId4" Type="http://schemas.openxmlformats.org/officeDocument/2006/relationships/image" Target="../media/image19.png"/><Relationship Id="rId3" Type="http://schemas.openxmlformats.org/officeDocument/2006/relationships/tags" Target="../tags/tag619.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626.xml"/><Relationship Id="rId12" Type="http://schemas.openxmlformats.org/officeDocument/2006/relationships/tags" Target="../tags/tag625.xml"/><Relationship Id="rId11" Type="http://schemas.openxmlformats.org/officeDocument/2006/relationships/tags" Target="../tags/tag624.xml"/><Relationship Id="rId10" Type="http://schemas.openxmlformats.org/officeDocument/2006/relationships/tags" Target="../tags/tag623.xml"/><Relationship Id="rId1" Type="http://schemas.openxmlformats.org/officeDocument/2006/relationships/tags" Target="../tags/tag618.xml"/></Relationships>
</file>

<file path=ppt/slides/_rels/slide27.xml.rels><?xml version="1.0" encoding="UTF-8" standalone="yes"?>
<Relationships xmlns="http://schemas.openxmlformats.org/package/2006/relationships"><Relationship Id="rId9" Type="http://schemas.openxmlformats.org/officeDocument/2006/relationships/tags" Target="../tags/tag631.xml"/><Relationship Id="rId8" Type="http://schemas.openxmlformats.org/officeDocument/2006/relationships/image" Target="../media/image21.png"/><Relationship Id="rId7" Type="http://schemas.openxmlformats.org/officeDocument/2006/relationships/tags" Target="../tags/tag630.xml"/><Relationship Id="rId6" Type="http://schemas.openxmlformats.org/officeDocument/2006/relationships/image" Target="../media/image20.png"/><Relationship Id="rId5" Type="http://schemas.openxmlformats.org/officeDocument/2006/relationships/tags" Target="../tags/tag629.xml"/><Relationship Id="rId4" Type="http://schemas.openxmlformats.org/officeDocument/2006/relationships/image" Target="../media/image19.png"/><Relationship Id="rId3" Type="http://schemas.openxmlformats.org/officeDocument/2006/relationships/tags" Target="../tags/tag628.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635.xml"/><Relationship Id="rId12" Type="http://schemas.openxmlformats.org/officeDocument/2006/relationships/tags" Target="../tags/tag634.xml"/><Relationship Id="rId11" Type="http://schemas.openxmlformats.org/officeDocument/2006/relationships/tags" Target="../tags/tag633.xml"/><Relationship Id="rId10" Type="http://schemas.openxmlformats.org/officeDocument/2006/relationships/tags" Target="../tags/tag632.xml"/><Relationship Id="rId1" Type="http://schemas.openxmlformats.org/officeDocument/2006/relationships/tags" Target="../tags/tag627.xml"/></Relationships>
</file>

<file path=ppt/slides/_rels/slide28.xml.rels><?xml version="1.0" encoding="UTF-8" standalone="yes"?>
<Relationships xmlns="http://schemas.openxmlformats.org/package/2006/relationships"><Relationship Id="rId9" Type="http://schemas.openxmlformats.org/officeDocument/2006/relationships/tags" Target="../tags/tag640.xml"/><Relationship Id="rId8" Type="http://schemas.openxmlformats.org/officeDocument/2006/relationships/image" Target="../media/image21.png"/><Relationship Id="rId7" Type="http://schemas.openxmlformats.org/officeDocument/2006/relationships/tags" Target="../tags/tag639.xml"/><Relationship Id="rId6" Type="http://schemas.openxmlformats.org/officeDocument/2006/relationships/image" Target="../media/image20.png"/><Relationship Id="rId5" Type="http://schemas.openxmlformats.org/officeDocument/2006/relationships/tags" Target="../tags/tag638.xml"/><Relationship Id="rId4" Type="http://schemas.openxmlformats.org/officeDocument/2006/relationships/image" Target="../media/image19.png"/><Relationship Id="rId3" Type="http://schemas.openxmlformats.org/officeDocument/2006/relationships/tags" Target="../tags/tag637.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644.xml"/><Relationship Id="rId13" Type="http://schemas.openxmlformats.org/officeDocument/2006/relationships/image" Target="../media/image61.jpeg"/><Relationship Id="rId12" Type="http://schemas.openxmlformats.org/officeDocument/2006/relationships/tags" Target="../tags/tag643.xml"/><Relationship Id="rId11" Type="http://schemas.openxmlformats.org/officeDocument/2006/relationships/tags" Target="../tags/tag642.xml"/><Relationship Id="rId10" Type="http://schemas.openxmlformats.org/officeDocument/2006/relationships/tags" Target="../tags/tag641.xml"/><Relationship Id="rId1" Type="http://schemas.openxmlformats.org/officeDocument/2006/relationships/tags" Target="../tags/tag636.xml"/></Relationships>
</file>

<file path=ppt/slides/_rels/slide29.xml.rels><?xml version="1.0" encoding="UTF-8" standalone="yes"?>
<Relationships xmlns="http://schemas.openxmlformats.org/package/2006/relationships"><Relationship Id="rId9" Type="http://schemas.openxmlformats.org/officeDocument/2006/relationships/tags" Target="../tags/tag649.xml"/><Relationship Id="rId8" Type="http://schemas.openxmlformats.org/officeDocument/2006/relationships/image" Target="../media/image21.png"/><Relationship Id="rId7" Type="http://schemas.openxmlformats.org/officeDocument/2006/relationships/tags" Target="../tags/tag648.xml"/><Relationship Id="rId6" Type="http://schemas.openxmlformats.org/officeDocument/2006/relationships/image" Target="../media/image20.png"/><Relationship Id="rId5" Type="http://schemas.openxmlformats.org/officeDocument/2006/relationships/tags" Target="../tags/tag647.xml"/><Relationship Id="rId4" Type="http://schemas.openxmlformats.org/officeDocument/2006/relationships/image" Target="../media/image19.png"/><Relationship Id="rId3" Type="http://schemas.openxmlformats.org/officeDocument/2006/relationships/tags" Target="../tags/tag646.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653.xml"/><Relationship Id="rId13" Type="http://schemas.openxmlformats.org/officeDocument/2006/relationships/image" Target="../media/image62.jpeg"/><Relationship Id="rId12" Type="http://schemas.openxmlformats.org/officeDocument/2006/relationships/tags" Target="../tags/tag652.xml"/><Relationship Id="rId11" Type="http://schemas.openxmlformats.org/officeDocument/2006/relationships/tags" Target="../tags/tag651.xml"/><Relationship Id="rId10" Type="http://schemas.openxmlformats.org/officeDocument/2006/relationships/tags" Target="../tags/tag650.xml"/><Relationship Id="rId1" Type="http://schemas.openxmlformats.org/officeDocument/2006/relationships/tags" Target="../tags/tag645.xml"/></Relationships>
</file>

<file path=ppt/slides/_rels/slide3.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image" Target="../media/image21.png"/><Relationship Id="rId7" Type="http://schemas.openxmlformats.org/officeDocument/2006/relationships/tags" Target="../tags/tag368.xml"/><Relationship Id="rId6" Type="http://schemas.openxmlformats.org/officeDocument/2006/relationships/image" Target="../media/image20.png"/><Relationship Id="rId5" Type="http://schemas.openxmlformats.org/officeDocument/2006/relationships/tags" Target="../tags/tag367.xml"/><Relationship Id="rId4" Type="http://schemas.openxmlformats.org/officeDocument/2006/relationships/image" Target="../media/image19.png"/><Relationship Id="rId3" Type="http://schemas.openxmlformats.org/officeDocument/2006/relationships/tags" Target="../tags/tag366.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373.xml"/><Relationship Id="rId12" Type="http://schemas.openxmlformats.org/officeDocument/2006/relationships/tags" Target="../tags/tag372.xml"/><Relationship Id="rId11" Type="http://schemas.openxmlformats.org/officeDocument/2006/relationships/tags" Target="../tags/tag371.xml"/><Relationship Id="rId10" Type="http://schemas.openxmlformats.org/officeDocument/2006/relationships/tags" Target="../tags/tag370.xml"/><Relationship Id="rId1" Type="http://schemas.openxmlformats.org/officeDocument/2006/relationships/tags" Target="../tags/tag365.xml"/></Relationships>
</file>

<file path=ppt/slides/_rels/slide30.xml.rels><?xml version="1.0" encoding="UTF-8" standalone="yes"?>
<Relationships xmlns="http://schemas.openxmlformats.org/package/2006/relationships"><Relationship Id="rId9" Type="http://schemas.openxmlformats.org/officeDocument/2006/relationships/tags" Target="../tags/tag658.xml"/><Relationship Id="rId8" Type="http://schemas.openxmlformats.org/officeDocument/2006/relationships/image" Target="../media/image21.png"/><Relationship Id="rId7" Type="http://schemas.openxmlformats.org/officeDocument/2006/relationships/tags" Target="../tags/tag657.xml"/><Relationship Id="rId6" Type="http://schemas.openxmlformats.org/officeDocument/2006/relationships/image" Target="../media/image20.png"/><Relationship Id="rId5" Type="http://schemas.openxmlformats.org/officeDocument/2006/relationships/tags" Target="../tags/tag656.xml"/><Relationship Id="rId4" Type="http://schemas.openxmlformats.org/officeDocument/2006/relationships/image" Target="../media/image19.png"/><Relationship Id="rId3" Type="http://schemas.openxmlformats.org/officeDocument/2006/relationships/tags" Target="../tags/tag655.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662.xml"/><Relationship Id="rId13" Type="http://schemas.openxmlformats.org/officeDocument/2006/relationships/image" Target="../media/image63.jpeg"/><Relationship Id="rId12" Type="http://schemas.openxmlformats.org/officeDocument/2006/relationships/tags" Target="../tags/tag661.xml"/><Relationship Id="rId11" Type="http://schemas.openxmlformats.org/officeDocument/2006/relationships/tags" Target="../tags/tag660.xml"/><Relationship Id="rId10" Type="http://schemas.openxmlformats.org/officeDocument/2006/relationships/tags" Target="../tags/tag659.xml"/><Relationship Id="rId1" Type="http://schemas.openxmlformats.org/officeDocument/2006/relationships/tags" Target="../tags/tag654.xml"/></Relationships>
</file>

<file path=ppt/slides/_rels/slide31.xml.rels><?xml version="1.0" encoding="UTF-8" standalone="yes"?>
<Relationships xmlns="http://schemas.openxmlformats.org/package/2006/relationships"><Relationship Id="rId9" Type="http://schemas.openxmlformats.org/officeDocument/2006/relationships/tags" Target="../tags/tag667.xml"/><Relationship Id="rId8" Type="http://schemas.openxmlformats.org/officeDocument/2006/relationships/image" Target="../media/image21.png"/><Relationship Id="rId7" Type="http://schemas.openxmlformats.org/officeDocument/2006/relationships/tags" Target="../tags/tag666.xml"/><Relationship Id="rId6" Type="http://schemas.openxmlformats.org/officeDocument/2006/relationships/image" Target="../media/image20.png"/><Relationship Id="rId5" Type="http://schemas.openxmlformats.org/officeDocument/2006/relationships/tags" Target="../tags/tag665.xml"/><Relationship Id="rId4" Type="http://schemas.openxmlformats.org/officeDocument/2006/relationships/image" Target="../media/image19.png"/><Relationship Id="rId3" Type="http://schemas.openxmlformats.org/officeDocument/2006/relationships/tags" Target="../tags/tag664.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671.xml"/><Relationship Id="rId14" Type="http://schemas.openxmlformats.org/officeDocument/2006/relationships/image" Target="../media/image65.png"/><Relationship Id="rId13" Type="http://schemas.openxmlformats.org/officeDocument/2006/relationships/image" Target="../media/image64.jpeg"/><Relationship Id="rId12" Type="http://schemas.openxmlformats.org/officeDocument/2006/relationships/tags" Target="../tags/tag670.xml"/><Relationship Id="rId11" Type="http://schemas.openxmlformats.org/officeDocument/2006/relationships/tags" Target="../tags/tag669.xml"/><Relationship Id="rId10" Type="http://schemas.openxmlformats.org/officeDocument/2006/relationships/tags" Target="../tags/tag668.xml"/><Relationship Id="rId1" Type="http://schemas.openxmlformats.org/officeDocument/2006/relationships/tags" Target="../tags/tag663.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tags" Target="../tags/tag672.xml"/><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jpeg"/></Relationships>
</file>

<file path=ppt/slides/_rels/slide33.xml.rels><?xml version="1.0" encoding="UTF-8" standalone="yes"?>
<Relationships xmlns="http://schemas.openxmlformats.org/package/2006/relationships"><Relationship Id="rId9" Type="http://schemas.openxmlformats.org/officeDocument/2006/relationships/tags" Target="../tags/tag677.xml"/><Relationship Id="rId8" Type="http://schemas.openxmlformats.org/officeDocument/2006/relationships/image" Target="../media/image21.png"/><Relationship Id="rId7" Type="http://schemas.openxmlformats.org/officeDocument/2006/relationships/tags" Target="../tags/tag676.xml"/><Relationship Id="rId6" Type="http://schemas.openxmlformats.org/officeDocument/2006/relationships/image" Target="../media/image20.png"/><Relationship Id="rId5" Type="http://schemas.openxmlformats.org/officeDocument/2006/relationships/tags" Target="../tags/tag675.xml"/><Relationship Id="rId4" Type="http://schemas.openxmlformats.org/officeDocument/2006/relationships/image" Target="../media/image19.png"/><Relationship Id="rId3" Type="http://schemas.openxmlformats.org/officeDocument/2006/relationships/tags" Target="../tags/tag674.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681.xml"/><Relationship Id="rId12" Type="http://schemas.openxmlformats.org/officeDocument/2006/relationships/tags" Target="../tags/tag680.xml"/><Relationship Id="rId11" Type="http://schemas.openxmlformats.org/officeDocument/2006/relationships/tags" Target="../tags/tag679.xml"/><Relationship Id="rId10" Type="http://schemas.openxmlformats.org/officeDocument/2006/relationships/tags" Target="../tags/tag678.xml"/><Relationship Id="rId1" Type="http://schemas.openxmlformats.org/officeDocument/2006/relationships/tags" Target="../tags/tag673.xml"/></Relationships>
</file>

<file path=ppt/slides/_rels/slide34.xml.rels><?xml version="1.0" encoding="UTF-8" standalone="yes"?>
<Relationships xmlns="http://schemas.openxmlformats.org/package/2006/relationships"><Relationship Id="rId9" Type="http://schemas.openxmlformats.org/officeDocument/2006/relationships/tags" Target="../tags/tag686.xml"/><Relationship Id="rId8" Type="http://schemas.openxmlformats.org/officeDocument/2006/relationships/image" Target="../media/image21.png"/><Relationship Id="rId7" Type="http://schemas.openxmlformats.org/officeDocument/2006/relationships/tags" Target="../tags/tag685.xml"/><Relationship Id="rId6" Type="http://schemas.openxmlformats.org/officeDocument/2006/relationships/image" Target="../media/image20.png"/><Relationship Id="rId5" Type="http://schemas.openxmlformats.org/officeDocument/2006/relationships/tags" Target="../tags/tag684.xml"/><Relationship Id="rId4" Type="http://schemas.openxmlformats.org/officeDocument/2006/relationships/image" Target="../media/image19.png"/><Relationship Id="rId3" Type="http://schemas.openxmlformats.org/officeDocument/2006/relationships/tags" Target="../tags/tag683.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691.xml"/><Relationship Id="rId14" Type="http://schemas.openxmlformats.org/officeDocument/2006/relationships/image" Target="../media/image69.png"/><Relationship Id="rId13" Type="http://schemas.openxmlformats.org/officeDocument/2006/relationships/tags" Target="../tags/tag690.xml"/><Relationship Id="rId12" Type="http://schemas.openxmlformats.org/officeDocument/2006/relationships/tags" Target="../tags/tag689.xml"/><Relationship Id="rId11" Type="http://schemas.openxmlformats.org/officeDocument/2006/relationships/tags" Target="../tags/tag688.xml"/><Relationship Id="rId10" Type="http://schemas.openxmlformats.org/officeDocument/2006/relationships/tags" Target="../tags/tag687.xml"/><Relationship Id="rId1" Type="http://schemas.openxmlformats.org/officeDocument/2006/relationships/tags" Target="../tags/tag682.xml"/></Relationships>
</file>

<file path=ppt/slides/_rels/slide35.xml.rels><?xml version="1.0" encoding="UTF-8" standalone="yes"?>
<Relationships xmlns="http://schemas.openxmlformats.org/package/2006/relationships"><Relationship Id="rId9" Type="http://schemas.openxmlformats.org/officeDocument/2006/relationships/tags" Target="../tags/tag696.xml"/><Relationship Id="rId8" Type="http://schemas.openxmlformats.org/officeDocument/2006/relationships/image" Target="../media/image21.png"/><Relationship Id="rId7" Type="http://schemas.openxmlformats.org/officeDocument/2006/relationships/tags" Target="../tags/tag695.xml"/><Relationship Id="rId6" Type="http://schemas.openxmlformats.org/officeDocument/2006/relationships/image" Target="../media/image20.png"/><Relationship Id="rId5" Type="http://schemas.openxmlformats.org/officeDocument/2006/relationships/tags" Target="../tags/tag694.xml"/><Relationship Id="rId4" Type="http://schemas.openxmlformats.org/officeDocument/2006/relationships/image" Target="../media/image19.png"/><Relationship Id="rId3" Type="http://schemas.openxmlformats.org/officeDocument/2006/relationships/tags" Target="../tags/tag693.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700.xml"/><Relationship Id="rId13" Type="http://schemas.openxmlformats.org/officeDocument/2006/relationships/image" Target="../media/image70.png"/><Relationship Id="rId12" Type="http://schemas.openxmlformats.org/officeDocument/2006/relationships/tags" Target="../tags/tag699.xml"/><Relationship Id="rId11" Type="http://schemas.openxmlformats.org/officeDocument/2006/relationships/tags" Target="../tags/tag698.xml"/><Relationship Id="rId10" Type="http://schemas.openxmlformats.org/officeDocument/2006/relationships/tags" Target="../tags/tag697.xml"/><Relationship Id="rId1" Type="http://schemas.openxmlformats.org/officeDocument/2006/relationships/tags" Target="../tags/tag692.xml"/></Relationships>
</file>

<file path=ppt/slides/_rels/slide36.xml.rels><?xml version="1.0" encoding="UTF-8" standalone="yes"?>
<Relationships xmlns="http://schemas.openxmlformats.org/package/2006/relationships"><Relationship Id="rId9" Type="http://schemas.openxmlformats.org/officeDocument/2006/relationships/tags" Target="../tags/tag705.xml"/><Relationship Id="rId8" Type="http://schemas.openxmlformats.org/officeDocument/2006/relationships/image" Target="../media/image21.png"/><Relationship Id="rId7" Type="http://schemas.openxmlformats.org/officeDocument/2006/relationships/tags" Target="../tags/tag704.xml"/><Relationship Id="rId6" Type="http://schemas.openxmlformats.org/officeDocument/2006/relationships/image" Target="../media/image20.png"/><Relationship Id="rId5" Type="http://schemas.openxmlformats.org/officeDocument/2006/relationships/tags" Target="../tags/tag703.xml"/><Relationship Id="rId4" Type="http://schemas.openxmlformats.org/officeDocument/2006/relationships/image" Target="../media/image19.png"/><Relationship Id="rId3" Type="http://schemas.openxmlformats.org/officeDocument/2006/relationships/tags" Target="../tags/tag702.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709.xml"/><Relationship Id="rId12" Type="http://schemas.openxmlformats.org/officeDocument/2006/relationships/tags" Target="../tags/tag708.xml"/><Relationship Id="rId11" Type="http://schemas.openxmlformats.org/officeDocument/2006/relationships/tags" Target="../tags/tag707.xml"/><Relationship Id="rId10" Type="http://schemas.openxmlformats.org/officeDocument/2006/relationships/tags" Target="../tags/tag706.xml"/><Relationship Id="rId1" Type="http://schemas.openxmlformats.org/officeDocument/2006/relationships/tags" Target="../tags/tag701.xml"/></Relationships>
</file>

<file path=ppt/slides/_rels/slide37.xml.rels><?xml version="1.0" encoding="UTF-8" standalone="yes"?>
<Relationships xmlns="http://schemas.openxmlformats.org/package/2006/relationships"><Relationship Id="rId9" Type="http://schemas.openxmlformats.org/officeDocument/2006/relationships/tags" Target="../tags/tag714.xml"/><Relationship Id="rId8" Type="http://schemas.openxmlformats.org/officeDocument/2006/relationships/image" Target="../media/image21.png"/><Relationship Id="rId7" Type="http://schemas.openxmlformats.org/officeDocument/2006/relationships/tags" Target="../tags/tag713.xml"/><Relationship Id="rId6" Type="http://schemas.openxmlformats.org/officeDocument/2006/relationships/image" Target="../media/image20.png"/><Relationship Id="rId5" Type="http://schemas.openxmlformats.org/officeDocument/2006/relationships/tags" Target="../tags/tag712.xml"/><Relationship Id="rId4" Type="http://schemas.openxmlformats.org/officeDocument/2006/relationships/image" Target="../media/image19.png"/><Relationship Id="rId3" Type="http://schemas.openxmlformats.org/officeDocument/2006/relationships/tags" Target="../tags/tag711.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718.xml"/><Relationship Id="rId12" Type="http://schemas.openxmlformats.org/officeDocument/2006/relationships/tags" Target="../tags/tag717.xml"/><Relationship Id="rId11" Type="http://schemas.openxmlformats.org/officeDocument/2006/relationships/tags" Target="../tags/tag716.xml"/><Relationship Id="rId10" Type="http://schemas.openxmlformats.org/officeDocument/2006/relationships/tags" Target="../tags/tag715.xml"/><Relationship Id="rId1" Type="http://schemas.openxmlformats.org/officeDocument/2006/relationships/tags" Target="../tags/tag710.xml"/></Relationships>
</file>

<file path=ppt/slides/_rels/slide38.xml.rels><?xml version="1.0" encoding="UTF-8" standalone="yes"?>
<Relationships xmlns="http://schemas.openxmlformats.org/package/2006/relationships"><Relationship Id="rId9" Type="http://schemas.openxmlformats.org/officeDocument/2006/relationships/tags" Target="../tags/tag723.xml"/><Relationship Id="rId8" Type="http://schemas.openxmlformats.org/officeDocument/2006/relationships/image" Target="../media/image21.png"/><Relationship Id="rId7" Type="http://schemas.openxmlformats.org/officeDocument/2006/relationships/tags" Target="../tags/tag722.xml"/><Relationship Id="rId6" Type="http://schemas.openxmlformats.org/officeDocument/2006/relationships/image" Target="../media/image20.png"/><Relationship Id="rId5" Type="http://schemas.openxmlformats.org/officeDocument/2006/relationships/tags" Target="../tags/tag721.xml"/><Relationship Id="rId4" Type="http://schemas.openxmlformats.org/officeDocument/2006/relationships/image" Target="../media/image19.png"/><Relationship Id="rId3" Type="http://schemas.openxmlformats.org/officeDocument/2006/relationships/tags" Target="../tags/tag720.xml"/><Relationship Id="rId2" Type="http://schemas.openxmlformats.org/officeDocument/2006/relationships/image" Target="../media/image15.png"/><Relationship Id="rId13" Type="http://schemas.openxmlformats.org/officeDocument/2006/relationships/slideLayout" Target="../slideLayouts/slideLayout36.xml"/><Relationship Id="rId12" Type="http://schemas.openxmlformats.org/officeDocument/2006/relationships/tags" Target="../tags/tag725.xml"/><Relationship Id="rId11" Type="http://schemas.openxmlformats.org/officeDocument/2006/relationships/image" Target="../media/image71.png"/><Relationship Id="rId10" Type="http://schemas.openxmlformats.org/officeDocument/2006/relationships/tags" Target="../tags/tag724.xml"/><Relationship Id="rId1" Type="http://schemas.openxmlformats.org/officeDocument/2006/relationships/tags" Target="../tags/tag719.xml"/></Relationships>
</file>

<file path=ppt/slides/_rels/slide39.xml.rels><?xml version="1.0" encoding="UTF-8" standalone="yes"?>
<Relationships xmlns="http://schemas.openxmlformats.org/package/2006/relationships"><Relationship Id="rId9" Type="http://schemas.openxmlformats.org/officeDocument/2006/relationships/tags" Target="../tags/tag730.xml"/><Relationship Id="rId8" Type="http://schemas.openxmlformats.org/officeDocument/2006/relationships/image" Target="../media/image21.png"/><Relationship Id="rId7" Type="http://schemas.openxmlformats.org/officeDocument/2006/relationships/tags" Target="../tags/tag729.xml"/><Relationship Id="rId6" Type="http://schemas.openxmlformats.org/officeDocument/2006/relationships/image" Target="../media/image20.png"/><Relationship Id="rId5" Type="http://schemas.openxmlformats.org/officeDocument/2006/relationships/tags" Target="../tags/tag728.xml"/><Relationship Id="rId4" Type="http://schemas.openxmlformats.org/officeDocument/2006/relationships/image" Target="../media/image19.png"/><Relationship Id="rId3" Type="http://schemas.openxmlformats.org/officeDocument/2006/relationships/tags" Target="../tags/tag727.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734.xml"/><Relationship Id="rId12" Type="http://schemas.openxmlformats.org/officeDocument/2006/relationships/tags" Target="../tags/tag733.xml"/><Relationship Id="rId11" Type="http://schemas.openxmlformats.org/officeDocument/2006/relationships/tags" Target="../tags/tag732.xml"/><Relationship Id="rId10" Type="http://schemas.openxmlformats.org/officeDocument/2006/relationships/tags" Target="../tags/tag731.xml"/><Relationship Id="rId1" Type="http://schemas.openxmlformats.org/officeDocument/2006/relationships/tags" Target="../tags/tag726.xml"/></Relationships>
</file>

<file path=ppt/slides/_rels/slide4.xml.rels><?xml version="1.0" encoding="UTF-8" standalone="yes"?>
<Relationships xmlns="http://schemas.openxmlformats.org/package/2006/relationships"><Relationship Id="rId9" Type="http://schemas.openxmlformats.org/officeDocument/2006/relationships/tags" Target="../tags/tag378.xml"/><Relationship Id="rId8" Type="http://schemas.openxmlformats.org/officeDocument/2006/relationships/image" Target="../media/image21.png"/><Relationship Id="rId7" Type="http://schemas.openxmlformats.org/officeDocument/2006/relationships/tags" Target="../tags/tag377.xml"/><Relationship Id="rId6" Type="http://schemas.openxmlformats.org/officeDocument/2006/relationships/image" Target="../media/image20.png"/><Relationship Id="rId5" Type="http://schemas.openxmlformats.org/officeDocument/2006/relationships/tags" Target="../tags/tag376.xml"/><Relationship Id="rId4" Type="http://schemas.openxmlformats.org/officeDocument/2006/relationships/image" Target="../media/image19.png"/><Relationship Id="rId3" Type="http://schemas.openxmlformats.org/officeDocument/2006/relationships/tags" Target="../tags/tag375.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383.xml"/><Relationship Id="rId14" Type="http://schemas.openxmlformats.org/officeDocument/2006/relationships/image" Target="../media/image30.jpeg"/><Relationship Id="rId13" Type="http://schemas.openxmlformats.org/officeDocument/2006/relationships/tags" Target="../tags/tag382.xml"/><Relationship Id="rId12" Type="http://schemas.openxmlformats.org/officeDocument/2006/relationships/tags" Target="../tags/tag381.xml"/><Relationship Id="rId11" Type="http://schemas.openxmlformats.org/officeDocument/2006/relationships/tags" Target="../tags/tag380.xml"/><Relationship Id="rId10" Type="http://schemas.openxmlformats.org/officeDocument/2006/relationships/tags" Target="../tags/tag379.xml"/><Relationship Id="rId1" Type="http://schemas.openxmlformats.org/officeDocument/2006/relationships/tags" Target="../tags/tag374.xml"/></Relationships>
</file>

<file path=ppt/slides/_rels/slide40.xml.rels><?xml version="1.0" encoding="UTF-8" standalone="yes"?>
<Relationships xmlns="http://schemas.openxmlformats.org/package/2006/relationships"><Relationship Id="rId9" Type="http://schemas.openxmlformats.org/officeDocument/2006/relationships/tags" Target="../tags/tag739.xml"/><Relationship Id="rId8" Type="http://schemas.openxmlformats.org/officeDocument/2006/relationships/image" Target="../media/image21.png"/><Relationship Id="rId7" Type="http://schemas.openxmlformats.org/officeDocument/2006/relationships/tags" Target="../tags/tag738.xml"/><Relationship Id="rId6" Type="http://schemas.openxmlformats.org/officeDocument/2006/relationships/image" Target="../media/image20.png"/><Relationship Id="rId5" Type="http://schemas.openxmlformats.org/officeDocument/2006/relationships/tags" Target="../tags/tag737.xml"/><Relationship Id="rId4" Type="http://schemas.openxmlformats.org/officeDocument/2006/relationships/image" Target="../media/image19.png"/><Relationship Id="rId3" Type="http://schemas.openxmlformats.org/officeDocument/2006/relationships/tags" Target="../tags/tag736.xml"/><Relationship Id="rId21" Type="http://schemas.openxmlformats.org/officeDocument/2006/relationships/slideLayout" Target="../slideLayouts/slideLayout36.xml"/><Relationship Id="rId20" Type="http://schemas.openxmlformats.org/officeDocument/2006/relationships/tags" Target="../tags/tag747.xml"/><Relationship Id="rId2" Type="http://schemas.openxmlformats.org/officeDocument/2006/relationships/image" Target="../media/image15.png"/><Relationship Id="rId19" Type="http://schemas.openxmlformats.org/officeDocument/2006/relationships/tags" Target="../tags/tag746.xml"/><Relationship Id="rId18" Type="http://schemas.openxmlformats.org/officeDocument/2006/relationships/image" Target="../media/image74.jpeg"/><Relationship Id="rId17" Type="http://schemas.openxmlformats.org/officeDocument/2006/relationships/tags" Target="../tags/tag745.xml"/><Relationship Id="rId16" Type="http://schemas.openxmlformats.org/officeDocument/2006/relationships/image" Target="../media/image73.jpeg"/><Relationship Id="rId15" Type="http://schemas.openxmlformats.org/officeDocument/2006/relationships/tags" Target="../tags/tag744.xml"/><Relationship Id="rId14" Type="http://schemas.openxmlformats.org/officeDocument/2006/relationships/image" Target="../media/image72.jpeg"/><Relationship Id="rId13" Type="http://schemas.openxmlformats.org/officeDocument/2006/relationships/tags" Target="../tags/tag743.xml"/><Relationship Id="rId12" Type="http://schemas.openxmlformats.org/officeDocument/2006/relationships/tags" Target="../tags/tag742.xml"/><Relationship Id="rId11" Type="http://schemas.openxmlformats.org/officeDocument/2006/relationships/tags" Target="../tags/tag741.xml"/><Relationship Id="rId10" Type="http://schemas.openxmlformats.org/officeDocument/2006/relationships/tags" Target="../tags/tag740.xml"/><Relationship Id="rId1" Type="http://schemas.openxmlformats.org/officeDocument/2006/relationships/tags" Target="../tags/tag735.xml"/></Relationships>
</file>

<file path=ppt/slides/_rels/slide41.xml.rels><?xml version="1.0" encoding="UTF-8" standalone="yes"?>
<Relationships xmlns="http://schemas.openxmlformats.org/package/2006/relationships"><Relationship Id="rId9" Type="http://schemas.openxmlformats.org/officeDocument/2006/relationships/tags" Target="../tags/tag752.xml"/><Relationship Id="rId8" Type="http://schemas.openxmlformats.org/officeDocument/2006/relationships/image" Target="../media/image21.png"/><Relationship Id="rId7" Type="http://schemas.openxmlformats.org/officeDocument/2006/relationships/tags" Target="../tags/tag751.xml"/><Relationship Id="rId6" Type="http://schemas.openxmlformats.org/officeDocument/2006/relationships/image" Target="../media/image20.png"/><Relationship Id="rId5" Type="http://schemas.openxmlformats.org/officeDocument/2006/relationships/tags" Target="../tags/tag750.xml"/><Relationship Id="rId4" Type="http://schemas.openxmlformats.org/officeDocument/2006/relationships/image" Target="../media/image19.png"/><Relationship Id="rId3" Type="http://schemas.openxmlformats.org/officeDocument/2006/relationships/tags" Target="../tags/tag749.xml"/><Relationship Id="rId20" Type="http://schemas.openxmlformats.org/officeDocument/2006/relationships/slideLayout" Target="../slideLayouts/slideLayout36.xml"/><Relationship Id="rId2" Type="http://schemas.openxmlformats.org/officeDocument/2006/relationships/image" Target="../media/image15.png"/><Relationship Id="rId19" Type="http://schemas.openxmlformats.org/officeDocument/2006/relationships/tags" Target="../tags/tag760.xml"/><Relationship Id="rId18" Type="http://schemas.openxmlformats.org/officeDocument/2006/relationships/tags" Target="../tags/tag759.xml"/><Relationship Id="rId17" Type="http://schemas.openxmlformats.org/officeDocument/2006/relationships/image" Target="../media/image76.jpeg"/><Relationship Id="rId16" Type="http://schemas.openxmlformats.org/officeDocument/2006/relationships/tags" Target="../tags/tag758.xml"/><Relationship Id="rId15" Type="http://schemas.openxmlformats.org/officeDocument/2006/relationships/tags" Target="../tags/tag757.xml"/><Relationship Id="rId14" Type="http://schemas.openxmlformats.org/officeDocument/2006/relationships/image" Target="../media/image75.png"/><Relationship Id="rId13" Type="http://schemas.openxmlformats.org/officeDocument/2006/relationships/tags" Target="../tags/tag756.xml"/><Relationship Id="rId12" Type="http://schemas.openxmlformats.org/officeDocument/2006/relationships/tags" Target="../tags/tag755.xml"/><Relationship Id="rId11" Type="http://schemas.openxmlformats.org/officeDocument/2006/relationships/tags" Target="../tags/tag754.xml"/><Relationship Id="rId10" Type="http://schemas.openxmlformats.org/officeDocument/2006/relationships/tags" Target="../tags/tag753.xml"/><Relationship Id="rId1" Type="http://schemas.openxmlformats.org/officeDocument/2006/relationships/tags" Target="../tags/tag748.xml"/></Relationships>
</file>

<file path=ppt/slides/_rels/slide42.xml.rels><?xml version="1.0" encoding="UTF-8" standalone="yes"?>
<Relationships xmlns="http://schemas.openxmlformats.org/package/2006/relationships"><Relationship Id="rId9" Type="http://schemas.openxmlformats.org/officeDocument/2006/relationships/tags" Target="../tags/tag765.xml"/><Relationship Id="rId8" Type="http://schemas.openxmlformats.org/officeDocument/2006/relationships/image" Target="../media/image21.png"/><Relationship Id="rId7" Type="http://schemas.openxmlformats.org/officeDocument/2006/relationships/tags" Target="../tags/tag764.xml"/><Relationship Id="rId6" Type="http://schemas.openxmlformats.org/officeDocument/2006/relationships/image" Target="../media/image20.png"/><Relationship Id="rId5" Type="http://schemas.openxmlformats.org/officeDocument/2006/relationships/tags" Target="../tags/tag763.xml"/><Relationship Id="rId4" Type="http://schemas.openxmlformats.org/officeDocument/2006/relationships/image" Target="../media/image19.png"/><Relationship Id="rId3" Type="http://schemas.openxmlformats.org/officeDocument/2006/relationships/tags" Target="../tags/tag762.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769.xml"/><Relationship Id="rId12" Type="http://schemas.openxmlformats.org/officeDocument/2006/relationships/tags" Target="../tags/tag768.xml"/><Relationship Id="rId11" Type="http://schemas.openxmlformats.org/officeDocument/2006/relationships/tags" Target="../tags/tag767.xml"/><Relationship Id="rId10" Type="http://schemas.openxmlformats.org/officeDocument/2006/relationships/tags" Target="../tags/tag766.xml"/><Relationship Id="rId1" Type="http://schemas.openxmlformats.org/officeDocument/2006/relationships/tags" Target="../tags/tag761.xml"/></Relationships>
</file>

<file path=ppt/slides/_rels/slide43.xml.rels><?xml version="1.0" encoding="UTF-8" standalone="yes"?>
<Relationships xmlns="http://schemas.openxmlformats.org/package/2006/relationships"><Relationship Id="rId9" Type="http://schemas.openxmlformats.org/officeDocument/2006/relationships/tags" Target="../tags/tag774.xml"/><Relationship Id="rId8" Type="http://schemas.openxmlformats.org/officeDocument/2006/relationships/image" Target="../media/image21.png"/><Relationship Id="rId7" Type="http://schemas.openxmlformats.org/officeDocument/2006/relationships/tags" Target="../tags/tag773.xml"/><Relationship Id="rId6" Type="http://schemas.openxmlformats.org/officeDocument/2006/relationships/image" Target="../media/image20.png"/><Relationship Id="rId5" Type="http://schemas.openxmlformats.org/officeDocument/2006/relationships/tags" Target="../tags/tag772.xml"/><Relationship Id="rId4" Type="http://schemas.openxmlformats.org/officeDocument/2006/relationships/image" Target="../media/image19.png"/><Relationship Id="rId3" Type="http://schemas.openxmlformats.org/officeDocument/2006/relationships/tags" Target="../tags/tag771.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778.xml"/><Relationship Id="rId12" Type="http://schemas.openxmlformats.org/officeDocument/2006/relationships/tags" Target="../tags/tag777.xml"/><Relationship Id="rId11" Type="http://schemas.openxmlformats.org/officeDocument/2006/relationships/tags" Target="../tags/tag776.xml"/><Relationship Id="rId10" Type="http://schemas.openxmlformats.org/officeDocument/2006/relationships/tags" Target="../tags/tag775.xml"/><Relationship Id="rId1" Type="http://schemas.openxmlformats.org/officeDocument/2006/relationships/tags" Target="../tags/tag770.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32.xml"/><Relationship Id="rId3" Type="http://schemas.openxmlformats.org/officeDocument/2006/relationships/tags" Target="../tags/tag781.xml"/><Relationship Id="rId2" Type="http://schemas.openxmlformats.org/officeDocument/2006/relationships/tags" Target="../tags/tag780.xml"/><Relationship Id="rId1" Type="http://schemas.openxmlformats.org/officeDocument/2006/relationships/tags" Target="../tags/tag779.xml"/></Relationships>
</file>

<file path=ppt/slides/_rels/slide45.xml.rels><?xml version="1.0" encoding="UTF-8" standalone="yes"?>
<Relationships xmlns="http://schemas.openxmlformats.org/package/2006/relationships"><Relationship Id="rId9" Type="http://schemas.openxmlformats.org/officeDocument/2006/relationships/image" Target="../media/image79.jpeg"/><Relationship Id="rId8" Type="http://schemas.openxmlformats.org/officeDocument/2006/relationships/tags" Target="../tags/tag787.xml"/><Relationship Id="rId7" Type="http://schemas.openxmlformats.org/officeDocument/2006/relationships/image" Target="../media/image78.png"/><Relationship Id="rId6" Type="http://schemas.openxmlformats.org/officeDocument/2006/relationships/tags" Target="../tags/tag786.xml"/><Relationship Id="rId5" Type="http://schemas.openxmlformats.org/officeDocument/2006/relationships/image" Target="../media/image77.jpeg"/><Relationship Id="rId4" Type="http://schemas.openxmlformats.org/officeDocument/2006/relationships/tags" Target="../tags/tag785.xml"/><Relationship Id="rId3" Type="http://schemas.openxmlformats.org/officeDocument/2006/relationships/tags" Target="../tags/tag784.xml"/><Relationship Id="rId2" Type="http://schemas.openxmlformats.org/officeDocument/2006/relationships/tags" Target="../tags/tag783.xml"/><Relationship Id="rId14" Type="http://schemas.openxmlformats.org/officeDocument/2006/relationships/slideLayout" Target="../slideLayouts/slideLayout32.xml"/><Relationship Id="rId13" Type="http://schemas.openxmlformats.org/officeDocument/2006/relationships/tags" Target="../tags/tag790.xml"/><Relationship Id="rId12" Type="http://schemas.openxmlformats.org/officeDocument/2006/relationships/tags" Target="../tags/tag789.xml"/><Relationship Id="rId11" Type="http://schemas.openxmlformats.org/officeDocument/2006/relationships/image" Target="../media/image80.png"/><Relationship Id="rId10" Type="http://schemas.openxmlformats.org/officeDocument/2006/relationships/tags" Target="../tags/tag788.xml"/><Relationship Id="rId1" Type="http://schemas.openxmlformats.org/officeDocument/2006/relationships/tags" Target="../tags/tag782.xml"/></Relationships>
</file>

<file path=ppt/slides/_rels/slide46.xml.rels><?xml version="1.0" encoding="UTF-8" standalone="yes"?>
<Relationships xmlns="http://schemas.openxmlformats.org/package/2006/relationships"><Relationship Id="rId9" Type="http://schemas.openxmlformats.org/officeDocument/2006/relationships/tags" Target="../tags/tag795.xml"/><Relationship Id="rId8" Type="http://schemas.openxmlformats.org/officeDocument/2006/relationships/image" Target="../media/image21.png"/><Relationship Id="rId7" Type="http://schemas.openxmlformats.org/officeDocument/2006/relationships/tags" Target="../tags/tag794.xml"/><Relationship Id="rId6" Type="http://schemas.openxmlformats.org/officeDocument/2006/relationships/image" Target="../media/image20.png"/><Relationship Id="rId5" Type="http://schemas.openxmlformats.org/officeDocument/2006/relationships/tags" Target="../tags/tag793.xml"/><Relationship Id="rId4" Type="http://schemas.openxmlformats.org/officeDocument/2006/relationships/image" Target="../media/image19.png"/><Relationship Id="rId3" Type="http://schemas.openxmlformats.org/officeDocument/2006/relationships/tags" Target="../tags/tag792.xml"/><Relationship Id="rId20" Type="http://schemas.openxmlformats.org/officeDocument/2006/relationships/slideLayout" Target="../slideLayouts/slideLayout36.xml"/><Relationship Id="rId2" Type="http://schemas.openxmlformats.org/officeDocument/2006/relationships/image" Target="../media/image15.png"/><Relationship Id="rId19" Type="http://schemas.openxmlformats.org/officeDocument/2006/relationships/tags" Target="../tags/tag803.xml"/><Relationship Id="rId18" Type="http://schemas.openxmlformats.org/officeDocument/2006/relationships/image" Target="../media/image82.jpeg"/><Relationship Id="rId17" Type="http://schemas.openxmlformats.org/officeDocument/2006/relationships/tags" Target="../tags/tag802.xml"/><Relationship Id="rId16" Type="http://schemas.openxmlformats.org/officeDocument/2006/relationships/image" Target="../media/image81.jpeg"/><Relationship Id="rId15" Type="http://schemas.openxmlformats.org/officeDocument/2006/relationships/tags" Target="../tags/tag801.xml"/><Relationship Id="rId14" Type="http://schemas.openxmlformats.org/officeDocument/2006/relationships/tags" Target="../tags/tag800.xml"/><Relationship Id="rId13" Type="http://schemas.openxmlformats.org/officeDocument/2006/relationships/tags" Target="../tags/tag799.xml"/><Relationship Id="rId12" Type="http://schemas.openxmlformats.org/officeDocument/2006/relationships/tags" Target="../tags/tag798.xml"/><Relationship Id="rId11" Type="http://schemas.openxmlformats.org/officeDocument/2006/relationships/tags" Target="../tags/tag797.xml"/><Relationship Id="rId10" Type="http://schemas.openxmlformats.org/officeDocument/2006/relationships/tags" Target="../tags/tag796.xml"/><Relationship Id="rId1" Type="http://schemas.openxmlformats.org/officeDocument/2006/relationships/tags" Target="../tags/tag791.xml"/></Relationships>
</file>

<file path=ppt/slides/_rels/slide47.xml.rels><?xml version="1.0" encoding="UTF-8" standalone="yes"?>
<Relationships xmlns="http://schemas.openxmlformats.org/package/2006/relationships"><Relationship Id="rId9" Type="http://schemas.openxmlformats.org/officeDocument/2006/relationships/tags" Target="../tags/tag808.xml"/><Relationship Id="rId8" Type="http://schemas.openxmlformats.org/officeDocument/2006/relationships/image" Target="../media/image21.png"/><Relationship Id="rId7" Type="http://schemas.openxmlformats.org/officeDocument/2006/relationships/tags" Target="../tags/tag807.xml"/><Relationship Id="rId6" Type="http://schemas.openxmlformats.org/officeDocument/2006/relationships/image" Target="../media/image20.png"/><Relationship Id="rId5" Type="http://schemas.openxmlformats.org/officeDocument/2006/relationships/tags" Target="../tags/tag806.xml"/><Relationship Id="rId4" Type="http://schemas.openxmlformats.org/officeDocument/2006/relationships/image" Target="../media/image19.png"/><Relationship Id="rId3" Type="http://schemas.openxmlformats.org/officeDocument/2006/relationships/tags" Target="../tags/tag805.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812.xml"/><Relationship Id="rId12" Type="http://schemas.openxmlformats.org/officeDocument/2006/relationships/tags" Target="../tags/tag811.xml"/><Relationship Id="rId11" Type="http://schemas.openxmlformats.org/officeDocument/2006/relationships/tags" Target="../tags/tag810.xml"/><Relationship Id="rId10" Type="http://schemas.openxmlformats.org/officeDocument/2006/relationships/tags" Target="../tags/tag809.xml"/><Relationship Id="rId1" Type="http://schemas.openxmlformats.org/officeDocument/2006/relationships/tags" Target="../tags/tag804.xml"/></Relationships>
</file>

<file path=ppt/slides/_rels/slide48.xml.rels><?xml version="1.0" encoding="UTF-8" standalone="yes"?>
<Relationships xmlns="http://schemas.openxmlformats.org/package/2006/relationships"><Relationship Id="rId99" Type="http://schemas.openxmlformats.org/officeDocument/2006/relationships/tags" Target="../tags/tag905.xml"/><Relationship Id="rId98" Type="http://schemas.openxmlformats.org/officeDocument/2006/relationships/tags" Target="../tags/tag904.xml"/><Relationship Id="rId97" Type="http://schemas.openxmlformats.org/officeDocument/2006/relationships/tags" Target="../tags/tag903.xml"/><Relationship Id="rId96" Type="http://schemas.openxmlformats.org/officeDocument/2006/relationships/tags" Target="../tags/tag902.xml"/><Relationship Id="rId95" Type="http://schemas.openxmlformats.org/officeDocument/2006/relationships/tags" Target="../tags/tag901.xml"/><Relationship Id="rId94" Type="http://schemas.openxmlformats.org/officeDocument/2006/relationships/tags" Target="../tags/tag900.xml"/><Relationship Id="rId93" Type="http://schemas.openxmlformats.org/officeDocument/2006/relationships/tags" Target="../tags/tag899.xml"/><Relationship Id="rId92" Type="http://schemas.openxmlformats.org/officeDocument/2006/relationships/tags" Target="../tags/tag898.xml"/><Relationship Id="rId91" Type="http://schemas.openxmlformats.org/officeDocument/2006/relationships/tags" Target="../tags/tag897.xml"/><Relationship Id="rId90" Type="http://schemas.openxmlformats.org/officeDocument/2006/relationships/tags" Target="../tags/tag896.xml"/><Relationship Id="rId9" Type="http://schemas.openxmlformats.org/officeDocument/2006/relationships/tags" Target="../tags/tag817.xml"/><Relationship Id="rId89" Type="http://schemas.openxmlformats.org/officeDocument/2006/relationships/tags" Target="../tags/tag895.xml"/><Relationship Id="rId88" Type="http://schemas.openxmlformats.org/officeDocument/2006/relationships/tags" Target="../tags/tag894.xml"/><Relationship Id="rId87" Type="http://schemas.openxmlformats.org/officeDocument/2006/relationships/tags" Target="../tags/tag893.xml"/><Relationship Id="rId86" Type="http://schemas.openxmlformats.org/officeDocument/2006/relationships/tags" Target="../tags/tag892.xml"/><Relationship Id="rId85" Type="http://schemas.openxmlformats.org/officeDocument/2006/relationships/tags" Target="../tags/tag891.xml"/><Relationship Id="rId84" Type="http://schemas.openxmlformats.org/officeDocument/2006/relationships/tags" Target="../tags/tag890.xml"/><Relationship Id="rId83" Type="http://schemas.openxmlformats.org/officeDocument/2006/relationships/tags" Target="../tags/tag889.xml"/><Relationship Id="rId82" Type="http://schemas.openxmlformats.org/officeDocument/2006/relationships/tags" Target="../tags/tag888.xml"/><Relationship Id="rId81" Type="http://schemas.openxmlformats.org/officeDocument/2006/relationships/tags" Target="../tags/tag887.xml"/><Relationship Id="rId80" Type="http://schemas.openxmlformats.org/officeDocument/2006/relationships/tags" Target="../tags/tag886.xml"/><Relationship Id="rId8" Type="http://schemas.openxmlformats.org/officeDocument/2006/relationships/image" Target="../media/image21.png"/><Relationship Id="rId79" Type="http://schemas.openxmlformats.org/officeDocument/2006/relationships/tags" Target="../tags/tag885.xml"/><Relationship Id="rId78" Type="http://schemas.openxmlformats.org/officeDocument/2006/relationships/tags" Target="../tags/tag884.xml"/><Relationship Id="rId77" Type="http://schemas.openxmlformats.org/officeDocument/2006/relationships/tags" Target="../tags/tag883.xml"/><Relationship Id="rId76" Type="http://schemas.openxmlformats.org/officeDocument/2006/relationships/tags" Target="../tags/tag882.xml"/><Relationship Id="rId75" Type="http://schemas.openxmlformats.org/officeDocument/2006/relationships/tags" Target="../tags/tag881.xml"/><Relationship Id="rId74" Type="http://schemas.openxmlformats.org/officeDocument/2006/relationships/tags" Target="../tags/tag880.xml"/><Relationship Id="rId73" Type="http://schemas.openxmlformats.org/officeDocument/2006/relationships/tags" Target="../tags/tag879.xml"/><Relationship Id="rId72" Type="http://schemas.openxmlformats.org/officeDocument/2006/relationships/tags" Target="../tags/tag878.xml"/><Relationship Id="rId71" Type="http://schemas.openxmlformats.org/officeDocument/2006/relationships/tags" Target="../tags/tag877.xml"/><Relationship Id="rId70" Type="http://schemas.openxmlformats.org/officeDocument/2006/relationships/tags" Target="../tags/tag876.xml"/><Relationship Id="rId7" Type="http://schemas.openxmlformats.org/officeDocument/2006/relationships/tags" Target="../tags/tag816.xml"/><Relationship Id="rId69" Type="http://schemas.openxmlformats.org/officeDocument/2006/relationships/tags" Target="../tags/tag875.xml"/><Relationship Id="rId68" Type="http://schemas.openxmlformats.org/officeDocument/2006/relationships/tags" Target="../tags/tag874.xml"/><Relationship Id="rId67" Type="http://schemas.openxmlformats.org/officeDocument/2006/relationships/tags" Target="../tags/tag873.xml"/><Relationship Id="rId66" Type="http://schemas.openxmlformats.org/officeDocument/2006/relationships/tags" Target="../tags/tag872.xml"/><Relationship Id="rId65" Type="http://schemas.openxmlformats.org/officeDocument/2006/relationships/tags" Target="../tags/tag871.xml"/><Relationship Id="rId64" Type="http://schemas.openxmlformats.org/officeDocument/2006/relationships/tags" Target="../tags/tag870.xml"/><Relationship Id="rId63" Type="http://schemas.openxmlformats.org/officeDocument/2006/relationships/tags" Target="../tags/tag869.xml"/><Relationship Id="rId62" Type="http://schemas.openxmlformats.org/officeDocument/2006/relationships/tags" Target="../tags/tag868.xml"/><Relationship Id="rId61" Type="http://schemas.openxmlformats.org/officeDocument/2006/relationships/tags" Target="../tags/tag867.xml"/><Relationship Id="rId60" Type="http://schemas.openxmlformats.org/officeDocument/2006/relationships/tags" Target="../tags/tag866.xml"/><Relationship Id="rId6" Type="http://schemas.openxmlformats.org/officeDocument/2006/relationships/image" Target="../media/image20.png"/><Relationship Id="rId59" Type="http://schemas.openxmlformats.org/officeDocument/2006/relationships/tags" Target="../tags/tag865.xml"/><Relationship Id="rId58" Type="http://schemas.openxmlformats.org/officeDocument/2006/relationships/tags" Target="../tags/tag864.xml"/><Relationship Id="rId57" Type="http://schemas.openxmlformats.org/officeDocument/2006/relationships/tags" Target="../tags/tag863.xml"/><Relationship Id="rId56" Type="http://schemas.openxmlformats.org/officeDocument/2006/relationships/tags" Target="../tags/tag862.xml"/><Relationship Id="rId55" Type="http://schemas.openxmlformats.org/officeDocument/2006/relationships/tags" Target="../tags/tag861.xml"/><Relationship Id="rId54" Type="http://schemas.openxmlformats.org/officeDocument/2006/relationships/tags" Target="../tags/tag860.xml"/><Relationship Id="rId53" Type="http://schemas.openxmlformats.org/officeDocument/2006/relationships/tags" Target="../tags/tag859.xml"/><Relationship Id="rId52" Type="http://schemas.openxmlformats.org/officeDocument/2006/relationships/tags" Target="../tags/tag858.xml"/><Relationship Id="rId51" Type="http://schemas.openxmlformats.org/officeDocument/2006/relationships/tags" Target="../tags/tag857.xml"/><Relationship Id="rId50" Type="http://schemas.openxmlformats.org/officeDocument/2006/relationships/tags" Target="../tags/tag856.xml"/><Relationship Id="rId5" Type="http://schemas.openxmlformats.org/officeDocument/2006/relationships/tags" Target="../tags/tag815.xml"/><Relationship Id="rId49" Type="http://schemas.openxmlformats.org/officeDocument/2006/relationships/tags" Target="../tags/tag855.xml"/><Relationship Id="rId48" Type="http://schemas.openxmlformats.org/officeDocument/2006/relationships/tags" Target="../tags/tag854.xml"/><Relationship Id="rId47" Type="http://schemas.openxmlformats.org/officeDocument/2006/relationships/tags" Target="../tags/tag853.xml"/><Relationship Id="rId46" Type="http://schemas.openxmlformats.org/officeDocument/2006/relationships/tags" Target="../tags/tag852.xml"/><Relationship Id="rId45" Type="http://schemas.openxmlformats.org/officeDocument/2006/relationships/tags" Target="../tags/tag851.xml"/><Relationship Id="rId44" Type="http://schemas.openxmlformats.org/officeDocument/2006/relationships/tags" Target="../tags/tag850.xml"/><Relationship Id="rId43" Type="http://schemas.openxmlformats.org/officeDocument/2006/relationships/tags" Target="../tags/tag849.xml"/><Relationship Id="rId42" Type="http://schemas.openxmlformats.org/officeDocument/2006/relationships/tags" Target="../tags/tag848.xml"/><Relationship Id="rId41" Type="http://schemas.openxmlformats.org/officeDocument/2006/relationships/tags" Target="../tags/tag847.xml"/><Relationship Id="rId40" Type="http://schemas.openxmlformats.org/officeDocument/2006/relationships/tags" Target="../tags/tag846.xml"/><Relationship Id="rId4" Type="http://schemas.openxmlformats.org/officeDocument/2006/relationships/image" Target="../media/image19.png"/><Relationship Id="rId39" Type="http://schemas.openxmlformats.org/officeDocument/2006/relationships/tags" Target="../tags/tag845.xml"/><Relationship Id="rId38" Type="http://schemas.openxmlformats.org/officeDocument/2006/relationships/tags" Target="../tags/tag844.xml"/><Relationship Id="rId37" Type="http://schemas.openxmlformats.org/officeDocument/2006/relationships/tags" Target="../tags/tag843.xml"/><Relationship Id="rId36" Type="http://schemas.openxmlformats.org/officeDocument/2006/relationships/tags" Target="../tags/tag842.xml"/><Relationship Id="rId35" Type="http://schemas.openxmlformats.org/officeDocument/2006/relationships/tags" Target="../tags/tag841.xml"/><Relationship Id="rId34" Type="http://schemas.openxmlformats.org/officeDocument/2006/relationships/tags" Target="../tags/tag840.xml"/><Relationship Id="rId33" Type="http://schemas.openxmlformats.org/officeDocument/2006/relationships/tags" Target="../tags/tag839.xml"/><Relationship Id="rId32" Type="http://schemas.openxmlformats.org/officeDocument/2006/relationships/tags" Target="../tags/tag838.xml"/><Relationship Id="rId31" Type="http://schemas.openxmlformats.org/officeDocument/2006/relationships/tags" Target="../tags/tag837.xml"/><Relationship Id="rId30" Type="http://schemas.openxmlformats.org/officeDocument/2006/relationships/tags" Target="../tags/tag836.xml"/><Relationship Id="rId3" Type="http://schemas.openxmlformats.org/officeDocument/2006/relationships/tags" Target="../tags/tag814.xml"/><Relationship Id="rId29" Type="http://schemas.openxmlformats.org/officeDocument/2006/relationships/tags" Target="../tags/tag835.xml"/><Relationship Id="rId28" Type="http://schemas.openxmlformats.org/officeDocument/2006/relationships/tags" Target="../tags/tag834.xml"/><Relationship Id="rId27" Type="http://schemas.openxmlformats.org/officeDocument/2006/relationships/tags" Target="../tags/tag833.xml"/><Relationship Id="rId26" Type="http://schemas.openxmlformats.org/officeDocument/2006/relationships/tags" Target="../tags/tag832.xml"/><Relationship Id="rId25" Type="http://schemas.openxmlformats.org/officeDocument/2006/relationships/tags" Target="../tags/tag831.xml"/><Relationship Id="rId24" Type="http://schemas.openxmlformats.org/officeDocument/2006/relationships/tags" Target="../tags/tag830.xml"/><Relationship Id="rId23" Type="http://schemas.openxmlformats.org/officeDocument/2006/relationships/tags" Target="../tags/tag829.xml"/><Relationship Id="rId22" Type="http://schemas.openxmlformats.org/officeDocument/2006/relationships/tags" Target="../tags/tag828.xml"/><Relationship Id="rId21" Type="http://schemas.openxmlformats.org/officeDocument/2006/relationships/tags" Target="../tags/tag827.xml"/><Relationship Id="rId20" Type="http://schemas.openxmlformats.org/officeDocument/2006/relationships/tags" Target="../tags/tag826.xml"/><Relationship Id="rId2" Type="http://schemas.openxmlformats.org/officeDocument/2006/relationships/image" Target="../media/image15.png"/><Relationship Id="rId19" Type="http://schemas.openxmlformats.org/officeDocument/2006/relationships/tags" Target="../tags/tag825.xml"/><Relationship Id="rId18" Type="http://schemas.openxmlformats.org/officeDocument/2006/relationships/tags" Target="../tags/tag824.xml"/><Relationship Id="rId17" Type="http://schemas.openxmlformats.org/officeDocument/2006/relationships/tags" Target="../tags/tag823.xml"/><Relationship Id="rId16" Type="http://schemas.openxmlformats.org/officeDocument/2006/relationships/image" Target="../media/image84.jpeg"/><Relationship Id="rId156" Type="http://schemas.openxmlformats.org/officeDocument/2006/relationships/slideLayout" Target="../slideLayouts/slideLayout36.xml"/><Relationship Id="rId155" Type="http://schemas.openxmlformats.org/officeDocument/2006/relationships/tags" Target="../tags/tag960.xml"/><Relationship Id="rId154" Type="http://schemas.openxmlformats.org/officeDocument/2006/relationships/tags" Target="../tags/tag959.xml"/><Relationship Id="rId153" Type="http://schemas.openxmlformats.org/officeDocument/2006/relationships/image" Target="../media/image85.jpeg"/><Relationship Id="rId152" Type="http://schemas.openxmlformats.org/officeDocument/2006/relationships/tags" Target="../tags/tag958.xml"/><Relationship Id="rId151" Type="http://schemas.openxmlformats.org/officeDocument/2006/relationships/tags" Target="../tags/tag957.xml"/><Relationship Id="rId150" Type="http://schemas.openxmlformats.org/officeDocument/2006/relationships/tags" Target="../tags/tag956.xml"/><Relationship Id="rId15" Type="http://schemas.openxmlformats.org/officeDocument/2006/relationships/tags" Target="../tags/tag822.xml"/><Relationship Id="rId149" Type="http://schemas.openxmlformats.org/officeDocument/2006/relationships/tags" Target="../tags/tag955.xml"/><Relationship Id="rId148" Type="http://schemas.openxmlformats.org/officeDocument/2006/relationships/tags" Target="../tags/tag954.xml"/><Relationship Id="rId147" Type="http://schemas.openxmlformats.org/officeDocument/2006/relationships/tags" Target="../tags/tag953.xml"/><Relationship Id="rId146" Type="http://schemas.openxmlformats.org/officeDocument/2006/relationships/tags" Target="../tags/tag952.xml"/><Relationship Id="rId145" Type="http://schemas.openxmlformats.org/officeDocument/2006/relationships/tags" Target="../tags/tag951.xml"/><Relationship Id="rId144" Type="http://schemas.openxmlformats.org/officeDocument/2006/relationships/tags" Target="../tags/tag950.xml"/><Relationship Id="rId143" Type="http://schemas.openxmlformats.org/officeDocument/2006/relationships/tags" Target="../tags/tag949.xml"/><Relationship Id="rId142" Type="http://schemas.openxmlformats.org/officeDocument/2006/relationships/tags" Target="../tags/tag948.xml"/><Relationship Id="rId141" Type="http://schemas.openxmlformats.org/officeDocument/2006/relationships/tags" Target="../tags/tag947.xml"/><Relationship Id="rId140" Type="http://schemas.openxmlformats.org/officeDocument/2006/relationships/tags" Target="../tags/tag946.xml"/><Relationship Id="rId14" Type="http://schemas.openxmlformats.org/officeDocument/2006/relationships/image" Target="../media/image83.jpeg"/><Relationship Id="rId139" Type="http://schemas.openxmlformats.org/officeDocument/2006/relationships/tags" Target="../tags/tag945.xml"/><Relationship Id="rId138" Type="http://schemas.openxmlformats.org/officeDocument/2006/relationships/tags" Target="../tags/tag944.xml"/><Relationship Id="rId137" Type="http://schemas.openxmlformats.org/officeDocument/2006/relationships/tags" Target="../tags/tag943.xml"/><Relationship Id="rId136" Type="http://schemas.openxmlformats.org/officeDocument/2006/relationships/tags" Target="../tags/tag942.xml"/><Relationship Id="rId135" Type="http://schemas.openxmlformats.org/officeDocument/2006/relationships/tags" Target="../tags/tag941.xml"/><Relationship Id="rId134" Type="http://schemas.openxmlformats.org/officeDocument/2006/relationships/tags" Target="../tags/tag940.xml"/><Relationship Id="rId133" Type="http://schemas.openxmlformats.org/officeDocument/2006/relationships/tags" Target="../tags/tag939.xml"/><Relationship Id="rId132" Type="http://schemas.openxmlformats.org/officeDocument/2006/relationships/tags" Target="../tags/tag938.xml"/><Relationship Id="rId131" Type="http://schemas.openxmlformats.org/officeDocument/2006/relationships/tags" Target="../tags/tag937.xml"/><Relationship Id="rId130" Type="http://schemas.openxmlformats.org/officeDocument/2006/relationships/tags" Target="../tags/tag936.xml"/><Relationship Id="rId13" Type="http://schemas.openxmlformats.org/officeDocument/2006/relationships/tags" Target="../tags/tag821.xml"/><Relationship Id="rId129" Type="http://schemas.openxmlformats.org/officeDocument/2006/relationships/tags" Target="../tags/tag935.xml"/><Relationship Id="rId128" Type="http://schemas.openxmlformats.org/officeDocument/2006/relationships/tags" Target="../tags/tag934.xml"/><Relationship Id="rId127" Type="http://schemas.openxmlformats.org/officeDocument/2006/relationships/tags" Target="../tags/tag933.xml"/><Relationship Id="rId126" Type="http://schemas.openxmlformats.org/officeDocument/2006/relationships/tags" Target="../tags/tag932.xml"/><Relationship Id="rId125" Type="http://schemas.openxmlformats.org/officeDocument/2006/relationships/tags" Target="../tags/tag931.xml"/><Relationship Id="rId124" Type="http://schemas.openxmlformats.org/officeDocument/2006/relationships/tags" Target="../tags/tag930.xml"/><Relationship Id="rId123" Type="http://schemas.openxmlformats.org/officeDocument/2006/relationships/tags" Target="../tags/tag929.xml"/><Relationship Id="rId122" Type="http://schemas.openxmlformats.org/officeDocument/2006/relationships/tags" Target="../tags/tag928.xml"/><Relationship Id="rId121" Type="http://schemas.openxmlformats.org/officeDocument/2006/relationships/tags" Target="../tags/tag927.xml"/><Relationship Id="rId120" Type="http://schemas.openxmlformats.org/officeDocument/2006/relationships/tags" Target="../tags/tag926.xml"/><Relationship Id="rId12" Type="http://schemas.openxmlformats.org/officeDocument/2006/relationships/tags" Target="../tags/tag820.xml"/><Relationship Id="rId119" Type="http://schemas.openxmlformats.org/officeDocument/2006/relationships/tags" Target="../tags/tag925.xml"/><Relationship Id="rId118" Type="http://schemas.openxmlformats.org/officeDocument/2006/relationships/tags" Target="../tags/tag924.xml"/><Relationship Id="rId117" Type="http://schemas.openxmlformats.org/officeDocument/2006/relationships/tags" Target="../tags/tag923.xml"/><Relationship Id="rId116" Type="http://schemas.openxmlformats.org/officeDocument/2006/relationships/tags" Target="../tags/tag922.xml"/><Relationship Id="rId115" Type="http://schemas.openxmlformats.org/officeDocument/2006/relationships/tags" Target="../tags/tag921.xml"/><Relationship Id="rId114" Type="http://schemas.openxmlformats.org/officeDocument/2006/relationships/tags" Target="../tags/tag920.xml"/><Relationship Id="rId113" Type="http://schemas.openxmlformats.org/officeDocument/2006/relationships/tags" Target="../tags/tag919.xml"/><Relationship Id="rId112" Type="http://schemas.openxmlformats.org/officeDocument/2006/relationships/tags" Target="../tags/tag918.xml"/><Relationship Id="rId111" Type="http://schemas.openxmlformats.org/officeDocument/2006/relationships/tags" Target="../tags/tag917.xml"/><Relationship Id="rId110" Type="http://schemas.openxmlformats.org/officeDocument/2006/relationships/tags" Target="../tags/tag916.xml"/><Relationship Id="rId11" Type="http://schemas.openxmlformats.org/officeDocument/2006/relationships/tags" Target="../tags/tag819.xml"/><Relationship Id="rId109" Type="http://schemas.openxmlformats.org/officeDocument/2006/relationships/tags" Target="../tags/tag915.xml"/><Relationship Id="rId108" Type="http://schemas.openxmlformats.org/officeDocument/2006/relationships/tags" Target="../tags/tag914.xml"/><Relationship Id="rId107" Type="http://schemas.openxmlformats.org/officeDocument/2006/relationships/tags" Target="../tags/tag913.xml"/><Relationship Id="rId106" Type="http://schemas.openxmlformats.org/officeDocument/2006/relationships/tags" Target="../tags/tag912.xml"/><Relationship Id="rId105" Type="http://schemas.openxmlformats.org/officeDocument/2006/relationships/tags" Target="../tags/tag911.xml"/><Relationship Id="rId104" Type="http://schemas.openxmlformats.org/officeDocument/2006/relationships/tags" Target="../tags/tag910.xml"/><Relationship Id="rId103" Type="http://schemas.openxmlformats.org/officeDocument/2006/relationships/tags" Target="../tags/tag909.xml"/><Relationship Id="rId102" Type="http://schemas.openxmlformats.org/officeDocument/2006/relationships/tags" Target="../tags/tag908.xml"/><Relationship Id="rId101" Type="http://schemas.openxmlformats.org/officeDocument/2006/relationships/tags" Target="../tags/tag907.xml"/><Relationship Id="rId100" Type="http://schemas.openxmlformats.org/officeDocument/2006/relationships/tags" Target="../tags/tag906.xml"/><Relationship Id="rId10" Type="http://schemas.openxmlformats.org/officeDocument/2006/relationships/tags" Target="../tags/tag818.xml"/><Relationship Id="rId1" Type="http://schemas.openxmlformats.org/officeDocument/2006/relationships/tags" Target="../tags/tag813.xml"/></Relationships>
</file>

<file path=ppt/slides/_rels/slide49.xml.rels><?xml version="1.0" encoding="UTF-8" standalone="yes"?>
<Relationships xmlns="http://schemas.openxmlformats.org/package/2006/relationships"><Relationship Id="rId99" Type="http://schemas.openxmlformats.org/officeDocument/2006/relationships/tags" Target="../tags/tag1055.xml"/><Relationship Id="rId98" Type="http://schemas.openxmlformats.org/officeDocument/2006/relationships/tags" Target="../tags/tag1054.xml"/><Relationship Id="rId97" Type="http://schemas.openxmlformats.org/officeDocument/2006/relationships/tags" Target="../tags/tag1053.xml"/><Relationship Id="rId96" Type="http://schemas.openxmlformats.org/officeDocument/2006/relationships/tags" Target="../tags/tag1052.xml"/><Relationship Id="rId95" Type="http://schemas.openxmlformats.org/officeDocument/2006/relationships/tags" Target="../tags/tag1051.xml"/><Relationship Id="rId94" Type="http://schemas.openxmlformats.org/officeDocument/2006/relationships/tags" Target="../tags/tag1050.xml"/><Relationship Id="rId93" Type="http://schemas.openxmlformats.org/officeDocument/2006/relationships/tags" Target="../tags/tag1049.xml"/><Relationship Id="rId92" Type="http://schemas.openxmlformats.org/officeDocument/2006/relationships/tags" Target="../tags/tag1048.xml"/><Relationship Id="rId91" Type="http://schemas.openxmlformats.org/officeDocument/2006/relationships/tags" Target="../tags/tag1047.xml"/><Relationship Id="rId90" Type="http://schemas.openxmlformats.org/officeDocument/2006/relationships/tags" Target="../tags/tag1046.xml"/><Relationship Id="rId9" Type="http://schemas.openxmlformats.org/officeDocument/2006/relationships/tags" Target="../tags/tag965.xml"/><Relationship Id="rId89" Type="http://schemas.openxmlformats.org/officeDocument/2006/relationships/tags" Target="../tags/tag1045.xml"/><Relationship Id="rId88" Type="http://schemas.openxmlformats.org/officeDocument/2006/relationships/tags" Target="../tags/tag1044.xml"/><Relationship Id="rId87" Type="http://schemas.openxmlformats.org/officeDocument/2006/relationships/tags" Target="../tags/tag1043.xml"/><Relationship Id="rId86" Type="http://schemas.openxmlformats.org/officeDocument/2006/relationships/tags" Target="../tags/tag1042.xml"/><Relationship Id="rId85" Type="http://schemas.openxmlformats.org/officeDocument/2006/relationships/tags" Target="../tags/tag1041.xml"/><Relationship Id="rId84" Type="http://schemas.openxmlformats.org/officeDocument/2006/relationships/tags" Target="../tags/tag1040.xml"/><Relationship Id="rId83" Type="http://schemas.openxmlformats.org/officeDocument/2006/relationships/tags" Target="../tags/tag1039.xml"/><Relationship Id="rId82" Type="http://schemas.openxmlformats.org/officeDocument/2006/relationships/tags" Target="../tags/tag1038.xml"/><Relationship Id="rId81" Type="http://schemas.openxmlformats.org/officeDocument/2006/relationships/tags" Target="../tags/tag1037.xml"/><Relationship Id="rId80" Type="http://schemas.openxmlformats.org/officeDocument/2006/relationships/tags" Target="../tags/tag1036.xml"/><Relationship Id="rId8" Type="http://schemas.openxmlformats.org/officeDocument/2006/relationships/image" Target="../media/image21.png"/><Relationship Id="rId79" Type="http://schemas.openxmlformats.org/officeDocument/2006/relationships/tags" Target="../tags/tag1035.xml"/><Relationship Id="rId78" Type="http://schemas.openxmlformats.org/officeDocument/2006/relationships/tags" Target="../tags/tag1034.xml"/><Relationship Id="rId77" Type="http://schemas.openxmlformats.org/officeDocument/2006/relationships/tags" Target="../tags/tag1033.xml"/><Relationship Id="rId76" Type="http://schemas.openxmlformats.org/officeDocument/2006/relationships/tags" Target="../tags/tag1032.xml"/><Relationship Id="rId75" Type="http://schemas.openxmlformats.org/officeDocument/2006/relationships/tags" Target="../tags/tag1031.xml"/><Relationship Id="rId74" Type="http://schemas.openxmlformats.org/officeDocument/2006/relationships/tags" Target="../tags/tag1030.xml"/><Relationship Id="rId73" Type="http://schemas.openxmlformats.org/officeDocument/2006/relationships/tags" Target="../tags/tag1029.xml"/><Relationship Id="rId72" Type="http://schemas.openxmlformats.org/officeDocument/2006/relationships/tags" Target="../tags/tag1028.xml"/><Relationship Id="rId71" Type="http://schemas.openxmlformats.org/officeDocument/2006/relationships/tags" Target="../tags/tag1027.xml"/><Relationship Id="rId70" Type="http://schemas.openxmlformats.org/officeDocument/2006/relationships/tags" Target="../tags/tag1026.xml"/><Relationship Id="rId7" Type="http://schemas.openxmlformats.org/officeDocument/2006/relationships/tags" Target="../tags/tag964.xml"/><Relationship Id="rId69" Type="http://schemas.openxmlformats.org/officeDocument/2006/relationships/tags" Target="../tags/tag1025.xml"/><Relationship Id="rId68" Type="http://schemas.openxmlformats.org/officeDocument/2006/relationships/tags" Target="../tags/tag1024.xml"/><Relationship Id="rId67" Type="http://schemas.openxmlformats.org/officeDocument/2006/relationships/tags" Target="../tags/tag1023.xml"/><Relationship Id="rId66" Type="http://schemas.openxmlformats.org/officeDocument/2006/relationships/tags" Target="../tags/tag1022.xml"/><Relationship Id="rId65" Type="http://schemas.openxmlformats.org/officeDocument/2006/relationships/tags" Target="../tags/tag1021.xml"/><Relationship Id="rId64" Type="http://schemas.openxmlformats.org/officeDocument/2006/relationships/tags" Target="../tags/tag1020.xml"/><Relationship Id="rId63" Type="http://schemas.openxmlformats.org/officeDocument/2006/relationships/tags" Target="../tags/tag1019.xml"/><Relationship Id="rId62" Type="http://schemas.openxmlformats.org/officeDocument/2006/relationships/tags" Target="../tags/tag1018.xml"/><Relationship Id="rId61" Type="http://schemas.openxmlformats.org/officeDocument/2006/relationships/tags" Target="../tags/tag1017.xml"/><Relationship Id="rId60" Type="http://schemas.openxmlformats.org/officeDocument/2006/relationships/tags" Target="../tags/tag1016.xml"/><Relationship Id="rId6" Type="http://schemas.openxmlformats.org/officeDocument/2006/relationships/image" Target="../media/image20.png"/><Relationship Id="rId59" Type="http://schemas.openxmlformats.org/officeDocument/2006/relationships/tags" Target="../tags/tag1015.xml"/><Relationship Id="rId58" Type="http://schemas.openxmlformats.org/officeDocument/2006/relationships/tags" Target="../tags/tag1014.xml"/><Relationship Id="rId57" Type="http://schemas.openxmlformats.org/officeDocument/2006/relationships/tags" Target="../tags/tag1013.xml"/><Relationship Id="rId56" Type="http://schemas.openxmlformats.org/officeDocument/2006/relationships/tags" Target="../tags/tag1012.xml"/><Relationship Id="rId55" Type="http://schemas.openxmlformats.org/officeDocument/2006/relationships/tags" Target="../tags/tag1011.xml"/><Relationship Id="rId54" Type="http://schemas.openxmlformats.org/officeDocument/2006/relationships/tags" Target="../tags/tag1010.xml"/><Relationship Id="rId53" Type="http://schemas.openxmlformats.org/officeDocument/2006/relationships/tags" Target="../tags/tag1009.xml"/><Relationship Id="rId52" Type="http://schemas.openxmlformats.org/officeDocument/2006/relationships/tags" Target="../tags/tag1008.xml"/><Relationship Id="rId51" Type="http://schemas.openxmlformats.org/officeDocument/2006/relationships/tags" Target="../tags/tag1007.xml"/><Relationship Id="rId50" Type="http://schemas.openxmlformats.org/officeDocument/2006/relationships/tags" Target="../tags/tag1006.xml"/><Relationship Id="rId5" Type="http://schemas.openxmlformats.org/officeDocument/2006/relationships/tags" Target="../tags/tag963.xml"/><Relationship Id="rId49" Type="http://schemas.openxmlformats.org/officeDocument/2006/relationships/tags" Target="../tags/tag1005.xml"/><Relationship Id="rId48" Type="http://schemas.openxmlformats.org/officeDocument/2006/relationships/tags" Target="../tags/tag1004.xml"/><Relationship Id="rId47" Type="http://schemas.openxmlformats.org/officeDocument/2006/relationships/tags" Target="../tags/tag1003.xml"/><Relationship Id="rId46" Type="http://schemas.openxmlformats.org/officeDocument/2006/relationships/tags" Target="../tags/tag1002.xml"/><Relationship Id="rId45" Type="http://schemas.openxmlformats.org/officeDocument/2006/relationships/tags" Target="../tags/tag1001.xml"/><Relationship Id="rId44" Type="http://schemas.openxmlformats.org/officeDocument/2006/relationships/tags" Target="../tags/tag1000.xml"/><Relationship Id="rId43" Type="http://schemas.openxmlformats.org/officeDocument/2006/relationships/tags" Target="../tags/tag999.xml"/><Relationship Id="rId42" Type="http://schemas.openxmlformats.org/officeDocument/2006/relationships/tags" Target="../tags/tag998.xml"/><Relationship Id="rId41" Type="http://schemas.openxmlformats.org/officeDocument/2006/relationships/tags" Target="../tags/tag997.xml"/><Relationship Id="rId40" Type="http://schemas.openxmlformats.org/officeDocument/2006/relationships/tags" Target="../tags/tag996.xml"/><Relationship Id="rId4" Type="http://schemas.openxmlformats.org/officeDocument/2006/relationships/image" Target="../media/image19.png"/><Relationship Id="rId39" Type="http://schemas.openxmlformats.org/officeDocument/2006/relationships/tags" Target="../tags/tag995.xml"/><Relationship Id="rId38" Type="http://schemas.openxmlformats.org/officeDocument/2006/relationships/tags" Target="../tags/tag994.xml"/><Relationship Id="rId37" Type="http://schemas.openxmlformats.org/officeDocument/2006/relationships/tags" Target="../tags/tag993.xml"/><Relationship Id="rId36" Type="http://schemas.openxmlformats.org/officeDocument/2006/relationships/tags" Target="../tags/tag992.xml"/><Relationship Id="rId35" Type="http://schemas.openxmlformats.org/officeDocument/2006/relationships/tags" Target="../tags/tag991.xml"/><Relationship Id="rId34" Type="http://schemas.openxmlformats.org/officeDocument/2006/relationships/tags" Target="../tags/tag990.xml"/><Relationship Id="rId33" Type="http://schemas.openxmlformats.org/officeDocument/2006/relationships/tags" Target="../tags/tag989.xml"/><Relationship Id="rId32" Type="http://schemas.openxmlformats.org/officeDocument/2006/relationships/tags" Target="../tags/tag988.xml"/><Relationship Id="rId31" Type="http://schemas.openxmlformats.org/officeDocument/2006/relationships/tags" Target="../tags/tag987.xml"/><Relationship Id="rId307" Type="http://schemas.openxmlformats.org/officeDocument/2006/relationships/slideLayout" Target="../slideLayouts/slideLayout36.xml"/><Relationship Id="rId306" Type="http://schemas.openxmlformats.org/officeDocument/2006/relationships/tags" Target="../tags/tag1261.xml"/><Relationship Id="rId305" Type="http://schemas.openxmlformats.org/officeDocument/2006/relationships/image" Target="../media/image86.jpeg"/><Relationship Id="rId304" Type="http://schemas.openxmlformats.org/officeDocument/2006/relationships/tags" Target="../tags/tag1260.xml"/><Relationship Id="rId303" Type="http://schemas.openxmlformats.org/officeDocument/2006/relationships/tags" Target="../tags/tag1259.xml"/><Relationship Id="rId302" Type="http://schemas.openxmlformats.org/officeDocument/2006/relationships/tags" Target="../tags/tag1258.xml"/><Relationship Id="rId301" Type="http://schemas.openxmlformats.org/officeDocument/2006/relationships/tags" Target="../tags/tag1257.xml"/><Relationship Id="rId300" Type="http://schemas.openxmlformats.org/officeDocument/2006/relationships/tags" Target="../tags/tag1256.xml"/><Relationship Id="rId30" Type="http://schemas.openxmlformats.org/officeDocument/2006/relationships/tags" Target="../tags/tag986.xml"/><Relationship Id="rId3" Type="http://schemas.openxmlformats.org/officeDocument/2006/relationships/tags" Target="../tags/tag962.xml"/><Relationship Id="rId299" Type="http://schemas.openxmlformats.org/officeDocument/2006/relationships/tags" Target="../tags/tag1255.xml"/><Relationship Id="rId298" Type="http://schemas.openxmlformats.org/officeDocument/2006/relationships/tags" Target="../tags/tag1254.xml"/><Relationship Id="rId297" Type="http://schemas.openxmlformats.org/officeDocument/2006/relationships/tags" Target="../tags/tag1253.xml"/><Relationship Id="rId296" Type="http://schemas.openxmlformats.org/officeDocument/2006/relationships/tags" Target="../tags/tag1252.xml"/><Relationship Id="rId295" Type="http://schemas.openxmlformats.org/officeDocument/2006/relationships/tags" Target="../tags/tag1251.xml"/><Relationship Id="rId294" Type="http://schemas.openxmlformats.org/officeDocument/2006/relationships/tags" Target="../tags/tag1250.xml"/><Relationship Id="rId293" Type="http://schemas.openxmlformats.org/officeDocument/2006/relationships/tags" Target="../tags/tag1249.xml"/><Relationship Id="rId292" Type="http://schemas.openxmlformats.org/officeDocument/2006/relationships/tags" Target="../tags/tag1248.xml"/><Relationship Id="rId291" Type="http://schemas.openxmlformats.org/officeDocument/2006/relationships/tags" Target="../tags/tag1247.xml"/><Relationship Id="rId290" Type="http://schemas.openxmlformats.org/officeDocument/2006/relationships/tags" Target="../tags/tag1246.xml"/><Relationship Id="rId29" Type="http://schemas.openxmlformats.org/officeDocument/2006/relationships/tags" Target="../tags/tag985.xml"/><Relationship Id="rId289" Type="http://schemas.openxmlformats.org/officeDocument/2006/relationships/tags" Target="../tags/tag1245.xml"/><Relationship Id="rId288" Type="http://schemas.openxmlformats.org/officeDocument/2006/relationships/tags" Target="../tags/tag1244.xml"/><Relationship Id="rId287" Type="http://schemas.openxmlformats.org/officeDocument/2006/relationships/tags" Target="../tags/tag1243.xml"/><Relationship Id="rId286" Type="http://schemas.openxmlformats.org/officeDocument/2006/relationships/tags" Target="../tags/tag1242.xml"/><Relationship Id="rId285" Type="http://schemas.openxmlformats.org/officeDocument/2006/relationships/tags" Target="../tags/tag1241.xml"/><Relationship Id="rId284" Type="http://schemas.openxmlformats.org/officeDocument/2006/relationships/tags" Target="../tags/tag1240.xml"/><Relationship Id="rId283" Type="http://schemas.openxmlformats.org/officeDocument/2006/relationships/tags" Target="../tags/tag1239.xml"/><Relationship Id="rId282" Type="http://schemas.openxmlformats.org/officeDocument/2006/relationships/tags" Target="../tags/tag1238.xml"/><Relationship Id="rId281" Type="http://schemas.openxmlformats.org/officeDocument/2006/relationships/tags" Target="../tags/tag1237.xml"/><Relationship Id="rId280" Type="http://schemas.openxmlformats.org/officeDocument/2006/relationships/tags" Target="../tags/tag1236.xml"/><Relationship Id="rId28" Type="http://schemas.openxmlformats.org/officeDocument/2006/relationships/tags" Target="../tags/tag984.xml"/><Relationship Id="rId279" Type="http://schemas.openxmlformats.org/officeDocument/2006/relationships/tags" Target="../tags/tag1235.xml"/><Relationship Id="rId278" Type="http://schemas.openxmlformats.org/officeDocument/2006/relationships/tags" Target="../tags/tag1234.xml"/><Relationship Id="rId277" Type="http://schemas.openxmlformats.org/officeDocument/2006/relationships/tags" Target="../tags/tag1233.xml"/><Relationship Id="rId276" Type="http://schemas.openxmlformats.org/officeDocument/2006/relationships/tags" Target="../tags/tag1232.xml"/><Relationship Id="rId275" Type="http://schemas.openxmlformats.org/officeDocument/2006/relationships/tags" Target="../tags/tag1231.xml"/><Relationship Id="rId274" Type="http://schemas.openxmlformats.org/officeDocument/2006/relationships/tags" Target="../tags/tag1230.xml"/><Relationship Id="rId273" Type="http://schemas.openxmlformats.org/officeDocument/2006/relationships/tags" Target="../tags/tag1229.xml"/><Relationship Id="rId272" Type="http://schemas.openxmlformats.org/officeDocument/2006/relationships/tags" Target="../tags/tag1228.xml"/><Relationship Id="rId271" Type="http://schemas.openxmlformats.org/officeDocument/2006/relationships/tags" Target="../tags/tag1227.xml"/><Relationship Id="rId270" Type="http://schemas.openxmlformats.org/officeDocument/2006/relationships/tags" Target="../tags/tag1226.xml"/><Relationship Id="rId27" Type="http://schemas.openxmlformats.org/officeDocument/2006/relationships/tags" Target="../tags/tag983.xml"/><Relationship Id="rId269" Type="http://schemas.openxmlformats.org/officeDocument/2006/relationships/tags" Target="../tags/tag1225.xml"/><Relationship Id="rId268" Type="http://schemas.openxmlformats.org/officeDocument/2006/relationships/tags" Target="../tags/tag1224.xml"/><Relationship Id="rId267" Type="http://schemas.openxmlformats.org/officeDocument/2006/relationships/tags" Target="../tags/tag1223.xml"/><Relationship Id="rId266" Type="http://schemas.openxmlformats.org/officeDocument/2006/relationships/tags" Target="../tags/tag1222.xml"/><Relationship Id="rId265" Type="http://schemas.openxmlformats.org/officeDocument/2006/relationships/tags" Target="../tags/tag1221.xml"/><Relationship Id="rId264" Type="http://schemas.openxmlformats.org/officeDocument/2006/relationships/tags" Target="../tags/tag1220.xml"/><Relationship Id="rId263" Type="http://schemas.openxmlformats.org/officeDocument/2006/relationships/tags" Target="../tags/tag1219.xml"/><Relationship Id="rId262" Type="http://schemas.openxmlformats.org/officeDocument/2006/relationships/tags" Target="../tags/tag1218.xml"/><Relationship Id="rId261" Type="http://schemas.openxmlformats.org/officeDocument/2006/relationships/tags" Target="../tags/tag1217.xml"/><Relationship Id="rId260" Type="http://schemas.openxmlformats.org/officeDocument/2006/relationships/tags" Target="../tags/tag1216.xml"/><Relationship Id="rId26" Type="http://schemas.openxmlformats.org/officeDocument/2006/relationships/tags" Target="../tags/tag982.xml"/><Relationship Id="rId259" Type="http://schemas.openxmlformats.org/officeDocument/2006/relationships/tags" Target="../tags/tag1215.xml"/><Relationship Id="rId258" Type="http://schemas.openxmlformats.org/officeDocument/2006/relationships/tags" Target="../tags/tag1214.xml"/><Relationship Id="rId257" Type="http://schemas.openxmlformats.org/officeDocument/2006/relationships/tags" Target="../tags/tag1213.xml"/><Relationship Id="rId256" Type="http://schemas.openxmlformats.org/officeDocument/2006/relationships/tags" Target="../tags/tag1212.xml"/><Relationship Id="rId255" Type="http://schemas.openxmlformats.org/officeDocument/2006/relationships/tags" Target="../tags/tag1211.xml"/><Relationship Id="rId254" Type="http://schemas.openxmlformats.org/officeDocument/2006/relationships/tags" Target="../tags/tag1210.xml"/><Relationship Id="rId253" Type="http://schemas.openxmlformats.org/officeDocument/2006/relationships/tags" Target="../tags/tag1209.xml"/><Relationship Id="rId252" Type="http://schemas.openxmlformats.org/officeDocument/2006/relationships/tags" Target="../tags/tag1208.xml"/><Relationship Id="rId251" Type="http://schemas.openxmlformats.org/officeDocument/2006/relationships/tags" Target="../tags/tag1207.xml"/><Relationship Id="rId250" Type="http://schemas.openxmlformats.org/officeDocument/2006/relationships/tags" Target="../tags/tag1206.xml"/><Relationship Id="rId25" Type="http://schemas.openxmlformats.org/officeDocument/2006/relationships/tags" Target="../tags/tag981.xml"/><Relationship Id="rId249" Type="http://schemas.openxmlformats.org/officeDocument/2006/relationships/tags" Target="../tags/tag1205.xml"/><Relationship Id="rId248" Type="http://schemas.openxmlformats.org/officeDocument/2006/relationships/tags" Target="../tags/tag1204.xml"/><Relationship Id="rId247" Type="http://schemas.openxmlformats.org/officeDocument/2006/relationships/tags" Target="../tags/tag1203.xml"/><Relationship Id="rId246" Type="http://schemas.openxmlformats.org/officeDocument/2006/relationships/tags" Target="../tags/tag1202.xml"/><Relationship Id="rId245" Type="http://schemas.openxmlformats.org/officeDocument/2006/relationships/tags" Target="../tags/tag1201.xml"/><Relationship Id="rId244" Type="http://schemas.openxmlformats.org/officeDocument/2006/relationships/tags" Target="../tags/tag1200.xml"/><Relationship Id="rId243" Type="http://schemas.openxmlformats.org/officeDocument/2006/relationships/tags" Target="../tags/tag1199.xml"/><Relationship Id="rId242" Type="http://schemas.openxmlformats.org/officeDocument/2006/relationships/tags" Target="../tags/tag1198.xml"/><Relationship Id="rId241" Type="http://schemas.openxmlformats.org/officeDocument/2006/relationships/tags" Target="../tags/tag1197.xml"/><Relationship Id="rId240" Type="http://schemas.openxmlformats.org/officeDocument/2006/relationships/tags" Target="../tags/tag1196.xml"/><Relationship Id="rId24" Type="http://schemas.openxmlformats.org/officeDocument/2006/relationships/tags" Target="../tags/tag980.xml"/><Relationship Id="rId239" Type="http://schemas.openxmlformats.org/officeDocument/2006/relationships/tags" Target="../tags/tag1195.xml"/><Relationship Id="rId238" Type="http://schemas.openxmlformats.org/officeDocument/2006/relationships/tags" Target="../tags/tag1194.xml"/><Relationship Id="rId237" Type="http://schemas.openxmlformats.org/officeDocument/2006/relationships/tags" Target="../tags/tag1193.xml"/><Relationship Id="rId236" Type="http://schemas.openxmlformats.org/officeDocument/2006/relationships/tags" Target="../tags/tag1192.xml"/><Relationship Id="rId235" Type="http://schemas.openxmlformats.org/officeDocument/2006/relationships/tags" Target="../tags/tag1191.xml"/><Relationship Id="rId234" Type="http://schemas.openxmlformats.org/officeDocument/2006/relationships/tags" Target="../tags/tag1190.xml"/><Relationship Id="rId233" Type="http://schemas.openxmlformats.org/officeDocument/2006/relationships/tags" Target="../tags/tag1189.xml"/><Relationship Id="rId232" Type="http://schemas.openxmlformats.org/officeDocument/2006/relationships/tags" Target="../tags/tag1188.xml"/><Relationship Id="rId231" Type="http://schemas.openxmlformats.org/officeDocument/2006/relationships/tags" Target="../tags/tag1187.xml"/><Relationship Id="rId230" Type="http://schemas.openxmlformats.org/officeDocument/2006/relationships/tags" Target="../tags/tag1186.xml"/><Relationship Id="rId23" Type="http://schemas.openxmlformats.org/officeDocument/2006/relationships/tags" Target="../tags/tag979.xml"/><Relationship Id="rId229" Type="http://schemas.openxmlformats.org/officeDocument/2006/relationships/tags" Target="../tags/tag1185.xml"/><Relationship Id="rId228" Type="http://schemas.openxmlformats.org/officeDocument/2006/relationships/tags" Target="../tags/tag1184.xml"/><Relationship Id="rId227" Type="http://schemas.openxmlformats.org/officeDocument/2006/relationships/tags" Target="../tags/tag1183.xml"/><Relationship Id="rId226" Type="http://schemas.openxmlformats.org/officeDocument/2006/relationships/tags" Target="../tags/tag1182.xml"/><Relationship Id="rId225" Type="http://schemas.openxmlformats.org/officeDocument/2006/relationships/tags" Target="../tags/tag1181.xml"/><Relationship Id="rId224" Type="http://schemas.openxmlformats.org/officeDocument/2006/relationships/tags" Target="../tags/tag1180.xml"/><Relationship Id="rId223" Type="http://schemas.openxmlformats.org/officeDocument/2006/relationships/tags" Target="../tags/tag1179.xml"/><Relationship Id="rId222" Type="http://schemas.openxmlformats.org/officeDocument/2006/relationships/tags" Target="../tags/tag1178.xml"/><Relationship Id="rId221" Type="http://schemas.openxmlformats.org/officeDocument/2006/relationships/tags" Target="../tags/tag1177.xml"/><Relationship Id="rId220" Type="http://schemas.openxmlformats.org/officeDocument/2006/relationships/tags" Target="../tags/tag1176.xml"/><Relationship Id="rId22" Type="http://schemas.openxmlformats.org/officeDocument/2006/relationships/tags" Target="../tags/tag978.xml"/><Relationship Id="rId219" Type="http://schemas.openxmlformats.org/officeDocument/2006/relationships/tags" Target="../tags/tag1175.xml"/><Relationship Id="rId218" Type="http://schemas.openxmlformats.org/officeDocument/2006/relationships/tags" Target="../tags/tag1174.xml"/><Relationship Id="rId217" Type="http://schemas.openxmlformats.org/officeDocument/2006/relationships/tags" Target="../tags/tag1173.xml"/><Relationship Id="rId216" Type="http://schemas.openxmlformats.org/officeDocument/2006/relationships/tags" Target="../tags/tag1172.xml"/><Relationship Id="rId215" Type="http://schemas.openxmlformats.org/officeDocument/2006/relationships/tags" Target="../tags/tag1171.xml"/><Relationship Id="rId214" Type="http://schemas.openxmlformats.org/officeDocument/2006/relationships/tags" Target="../tags/tag1170.xml"/><Relationship Id="rId213" Type="http://schemas.openxmlformats.org/officeDocument/2006/relationships/tags" Target="../tags/tag1169.xml"/><Relationship Id="rId212" Type="http://schemas.openxmlformats.org/officeDocument/2006/relationships/tags" Target="../tags/tag1168.xml"/><Relationship Id="rId211" Type="http://schemas.openxmlformats.org/officeDocument/2006/relationships/tags" Target="../tags/tag1167.xml"/><Relationship Id="rId210" Type="http://schemas.openxmlformats.org/officeDocument/2006/relationships/tags" Target="../tags/tag1166.xml"/><Relationship Id="rId21" Type="http://schemas.openxmlformats.org/officeDocument/2006/relationships/tags" Target="../tags/tag977.xml"/><Relationship Id="rId209" Type="http://schemas.openxmlformats.org/officeDocument/2006/relationships/tags" Target="../tags/tag1165.xml"/><Relationship Id="rId208" Type="http://schemas.openxmlformats.org/officeDocument/2006/relationships/tags" Target="../tags/tag1164.xml"/><Relationship Id="rId207" Type="http://schemas.openxmlformats.org/officeDocument/2006/relationships/tags" Target="../tags/tag1163.xml"/><Relationship Id="rId206" Type="http://schemas.openxmlformats.org/officeDocument/2006/relationships/tags" Target="../tags/tag1162.xml"/><Relationship Id="rId205" Type="http://schemas.openxmlformats.org/officeDocument/2006/relationships/tags" Target="../tags/tag1161.xml"/><Relationship Id="rId204" Type="http://schemas.openxmlformats.org/officeDocument/2006/relationships/tags" Target="../tags/tag1160.xml"/><Relationship Id="rId203" Type="http://schemas.openxmlformats.org/officeDocument/2006/relationships/tags" Target="../tags/tag1159.xml"/><Relationship Id="rId202" Type="http://schemas.openxmlformats.org/officeDocument/2006/relationships/tags" Target="../tags/tag1158.xml"/><Relationship Id="rId201" Type="http://schemas.openxmlformats.org/officeDocument/2006/relationships/tags" Target="../tags/tag1157.xml"/><Relationship Id="rId200" Type="http://schemas.openxmlformats.org/officeDocument/2006/relationships/tags" Target="../tags/tag1156.xml"/><Relationship Id="rId20" Type="http://schemas.openxmlformats.org/officeDocument/2006/relationships/tags" Target="../tags/tag976.xml"/><Relationship Id="rId2" Type="http://schemas.openxmlformats.org/officeDocument/2006/relationships/image" Target="../media/image15.png"/><Relationship Id="rId199" Type="http://schemas.openxmlformats.org/officeDocument/2006/relationships/tags" Target="../tags/tag1155.xml"/><Relationship Id="rId198" Type="http://schemas.openxmlformats.org/officeDocument/2006/relationships/tags" Target="../tags/tag1154.xml"/><Relationship Id="rId197" Type="http://schemas.openxmlformats.org/officeDocument/2006/relationships/tags" Target="../tags/tag1153.xml"/><Relationship Id="rId196" Type="http://schemas.openxmlformats.org/officeDocument/2006/relationships/tags" Target="../tags/tag1152.xml"/><Relationship Id="rId195" Type="http://schemas.openxmlformats.org/officeDocument/2006/relationships/tags" Target="../tags/tag1151.xml"/><Relationship Id="rId194" Type="http://schemas.openxmlformats.org/officeDocument/2006/relationships/tags" Target="../tags/tag1150.xml"/><Relationship Id="rId193" Type="http://schemas.openxmlformats.org/officeDocument/2006/relationships/tags" Target="../tags/tag1149.xml"/><Relationship Id="rId192" Type="http://schemas.openxmlformats.org/officeDocument/2006/relationships/tags" Target="../tags/tag1148.xml"/><Relationship Id="rId191" Type="http://schemas.openxmlformats.org/officeDocument/2006/relationships/tags" Target="../tags/tag1147.xml"/><Relationship Id="rId190" Type="http://schemas.openxmlformats.org/officeDocument/2006/relationships/tags" Target="../tags/tag1146.xml"/><Relationship Id="rId19" Type="http://schemas.openxmlformats.org/officeDocument/2006/relationships/tags" Target="../tags/tag975.xml"/><Relationship Id="rId189" Type="http://schemas.openxmlformats.org/officeDocument/2006/relationships/tags" Target="../tags/tag1145.xml"/><Relationship Id="rId188" Type="http://schemas.openxmlformats.org/officeDocument/2006/relationships/tags" Target="../tags/tag1144.xml"/><Relationship Id="rId187" Type="http://schemas.openxmlformats.org/officeDocument/2006/relationships/tags" Target="../tags/tag1143.xml"/><Relationship Id="rId186" Type="http://schemas.openxmlformats.org/officeDocument/2006/relationships/tags" Target="../tags/tag1142.xml"/><Relationship Id="rId185" Type="http://schemas.openxmlformats.org/officeDocument/2006/relationships/tags" Target="../tags/tag1141.xml"/><Relationship Id="rId184" Type="http://schemas.openxmlformats.org/officeDocument/2006/relationships/tags" Target="../tags/tag1140.xml"/><Relationship Id="rId183" Type="http://schemas.openxmlformats.org/officeDocument/2006/relationships/tags" Target="../tags/tag1139.xml"/><Relationship Id="rId182" Type="http://schemas.openxmlformats.org/officeDocument/2006/relationships/tags" Target="../tags/tag1138.xml"/><Relationship Id="rId181" Type="http://schemas.openxmlformats.org/officeDocument/2006/relationships/tags" Target="../tags/tag1137.xml"/><Relationship Id="rId180" Type="http://schemas.openxmlformats.org/officeDocument/2006/relationships/tags" Target="../tags/tag1136.xml"/><Relationship Id="rId18" Type="http://schemas.openxmlformats.org/officeDocument/2006/relationships/tags" Target="../tags/tag974.xml"/><Relationship Id="rId179" Type="http://schemas.openxmlformats.org/officeDocument/2006/relationships/tags" Target="../tags/tag1135.xml"/><Relationship Id="rId178" Type="http://schemas.openxmlformats.org/officeDocument/2006/relationships/tags" Target="../tags/tag1134.xml"/><Relationship Id="rId177" Type="http://schemas.openxmlformats.org/officeDocument/2006/relationships/tags" Target="../tags/tag1133.xml"/><Relationship Id="rId176" Type="http://schemas.openxmlformats.org/officeDocument/2006/relationships/tags" Target="../tags/tag1132.xml"/><Relationship Id="rId175" Type="http://schemas.openxmlformats.org/officeDocument/2006/relationships/tags" Target="../tags/tag1131.xml"/><Relationship Id="rId174" Type="http://schemas.openxmlformats.org/officeDocument/2006/relationships/tags" Target="../tags/tag1130.xml"/><Relationship Id="rId173" Type="http://schemas.openxmlformats.org/officeDocument/2006/relationships/tags" Target="../tags/tag1129.xml"/><Relationship Id="rId172" Type="http://schemas.openxmlformats.org/officeDocument/2006/relationships/tags" Target="../tags/tag1128.xml"/><Relationship Id="rId171" Type="http://schemas.openxmlformats.org/officeDocument/2006/relationships/tags" Target="../tags/tag1127.xml"/><Relationship Id="rId170" Type="http://schemas.openxmlformats.org/officeDocument/2006/relationships/tags" Target="../tags/tag1126.xml"/><Relationship Id="rId17" Type="http://schemas.openxmlformats.org/officeDocument/2006/relationships/tags" Target="../tags/tag973.xml"/><Relationship Id="rId169" Type="http://schemas.openxmlformats.org/officeDocument/2006/relationships/tags" Target="../tags/tag1125.xml"/><Relationship Id="rId168" Type="http://schemas.openxmlformats.org/officeDocument/2006/relationships/tags" Target="../tags/tag1124.xml"/><Relationship Id="rId167" Type="http://schemas.openxmlformats.org/officeDocument/2006/relationships/tags" Target="../tags/tag1123.xml"/><Relationship Id="rId166" Type="http://schemas.openxmlformats.org/officeDocument/2006/relationships/tags" Target="../tags/tag1122.xml"/><Relationship Id="rId165" Type="http://schemas.openxmlformats.org/officeDocument/2006/relationships/tags" Target="../tags/tag1121.xml"/><Relationship Id="rId164" Type="http://schemas.openxmlformats.org/officeDocument/2006/relationships/tags" Target="../tags/tag1120.xml"/><Relationship Id="rId163" Type="http://schemas.openxmlformats.org/officeDocument/2006/relationships/tags" Target="../tags/tag1119.xml"/><Relationship Id="rId162" Type="http://schemas.openxmlformats.org/officeDocument/2006/relationships/tags" Target="../tags/tag1118.xml"/><Relationship Id="rId161" Type="http://schemas.openxmlformats.org/officeDocument/2006/relationships/tags" Target="../tags/tag1117.xml"/><Relationship Id="rId160" Type="http://schemas.openxmlformats.org/officeDocument/2006/relationships/tags" Target="../tags/tag1116.xml"/><Relationship Id="rId16" Type="http://schemas.openxmlformats.org/officeDocument/2006/relationships/tags" Target="../tags/tag972.xml"/><Relationship Id="rId159" Type="http://schemas.openxmlformats.org/officeDocument/2006/relationships/tags" Target="../tags/tag1115.xml"/><Relationship Id="rId158" Type="http://schemas.openxmlformats.org/officeDocument/2006/relationships/tags" Target="../tags/tag1114.xml"/><Relationship Id="rId157" Type="http://schemas.openxmlformats.org/officeDocument/2006/relationships/tags" Target="../tags/tag1113.xml"/><Relationship Id="rId156" Type="http://schemas.openxmlformats.org/officeDocument/2006/relationships/tags" Target="../tags/tag1112.xml"/><Relationship Id="rId155" Type="http://schemas.openxmlformats.org/officeDocument/2006/relationships/tags" Target="../tags/tag1111.xml"/><Relationship Id="rId154" Type="http://schemas.openxmlformats.org/officeDocument/2006/relationships/tags" Target="../tags/tag1110.xml"/><Relationship Id="rId153" Type="http://schemas.openxmlformats.org/officeDocument/2006/relationships/tags" Target="../tags/tag1109.xml"/><Relationship Id="rId152" Type="http://schemas.openxmlformats.org/officeDocument/2006/relationships/tags" Target="../tags/tag1108.xml"/><Relationship Id="rId151" Type="http://schemas.openxmlformats.org/officeDocument/2006/relationships/tags" Target="../tags/tag1107.xml"/><Relationship Id="rId150" Type="http://schemas.openxmlformats.org/officeDocument/2006/relationships/tags" Target="../tags/tag1106.xml"/><Relationship Id="rId15" Type="http://schemas.openxmlformats.org/officeDocument/2006/relationships/tags" Target="../tags/tag971.xml"/><Relationship Id="rId149" Type="http://schemas.openxmlformats.org/officeDocument/2006/relationships/tags" Target="../tags/tag1105.xml"/><Relationship Id="rId148" Type="http://schemas.openxmlformats.org/officeDocument/2006/relationships/tags" Target="../tags/tag1104.xml"/><Relationship Id="rId147" Type="http://schemas.openxmlformats.org/officeDocument/2006/relationships/tags" Target="../tags/tag1103.xml"/><Relationship Id="rId146" Type="http://schemas.openxmlformats.org/officeDocument/2006/relationships/tags" Target="../tags/tag1102.xml"/><Relationship Id="rId145" Type="http://schemas.openxmlformats.org/officeDocument/2006/relationships/tags" Target="../tags/tag1101.xml"/><Relationship Id="rId144" Type="http://schemas.openxmlformats.org/officeDocument/2006/relationships/tags" Target="../tags/tag1100.xml"/><Relationship Id="rId143" Type="http://schemas.openxmlformats.org/officeDocument/2006/relationships/tags" Target="../tags/tag1099.xml"/><Relationship Id="rId142" Type="http://schemas.openxmlformats.org/officeDocument/2006/relationships/tags" Target="../tags/tag1098.xml"/><Relationship Id="rId141" Type="http://schemas.openxmlformats.org/officeDocument/2006/relationships/tags" Target="../tags/tag1097.xml"/><Relationship Id="rId140" Type="http://schemas.openxmlformats.org/officeDocument/2006/relationships/tags" Target="../tags/tag1096.xml"/><Relationship Id="rId14" Type="http://schemas.openxmlformats.org/officeDocument/2006/relationships/tags" Target="../tags/tag970.xml"/><Relationship Id="rId139" Type="http://schemas.openxmlformats.org/officeDocument/2006/relationships/tags" Target="../tags/tag1095.xml"/><Relationship Id="rId138" Type="http://schemas.openxmlformats.org/officeDocument/2006/relationships/tags" Target="../tags/tag1094.xml"/><Relationship Id="rId137" Type="http://schemas.openxmlformats.org/officeDocument/2006/relationships/tags" Target="../tags/tag1093.xml"/><Relationship Id="rId136" Type="http://schemas.openxmlformats.org/officeDocument/2006/relationships/tags" Target="../tags/tag1092.xml"/><Relationship Id="rId135" Type="http://schemas.openxmlformats.org/officeDocument/2006/relationships/tags" Target="../tags/tag1091.xml"/><Relationship Id="rId134" Type="http://schemas.openxmlformats.org/officeDocument/2006/relationships/tags" Target="../tags/tag1090.xml"/><Relationship Id="rId133" Type="http://schemas.openxmlformats.org/officeDocument/2006/relationships/tags" Target="../tags/tag1089.xml"/><Relationship Id="rId132" Type="http://schemas.openxmlformats.org/officeDocument/2006/relationships/tags" Target="../tags/tag1088.xml"/><Relationship Id="rId131" Type="http://schemas.openxmlformats.org/officeDocument/2006/relationships/tags" Target="../tags/tag1087.xml"/><Relationship Id="rId130" Type="http://schemas.openxmlformats.org/officeDocument/2006/relationships/tags" Target="../tags/tag1086.xml"/><Relationship Id="rId13" Type="http://schemas.openxmlformats.org/officeDocument/2006/relationships/tags" Target="../tags/tag969.xml"/><Relationship Id="rId129" Type="http://schemas.openxmlformats.org/officeDocument/2006/relationships/tags" Target="../tags/tag1085.xml"/><Relationship Id="rId128" Type="http://schemas.openxmlformats.org/officeDocument/2006/relationships/tags" Target="../tags/tag1084.xml"/><Relationship Id="rId127" Type="http://schemas.openxmlformats.org/officeDocument/2006/relationships/tags" Target="../tags/tag1083.xml"/><Relationship Id="rId126" Type="http://schemas.openxmlformats.org/officeDocument/2006/relationships/tags" Target="../tags/tag1082.xml"/><Relationship Id="rId125" Type="http://schemas.openxmlformats.org/officeDocument/2006/relationships/tags" Target="../tags/tag1081.xml"/><Relationship Id="rId124" Type="http://schemas.openxmlformats.org/officeDocument/2006/relationships/tags" Target="../tags/tag1080.xml"/><Relationship Id="rId123" Type="http://schemas.openxmlformats.org/officeDocument/2006/relationships/tags" Target="../tags/tag1079.xml"/><Relationship Id="rId122" Type="http://schemas.openxmlformats.org/officeDocument/2006/relationships/tags" Target="../tags/tag1078.xml"/><Relationship Id="rId121" Type="http://schemas.openxmlformats.org/officeDocument/2006/relationships/tags" Target="../tags/tag1077.xml"/><Relationship Id="rId120" Type="http://schemas.openxmlformats.org/officeDocument/2006/relationships/tags" Target="../tags/tag1076.xml"/><Relationship Id="rId12" Type="http://schemas.openxmlformats.org/officeDocument/2006/relationships/tags" Target="../tags/tag968.xml"/><Relationship Id="rId119" Type="http://schemas.openxmlformats.org/officeDocument/2006/relationships/tags" Target="../tags/tag1075.xml"/><Relationship Id="rId118" Type="http://schemas.openxmlformats.org/officeDocument/2006/relationships/tags" Target="../tags/tag1074.xml"/><Relationship Id="rId117" Type="http://schemas.openxmlformats.org/officeDocument/2006/relationships/tags" Target="../tags/tag1073.xml"/><Relationship Id="rId116" Type="http://schemas.openxmlformats.org/officeDocument/2006/relationships/tags" Target="../tags/tag1072.xml"/><Relationship Id="rId115" Type="http://schemas.openxmlformats.org/officeDocument/2006/relationships/tags" Target="../tags/tag1071.xml"/><Relationship Id="rId114" Type="http://schemas.openxmlformats.org/officeDocument/2006/relationships/tags" Target="../tags/tag1070.xml"/><Relationship Id="rId113" Type="http://schemas.openxmlformats.org/officeDocument/2006/relationships/tags" Target="../tags/tag1069.xml"/><Relationship Id="rId112" Type="http://schemas.openxmlformats.org/officeDocument/2006/relationships/tags" Target="../tags/tag1068.xml"/><Relationship Id="rId111" Type="http://schemas.openxmlformats.org/officeDocument/2006/relationships/tags" Target="../tags/tag1067.xml"/><Relationship Id="rId110" Type="http://schemas.openxmlformats.org/officeDocument/2006/relationships/tags" Target="../tags/tag1066.xml"/><Relationship Id="rId11" Type="http://schemas.openxmlformats.org/officeDocument/2006/relationships/tags" Target="../tags/tag967.xml"/><Relationship Id="rId109" Type="http://schemas.openxmlformats.org/officeDocument/2006/relationships/tags" Target="../tags/tag1065.xml"/><Relationship Id="rId108" Type="http://schemas.openxmlformats.org/officeDocument/2006/relationships/tags" Target="../tags/tag1064.xml"/><Relationship Id="rId107" Type="http://schemas.openxmlformats.org/officeDocument/2006/relationships/tags" Target="../tags/tag1063.xml"/><Relationship Id="rId106" Type="http://schemas.openxmlformats.org/officeDocument/2006/relationships/tags" Target="../tags/tag1062.xml"/><Relationship Id="rId105" Type="http://schemas.openxmlformats.org/officeDocument/2006/relationships/tags" Target="../tags/tag1061.xml"/><Relationship Id="rId104" Type="http://schemas.openxmlformats.org/officeDocument/2006/relationships/tags" Target="../tags/tag1060.xml"/><Relationship Id="rId103" Type="http://schemas.openxmlformats.org/officeDocument/2006/relationships/tags" Target="../tags/tag1059.xml"/><Relationship Id="rId102" Type="http://schemas.openxmlformats.org/officeDocument/2006/relationships/tags" Target="../tags/tag1058.xml"/><Relationship Id="rId101" Type="http://schemas.openxmlformats.org/officeDocument/2006/relationships/tags" Target="../tags/tag1057.xml"/><Relationship Id="rId100" Type="http://schemas.openxmlformats.org/officeDocument/2006/relationships/tags" Target="../tags/tag1056.xml"/><Relationship Id="rId10" Type="http://schemas.openxmlformats.org/officeDocument/2006/relationships/tags" Target="../tags/tag966.xml"/><Relationship Id="rId1" Type="http://schemas.openxmlformats.org/officeDocument/2006/relationships/tags" Target="../tags/tag961.xml"/></Relationships>
</file>

<file path=ppt/slides/_rels/slide5.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image" Target="../media/image21.png"/><Relationship Id="rId7" Type="http://schemas.openxmlformats.org/officeDocument/2006/relationships/tags" Target="../tags/tag387.xml"/><Relationship Id="rId6" Type="http://schemas.openxmlformats.org/officeDocument/2006/relationships/image" Target="../media/image20.png"/><Relationship Id="rId5" Type="http://schemas.openxmlformats.org/officeDocument/2006/relationships/tags" Target="../tags/tag386.xml"/><Relationship Id="rId4" Type="http://schemas.openxmlformats.org/officeDocument/2006/relationships/image" Target="../media/image19.png"/><Relationship Id="rId3" Type="http://schemas.openxmlformats.org/officeDocument/2006/relationships/tags" Target="../tags/tag385.xml"/><Relationship Id="rId2" Type="http://schemas.openxmlformats.org/officeDocument/2006/relationships/image" Target="../media/image15.png"/><Relationship Id="rId18" Type="http://schemas.openxmlformats.org/officeDocument/2006/relationships/slideLayout" Target="../slideLayouts/slideLayout36.xml"/><Relationship Id="rId17" Type="http://schemas.openxmlformats.org/officeDocument/2006/relationships/tags" Target="../tags/tag394.xml"/><Relationship Id="rId16" Type="http://schemas.openxmlformats.org/officeDocument/2006/relationships/image" Target="../media/image32.jpeg"/><Relationship Id="rId15" Type="http://schemas.openxmlformats.org/officeDocument/2006/relationships/tags" Target="../tags/tag393.xml"/><Relationship Id="rId14" Type="http://schemas.openxmlformats.org/officeDocument/2006/relationships/image" Target="../media/image31.png"/><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tags" Target="../tags/tag384.xml"/></Relationships>
</file>

<file path=ppt/slides/_rels/slide50.xml.rels><?xml version="1.0" encoding="UTF-8" standalone="yes"?>
<Relationships xmlns="http://schemas.openxmlformats.org/package/2006/relationships"><Relationship Id="rId99" Type="http://schemas.openxmlformats.org/officeDocument/2006/relationships/tags" Target="../tags/tag1356.xml"/><Relationship Id="rId98" Type="http://schemas.openxmlformats.org/officeDocument/2006/relationships/tags" Target="../tags/tag1355.xml"/><Relationship Id="rId97" Type="http://schemas.openxmlformats.org/officeDocument/2006/relationships/tags" Target="../tags/tag1354.xml"/><Relationship Id="rId96" Type="http://schemas.openxmlformats.org/officeDocument/2006/relationships/tags" Target="../tags/tag1353.xml"/><Relationship Id="rId95" Type="http://schemas.openxmlformats.org/officeDocument/2006/relationships/tags" Target="../tags/tag1352.xml"/><Relationship Id="rId94" Type="http://schemas.openxmlformats.org/officeDocument/2006/relationships/tags" Target="../tags/tag1351.xml"/><Relationship Id="rId93" Type="http://schemas.openxmlformats.org/officeDocument/2006/relationships/tags" Target="../tags/tag1350.xml"/><Relationship Id="rId92" Type="http://schemas.openxmlformats.org/officeDocument/2006/relationships/tags" Target="../tags/tag1349.xml"/><Relationship Id="rId91" Type="http://schemas.openxmlformats.org/officeDocument/2006/relationships/tags" Target="../tags/tag1348.xml"/><Relationship Id="rId90" Type="http://schemas.openxmlformats.org/officeDocument/2006/relationships/tags" Target="../tags/tag1347.xml"/><Relationship Id="rId9" Type="http://schemas.openxmlformats.org/officeDocument/2006/relationships/tags" Target="../tags/tag1266.xml"/><Relationship Id="rId89" Type="http://schemas.openxmlformats.org/officeDocument/2006/relationships/tags" Target="../tags/tag1346.xml"/><Relationship Id="rId88" Type="http://schemas.openxmlformats.org/officeDocument/2006/relationships/tags" Target="../tags/tag1345.xml"/><Relationship Id="rId87" Type="http://schemas.openxmlformats.org/officeDocument/2006/relationships/tags" Target="../tags/tag1344.xml"/><Relationship Id="rId86" Type="http://schemas.openxmlformats.org/officeDocument/2006/relationships/tags" Target="../tags/tag1343.xml"/><Relationship Id="rId85" Type="http://schemas.openxmlformats.org/officeDocument/2006/relationships/tags" Target="../tags/tag1342.xml"/><Relationship Id="rId84" Type="http://schemas.openxmlformats.org/officeDocument/2006/relationships/tags" Target="../tags/tag1341.xml"/><Relationship Id="rId83" Type="http://schemas.openxmlformats.org/officeDocument/2006/relationships/tags" Target="../tags/tag1340.xml"/><Relationship Id="rId82" Type="http://schemas.openxmlformats.org/officeDocument/2006/relationships/tags" Target="../tags/tag1339.xml"/><Relationship Id="rId81" Type="http://schemas.openxmlformats.org/officeDocument/2006/relationships/tags" Target="../tags/tag1338.xml"/><Relationship Id="rId80" Type="http://schemas.openxmlformats.org/officeDocument/2006/relationships/tags" Target="../tags/tag1337.xml"/><Relationship Id="rId8" Type="http://schemas.openxmlformats.org/officeDocument/2006/relationships/image" Target="../media/image21.png"/><Relationship Id="rId79" Type="http://schemas.openxmlformats.org/officeDocument/2006/relationships/tags" Target="../tags/tag1336.xml"/><Relationship Id="rId78" Type="http://schemas.openxmlformats.org/officeDocument/2006/relationships/tags" Target="../tags/tag1335.xml"/><Relationship Id="rId77" Type="http://schemas.openxmlformats.org/officeDocument/2006/relationships/tags" Target="../tags/tag1334.xml"/><Relationship Id="rId76" Type="http://schemas.openxmlformats.org/officeDocument/2006/relationships/tags" Target="../tags/tag1333.xml"/><Relationship Id="rId75" Type="http://schemas.openxmlformats.org/officeDocument/2006/relationships/tags" Target="../tags/tag1332.xml"/><Relationship Id="rId74" Type="http://schemas.openxmlformats.org/officeDocument/2006/relationships/tags" Target="../tags/tag1331.xml"/><Relationship Id="rId73" Type="http://schemas.openxmlformats.org/officeDocument/2006/relationships/tags" Target="../tags/tag1330.xml"/><Relationship Id="rId72" Type="http://schemas.openxmlformats.org/officeDocument/2006/relationships/tags" Target="../tags/tag1329.xml"/><Relationship Id="rId71" Type="http://schemas.openxmlformats.org/officeDocument/2006/relationships/tags" Target="../tags/tag1328.xml"/><Relationship Id="rId70" Type="http://schemas.openxmlformats.org/officeDocument/2006/relationships/tags" Target="../tags/tag1327.xml"/><Relationship Id="rId7" Type="http://schemas.openxmlformats.org/officeDocument/2006/relationships/tags" Target="../tags/tag1265.xml"/><Relationship Id="rId69" Type="http://schemas.openxmlformats.org/officeDocument/2006/relationships/tags" Target="../tags/tag1326.xml"/><Relationship Id="rId68" Type="http://schemas.openxmlformats.org/officeDocument/2006/relationships/tags" Target="../tags/tag1325.xml"/><Relationship Id="rId67" Type="http://schemas.openxmlformats.org/officeDocument/2006/relationships/tags" Target="../tags/tag1324.xml"/><Relationship Id="rId66" Type="http://schemas.openxmlformats.org/officeDocument/2006/relationships/tags" Target="../tags/tag1323.xml"/><Relationship Id="rId65" Type="http://schemas.openxmlformats.org/officeDocument/2006/relationships/tags" Target="../tags/tag1322.xml"/><Relationship Id="rId64" Type="http://schemas.openxmlformats.org/officeDocument/2006/relationships/tags" Target="../tags/tag1321.xml"/><Relationship Id="rId63" Type="http://schemas.openxmlformats.org/officeDocument/2006/relationships/tags" Target="../tags/tag1320.xml"/><Relationship Id="rId62" Type="http://schemas.openxmlformats.org/officeDocument/2006/relationships/tags" Target="../tags/tag1319.xml"/><Relationship Id="rId61" Type="http://schemas.openxmlformats.org/officeDocument/2006/relationships/tags" Target="../tags/tag1318.xml"/><Relationship Id="rId60" Type="http://schemas.openxmlformats.org/officeDocument/2006/relationships/tags" Target="../tags/tag1317.xml"/><Relationship Id="rId6" Type="http://schemas.openxmlformats.org/officeDocument/2006/relationships/image" Target="../media/image20.png"/><Relationship Id="rId59" Type="http://schemas.openxmlformats.org/officeDocument/2006/relationships/tags" Target="../tags/tag1316.xml"/><Relationship Id="rId58" Type="http://schemas.openxmlformats.org/officeDocument/2006/relationships/tags" Target="../tags/tag1315.xml"/><Relationship Id="rId57" Type="http://schemas.openxmlformats.org/officeDocument/2006/relationships/tags" Target="../tags/tag1314.xml"/><Relationship Id="rId56" Type="http://schemas.openxmlformats.org/officeDocument/2006/relationships/tags" Target="../tags/tag1313.xml"/><Relationship Id="rId55" Type="http://schemas.openxmlformats.org/officeDocument/2006/relationships/tags" Target="../tags/tag1312.xml"/><Relationship Id="rId54" Type="http://schemas.openxmlformats.org/officeDocument/2006/relationships/tags" Target="../tags/tag1311.xml"/><Relationship Id="rId53" Type="http://schemas.openxmlformats.org/officeDocument/2006/relationships/tags" Target="../tags/tag1310.xml"/><Relationship Id="rId52" Type="http://schemas.openxmlformats.org/officeDocument/2006/relationships/tags" Target="../tags/tag1309.xml"/><Relationship Id="rId51" Type="http://schemas.openxmlformats.org/officeDocument/2006/relationships/tags" Target="../tags/tag1308.xml"/><Relationship Id="rId50" Type="http://schemas.openxmlformats.org/officeDocument/2006/relationships/tags" Target="../tags/tag1307.xml"/><Relationship Id="rId5" Type="http://schemas.openxmlformats.org/officeDocument/2006/relationships/tags" Target="../tags/tag1264.xml"/><Relationship Id="rId49" Type="http://schemas.openxmlformats.org/officeDocument/2006/relationships/tags" Target="../tags/tag1306.xml"/><Relationship Id="rId48" Type="http://schemas.openxmlformats.org/officeDocument/2006/relationships/tags" Target="../tags/tag1305.xml"/><Relationship Id="rId47" Type="http://schemas.openxmlformats.org/officeDocument/2006/relationships/tags" Target="../tags/tag1304.xml"/><Relationship Id="rId46" Type="http://schemas.openxmlformats.org/officeDocument/2006/relationships/tags" Target="../tags/tag1303.xml"/><Relationship Id="rId45" Type="http://schemas.openxmlformats.org/officeDocument/2006/relationships/tags" Target="../tags/tag1302.xml"/><Relationship Id="rId44" Type="http://schemas.openxmlformats.org/officeDocument/2006/relationships/tags" Target="../tags/tag1301.xml"/><Relationship Id="rId43" Type="http://schemas.openxmlformats.org/officeDocument/2006/relationships/tags" Target="../tags/tag1300.xml"/><Relationship Id="rId42" Type="http://schemas.openxmlformats.org/officeDocument/2006/relationships/tags" Target="../tags/tag1299.xml"/><Relationship Id="rId41" Type="http://schemas.openxmlformats.org/officeDocument/2006/relationships/tags" Target="../tags/tag1298.xml"/><Relationship Id="rId40" Type="http://schemas.openxmlformats.org/officeDocument/2006/relationships/tags" Target="../tags/tag1297.xml"/><Relationship Id="rId4" Type="http://schemas.openxmlformats.org/officeDocument/2006/relationships/image" Target="../media/image19.png"/><Relationship Id="rId39" Type="http://schemas.openxmlformats.org/officeDocument/2006/relationships/tags" Target="../tags/tag1296.xml"/><Relationship Id="rId38" Type="http://schemas.openxmlformats.org/officeDocument/2006/relationships/tags" Target="../tags/tag1295.xml"/><Relationship Id="rId37" Type="http://schemas.openxmlformats.org/officeDocument/2006/relationships/tags" Target="../tags/tag1294.xml"/><Relationship Id="rId36" Type="http://schemas.openxmlformats.org/officeDocument/2006/relationships/tags" Target="../tags/tag1293.xml"/><Relationship Id="rId35" Type="http://schemas.openxmlformats.org/officeDocument/2006/relationships/tags" Target="../tags/tag1292.xml"/><Relationship Id="rId34" Type="http://schemas.openxmlformats.org/officeDocument/2006/relationships/tags" Target="../tags/tag1291.xml"/><Relationship Id="rId33" Type="http://schemas.openxmlformats.org/officeDocument/2006/relationships/tags" Target="../tags/tag1290.xml"/><Relationship Id="rId32" Type="http://schemas.openxmlformats.org/officeDocument/2006/relationships/tags" Target="../tags/tag1289.xml"/><Relationship Id="rId31" Type="http://schemas.openxmlformats.org/officeDocument/2006/relationships/tags" Target="../tags/tag1288.xml"/><Relationship Id="rId30" Type="http://schemas.openxmlformats.org/officeDocument/2006/relationships/tags" Target="../tags/tag1287.xml"/><Relationship Id="rId3" Type="http://schemas.openxmlformats.org/officeDocument/2006/relationships/tags" Target="../tags/tag1263.xml"/><Relationship Id="rId29" Type="http://schemas.openxmlformats.org/officeDocument/2006/relationships/tags" Target="../tags/tag1286.xml"/><Relationship Id="rId28" Type="http://schemas.openxmlformats.org/officeDocument/2006/relationships/tags" Target="../tags/tag1285.xml"/><Relationship Id="rId27" Type="http://schemas.openxmlformats.org/officeDocument/2006/relationships/tags" Target="../tags/tag1284.xml"/><Relationship Id="rId26" Type="http://schemas.openxmlformats.org/officeDocument/2006/relationships/tags" Target="../tags/tag1283.xml"/><Relationship Id="rId25" Type="http://schemas.openxmlformats.org/officeDocument/2006/relationships/tags" Target="../tags/tag1282.xml"/><Relationship Id="rId24" Type="http://schemas.openxmlformats.org/officeDocument/2006/relationships/tags" Target="../tags/tag1281.xml"/><Relationship Id="rId23" Type="http://schemas.openxmlformats.org/officeDocument/2006/relationships/tags" Target="../tags/tag1280.xml"/><Relationship Id="rId22" Type="http://schemas.openxmlformats.org/officeDocument/2006/relationships/tags" Target="../tags/tag1279.xml"/><Relationship Id="rId21" Type="http://schemas.openxmlformats.org/officeDocument/2006/relationships/tags" Target="../tags/tag1278.xml"/><Relationship Id="rId20" Type="http://schemas.openxmlformats.org/officeDocument/2006/relationships/tags" Target="../tags/tag1277.xml"/><Relationship Id="rId2" Type="http://schemas.openxmlformats.org/officeDocument/2006/relationships/image" Target="../media/image15.png"/><Relationship Id="rId19" Type="http://schemas.openxmlformats.org/officeDocument/2006/relationships/tags" Target="../tags/tag1276.xml"/><Relationship Id="rId18" Type="http://schemas.openxmlformats.org/officeDocument/2006/relationships/tags" Target="../tags/tag1275.xml"/><Relationship Id="rId17" Type="http://schemas.openxmlformats.org/officeDocument/2006/relationships/tags" Target="../tags/tag1274.xml"/><Relationship Id="rId16" Type="http://schemas.openxmlformats.org/officeDocument/2006/relationships/tags" Target="../tags/tag1273.xml"/><Relationship Id="rId15" Type="http://schemas.openxmlformats.org/officeDocument/2006/relationships/tags" Target="../tags/tag1272.xml"/><Relationship Id="rId146" Type="http://schemas.openxmlformats.org/officeDocument/2006/relationships/slideLayout" Target="../slideLayouts/slideLayout36.xml"/><Relationship Id="rId145" Type="http://schemas.openxmlformats.org/officeDocument/2006/relationships/tags" Target="../tags/tag1402.xml"/><Relationship Id="rId144" Type="http://schemas.openxmlformats.org/officeDocument/2006/relationships/tags" Target="../tags/tag1401.xml"/><Relationship Id="rId143" Type="http://schemas.openxmlformats.org/officeDocument/2006/relationships/tags" Target="../tags/tag1400.xml"/><Relationship Id="rId142" Type="http://schemas.openxmlformats.org/officeDocument/2006/relationships/tags" Target="../tags/tag1399.xml"/><Relationship Id="rId141" Type="http://schemas.openxmlformats.org/officeDocument/2006/relationships/tags" Target="../tags/tag1398.xml"/><Relationship Id="rId140" Type="http://schemas.openxmlformats.org/officeDocument/2006/relationships/tags" Target="../tags/tag1397.xml"/><Relationship Id="rId14" Type="http://schemas.openxmlformats.org/officeDocument/2006/relationships/tags" Target="../tags/tag1271.xml"/><Relationship Id="rId139" Type="http://schemas.openxmlformats.org/officeDocument/2006/relationships/tags" Target="../tags/tag1396.xml"/><Relationship Id="rId138" Type="http://schemas.openxmlformats.org/officeDocument/2006/relationships/tags" Target="../tags/tag1395.xml"/><Relationship Id="rId137" Type="http://schemas.openxmlformats.org/officeDocument/2006/relationships/tags" Target="../tags/tag1394.xml"/><Relationship Id="rId136" Type="http://schemas.openxmlformats.org/officeDocument/2006/relationships/tags" Target="../tags/tag1393.xml"/><Relationship Id="rId135" Type="http://schemas.openxmlformats.org/officeDocument/2006/relationships/tags" Target="../tags/tag1392.xml"/><Relationship Id="rId134" Type="http://schemas.openxmlformats.org/officeDocument/2006/relationships/tags" Target="../tags/tag1391.xml"/><Relationship Id="rId133" Type="http://schemas.openxmlformats.org/officeDocument/2006/relationships/tags" Target="../tags/tag1390.xml"/><Relationship Id="rId132" Type="http://schemas.openxmlformats.org/officeDocument/2006/relationships/tags" Target="../tags/tag1389.xml"/><Relationship Id="rId131" Type="http://schemas.openxmlformats.org/officeDocument/2006/relationships/tags" Target="../tags/tag1388.xml"/><Relationship Id="rId130" Type="http://schemas.openxmlformats.org/officeDocument/2006/relationships/tags" Target="../tags/tag1387.xml"/><Relationship Id="rId13" Type="http://schemas.openxmlformats.org/officeDocument/2006/relationships/tags" Target="../tags/tag1270.xml"/><Relationship Id="rId129" Type="http://schemas.openxmlformats.org/officeDocument/2006/relationships/tags" Target="../tags/tag1386.xml"/><Relationship Id="rId128" Type="http://schemas.openxmlformats.org/officeDocument/2006/relationships/tags" Target="../tags/tag1385.xml"/><Relationship Id="rId127" Type="http://schemas.openxmlformats.org/officeDocument/2006/relationships/tags" Target="../tags/tag1384.xml"/><Relationship Id="rId126" Type="http://schemas.openxmlformats.org/officeDocument/2006/relationships/tags" Target="../tags/tag1383.xml"/><Relationship Id="rId125" Type="http://schemas.openxmlformats.org/officeDocument/2006/relationships/tags" Target="../tags/tag1382.xml"/><Relationship Id="rId124" Type="http://schemas.openxmlformats.org/officeDocument/2006/relationships/tags" Target="../tags/tag1381.xml"/><Relationship Id="rId123" Type="http://schemas.openxmlformats.org/officeDocument/2006/relationships/tags" Target="../tags/tag1380.xml"/><Relationship Id="rId122" Type="http://schemas.openxmlformats.org/officeDocument/2006/relationships/tags" Target="../tags/tag1379.xml"/><Relationship Id="rId121" Type="http://schemas.openxmlformats.org/officeDocument/2006/relationships/tags" Target="../tags/tag1378.xml"/><Relationship Id="rId120" Type="http://schemas.openxmlformats.org/officeDocument/2006/relationships/tags" Target="../tags/tag1377.xml"/><Relationship Id="rId12" Type="http://schemas.openxmlformats.org/officeDocument/2006/relationships/tags" Target="../tags/tag1269.xml"/><Relationship Id="rId119" Type="http://schemas.openxmlformats.org/officeDocument/2006/relationships/tags" Target="../tags/tag1376.xml"/><Relationship Id="rId118" Type="http://schemas.openxmlformats.org/officeDocument/2006/relationships/tags" Target="../tags/tag1375.xml"/><Relationship Id="rId117" Type="http://schemas.openxmlformats.org/officeDocument/2006/relationships/tags" Target="../tags/tag1374.xml"/><Relationship Id="rId116" Type="http://schemas.openxmlformats.org/officeDocument/2006/relationships/tags" Target="../tags/tag1373.xml"/><Relationship Id="rId115" Type="http://schemas.openxmlformats.org/officeDocument/2006/relationships/tags" Target="../tags/tag1372.xml"/><Relationship Id="rId114" Type="http://schemas.openxmlformats.org/officeDocument/2006/relationships/tags" Target="../tags/tag1371.xml"/><Relationship Id="rId113" Type="http://schemas.openxmlformats.org/officeDocument/2006/relationships/tags" Target="../tags/tag1370.xml"/><Relationship Id="rId112" Type="http://schemas.openxmlformats.org/officeDocument/2006/relationships/tags" Target="../tags/tag1369.xml"/><Relationship Id="rId111" Type="http://schemas.openxmlformats.org/officeDocument/2006/relationships/tags" Target="../tags/tag1368.xml"/><Relationship Id="rId110" Type="http://schemas.openxmlformats.org/officeDocument/2006/relationships/tags" Target="../tags/tag1367.xml"/><Relationship Id="rId11" Type="http://schemas.openxmlformats.org/officeDocument/2006/relationships/tags" Target="../tags/tag1268.xml"/><Relationship Id="rId109" Type="http://schemas.openxmlformats.org/officeDocument/2006/relationships/tags" Target="../tags/tag1366.xml"/><Relationship Id="rId108" Type="http://schemas.openxmlformats.org/officeDocument/2006/relationships/tags" Target="../tags/tag1365.xml"/><Relationship Id="rId107" Type="http://schemas.openxmlformats.org/officeDocument/2006/relationships/tags" Target="../tags/tag1364.xml"/><Relationship Id="rId106" Type="http://schemas.openxmlformats.org/officeDocument/2006/relationships/tags" Target="../tags/tag1363.xml"/><Relationship Id="rId105" Type="http://schemas.openxmlformats.org/officeDocument/2006/relationships/tags" Target="../tags/tag1362.xml"/><Relationship Id="rId104" Type="http://schemas.openxmlformats.org/officeDocument/2006/relationships/tags" Target="../tags/tag1361.xml"/><Relationship Id="rId103" Type="http://schemas.openxmlformats.org/officeDocument/2006/relationships/tags" Target="../tags/tag1360.xml"/><Relationship Id="rId102" Type="http://schemas.openxmlformats.org/officeDocument/2006/relationships/tags" Target="../tags/tag1359.xml"/><Relationship Id="rId101" Type="http://schemas.openxmlformats.org/officeDocument/2006/relationships/tags" Target="../tags/tag1358.xml"/><Relationship Id="rId100" Type="http://schemas.openxmlformats.org/officeDocument/2006/relationships/tags" Target="../tags/tag1357.xml"/><Relationship Id="rId10" Type="http://schemas.openxmlformats.org/officeDocument/2006/relationships/tags" Target="../tags/tag1267.xml"/><Relationship Id="rId1" Type="http://schemas.openxmlformats.org/officeDocument/2006/relationships/tags" Target="../tags/tag1262.xml"/></Relationships>
</file>

<file path=ppt/slides/_rels/slide51.xml.rels><?xml version="1.0" encoding="UTF-8" standalone="yes"?>
<Relationships xmlns="http://schemas.openxmlformats.org/package/2006/relationships"><Relationship Id="rId99" Type="http://schemas.openxmlformats.org/officeDocument/2006/relationships/tags" Target="../tags/tag1497.xml"/><Relationship Id="rId98" Type="http://schemas.openxmlformats.org/officeDocument/2006/relationships/tags" Target="../tags/tag1496.xml"/><Relationship Id="rId97" Type="http://schemas.openxmlformats.org/officeDocument/2006/relationships/tags" Target="../tags/tag1495.xml"/><Relationship Id="rId96" Type="http://schemas.openxmlformats.org/officeDocument/2006/relationships/tags" Target="../tags/tag1494.xml"/><Relationship Id="rId95" Type="http://schemas.openxmlformats.org/officeDocument/2006/relationships/tags" Target="../tags/tag1493.xml"/><Relationship Id="rId94" Type="http://schemas.openxmlformats.org/officeDocument/2006/relationships/tags" Target="../tags/tag1492.xml"/><Relationship Id="rId93" Type="http://schemas.openxmlformats.org/officeDocument/2006/relationships/tags" Target="../tags/tag1491.xml"/><Relationship Id="rId92" Type="http://schemas.openxmlformats.org/officeDocument/2006/relationships/tags" Target="../tags/tag1490.xml"/><Relationship Id="rId91" Type="http://schemas.openxmlformats.org/officeDocument/2006/relationships/tags" Target="../tags/tag1489.xml"/><Relationship Id="rId90" Type="http://schemas.openxmlformats.org/officeDocument/2006/relationships/tags" Target="../tags/tag1488.xml"/><Relationship Id="rId9" Type="http://schemas.openxmlformats.org/officeDocument/2006/relationships/tags" Target="../tags/tag1407.xml"/><Relationship Id="rId89" Type="http://schemas.openxmlformats.org/officeDocument/2006/relationships/tags" Target="../tags/tag1487.xml"/><Relationship Id="rId88" Type="http://schemas.openxmlformats.org/officeDocument/2006/relationships/tags" Target="../tags/tag1486.xml"/><Relationship Id="rId87" Type="http://schemas.openxmlformats.org/officeDocument/2006/relationships/tags" Target="../tags/tag1485.xml"/><Relationship Id="rId86" Type="http://schemas.openxmlformats.org/officeDocument/2006/relationships/tags" Target="../tags/tag1484.xml"/><Relationship Id="rId85" Type="http://schemas.openxmlformats.org/officeDocument/2006/relationships/tags" Target="../tags/tag1483.xml"/><Relationship Id="rId84" Type="http://schemas.openxmlformats.org/officeDocument/2006/relationships/tags" Target="../tags/tag1482.xml"/><Relationship Id="rId83" Type="http://schemas.openxmlformats.org/officeDocument/2006/relationships/tags" Target="../tags/tag1481.xml"/><Relationship Id="rId82" Type="http://schemas.openxmlformats.org/officeDocument/2006/relationships/tags" Target="../tags/tag1480.xml"/><Relationship Id="rId81" Type="http://schemas.openxmlformats.org/officeDocument/2006/relationships/tags" Target="../tags/tag1479.xml"/><Relationship Id="rId80" Type="http://schemas.openxmlformats.org/officeDocument/2006/relationships/tags" Target="../tags/tag1478.xml"/><Relationship Id="rId8" Type="http://schemas.openxmlformats.org/officeDocument/2006/relationships/image" Target="../media/image21.png"/><Relationship Id="rId79" Type="http://schemas.openxmlformats.org/officeDocument/2006/relationships/tags" Target="../tags/tag1477.xml"/><Relationship Id="rId78" Type="http://schemas.openxmlformats.org/officeDocument/2006/relationships/tags" Target="../tags/tag1476.xml"/><Relationship Id="rId77" Type="http://schemas.openxmlformats.org/officeDocument/2006/relationships/tags" Target="../tags/tag1475.xml"/><Relationship Id="rId76" Type="http://schemas.openxmlformats.org/officeDocument/2006/relationships/tags" Target="../tags/tag1474.xml"/><Relationship Id="rId75" Type="http://schemas.openxmlformats.org/officeDocument/2006/relationships/tags" Target="../tags/tag1473.xml"/><Relationship Id="rId74" Type="http://schemas.openxmlformats.org/officeDocument/2006/relationships/tags" Target="../tags/tag1472.xml"/><Relationship Id="rId73" Type="http://schemas.openxmlformats.org/officeDocument/2006/relationships/tags" Target="../tags/tag1471.xml"/><Relationship Id="rId72" Type="http://schemas.openxmlformats.org/officeDocument/2006/relationships/tags" Target="../tags/tag1470.xml"/><Relationship Id="rId71" Type="http://schemas.openxmlformats.org/officeDocument/2006/relationships/tags" Target="../tags/tag1469.xml"/><Relationship Id="rId70" Type="http://schemas.openxmlformats.org/officeDocument/2006/relationships/tags" Target="../tags/tag1468.xml"/><Relationship Id="rId7" Type="http://schemas.openxmlformats.org/officeDocument/2006/relationships/tags" Target="../tags/tag1406.xml"/><Relationship Id="rId69" Type="http://schemas.openxmlformats.org/officeDocument/2006/relationships/tags" Target="../tags/tag1467.xml"/><Relationship Id="rId68" Type="http://schemas.openxmlformats.org/officeDocument/2006/relationships/tags" Target="../tags/tag1466.xml"/><Relationship Id="rId67" Type="http://schemas.openxmlformats.org/officeDocument/2006/relationships/tags" Target="../tags/tag1465.xml"/><Relationship Id="rId66" Type="http://schemas.openxmlformats.org/officeDocument/2006/relationships/tags" Target="../tags/tag1464.xml"/><Relationship Id="rId65" Type="http://schemas.openxmlformats.org/officeDocument/2006/relationships/tags" Target="../tags/tag1463.xml"/><Relationship Id="rId64" Type="http://schemas.openxmlformats.org/officeDocument/2006/relationships/tags" Target="../tags/tag1462.xml"/><Relationship Id="rId63" Type="http://schemas.openxmlformats.org/officeDocument/2006/relationships/tags" Target="../tags/tag1461.xml"/><Relationship Id="rId62" Type="http://schemas.openxmlformats.org/officeDocument/2006/relationships/tags" Target="../tags/tag1460.xml"/><Relationship Id="rId61" Type="http://schemas.openxmlformats.org/officeDocument/2006/relationships/tags" Target="../tags/tag1459.xml"/><Relationship Id="rId60" Type="http://schemas.openxmlformats.org/officeDocument/2006/relationships/tags" Target="../tags/tag1458.xml"/><Relationship Id="rId6" Type="http://schemas.openxmlformats.org/officeDocument/2006/relationships/image" Target="../media/image20.png"/><Relationship Id="rId59" Type="http://schemas.openxmlformats.org/officeDocument/2006/relationships/tags" Target="../tags/tag1457.xml"/><Relationship Id="rId58" Type="http://schemas.openxmlformats.org/officeDocument/2006/relationships/tags" Target="../tags/tag1456.xml"/><Relationship Id="rId57" Type="http://schemas.openxmlformats.org/officeDocument/2006/relationships/tags" Target="../tags/tag1455.xml"/><Relationship Id="rId56" Type="http://schemas.openxmlformats.org/officeDocument/2006/relationships/tags" Target="../tags/tag1454.xml"/><Relationship Id="rId55" Type="http://schemas.openxmlformats.org/officeDocument/2006/relationships/tags" Target="../tags/tag1453.xml"/><Relationship Id="rId54" Type="http://schemas.openxmlformats.org/officeDocument/2006/relationships/tags" Target="../tags/tag1452.xml"/><Relationship Id="rId53" Type="http://schemas.openxmlformats.org/officeDocument/2006/relationships/tags" Target="../tags/tag1451.xml"/><Relationship Id="rId52" Type="http://schemas.openxmlformats.org/officeDocument/2006/relationships/tags" Target="../tags/tag1450.xml"/><Relationship Id="rId51" Type="http://schemas.openxmlformats.org/officeDocument/2006/relationships/tags" Target="../tags/tag1449.xml"/><Relationship Id="rId50" Type="http://schemas.openxmlformats.org/officeDocument/2006/relationships/tags" Target="../tags/tag1448.xml"/><Relationship Id="rId5" Type="http://schemas.openxmlformats.org/officeDocument/2006/relationships/tags" Target="../tags/tag1405.xml"/><Relationship Id="rId49" Type="http://schemas.openxmlformats.org/officeDocument/2006/relationships/tags" Target="../tags/tag1447.xml"/><Relationship Id="rId48" Type="http://schemas.openxmlformats.org/officeDocument/2006/relationships/tags" Target="../tags/tag1446.xml"/><Relationship Id="rId47" Type="http://schemas.openxmlformats.org/officeDocument/2006/relationships/tags" Target="../tags/tag1445.xml"/><Relationship Id="rId46" Type="http://schemas.openxmlformats.org/officeDocument/2006/relationships/tags" Target="../tags/tag1444.xml"/><Relationship Id="rId45" Type="http://schemas.openxmlformats.org/officeDocument/2006/relationships/tags" Target="../tags/tag1443.xml"/><Relationship Id="rId44" Type="http://schemas.openxmlformats.org/officeDocument/2006/relationships/tags" Target="../tags/tag1442.xml"/><Relationship Id="rId43" Type="http://schemas.openxmlformats.org/officeDocument/2006/relationships/tags" Target="../tags/tag1441.xml"/><Relationship Id="rId42" Type="http://schemas.openxmlformats.org/officeDocument/2006/relationships/tags" Target="../tags/tag1440.xml"/><Relationship Id="rId41" Type="http://schemas.openxmlformats.org/officeDocument/2006/relationships/tags" Target="../tags/tag1439.xml"/><Relationship Id="rId40" Type="http://schemas.openxmlformats.org/officeDocument/2006/relationships/tags" Target="../tags/tag1438.xml"/><Relationship Id="rId4" Type="http://schemas.openxmlformats.org/officeDocument/2006/relationships/image" Target="../media/image19.png"/><Relationship Id="rId39" Type="http://schemas.openxmlformats.org/officeDocument/2006/relationships/tags" Target="../tags/tag1437.xml"/><Relationship Id="rId38" Type="http://schemas.openxmlformats.org/officeDocument/2006/relationships/tags" Target="../tags/tag1436.xml"/><Relationship Id="rId37" Type="http://schemas.openxmlformats.org/officeDocument/2006/relationships/tags" Target="../tags/tag1435.xml"/><Relationship Id="rId36" Type="http://schemas.openxmlformats.org/officeDocument/2006/relationships/tags" Target="../tags/tag1434.xml"/><Relationship Id="rId35" Type="http://schemas.openxmlformats.org/officeDocument/2006/relationships/tags" Target="../tags/tag1433.xml"/><Relationship Id="rId34" Type="http://schemas.openxmlformats.org/officeDocument/2006/relationships/tags" Target="../tags/tag1432.xml"/><Relationship Id="rId33" Type="http://schemas.openxmlformats.org/officeDocument/2006/relationships/tags" Target="../tags/tag1431.xml"/><Relationship Id="rId32" Type="http://schemas.openxmlformats.org/officeDocument/2006/relationships/tags" Target="../tags/tag1430.xml"/><Relationship Id="rId31" Type="http://schemas.openxmlformats.org/officeDocument/2006/relationships/tags" Target="../tags/tag1429.xml"/><Relationship Id="rId30" Type="http://schemas.openxmlformats.org/officeDocument/2006/relationships/tags" Target="../tags/tag1428.xml"/><Relationship Id="rId3" Type="http://schemas.openxmlformats.org/officeDocument/2006/relationships/tags" Target="../tags/tag1404.xml"/><Relationship Id="rId29" Type="http://schemas.openxmlformats.org/officeDocument/2006/relationships/tags" Target="../tags/tag1427.xml"/><Relationship Id="rId28" Type="http://schemas.openxmlformats.org/officeDocument/2006/relationships/tags" Target="../tags/tag1426.xml"/><Relationship Id="rId27" Type="http://schemas.openxmlformats.org/officeDocument/2006/relationships/tags" Target="../tags/tag1425.xml"/><Relationship Id="rId26" Type="http://schemas.openxmlformats.org/officeDocument/2006/relationships/tags" Target="../tags/tag1424.xml"/><Relationship Id="rId25" Type="http://schemas.openxmlformats.org/officeDocument/2006/relationships/tags" Target="../tags/tag1423.xml"/><Relationship Id="rId24" Type="http://schemas.openxmlformats.org/officeDocument/2006/relationships/tags" Target="../tags/tag1422.xml"/><Relationship Id="rId23" Type="http://schemas.openxmlformats.org/officeDocument/2006/relationships/tags" Target="../tags/tag1421.xml"/><Relationship Id="rId22" Type="http://schemas.openxmlformats.org/officeDocument/2006/relationships/tags" Target="../tags/tag1420.xml"/><Relationship Id="rId21" Type="http://schemas.openxmlformats.org/officeDocument/2006/relationships/tags" Target="../tags/tag1419.xml"/><Relationship Id="rId20" Type="http://schemas.openxmlformats.org/officeDocument/2006/relationships/tags" Target="../tags/tag1418.xml"/><Relationship Id="rId2" Type="http://schemas.openxmlformats.org/officeDocument/2006/relationships/image" Target="../media/image15.png"/><Relationship Id="rId19" Type="http://schemas.openxmlformats.org/officeDocument/2006/relationships/tags" Target="../tags/tag1417.xml"/><Relationship Id="rId18" Type="http://schemas.openxmlformats.org/officeDocument/2006/relationships/tags" Target="../tags/tag1416.xml"/><Relationship Id="rId17" Type="http://schemas.openxmlformats.org/officeDocument/2006/relationships/tags" Target="../tags/tag1415.xml"/><Relationship Id="rId16" Type="http://schemas.openxmlformats.org/officeDocument/2006/relationships/tags" Target="../tags/tag1414.xml"/><Relationship Id="rId150" Type="http://schemas.openxmlformats.org/officeDocument/2006/relationships/slideLayout" Target="../slideLayouts/slideLayout36.xml"/><Relationship Id="rId15" Type="http://schemas.openxmlformats.org/officeDocument/2006/relationships/tags" Target="../tags/tag1413.xml"/><Relationship Id="rId149" Type="http://schemas.openxmlformats.org/officeDocument/2006/relationships/tags" Target="../tags/tag1546.xml"/><Relationship Id="rId148" Type="http://schemas.openxmlformats.org/officeDocument/2006/relationships/image" Target="../media/image87.jpeg"/><Relationship Id="rId147" Type="http://schemas.openxmlformats.org/officeDocument/2006/relationships/tags" Target="../tags/tag1545.xml"/><Relationship Id="rId146" Type="http://schemas.openxmlformats.org/officeDocument/2006/relationships/tags" Target="../tags/tag1544.xml"/><Relationship Id="rId145" Type="http://schemas.openxmlformats.org/officeDocument/2006/relationships/tags" Target="../tags/tag1543.xml"/><Relationship Id="rId144" Type="http://schemas.openxmlformats.org/officeDocument/2006/relationships/tags" Target="../tags/tag1542.xml"/><Relationship Id="rId143" Type="http://schemas.openxmlformats.org/officeDocument/2006/relationships/tags" Target="../tags/tag1541.xml"/><Relationship Id="rId142" Type="http://schemas.openxmlformats.org/officeDocument/2006/relationships/tags" Target="../tags/tag1540.xml"/><Relationship Id="rId141" Type="http://schemas.openxmlformats.org/officeDocument/2006/relationships/tags" Target="../tags/tag1539.xml"/><Relationship Id="rId140" Type="http://schemas.openxmlformats.org/officeDocument/2006/relationships/tags" Target="../tags/tag1538.xml"/><Relationship Id="rId14" Type="http://schemas.openxmlformats.org/officeDocument/2006/relationships/tags" Target="../tags/tag1412.xml"/><Relationship Id="rId139" Type="http://schemas.openxmlformats.org/officeDocument/2006/relationships/tags" Target="../tags/tag1537.xml"/><Relationship Id="rId138" Type="http://schemas.openxmlformats.org/officeDocument/2006/relationships/tags" Target="../tags/tag1536.xml"/><Relationship Id="rId137" Type="http://schemas.openxmlformats.org/officeDocument/2006/relationships/tags" Target="../tags/tag1535.xml"/><Relationship Id="rId136" Type="http://schemas.openxmlformats.org/officeDocument/2006/relationships/tags" Target="../tags/tag1534.xml"/><Relationship Id="rId135" Type="http://schemas.openxmlformats.org/officeDocument/2006/relationships/tags" Target="../tags/tag1533.xml"/><Relationship Id="rId134" Type="http://schemas.openxmlformats.org/officeDocument/2006/relationships/tags" Target="../tags/tag1532.xml"/><Relationship Id="rId133" Type="http://schemas.openxmlformats.org/officeDocument/2006/relationships/tags" Target="../tags/tag1531.xml"/><Relationship Id="rId132" Type="http://schemas.openxmlformats.org/officeDocument/2006/relationships/tags" Target="../tags/tag1530.xml"/><Relationship Id="rId131" Type="http://schemas.openxmlformats.org/officeDocument/2006/relationships/tags" Target="../tags/tag1529.xml"/><Relationship Id="rId130" Type="http://schemas.openxmlformats.org/officeDocument/2006/relationships/tags" Target="../tags/tag1528.xml"/><Relationship Id="rId13" Type="http://schemas.openxmlformats.org/officeDocument/2006/relationships/tags" Target="../tags/tag1411.xml"/><Relationship Id="rId129" Type="http://schemas.openxmlformats.org/officeDocument/2006/relationships/tags" Target="../tags/tag1527.xml"/><Relationship Id="rId128" Type="http://schemas.openxmlformats.org/officeDocument/2006/relationships/tags" Target="../tags/tag1526.xml"/><Relationship Id="rId127" Type="http://schemas.openxmlformats.org/officeDocument/2006/relationships/tags" Target="../tags/tag1525.xml"/><Relationship Id="rId126" Type="http://schemas.openxmlformats.org/officeDocument/2006/relationships/tags" Target="../tags/tag1524.xml"/><Relationship Id="rId125" Type="http://schemas.openxmlformats.org/officeDocument/2006/relationships/tags" Target="../tags/tag1523.xml"/><Relationship Id="rId124" Type="http://schemas.openxmlformats.org/officeDocument/2006/relationships/tags" Target="../tags/tag1522.xml"/><Relationship Id="rId123" Type="http://schemas.openxmlformats.org/officeDocument/2006/relationships/tags" Target="../tags/tag1521.xml"/><Relationship Id="rId122" Type="http://schemas.openxmlformats.org/officeDocument/2006/relationships/tags" Target="../tags/tag1520.xml"/><Relationship Id="rId121" Type="http://schemas.openxmlformats.org/officeDocument/2006/relationships/tags" Target="../tags/tag1519.xml"/><Relationship Id="rId120" Type="http://schemas.openxmlformats.org/officeDocument/2006/relationships/tags" Target="../tags/tag1518.xml"/><Relationship Id="rId12" Type="http://schemas.openxmlformats.org/officeDocument/2006/relationships/tags" Target="../tags/tag1410.xml"/><Relationship Id="rId119" Type="http://schemas.openxmlformats.org/officeDocument/2006/relationships/tags" Target="../tags/tag1517.xml"/><Relationship Id="rId118" Type="http://schemas.openxmlformats.org/officeDocument/2006/relationships/tags" Target="../tags/tag1516.xml"/><Relationship Id="rId117" Type="http://schemas.openxmlformats.org/officeDocument/2006/relationships/tags" Target="../tags/tag1515.xml"/><Relationship Id="rId116" Type="http://schemas.openxmlformats.org/officeDocument/2006/relationships/tags" Target="../tags/tag1514.xml"/><Relationship Id="rId115" Type="http://schemas.openxmlformats.org/officeDocument/2006/relationships/tags" Target="../tags/tag1513.xml"/><Relationship Id="rId114" Type="http://schemas.openxmlformats.org/officeDocument/2006/relationships/tags" Target="../tags/tag1512.xml"/><Relationship Id="rId113" Type="http://schemas.openxmlformats.org/officeDocument/2006/relationships/tags" Target="../tags/tag1511.xml"/><Relationship Id="rId112" Type="http://schemas.openxmlformats.org/officeDocument/2006/relationships/tags" Target="../tags/tag1510.xml"/><Relationship Id="rId111" Type="http://schemas.openxmlformats.org/officeDocument/2006/relationships/tags" Target="../tags/tag1509.xml"/><Relationship Id="rId110" Type="http://schemas.openxmlformats.org/officeDocument/2006/relationships/tags" Target="../tags/tag1508.xml"/><Relationship Id="rId11" Type="http://schemas.openxmlformats.org/officeDocument/2006/relationships/tags" Target="../tags/tag1409.xml"/><Relationship Id="rId109" Type="http://schemas.openxmlformats.org/officeDocument/2006/relationships/tags" Target="../tags/tag1507.xml"/><Relationship Id="rId108" Type="http://schemas.openxmlformats.org/officeDocument/2006/relationships/tags" Target="../tags/tag1506.xml"/><Relationship Id="rId107" Type="http://schemas.openxmlformats.org/officeDocument/2006/relationships/tags" Target="../tags/tag1505.xml"/><Relationship Id="rId106" Type="http://schemas.openxmlformats.org/officeDocument/2006/relationships/tags" Target="../tags/tag1504.xml"/><Relationship Id="rId105" Type="http://schemas.openxmlformats.org/officeDocument/2006/relationships/tags" Target="../tags/tag1503.xml"/><Relationship Id="rId104" Type="http://schemas.openxmlformats.org/officeDocument/2006/relationships/tags" Target="../tags/tag1502.xml"/><Relationship Id="rId103" Type="http://schemas.openxmlformats.org/officeDocument/2006/relationships/tags" Target="../tags/tag1501.xml"/><Relationship Id="rId102" Type="http://schemas.openxmlformats.org/officeDocument/2006/relationships/tags" Target="../tags/tag1500.xml"/><Relationship Id="rId101" Type="http://schemas.openxmlformats.org/officeDocument/2006/relationships/tags" Target="../tags/tag1499.xml"/><Relationship Id="rId100" Type="http://schemas.openxmlformats.org/officeDocument/2006/relationships/tags" Target="../tags/tag1498.xml"/><Relationship Id="rId10" Type="http://schemas.openxmlformats.org/officeDocument/2006/relationships/tags" Target="../tags/tag1408.xml"/><Relationship Id="rId1" Type="http://schemas.openxmlformats.org/officeDocument/2006/relationships/tags" Target="../tags/tag1403.xml"/></Relationships>
</file>

<file path=ppt/slides/_rels/slide52.xml.rels><?xml version="1.0" encoding="UTF-8" standalone="yes"?>
<Relationships xmlns="http://schemas.openxmlformats.org/package/2006/relationships"><Relationship Id="rId9" Type="http://schemas.openxmlformats.org/officeDocument/2006/relationships/tags" Target="../tags/tag1551.xml"/><Relationship Id="rId8" Type="http://schemas.openxmlformats.org/officeDocument/2006/relationships/image" Target="../media/image21.png"/><Relationship Id="rId7" Type="http://schemas.openxmlformats.org/officeDocument/2006/relationships/tags" Target="../tags/tag1550.xml"/><Relationship Id="rId6" Type="http://schemas.openxmlformats.org/officeDocument/2006/relationships/image" Target="../media/image20.png"/><Relationship Id="rId5" Type="http://schemas.openxmlformats.org/officeDocument/2006/relationships/tags" Target="../tags/tag1549.xml"/><Relationship Id="rId4" Type="http://schemas.openxmlformats.org/officeDocument/2006/relationships/image" Target="../media/image19.png"/><Relationship Id="rId3" Type="http://schemas.openxmlformats.org/officeDocument/2006/relationships/tags" Target="../tags/tag1548.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1555.xml"/><Relationship Id="rId12" Type="http://schemas.openxmlformats.org/officeDocument/2006/relationships/tags" Target="../tags/tag1554.xml"/><Relationship Id="rId11" Type="http://schemas.openxmlformats.org/officeDocument/2006/relationships/tags" Target="../tags/tag1553.xml"/><Relationship Id="rId10" Type="http://schemas.openxmlformats.org/officeDocument/2006/relationships/tags" Target="../tags/tag1552.xml"/><Relationship Id="rId1" Type="http://schemas.openxmlformats.org/officeDocument/2006/relationships/tags" Target="../tags/tag1547.xml"/></Relationships>
</file>

<file path=ppt/slides/_rels/slide53.xml.rels><?xml version="1.0" encoding="UTF-8" standalone="yes"?>
<Relationships xmlns="http://schemas.openxmlformats.org/package/2006/relationships"><Relationship Id="rId9" Type="http://schemas.openxmlformats.org/officeDocument/2006/relationships/tags" Target="../tags/tag1560.xml"/><Relationship Id="rId8" Type="http://schemas.openxmlformats.org/officeDocument/2006/relationships/image" Target="../media/image21.png"/><Relationship Id="rId7" Type="http://schemas.openxmlformats.org/officeDocument/2006/relationships/tags" Target="../tags/tag1559.xml"/><Relationship Id="rId6" Type="http://schemas.openxmlformats.org/officeDocument/2006/relationships/image" Target="../media/image20.png"/><Relationship Id="rId5" Type="http://schemas.openxmlformats.org/officeDocument/2006/relationships/tags" Target="../tags/tag1558.xml"/><Relationship Id="rId4" Type="http://schemas.openxmlformats.org/officeDocument/2006/relationships/image" Target="../media/image19.png"/><Relationship Id="rId3" Type="http://schemas.openxmlformats.org/officeDocument/2006/relationships/tags" Target="../tags/tag1557.xml"/><Relationship Id="rId23" Type="http://schemas.openxmlformats.org/officeDocument/2006/relationships/slideLayout" Target="../slideLayouts/slideLayout36.xml"/><Relationship Id="rId22" Type="http://schemas.openxmlformats.org/officeDocument/2006/relationships/tags" Target="../tags/tag1570.xml"/><Relationship Id="rId21" Type="http://schemas.openxmlformats.org/officeDocument/2006/relationships/tags" Target="../tags/tag1569.xml"/><Relationship Id="rId20" Type="http://schemas.openxmlformats.org/officeDocument/2006/relationships/image" Target="../media/image90.jpeg"/><Relationship Id="rId2" Type="http://schemas.openxmlformats.org/officeDocument/2006/relationships/image" Target="../media/image15.png"/><Relationship Id="rId19" Type="http://schemas.openxmlformats.org/officeDocument/2006/relationships/tags" Target="../tags/tag1568.xml"/><Relationship Id="rId18" Type="http://schemas.openxmlformats.org/officeDocument/2006/relationships/tags" Target="../tags/tag1567.xml"/><Relationship Id="rId17" Type="http://schemas.openxmlformats.org/officeDocument/2006/relationships/image" Target="../media/image89.jpeg"/><Relationship Id="rId16" Type="http://schemas.openxmlformats.org/officeDocument/2006/relationships/tags" Target="../tags/tag1566.xml"/><Relationship Id="rId15" Type="http://schemas.openxmlformats.org/officeDocument/2006/relationships/tags" Target="../tags/tag1565.xml"/><Relationship Id="rId14" Type="http://schemas.openxmlformats.org/officeDocument/2006/relationships/image" Target="../media/image88.jpeg"/><Relationship Id="rId13" Type="http://schemas.openxmlformats.org/officeDocument/2006/relationships/tags" Target="../tags/tag1564.xml"/><Relationship Id="rId12" Type="http://schemas.openxmlformats.org/officeDocument/2006/relationships/tags" Target="../tags/tag1563.xml"/><Relationship Id="rId11" Type="http://schemas.openxmlformats.org/officeDocument/2006/relationships/tags" Target="../tags/tag1562.xml"/><Relationship Id="rId10" Type="http://schemas.openxmlformats.org/officeDocument/2006/relationships/tags" Target="../tags/tag1561.xml"/><Relationship Id="rId1" Type="http://schemas.openxmlformats.org/officeDocument/2006/relationships/tags" Target="../tags/tag1556.xml"/></Relationships>
</file>

<file path=ppt/slides/_rels/slide54.xml.rels><?xml version="1.0" encoding="UTF-8" standalone="yes"?>
<Relationships xmlns="http://schemas.openxmlformats.org/package/2006/relationships"><Relationship Id="rId9" Type="http://schemas.openxmlformats.org/officeDocument/2006/relationships/tags" Target="../tags/tag1575.xml"/><Relationship Id="rId8" Type="http://schemas.openxmlformats.org/officeDocument/2006/relationships/image" Target="../media/image21.png"/><Relationship Id="rId7" Type="http://schemas.openxmlformats.org/officeDocument/2006/relationships/tags" Target="../tags/tag1574.xml"/><Relationship Id="rId6" Type="http://schemas.openxmlformats.org/officeDocument/2006/relationships/image" Target="../media/image20.png"/><Relationship Id="rId5" Type="http://schemas.openxmlformats.org/officeDocument/2006/relationships/tags" Target="../tags/tag1573.xml"/><Relationship Id="rId4" Type="http://schemas.openxmlformats.org/officeDocument/2006/relationships/image" Target="../media/image19.png"/><Relationship Id="rId3" Type="http://schemas.openxmlformats.org/officeDocument/2006/relationships/tags" Target="../tags/tag1572.xml"/><Relationship Id="rId2" Type="http://schemas.openxmlformats.org/officeDocument/2006/relationships/image" Target="../media/image15.png"/><Relationship Id="rId17" Type="http://schemas.openxmlformats.org/officeDocument/2006/relationships/slideLayout" Target="../slideLayouts/slideLayout36.xml"/><Relationship Id="rId16" Type="http://schemas.openxmlformats.org/officeDocument/2006/relationships/tags" Target="../tags/tag1581.xml"/><Relationship Id="rId15" Type="http://schemas.openxmlformats.org/officeDocument/2006/relationships/image" Target="../media/image91.png"/><Relationship Id="rId14" Type="http://schemas.openxmlformats.org/officeDocument/2006/relationships/tags" Target="../tags/tag1580.xml"/><Relationship Id="rId13" Type="http://schemas.openxmlformats.org/officeDocument/2006/relationships/tags" Target="../tags/tag1579.xml"/><Relationship Id="rId12" Type="http://schemas.openxmlformats.org/officeDocument/2006/relationships/tags" Target="../tags/tag1578.xml"/><Relationship Id="rId11" Type="http://schemas.openxmlformats.org/officeDocument/2006/relationships/tags" Target="../tags/tag1577.xml"/><Relationship Id="rId10" Type="http://schemas.openxmlformats.org/officeDocument/2006/relationships/tags" Target="../tags/tag1576.xml"/><Relationship Id="rId1" Type="http://schemas.openxmlformats.org/officeDocument/2006/relationships/tags" Target="../tags/tag1571.xml"/></Relationships>
</file>

<file path=ppt/slides/_rels/slide55.xml.rels><?xml version="1.0" encoding="UTF-8" standalone="yes"?>
<Relationships xmlns="http://schemas.openxmlformats.org/package/2006/relationships"><Relationship Id="rId9" Type="http://schemas.openxmlformats.org/officeDocument/2006/relationships/tags" Target="../tags/tag1586.xml"/><Relationship Id="rId8" Type="http://schemas.openxmlformats.org/officeDocument/2006/relationships/image" Target="../media/image21.png"/><Relationship Id="rId7" Type="http://schemas.openxmlformats.org/officeDocument/2006/relationships/tags" Target="../tags/tag1585.xml"/><Relationship Id="rId6" Type="http://schemas.openxmlformats.org/officeDocument/2006/relationships/image" Target="../media/image20.png"/><Relationship Id="rId5" Type="http://schemas.openxmlformats.org/officeDocument/2006/relationships/tags" Target="../tags/tag1584.xml"/><Relationship Id="rId4" Type="http://schemas.openxmlformats.org/officeDocument/2006/relationships/image" Target="../media/image19.png"/><Relationship Id="rId3" Type="http://schemas.openxmlformats.org/officeDocument/2006/relationships/tags" Target="../tags/tag1583.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1590.xml"/><Relationship Id="rId13" Type="http://schemas.openxmlformats.org/officeDocument/2006/relationships/image" Target="../media/image92.png"/><Relationship Id="rId12" Type="http://schemas.openxmlformats.org/officeDocument/2006/relationships/tags" Target="../tags/tag1589.xml"/><Relationship Id="rId11" Type="http://schemas.openxmlformats.org/officeDocument/2006/relationships/tags" Target="../tags/tag1588.xml"/><Relationship Id="rId10" Type="http://schemas.openxmlformats.org/officeDocument/2006/relationships/tags" Target="../tags/tag1587.xml"/><Relationship Id="rId1" Type="http://schemas.openxmlformats.org/officeDocument/2006/relationships/tags" Target="../tags/tag1582.xml"/></Relationships>
</file>

<file path=ppt/slides/_rels/slide56.xml.rels><?xml version="1.0" encoding="UTF-8" standalone="yes"?>
<Relationships xmlns="http://schemas.openxmlformats.org/package/2006/relationships"><Relationship Id="rId9" Type="http://schemas.openxmlformats.org/officeDocument/2006/relationships/tags" Target="../tags/tag1595.xml"/><Relationship Id="rId8" Type="http://schemas.openxmlformats.org/officeDocument/2006/relationships/image" Target="../media/image21.png"/><Relationship Id="rId7" Type="http://schemas.openxmlformats.org/officeDocument/2006/relationships/tags" Target="../tags/tag1594.xml"/><Relationship Id="rId6" Type="http://schemas.openxmlformats.org/officeDocument/2006/relationships/image" Target="../media/image20.png"/><Relationship Id="rId5" Type="http://schemas.openxmlformats.org/officeDocument/2006/relationships/tags" Target="../tags/tag1593.xml"/><Relationship Id="rId4" Type="http://schemas.openxmlformats.org/officeDocument/2006/relationships/image" Target="../media/image19.png"/><Relationship Id="rId3" Type="http://schemas.openxmlformats.org/officeDocument/2006/relationships/tags" Target="../tags/tag1592.xml"/><Relationship Id="rId2" Type="http://schemas.openxmlformats.org/officeDocument/2006/relationships/image" Target="../media/image15.png"/><Relationship Id="rId19" Type="http://schemas.openxmlformats.org/officeDocument/2006/relationships/slideLayout" Target="../slideLayouts/slideLayout36.xml"/><Relationship Id="rId18" Type="http://schemas.openxmlformats.org/officeDocument/2006/relationships/tags" Target="../tags/tag1602.xml"/><Relationship Id="rId17" Type="http://schemas.openxmlformats.org/officeDocument/2006/relationships/tags" Target="../tags/tag1601.xml"/><Relationship Id="rId16" Type="http://schemas.openxmlformats.org/officeDocument/2006/relationships/image" Target="../media/image94.jpeg"/><Relationship Id="rId15" Type="http://schemas.openxmlformats.org/officeDocument/2006/relationships/tags" Target="../tags/tag1600.xml"/><Relationship Id="rId14" Type="http://schemas.openxmlformats.org/officeDocument/2006/relationships/image" Target="../media/image93.png"/><Relationship Id="rId13" Type="http://schemas.openxmlformats.org/officeDocument/2006/relationships/tags" Target="../tags/tag1599.xml"/><Relationship Id="rId12" Type="http://schemas.openxmlformats.org/officeDocument/2006/relationships/tags" Target="../tags/tag1598.xml"/><Relationship Id="rId11" Type="http://schemas.openxmlformats.org/officeDocument/2006/relationships/tags" Target="../tags/tag1597.xml"/><Relationship Id="rId10" Type="http://schemas.openxmlformats.org/officeDocument/2006/relationships/tags" Target="../tags/tag1596.xml"/><Relationship Id="rId1" Type="http://schemas.openxmlformats.org/officeDocument/2006/relationships/tags" Target="../tags/tag1591.xml"/></Relationships>
</file>

<file path=ppt/slides/_rels/slide57.xml.rels><?xml version="1.0" encoding="UTF-8" standalone="yes"?>
<Relationships xmlns="http://schemas.openxmlformats.org/package/2006/relationships"><Relationship Id="rId9" Type="http://schemas.openxmlformats.org/officeDocument/2006/relationships/tags" Target="../tags/tag1607.xml"/><Relationship Id="rId8" Type="http://schemas.openxmlformats.org/officeDocument/2006/relationships/image" Target="../media/image21.png"/><Relationship Id="rId7" Type="http://schemas.openxmlformats.org/officeDocument/2006/relationships/tags" Target="../tags/tag1606.xml"/><Relationship Id="rId6" Type="http://schemas.openxmlformats.org/officeDocument/2006/relationships/image" Target="../media/image20.png"/><Relationship Id="rId5" Type="http://schemas.openxmlformats.org/officeDocument/2006/relationships/tags" Target="../tags/tag1605.xml"/><Relationship Id="rId4" Type="http://schemas.openxmlformats.org/officeDocument/2006/relationships/image" Target="../media/image19.png"/><Relationship Id="rId3" Type="http://schemas.openxmlformats.org/officeDocument/2006/relationships/tags" Target="../tags/tag1604.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1611.xml"/><Relationship Id="rId13" Type="http://schemas.openxmlformats.org/officeDocument/2006/relationships/image" Target="../media/image95.png"/><Relationship Id="rId12" Type="http://schemas.openxmlformats.org/officeDocument/2006/relationships/tags" Target="../tags/tag1610.xml"/><Relationship Id="rId11" Type="http://schemas.openxmlformats.org/officeDocument/2006/relationships/tags" Target="../tags/tag1609.xml"/><Relationship Id="rId10" Type="http://schemas.openxmlformats.org/officeDocument/2006/relationships/tags" Target="../tags/tag1608.xml"/><Relationship Id="rId1" Type="http://schemas.openxmlformats.org/officeDocument/2006/relationships/tags" Target="../tags/tag1603.xml"/></Relationships>
</file>

<file path=ppt/slides/_rels/slide58.xml.rels><?xml version="1.0" encoding="UTF-8" standalone="yes"?>
<Relationships xmlns="http://schemas.openxmlformats.org/package/2006/relationships"><Relationship Id="rId9" Type="http://schemas.openxmlformats.org/officeDocument/2006/relationships/tags" Target="../tags/tag1616.xml"/><Relationship Id="rId8" Type="http://schemas.openxmlformats.org/officeDocument/2006/relationships/image" Target="../media/image21.png"/><Relationship Id="rId7" Type="http://schemas.openxmlformats.org/officeDocument/2006/relationships/tags" Target="../tags/tag1615.xml"/><Relationship Id="rId6" Type="http://schemas.openxmlformats.org/officeDocument/2006/relationships/image" Target="../media/image20.png"/><Relationship Id="rId5" Type="http://schemas.openxmlformats.org/officeDocument/2006/relationships/tags" Target="../tags/tag1614.xml"/><Relationship Id="rId4" Type="http://schemas.openxmlformats.org/officeDocument/2006/relationships/image" Target="../media/image19.png"/><Relationship Id="rId3" Type="http://schemas.openxmlformats.org/officeDocument/2006/relationships/tags" Target="../tags/tag1613.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1620.xml"/><Relationship Id="rId13" Type="http://schemas.openxmlformats.org/officeDocument/2006/relationships/image" Target="../media/image96.png"/><Relationship Id="rId12" Type="http://schemas.openxmlformats.org/officeDocument/2006/relationships/tags" Target="../tags/tag1619.xml"/><Relationship Id="rId11" Type="http://schemas.openxmlformats.org/officeDocument/2006/relationships/tags" Target="../tags/tag1618.xml"/><Relationship Id="rId10" Type="http://schemas.openxmlformats.org/officeDocument/2006/relationships/tags" Target="../tags/tag1617.xml"/><Relationship Id="rId1" Type="http://schemas.openxmlformats.org/officeDocument/2006/relationships/tags" Target="../tags/tag1612.xml"/></Relationships>
</file>

<file path=ppt/slides/_rels/slide59.xml.rels><?xml version="1.0" encoding="UTF-8" standalone="yes"?>
<Relationships xmlns="http://schemas.openxmlformats.org/package/2006/relationships"><Relationship Id="rId9" Type="http://schemas.openxmlformats.org/officeDocument/2006/relationships/tags" Target="../tags/tag1625.xml"/><Relationship Id="rId8" Type="http://schemas.openxmlformats.org/officeDocument/2006/relationships/image" Target="../media/image21.png"/><Relationship Id="rId7" Type="http://schemas.openxmlformats.org/officeDocument/2006/relationships/tags" Target="../tags/tag1624.xml"/><Relationship Id="rId6" Type="http://schemas.openxmlformats.org/officeDocument/2006/relationships/image" Target="../media/image20.png"/><Relationship Id="rId5" Type="http://schemas.openxmlformats.org/officeDocument/2006/relationships/tags" Target="../tags/tag1623.xml"/><Relationship Id="rId4" Type="http://schemas.openxmlformats.org/officeDocument/2006/relationships/image" Target="../media/image19.png"/><Relationship Id="rId3" Type="http://schemas.openxmlformats.org/officeDocument/2006/relationships/tags" Target="../tags/tag1622.xml"/><Relationship Id="rId2" Type="http://schemas.openxmlformats.org/officeDocument/2006/relationships/image" Target="../media/image15.png"/><Relationship Id="rId19" Type="http://schemas.openxmlformats.org/officeDocument/2006/relationships/slideLayout" Target="../slideLayouts/slideLayout36.xml"/><Relationship Id="rId18" Type="http://schemas.openxmlformats.org/officeDocument/2006/relationships/tags" Target="../tags/tag1632.xml"/><Relationship Id="rId17" Type="http://schemas.openxmlformats.org/officeDocument/2006/relationships/tags" Target="../tags/tag1631.xml"/><Relationship Id="rId16" Type="http://schemas.openxmlformats.org/officeDocument/2006/relationships/image" Target="../media/image98.jpeg"/><Relationship Id="rId15" Type="http://schemas.openxmlformats.org/officeDocument/2006/relationships/tags" Target="../tags/tag1630.xml"/><Relationship Id="rId14" Type="http://schemas.openxmlformats.org/officeDocument/2006/relationships/image" Target="../media/image97.jpeg"/><Relationship Id="rId13" Type="http://schemas.openxmlformats.org/officeDocument/2006/relationships/tags" Target="../tags/tag1629.xml"/><Relationship Id="rId12" Type="http://schemas.openxmlformats.org/officeDocument/2006/relationships/tags" Target="../tags/tag1628.xml"/><Relationship Id="rId11" Type="http://schemas.openxmlformats.org/officeDocument/2006/relationships/tags" Target="../tags/tag1627.xml"/><Relationship Id="rId10" Type="http://schemas.openxmlformats.org/officeDocument/2006/relationships/tags" Target="../tags/tag1626.xml"/><Relationship Id="rId1" Type="http://schemas.openxmlformats.org/officeDocument/2006/relationships/tags" Target="../tags/tag1621.xml"/></Relationships>
</file>

<file path=ppt/slides/_rels/slide6.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image" Target="../media/image21.png"/><Relationship Id="rId7" Type="http://schemas.openxmlformats.org/officeDocument/2006/relationships/tags" Target="../tags/tag398.xml"/><Relationship Id="rId6" Type="http://schemas.openxmlformats.org/officeDocument/2006/relationships/image" Target="../media/image20.png"/><Relationship Id="rId5" Type="http://schemas.openxmlformats.org/officeDocument/2006/relationships/tags" Target="../tags/tag397.xml"/><Relationship Id="rId4" Type="http://schemas.openxmlformats.org/officeDocument/2006/relationships/image" Target="../media/image19.png"/><Relationship Id="rId3" Type="http://schemas.openxmlformats.org/officeDocument/2006/relationships/tags" Target="../tags/tag396.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404.xml"/><Relationship Id="rId14" Type="http://schemas.openxmlformats.org/officeDocument/2006/relationships/image" Target="../media/image33.png"/><Relationship Id="rId13" Type="http://schemas.openxmlformats.org/officeDocument/2006/relationships/tags" Target="../tags/tag403.xml"/><Relationship Id="rId12" Type="http://schemas.openxmlformats.org/officeDocument/2006/relationships/tags" Target="../tags/tag402.xml"/><Relationship Id="rId11" Type="http://schemas.openxmlformats.org/officeDocument/2006/relationships/tags" Target="../tags/tag401.xml"/><Relationship Id="rId10" Type="http://schemas.openxmlformats.org/officeDocument/2006/relationships/tags" Target="../tags/tag400.xml"/><Relationship Id="rId1" Type="http://schemas.openxmlformats.org/officeDocument/2006/relationships/tags" Target="../tags/tag395.xml"/></Relationships>
</file>

<file path=ppt/slides/_rels/slide60.xml.rels><?xml version="1.0" encoding="UTF-8" standalone="yes"?>
<Relationships xmlns="http://schemas.openxmlformats.org/package/2006/relationships"><Relationship Id="rId9" Type="http://schemas.openxmlformats.org/officeDocument/2006/relationships/tags" Target="../tags/tag1637.xml"/><Relationship Id="rId8" Type="http://schemas.openxmlformats.org/officeDocument/2006/relationships/image" Target="../media/image21.png"/><Relationship Id="rId7" Type="http://schemas.openxmlformats.org/officeDocument/2006/relationships/tags" Target="../tags/tag1636.xml"/><Relationship Id="rId6" Type="http://schemas.openxmlformats.org/officeDocument/2006/relationships/image" Target="../media/image20.png"/><Relationship Id="rId5" Type="http://schemas.openxmlformats.org/officeDocument/2006/relationships/tags" Target="../tags/tag1635.xml"/><Relationship Id="rId4" Type="http://schemas.openxmlformats.org/officeDocument/2006/relationships/image" Target="../media/image19.png"/><Relationship Id="rId3" Type="http://schemas.openxmlformats.org/officeDocument/2006/relationships/tags" Target="../tags/tag1634.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1641.xml"/><Relationship Id="rId13" Type="http://schemas.openxmlformats.org/officeDocument/2006/relationships/image" Target="../media/image99.png"/><Relationship Id="rId12" Type="http://schemas.openxmlformats.org/officeDocument/2006/relationships/tags" Target="../tags/tag1640.xml"/><Relationship Id="rId11" Type="http://schemas.openxmlformats.org/officeDocument/2006/relationships/tags" Target="../tags/tag1639.xml"/><Relationship Id="rId10" Type="http://schemas.openxmlformats.org/officeDocument/2006/relationships/tags" Target="../tags/tag1638.xml"/><Relationship Id="rId1" Type="http://schemas.openxmlformats.org/officeDocument/2006/relationships/tags" Target="../tags/tag1633.xml"/></Relationships>
</file>

<file path=ppt/slides/_rels/slide61.xml.rels><?xml version="1.0" encoding="UTF-8" standalone="yes"?>
<Relationships xmlns="http://schemas.openxmlformats.org/package/2006/relationships"><Relationship Id="rId9" Type="http://schemas.openxmlformats.org/officeDocument/2006/relationships/tags" Target="../tags/tag1646.xml"/><Relationship Id="rId8" Type="http://schemas.openxmlformats.org/officeDocument/2006/relationships/image" Target="../media/image21.png"/><Relationship Id="rId7" Type="http://schemas.openxmlformats.org/officeDocument/2006/relationships/tags" Target="../tags/tag1645.xml"/><Relationship Id="rId6" Type="http://schemas.openxmlformats.org/officeDocument/2006/relationships/image" Target="../media/image20.png"/><Relationship Id="rId5" Type="http://schemas.openxmlformats.org/officeDocument/2006/relationships/tags" Target="../tags/tag1644.xml"/><Relationship Id="rId4" Type="http://schemas.openxmlformats.org/officeDocument/2006/relationships/image" Target="../media/image19.png"/><Relationship Id="rId3" Type="http://schemas.openxmlformats.org/officeDocument/2006/relationships/tags" Target="../tags/tag1643.xml"/><Relationship Id="rId2" Type="http://schemas.openxmlformats.org/officeDocument/2006/relationships/image" Target="../media/image15.png"/><Relationship Id="rId18" Type="http://schemas.openxmlformats.org/officeDocument/2006/relationships/slideLayout" Target="../slideLayouts/slideLayout36.xml"/><Relationship Id="rId17" Type="http://schemas.openxmlformats.org/officeDocument/2006/relationships/tags" Target="../tags/tag1653.xml"/><Relationship Id="rId16" Type="http://schemas.openxmlformats.org/officeDocument/2006/relationships/tags" Target="../tags/tag1652.xml"/><Relationship Id="rId15" Type="http://schemas.openxmlformats.org/officeDocument/2006/relationships/tags" Target="../tags/tag1651.xml"/><Relationship Id="rId14" Type="http://schemas.openxmlformats.org/officeDocument/2006/relationships/image" Target="../media/image100.jpeg"/><Relationship Id="rId13" Type="http://schemas.openxmlformats.org/officeDocument/2006/relationships/tags" Target="../tags/tag1650.xml"/><Relationship Id="rId12" Type="http://schemas.openxmlformats.org/officeDocument/2006/relationships/tags" Target="../tags/tag1649.xml"/><Relationship Id="rId11" Type="http://schemas.openxmlformats.org/officeDocument/2006/relationships/tags" Target="../tags/tag1648.xml"/><Relationship Id="rId10" Type="http://schemas.openxmlformats.org/officeDocument/2006/relationships/tags" Target="../tags/tag1647.xml"/><Relationship Id="rId1" Type="http://schemas.openxmlformats.org/officeDocument/2006/relationships/tags" Target="../tags/tag164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1654.xml"/></Relationships>
</file>

<file path=ppt/slides/_rels/slide7.xml.rels><?xml version="1.0" encoding="UTF-8" standalone="yes"?>
<Relationships xmlns="http://schemas.openxmlformats.org/package/2006/relationships"><Relationship Id="rId9" Type="http://schemas.openxmlformats.org/officeDocument/2006/relationships/tags" Target="../tags/tag409.xml"/><Relationship Id="rId8" Type="http://schemas.openxmlformats.org/officeDocument/2006/relationships/image" Target="../media/image21.png"/><Relationship Id="rId7" Type="http://schemas.openxmlformats.org/officeDocument/2006/relationships/tags" Target="../tags/tag408.xml"/><Relationship Id="rId6" Type="http://schemas.openxmlformats.org/officeDocument/2006/relationships/image" Target="../media/image20.png"/><Relationship Id="rId5" Type="http://schemas.openxmlformats.org/officeDocument/2006/relationships/tags" Target="../tags/tag407.xml"/><Relationship Id="rId4" Type="http://schemas.openxmlformats.org/officeDocument/2006/relationships/image" Target="../media/image19.png"/><Relationship Id="rId3" Type="http://schemas.openxmlformats.org/officeDocument/2006/relationships/tags" Target="../tags/tag406.xml"/><Relationship Id="rId2" Type="http://schemas.openxmlformats.org/officeDocument/2006/relationships/image" Target="../media/image15.png"/><Relationship Id="rId18" Type="http://schemas.openxmlformats.org/officeDocument/2006/relationships/slideLayout" Target="../slideLayouts/slideLayout36.xml"/><Relationship Id="rId17" Type="http://schemas.openxmlformats.org/officeDocument/2006/relationships/tags" Target="../tags/tag415.xml"/><Relationship Id="rId16" Type="http://schemas.openxmlformats.org/officeDocument/2006/relationships/image" Target="../media/image35.jpeg"/><Relationship Id="rId15" Type="http://schemas.openxmlformats.org/officeDocument/2006/relationships/tags" Target="../tags/tag414.xml"/><Relationship Id="rId14" Type="http://schemas.openxmlformats.org/officeDocument/2006/relationships/image" Target="../media/image34.jpeg"/><Relationship Id="rId13" Type="http://schemas.openxmlformats.org/officeDocument/2006/relationships/tags" Target="../tags/tag413.xml"/><Relationship Id="rId12" Type="http://schemas.openxmlformats.org/officeDocument/2006/relationships/tags" Target="../tags/tag412.xml"/><Relationship Id="rId11" Type="http://schemas.openxmlformats.org/officeDocument/2006/relationships/tags" Target="../tags/tag411.xml"/><Relationship Id="rId10" Type="http://schemas.openxmlformats.org/officeDocument/2006/relationships/tags" Target="../tags/tag410.xml"/><Relationship Id="rId1" Type="http://schemas.openxmlformats.org/officeDocument/2006/relationships/tags" Target="../tags/tag405.xml"/></Relationships>
</file>

<file path=ppt/slides/_rels/slide8.xml.rels><?xml version="1.0" encoding="UTF-8" standalone="yes"?>
<Relationships xmlns="http://schemas.openxmlformats.org/package/2006/relationships"><Relationship Id="rId9" Type="http://schemas.openxmlformats.org/officeDocument/2006/relationships/tags" Target="../tags/tag420.xml"/><Relationship Id="rId8" Type="http://schemas.openxmlformats.org/officeDocument/2006/relationships/image" Target="../media/image21.png"/><Relationship Id="rId7" Type="http://schemas.openxmlformats.org/officeDocument/2006/relationships/tags" Target="../tags/tag419.xml"/><Relationship Id="rId6" Type="http://schemas.openxmlformats.org/officeDocument/2006/relationships/image" Target="../media/image20.png"/><Relationship Id="rId5" Type="http://schemas.openxmlformats.org/officeDocument/2006/relationships/tags" Target="../tags/tag418.xml"/><Relationship Id="rId4" Type="http://schemas.openxmlformats.org/officeDocument/2006/relationships/image" Target="../media/image19.png"/><Relationship Id="rId3" Type="http://schemas.openxmlformats.org/officeDocument/2006/relationships/tags" Target="../tags/tag417.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425.xml"/><Relationship Id="rId14" Type="http://schemas.openxmlformats.org/officeDocument/2006/relationships/image" Target="../media/image36.jpeg"/><Relationship Id="rId13" Type="http://schemas.openxmlformats.org/officeDocument/2006/relationships/tags" Target="../tags/tag424.xml"/><Relationship Id="rId12" Type="http://schemas.openxmlformats.org/officeDocument/2006/relationships/tags" Target="../tags/tag423.xml"/><Relationship Id="rId11" Type="http://schemas.openxmlformats.org/officeDocument/2006/relationships/tags" Target="../tags/tag422.xml"/><Relationship Id="rId10" Type="http://schemas.openxmlformats.org/officeDocument/2006/relationships/tags" Target="../tags/tag421.xml"/><Relationship Id="rId1" Type="http://schemas.openxmlformats.org/officeDocument/2006/relationships/tags" Target="../tags/tag416.xml"/></Relationships>
</file>

<file path=ppt/slides/_rels/slide9.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image" Target="../media/image21.png"/><Relationship Id="rId7" Type="http://schemas.openxmlformats.org/officeDocument/2006/relationships/tags" Target="../tags/tag429.xml"/><Relationship Id="rId6" Type="http://schemas.openxmlformats.org/officeDocument/2006/relationships/image" Target="../media/image20.png"/><Relationship Id="rId5" Type="http://schemas.openxmlformats.org/officeDocument/2006/relationships/tags" Target="../tags/tag428.xml"/><Relationship Id="rId4" Type="http://schemas.openxmlformats.org/officeDocument/2006/relationships/image" Target="../media/image19.png"/><Relationship Id="rId3" Type="http://schemas.openxmlformats.org/officeDocument/2006/relationships/tags" Target="../tags/tag427.xml"/><Relationship Id="rId29" Type="http://schemas.openxmlformats.org/officeDocument/2006/relationships/slideLayout" Target="../slideLayouts/slideLayout36.xml"/><Relationship Id="rId28" Type="http://schemas.openxmlformats.org/officeDocument/2006/relationships/tags" Target="../tags/tag446.xml"/><Relationship Id="rId27" Type="http://schemas.openxmlformats.org/officeDocument/2006/relationships/tags" Target="../tags/tag445.xml"/><Relationship Id="rId26" Type="http://schemas.openxmlformats.org/officeDocument/2006/relationships/tags" Target="../tags/tag444.xml"/><Relationship Id="rId25" Type="http://schemas.openxmlformats.org/officeDocument/2006/relationships/tags" Target="../tags/tag443.xml"/><Relationship Id="rId24" Type="http://schemas.openxmlformats.org/officeDocument/2006/relationships/image" Target="../media/image39.jpeg"/><Relationship Id="rId23" Type="http://schemas.openxmlformats.org/officeDocument/2006/relationships/tags" Target="../tags/tag442.xml"/><Relationship Id="rId22" Type="http://schemas.openxmlformats.org/officeDocument/2006/relationships/tags" Target="../tags/tag441.xml"/><Relationship Id="rId21" Type="http://schemas.openxmlformats.org/officeDocument/2006/relationships/tags" Target="../tags/tag440.xml"/><Relationship Id="rId20" Type="http://schemas.openxmlformats.org/officeDocument/2006/relationships/tags" Target="../tags/tag439.xml"/><Relationship Id="rId2" Type="http://schemas.openxmlformats.org/officeDocument/2006/relationships/image" Target="../media/image15.png"/><Relationship Id="rId19" Type="http://schemas.openxmlformats.org/officeDocument/2006/relationships/image" Target="../media/image38.jpeg"/><Relationship Id="rId18" Type="http://schemas.openxmlformats.org/officeDocument/2006/relationships/tags" Target="../tags/tag438.xml"/><Relationship Id="rId17" Type="http://schemas.openxmlformats.org/officeDocument/2006/relationships/tags" Target="../tags/tag437.xml"/><Relationship Id="rId16" Type="http://schemas.openxmlformats.org/officeDocument/2006/relationships/tags" Target="../tags/tag436.xml"/><Relationship Id="rId15" Type="http://schemas.openxmlformats.org/officeDocument/2006/relationships/tags" Target="../tags/tag435.xml"/><Relationship Id="rId14" Type="http://schemas.openxmlformats.org/officeDocument/2006/relationships/image" Target="../media/image37.jpeg"/><Relationship Id="rId13" Type="http://schemas.openxmlformats.org/officeDocument/2006/relationships/tags" Target="../tags/tag434.xml"/><Relationship Id="rId12" Type="http://schemas.openxmlformats.org/officeDocument/2006/relationships/tags" Target="../tags/tag433.xml"/><Relationship Id="rId11" Type="http://schemas.openxmlformats.org/officeDocument/2006/relationships/tags" Target="../tags/tag432.xml"/><Relationship Id="rId10" Type="http://schemas.openxmlformats.org/officeDocument/2006/relationships/tags" Target="../tags/tag431.xml"/><Relationship Id="rId1" Type="http://schemas.openxmlformats.org/officeDocument/2006/relationships/tags" Target="../tags/tag4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ctrTitle" idx="1"/>
            <p:custDataLst>
              <p:tags r:id="rId1"/>
            </p:custDataLst>
          </p:nvPr>
        </p:nvSpPr>
        <p:spPr>
          <a:xfrm>
            <a:off x="3852769" y="2915284"/>
            <a:ext cx="8202701" cy="1028208"/>
          </a:xfrm>
        </p:spPr>
        <p:txBody>
          <a:bodyPr/>
          <a:p>
            <a:r>
              <a:rPr lang="zh-CN" altLang="en-US">
                <a:solidFill>
                  <a:schemeClr val="accent1">
                    <a:lumMod val="75000"/>
                  </a:schemeClr>
                </a:solidFill>
              </a:rPr>
              <a:t>图形设计</a:t>
            </a:r>
            <a:r>
              <a:rPr lang="zh-CN" altLang="en-US">
                <a:solidFill>
                  <a:schemeClr val="accent1">
                    <a:lumMod val="75000"/>
                  </a:schemeClr>
                </a:solidFill>
              </a:rPr>
              <a:t>实训</a:t>
            </a:r>
            <a:endParaRPr lang="zh-CN" altLang="en-US">
              <a:solidFill>
                <a:schemeClr val="accent1">
                  <a:lumMod val="75000"/>
                </a:schemeClr>
              </a:solidFill>
            </a:endParaRPr>
          </a:p>
        </p:txBody>
      </p:sp>
      <p:sp>
        <p:nvSpPr>
          <p:cNvPr id="7" name="TextBox 46"/>
          <p:cNvSpPr txBox="1"/>
          <p:nvPr>
            <p:custDataLst>
              <p:tags r:id="rId2"/>
            </p:custDataLst>
          </p:nvPr>
        </p:nvSpPr>
        <p:spPr bwMode="auto">
          <a:xfrm>
            <a:off x="5148213" y="840482"/>
            <a:ext cx="5338765" cy="1337480"/>
          </a:xfrm>
          <a:prstGeom prst="rect">
            <a:avLst/>
          </a:prstGeom>
          <a:noFill/>
        </p:spPr>
        <p:txBody>
          <a:bodyPr wrap="square" rtlCol="0" anchor="b">
            <a:normAutofit/>
          </a:bodyPr>
          <a:lstStyle>
            <a:defPPr>
              <a:defRPr lang="zh-CN"/>
            </a:defPPr>
            <a:lvl1pPr algn="ctr">
              <a:defRPr sz="44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00000"/>
              </a:lnSpc>
              <a:spcBef>
                <a:spcPts val="0"/>
              </a:spcBef>
              <a:spcAft>
                <a:spcPts val="0"/>
              </a:spcAft>
              <a:buClrTx/>
              <a:buSzTx/>
              <a:buFontTx/>
              <a:buNone/>
            </a:pPr>
            <a:r>
              <a:rPr kumimoji="0" lang="zh-CN" altLang="en-US" sz="4400" i="0" u="none" strike="noStrike" kern="0" cap="none" spc="700" normalizeH="0" noProof="0" dirty="0">
                <a:ln>
                  <a:noFill/>
                </a:ln>
                <a:solidFill>
                  <a:schemeClr val="accent1">
                    <a:lumMod val="75000"/>
                  </a:schemeClr>
                </a:solidFill>
                <a:effectLst/>
                <a:uLnTx/>
                <a:uFillTx/>
                <a:latin typeface="Arial Black" panose="020B0A04020102020204" charset="0"/>
                <a:ea typeface="汉仪中黑 简" panose="00020600040101010101" charset="-122"/>
              </a:rPr>
              <a:t>第</a:t>
            </a:r>
            <a:r>
              <a:rPr kumimoji="0" lang="zh-CN" altLang="en-US" sz="4400" i="0" u="none" strike="noStrike" kern="0" cap="none" spc="700" normalizeH="0" noProof="0" dirty="0">
                <a:ln>
                  <a:noFill/>
                </a:ln>
                <a:solidFill>
                  <a:schemeClr val="accent1">
                    <a:lumMod val="75000"/>
                  </a:schemeClr>
                </a:solidFill>
                <a:effectLst/>
                <a:uLnTx/>
                <a:uFillTx/>
                <a:latin typeface="Arial Black" panose="020B0A04020102020204" charset="0"/>
                <a:ea typeface="汉仪中黑 简" panose="00020600040101010101" charset="-122"/>
              </a:rPr>
              <a:t>二章</a:t>
            </a:r>
            <a:endParaRPr kumimoji="0" lang="zh-CN" altLang="en-US" sz="4400" i="0" u="none" strike="noStrike" kern="0" cap="none" spc="700" normalizeH="0" noProof="0" dirty="0">
              <a:ln>
                <a:noFill/>
              </a:ln>
              <a:solidFill>
                <a:schemeClr val="accent1">
                  <a:lumMod val="75000"/>
                </a:schemeClr>
              </a:solidFill>
              <a:effectLst/>
              <a:uLnTx/>
              <a:uFillTx/>
              <a:latin typeface="Arial Black" panose="020B0A04020102020204" charset="0"/>
              <a:ea typeface="汉仪中黑 简" panose="00020600040101010101" charset="-122"/>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同构图形的组织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675255"/>
            <a:ext cx="9890125" cy="2807970"/>
          </a:xfrm>
          <a:prstGeom prst="rect">
            <a:avLst/>
          </a:prstGeom>
          <a:noFill/>
          <a:ln w="3175">
            <a:noFill/>
            <a:prstDash val="dash"/>
          </a:ln>
        </p:spPr>
        <p:txBody>
          <a:bodyPr wrap="square" lIns="63500" tIns="25400" rIns="63500" bIns="25400" anchor="t" anchorCtr="0">
            <a:normAutofit fontScale="3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sz="5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（6）肖形同构</a:t>
            </a:r>
            <a:endParaRPr sz="5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5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所谓“肖”即为像、相似的意思，肖形是</a:t>
            </a:r>
            <a:r>
              <a:rPr sz="57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象形、仿形、塑形</a:t>
            </a:r>
            <a:r>
              <a:rPr sz="5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的意思。肖形同构是指以一种或多种物形的形态去模拟另一种物形的形态。通过对一种形象的加工塑造，与另一种形象产生形象的相似，借此表达两者意义上的相互联系。</a:t>
            </a:r>
            <a:endParaRPr sz="5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5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肖形同构可分为</a:t>
            </a:r>
            <a:r>
              <a:rPr sz="57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两类</a:t>
            </a:r>
            <a:r>
              <a:rPr sz="5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endParaRPr sz="5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3141980" cy="525780"/>
          </a:xfrm>
          <a:prstGeom prst="rect">
            <a:avLst/>
          </a:prstGeom>
          <a:noFill/>
        </p:spPr>
        <p:txBody>
          <a:bodyPr wrap="square" lIns="63500" tIns="25400" rIns="63500" bIns="25400" rtlCol="0" anchor="t" anchorCtr="0"/>
          <a:p>
            <a:pPr indent="0">
              <a:buFont typeface="+mj-ea"/>
              <a:buNone/>
            </a:pPr>
            <a:r>
              <a:rPr lang="zh-CN"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相关知识点</a:t>
            </a:r>
            <a:endPar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同构图形的组织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675255"/>
            <a:ext cx="3359150" cy="120967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sz="2000" spc="10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（6）肖形同构</a:t>
            </a:r>
            <a:endParaRPr sz="2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20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1. 对有形之形进行塑造</a:t>
            </a:r>
            <a:endParaRPr sz="20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endParaRPr>
          </a:p>
          <a:p>
            <a:pPr indent="0" algn="just" fontAlgn="auto">
              <a:lnSpc>
                <a:spcPct val="120000"/>
              </a:lnSpc>
              <a:spcAft>
                <a:spcPts val="800"/>
              </a:spcAft>
              <a:buFont typeface="+mj-ea"/>
            </a:pPr>
            <a:endParaRPr sz="20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3141980" cy="525780"/>
          </a:xfrm>
          <a:prstGeom prst="rect">
            <a:avLst/>
          </a:prstGeom>
          <a:noFill/>
        </p:spPr>
        <p:txBody>
          <a:bodyPr wrap="square" lIns="63500" tIns="25400" rIns="63500" bIns="25400" rtlCol="0" anchor="t" anchorCtr="0"/>
          <a:p>
            <a:pPr indent="0">
              <a:buFont typeface="+mj-ea"/>
              <a:buNone/>
            </a:pPr>
            <a:r>
              <a:rPr lang="zh-CN"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相关知识点</a:t>
            </a:r>
            <a:endPar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7" name="文本框 6"/>
          <p:cNvSpPr txBox="1"/>
          <p:nvPr/>
        </p:nvSpPr>
        <p:spPr>
          <a:xfrm>
            <a:off x="5586095" y="3436620"/>
            <a:ext cx="3363595" cy="245110"/>
          </a:xfrm>
          <a:prstGeom prst="rect">
            <a:avLst/>
          </a:prstGeom>
        </p:spPr>
        <p:txBody>
          <a:bodyPr wrap="square">
            <a:spAutoFit/>
            <a:extLst>
              <a:ext uri="{4A0BC546-FE56-4ADE-93B0-CB8AF2F6F144}">
                <wpsdc:textFrameExt xmlns:wpsdc="http://www.wps.cn/officeDocument/2022/drawingmlCustomData" type="text"/>
              </a:ext>
            </a:extLst>
          </a:bodyPr>
          <a:p>
            <a:pPr algn="ctr"/>
            <a:r>
              <a:rPr sz="1000">
                <a:latin typeface="Arial" panose="020B0604020202090204" pitchFamily="34" charset="0"/>
                <a:ea typeface="微软雅黑" panose="020B0503020204020204" pitchFamily="34" charset="-122"/>
              </a:rPr>
              <a:t>图</a:t>
            </a:r>
            <a:r>
              <a:rPr lang="en-US" sz="1000">
                <a:latin typeface="Arial" panose="020B0604020202090204" pitchFamily="34" charset="0"/>
                <a:ea typeface="微软雅黑" panose="020B0503020204020204" pitchFamily="34" charset="-122"/>
              </a:rPr>
              <a:t>1 </a:t>
            </a:r>
            <a:r>
              <a:rPr sz="1000">
                <a:latin typeface="Arial" panose="020B0604020202090204" pitchFamily="34" charset="0"/>
                <a:ea typeface="微软雅黑" panose="020B0503020204020204" pitchFamily="34" charset="-122"/>
              </a:rPr>
              <a:t> 铁丝（有形）塑造成艺术作品（有形）</a:t>
            </a:r>
            <a:endParaRPr sz="1000">
              <a:latin typeface="Arial" panose="020B0604020202090204" pitchFamily="34" charset="0"/>
              <a:ea typeface="微软雅黑" panose="020B0503020204020204" pitchFamily="34" charset="-122"/>
            </a:endParaRPr>
          </a:p>
        </p:txBody>
      </p:sp>
      <p:sp>
        <p:nvSpPr>
          <p:cNvPr id="9" name="Title 6"/>
          <p:cNvSpPr txBox="1"/>
          <p:nvPr>
            <p:custDataLst>
              <p:tags r:id="rId13"/>
            </p:custDataLst>
          </p:nvPr>
        </p:nvSpPr>
        <p:spPr>
          <a:xfrm>
            <a:off x="6236335" y="4218940"/>
            <a:ext cx="491807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0" algn="just" fontAlgn="auto">
              <a:lnSpc>
                <a:spcPct val="120000"/>
              </a:lnSpc>
              <a:spcAft>
                <a:spcPts val="800"/>
              </a:spcAft>
              <a:buFont typeface="+mj-ea"/>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②</a:t>
            </a: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有形—无形</a:t>
            </a:r>
            <a:endPar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indent="0" algn="just" fontAlgn="auto">
              <a:lnSpc>
                <a:spcPct val="120000"/>
              </a:lnSpc>
              <a:spcAft>
                <a:spcPts val="800"/>
              </a:spcAft>
              <a:buFont typeface="+mj-ea"/>
            </a:pP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将有形的物体塑造成为无形的形态，利用有形物体的形态、材质、光泽等特征，通过设计，在视觉上模仿一些无形形态的某种状态。如图2所示，把具体的叶子图形用点的构成表示，暗示我们看到的绿叶越来越少</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pic>
        <p:nvPicPr>
          <p:cNvPr id="1073750330" name="图片 1073750329"/>
          <p:cNvPicPr>
            <a:picLocks noChangeAspect="1"/>
          </p:cNvPicPr>
          <p:nvPr>
            <p:custDataLst>
              <p:tags r:id="rId14"/>
            </p:custDataLst>
          </p:nvPr>
        </p:nvPicPr>
        <p:blipFill>
          <a:blip r:embed="rId15"/>
          <a:stretch>
            <a:fillRect/>
          </a:stretch>
        </p:blipFill>
        <p:spPr>
          <a:xfrm>
            <a:off x="6372225" y="1056005"/>
            <a:ext cx="1707515" cy="2352675"/>
          </a:xfrm>
          <a:prstGeom prst="rect">
            <a:avLst/>
          </a:prstGeom>
          <a:noFill/>
          <a:ln w="9525">
            <a:noFill/>
          </a:ln>
        </p:spPr>
      </p:pic>
      <p:pic>
        <p:nvPicPr>
          <p:cNvPr id="12" name="图片 -2147482578"/>
          <p:cNvPicPr>
            <a:picLocks noChangeAspect="1"/>
          </p:cNvPicPr>
          <p:nvPr>
            <p:custDataLst>
              <p:tags r:id="rId16"/>
            </p:custDataLst>
          </p:nvPr>
        </p:nvPicPr>
        <p:blipFill>
          <a:blip r:embed="rId17"/>
          <a:stretch>
            <a:fillRect/>
          </a:stretch>
        </p:blipFill>
        <p:spPr>
          <a:xfrm>
            <a:off x="9399905" y="1056005"/>
            <a:ext cx="1708150" cy="2296795"/>
          </a:xfrm>
          <a:prstGeom prst="rect">
            <a:avLst/>
          </a:prstGeom>
          <a:noFill/>
          <a:ln w="9525">
            <a:noFill/>
          </a:ln>
        </p:spPr>
      </p:pic>
      <p:sp>
        <p:nvSpPr>
          <p:cNvPr id="13" name="文本框 12"/>
          <p:cNvSpPr txBox="1"/>
          <p:nvPr>
            <p:custDataLst>
              <p:tags r:id="rId18"/>
            </p:custDataLst>
          </p:nvPr>
        </p:nvSpPr>
        <p:spPr>
          <a:xfrm>
            <a:off x="8726170" y="3436620"/>
            <a:ext cx="3363595" cy="245110"/>
          </a:xfrm>
          <a:prstGeom prst="rect">
            <a:avLst/>
          </a:prstGeom>
        </p:spPr>
        <p:txBody>
          <a:bodyPr wrap="square">
            <a:spAutoFit/>
            <a:extLst>
              <a:ext uri="{4A0BC546-FE56-4ADE-93B0-CB8AF2F6F144}">
                <wpsdc:textFrameExt xmlns:wpsdc="http://www.wps.cn/officeDocument/2022/drawingmlCustomData" type="text"/>
              </a:ext>
            </a:extLst>
          </a:bodyPr>
          <a:p>
            <a:pPr algn="ctr"/>
            <a:r>
              <a:rPr sz="1000">
                <a:latin typeface="Arial" panose="020B0604020202090204" pitchFamily="34" charset="0"/>
                <a:ea typeface="微软雅黑" panose="020B0503020204020204" pitchFamily="34" charset="-122"/>
              </a:rPr>
              <a:t>图</a:t>
            </a:r>
            <a:r>
              <a:rPr lang="en-US" sz="1000">
                <a:latin typeface="Arial" panose="020B0604020202090204" pitchFamily="34" charset="0"/>
                <a:ea typeface="微软雅黑" panose="020B0503020204020204" pitchFamily="34" charset="-122"/>
              </a:rPr>
              <a:t>2 </a:t>
            </a:r>
            <a:r>
              <a:rPr sz="1000">
                <a:latin typeface="Arial" panose="020B0604020202090204" pitchFamily="34" charset="0"/>
                <a:ea typeface="微软雅黑" panose="020B0503020204020204" pitchFamily="34" charset="-122"/>
              </a:rPr>
              <a:t> </a:t>
            </a:r>
            <a:r>
              <a:rPr lang="zh-CN" sz="1000">
                <a:latin typeface="Arial" panose="020B0604020202090204" pitchFamily="34" charset="0"/>
                <a:ea typeface="微软雅黑" panose="020B0503020204020204" pitchFamily="34" charset="-122"/>
              </a:rPr>
              <a:t>保护环境</a:t>
            </a:r>
            <a:endParaRPr lang="zh-CN" sz="1000">
              <a:latin typeface="Arial" panose="020B0604020202090204" pitchFamily="34" charset="0"/>
              <a:ea typeface="微软雅黑" panose="020B0503020204020204" pitchFamily="34" charset="-122"/>
            </a:endParaRPr>
          </a:p>
        </p:txBody>
      </p:sp>
      <p:sp>
        <p:nvSpPr>
          <p:cNvPr id="14" name="Title 6"/>
          <p:cNvSpPr txBox="1"/>
          <p:nvPr>
            <p:custDataLst>
              <p:tags r:id="rId19"/>
            </p:custDataLst>
          </p:nvPr>
        </p:nvSpPr>
        <p:spPr>
          <a:xfrm>
            <a:off x="1247775" y="4218940"/>
            <a:ext cx="3359150" cy="221996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42900" indent="-342900" algn="just" fontAlgn="auto">
              <a:lnSpc>
                <a:spcPct val="120000"/>
              </a:lnSpc>
              <a:spcAft>
                <a:spcPts val="800"/>
              </a:spcAft>
              <a:buFont typeface="+mj-ea"/>
              <a:buAutoNum type="circleNumDbPlain"/>
            </a:pP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有形—有形</a:t>
            </a:r>
            <a:endPar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将有形的形态通过重组、形态改造、形体角度改变等特殊安排而塑造成为新的有形形态，两者常常出现比喻含义、属性转移等关系，如图1所示。</a:t>
            </a:r>
            <a:endPar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Tree>
    <p:custDataLst>
      <p:tags r:id="rId20"/>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同构图形的组织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769870"/>
            <a:ext cx="4309745" cy="362331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sz="8000" spc="10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（6）肖形同构</a:t>
            </a:r>
            <a:endParaRPr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80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2.将没有固定形态的无形之形（液体、气体等）塑造成有形的</a:t>
            </a:r>
            <a:endParaRPr sz="80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将没有常态的物质，人为通过形态塑造手段，塑造成有形的物质形态。如图所示，“吸烟有害健康”公益广告将无形的烟雾塑造成父母、爱人、孩子</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活着、生命的字体图形，表达吸烟有害健康的思想。</a:t>
            </a:r>
            <a:endPar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3141980" cy="525780"/>
          </a:xfrm>
          <a:prstGeom prst="rect">
            <a:avLst/>
          </a:prstGeom>
          <a:noFill/>
        </p:spPr>
        <p:txBody>
          <a:bodyPr wrap="square" lIns="63500" tIns="25400" rIns="63500" bIns="25400" rtlCol="0" anchor="t" anchorCtr="0"/>
          <a:p>
            <a:pPr indent="0">
              <a:buFont typeface="+mj-ea"/>
              <a:buNone/>
            </a:pPr>
            <a:r>
              <a:rPr lang="zh-CN"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相关知识点</a:t>
            </a:r>
            <a:endPar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7" name="文本框 6"/>
          <p:cNvSpPr txBox="1"/>
          <p:nvPr/>
        </p:nvSpPr>
        <p:spPr>
          <a:xfrm>
            <a:off x="8053070" y="6117590"/>
            <a:ext cx="8855075" cy="275590"/>
          </a:xfrm>
          <a:prstGeom prst="rect">
            <a:avLst/>
          </a:prstGeom>
        </p:spPr>
        <p:txBody>
          <a:bodyPr wrap="square">
            <a:spAutoFit/>
            <a:extLst>
              <a:ext uri="{4A0BC546-FE56-4ADE-93B0-CB8AF2F6F144}">
                <wpsdc:textFrameExt xmlns:wpsdc="http://www.wps.cn/officeDocument/2022/drawingmlCustomData" type="text"/>
              </a:ext>
            </a:extLst>
          </a:bodyPr>
          <a:p>
            <a:r>
              <a:rPr sz="1200">
                <a:latin typeface="Arial" panose="020B0604020202090204" pitchFamily="34" charset="0"/>
                <a:ea typeface="微软雅黑" panose="020B0503020204020204" pitchFamily="34" charset="-122"/>
              </a:rPr>
              <a:t>吸烟有害健康</a:t>
            </a:r>
            <a:endParaRPr sz="1200">
              <a:latin typeface="Arial" panose="020B0604020202090204" pitchFamily="34" charset="0"/>
              <a:ea typeface="微软雅黑" panose="020B0503020204020204" pitchFamily="34" charset="-122"/>
            </a:endParaRPr>
          </a:p>
        </p:txBody>
      </p:sp>
      <p:grpSp>
        <p:nvGrpSpPr>
          <p:cNvPr id="1073750349" name="组合 1073750348"/>
          <p:cNvGrpSpPr/>
          <p:nvPr/>
        </p:nvGrpSpPr>
        <p:grpSpPr>
          <a:xfrm>
            <a:off x="5815013" y="850265"/>
            <a:ext cx="5626735" cy="5139055"/>
            <a:chOff x="1635" y="-8251"/>
            <a:chExt cx="8861" cy="8094"/>
          </a:xfrm>
        </p:grpSpPr>
        <p:grpSp>
          <p:nvGrpSpPr>
            <p:cNvPr id="1073750350" name="组合 1073750349"/>
            <p:cNvGrpSpPr/>
            <p:nvPr/>
          </p:nvGrpSpPr>
          <p:grpSpPr>
            <a:xfrm>
              <a:off x="1645" y="-8241"/>
              <a:ext cx="8841" cy="8074"/>
              <a:chOff x="1645" y="-8241"/>
              <a:chExt cx="8841" cy="8074"/>
            </a:xfrm>
          </p:grpSpPr>
          <p:sp>
            <p:nvSpPr>
              <p:cNvPr id="1073750351" name="任意多边形 1073750350"/>
              <p:cNvSpPr/>
              <p:nvPr>
                <p:custDataLst>
                  <p:tags r:id="rId13"/>
                </p:custDataLst>
              </p:nvPr>
            </p:nvSpPr>
            <p:spPr>
              <a:xfrm>
                <a:off x="1645" y="-8241"/>
                <a:ext cx="8841" cy="8074"/>
              </a:xfrm>
              <a:custGeom>
                <a:avLst/>
                <a:gdLst/>
                <a:ahLst/>
                <a:cxnLst/>
                <a:pathLst>
                  <a:path w="8841" h="8074">
                    <a:moveTo>
                      <a:pt x="0" y="8074"/>
                    </a:moveTo>
                    <a:lnTo>
                      <a:pt x="8842" y="8074"/>
                    </a:lnTo>
                    <a:lnTo>
                      <a:pt x="8842" y="0"/>
                    </a:lnTo>
                    <a:lnTo>
                      <a:pt x="0" y="0"/>
                    </a:lnTo>
                    <a:lnTo>
                      <a:pt x="0" y="8074"/>
                    </a:lnTo>
                  </a:path>
                </a:pathLst>
              </a:custGeom>
              <a:solidFill>
                <a:srgbClr val="C9CACC"/>
              </a:solidFill>
              <a:ln w="9525">
                <a:noFill/>
              </a:ln>
            </p:spPr>
            <p:txBody>
              <a:bodyPr/>
              <a:p>
                <a:endParaRPr lang="zh-CN" altLang="en-US"/>
              </a:p>
            </p:txBody>
          </p:sp>
          <p:pic>
            <p:nvPicPr>
              <p:cNvPr id="1073750352" name="图片 1073750351"/>
              <p:cNvPicPr>
                <a:picLocks noChangeAspect="1"/>
              </p:cNvPicPr>
              <p:nvPr>
                <p:custDataLst>
                  <p:tags r:id="rId14"/>
                </p:custDataLst>
              </p:nvPr>
            </p:nvPicPr>
            <p:blipFill>
              <a:blip r:embed="rId15"/>
              <a:stretch>
                <a:fillRect/>
              </a:stretch>
            </p:blipFill>
            <p:spPr>
              <a:xfrm>
                <a:off x="1757" y="-8128"/>
                <a:ext cx="2816" cy="3902"/>
              </a:xfrm>
              <a:prstGeom prst="rect">
                <a:avLst/>
              </a:prstGeom>
              <a:noFill/>
              <a:ln w="9525">
                <a:noFill/>
              </a:ln>
            </p:spPr>
          </p:pic>
          <p:pic>
            <p:nvPicPr>
              <p:cNvPr id="1073750353" name="图片 1073750352"/>
              <p:cNvPicPr>
                <a:picLocks noChangeAspect="1"/>
              </p:cNvPicPr>
              <p:nvPr>
                <p:custDataLst>
                  <p:tags r:id="rId16"/>
                </p:custDataLst>
              </p:nvPr>
            </p:nvPicPr>
            <p:blipFill>
              <a:blip r:embed="rId17"/>
              <a:stretch>
                <a:fillRect/>
              </a:stretch>
            </p:blipFill>
            <p:spPr>
              <a:xfrm>
                <a:off x="4658" y="-8128"/>
                <a:ext cx="2816" cy="3892"/>
              </a:xfrm>
              <a:prstGeom prst="rect">
                <a:avLst/>
              </a:prstGeom>
              <a:noFill/>
              <a:ln w="9525">
                <a:noFill/>
              </a:ln>
            </p:spPr>
          </p:pic>
          <p:pic>
            <p:nvPicPr>
              <p:cNvPr id="1073750354" name="图片 1073750353"/>
              <p:cNvPicPr>
                <a:picLocks noChangeAspect="1"/>
              </p:cNvPicPr>
              <p:nvPr>
                <p:custDataLst>
                  <p:tags r:id="rId18"/>
                </p:custDataLst>
              </p:nvPr>
            </p:nvPicPr>
            <p:blipFill>
              <a:blip r:embed="rId19"/>
              <a:stretch>
                <a:fillRect/>
              </a:stretch>
            </p:blipFill>
            <p:spPr>
              <a:xfrm>
                <a:off x="3174" y="-4169"/>
                <a:ext cx="2816" cy="3902"/>
              </a:xfrm>
              <a:prstGeom prst="rect">
                <a:avLst/>
              </a:prstGeom>
              <a:noFill/>
              <a:ln w="9525">
                <a:noFill/>
              </a:ln>
            </p:spPr>
          </p:pic>
          <p:pic>
            <p:nvPicPr>
              <p:cNvPr id="1073750355" name="图片 1073750354"/>
              <p:cNvPicPr>
                <a:picLocks noChangeAspect="1"/>
              </p:cNvPicPr>
              <p:nvPr>
                <p:custDataLst>
                  <p:tags r:id="rId20"/>
                </p:custDataLst>
              </p:nvPr>
            </p:nvPicPr>
            <p:blipFill>
              <a:blip r:embed="rId21"/>
              <a:stretch>
                <a:fillRect/>
              </a:stretch>
            </p:blipFill>
            <p:spPr>
              <a:xfrm>
                <a:off x="7531" y="-8128"/>
                <a:ext cx="2816" cy="3902"/>
              </a:xfrm>
              <a:prstGeom prst="rect">
                <a:avLst/>
              </a:prstGeom>
              <a:noFill/>
              <a:ln w="9525">
                <a:noFill/>
              </a:ln>
            </p:spPr>
          </p:pic>
          <p:pic>
            <p:nvPicPr>
              <p:cNvPr id="1073750356" name="图片 1073750355"/>
              <p:cNvPicPr>
                <a:picLocks noChangeAspect="1"/>
              </p:cNvPicPr>
              <p:nvPr>
                <p:custDataLst>
                  <p:tags r:id="rId22"/>
                </p:custDataLst>
              </p:nvPr>
            </p:nvPicPr>
            <p:blipFill>
              <a:blip r:embed="rId23"/>
              <a:stretch>
                <a:fillRect/>
              </a:stretch>
            </p:blipFill>
            <p:spPr>
              <a:xfrm>
                <a:off x="6075" y="-4169"/>
                <a:ext cx="2816" cy="3902"/>
              </a:xfrm>
              <a:prstGeom prst="rect">
                <a:avLst/>
              </a:prstGeom>
              <a:noFill/>
              <a:ln w="9525">
                <a:noFill/>
              </a:ln>
            </p:spPr>
          </p:pic>
        </p:grpSp>
      </p:grpSp>
    </p:spTree>
    <p:custDataLst>
      <p:tags r:id="rId2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同构图形的组织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675255"/>
            <a:ext cx="541972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（7）显异同构</a:t>
            </a:r>
            <a:endParaRPr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显异同构是</a:t>
            </a:r>
            <a:r>
              <a:rPr sz="6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将一个原形进行开启，显示出藏于其中的其他物形</a:t>
            </a: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。显异同构中被开启的原形可以是现实中可开启的事物，也可以是不能割裂的事物，但通过图形想象中的分割裂变进行再创造，使它成为具有超现实的形态，与其他物形更具整合的可能性，如</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右</a:t>
            </a: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图所示。</a:t>
            </a:r>
            <a:endPar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3141980" cy="525780"/>
          </a:xfrm>
          <a:prstGeom prst="rect">
            <a:avLst/>
          </a:prstGeom>
          <a:noFill/>
        </p:spPr>
        <p:txBody>
          <a:bodyPr wrap="square" lIns="63500" tIns="25400" rIns="63500" bIns="25400" rtlCol="0" anchor="t" anchorCtr="0"/>
          <a:p>
            <a:pPr indent="0">
              <a:buFont typeface="+mj-ea"/>
              <a:buNone/>
            </a:pPr>
            <a:r>
              <a:rPr lang="zh-CN"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相关知识点</a:t>
            </a:r>
            <a:endPar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7" name="文本框 6"/>
          <p:cNvSpPr txBox="1"/>
          <p:nvPr/>
        </p:nvSpPr>
        <p:spPr>
          <a:xfrm>
            <a:off x="6771005" y="5483225"/>
            <a:ext cx="5042535" cy="275590"/>
          </a:xfrm>
          <a:prstGeom prst="rect">
            <a:avLst/>
          </a:prstGeom>
        </p:spPr>
        <p:txBody>
          <a:bodyPr wrap="square">
            <a:spAutoFit/>
            <a:extLst>
              <a:ext uri="{4A0BC546-FE56-4ADE-93B0-CB8AF2F6F144}">
                <wpsdc:textFrameExt xmlns:wpsdc="http://www.wps.cn/officeDocument/2022/drawingmlCustomData" type="text"/>
              </a:ext>
            </a:extLst>
          </a:bodyPr>
          <a:p>
            <a:pPr algn="ctr"/>
            <a:r>
              <a:rPr sz="1200">
                <a:latin typeface="Arial" panose="020B0604020202090204" pitchFamily="34" charset="0"/>
                <a:ea typeface="微软雅黑" panose="020B0503020204020204" pitchFamily="34" charset="-122"/>
              </a:rPr>
              <a:t>鳄鱼的显异图形</a:t>
            </a:r>
            <a:endParaRPr sz="1200">
              <a:latin typeface="Arial" panose="020B0604020202090204" pitchFamily="34" charset="0"/>
              <a:ea typeface="微软雅黑" panose="020B0503020204020204" pitchFamily="34" charset="-122"/>
            </a:endParaRPr>
          </a:p>
        </p:txBody>
      </p:sp>
      <p:pic>
        <p:nvPicPr>
          <p:cNvPr id="9" name="图片 -2147482577"/>
          <p:cNvPicPr>
            <a:picLocks noChangeAspect="1"/>
          </p:cNvPicPr>
          <p:nvPr>
            <p:custDataLst>
              <p:tags r:id="rId13"/>
            </p:custDataLst>
          </p:nvPr>
        </p:nvPicPr>
        <p:blipFill>
          <a:blip r:embed="rId14"/>
          <a:stretch>
            <a:fillRect/>
          </a:stretch>
        </p:blipFill>
        <p:spPr>
          <a:xfrm>
            <a:off x="7791133" y="1440815"/>
            <a:ext cx="2691765" cy="3807460"/>
          </a:xfrm>
          <a:prstGeom prst="rect">
            <a:avLst/>
          </a:prstGeom>
          <a:noFill/>
          <a:ln w="9525">
            <a:noFill/>
          </a:ln>
        </p:spPr>
      </p:pic>
    </p:spTree>
    <p:custDataLst>
      <p:tags r:id="rId1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同构图形的组织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690245" y="2280285"/>
            <a:ext cx="10635615" cy="439166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1</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）明确项目有关事项</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：以条形码为选题，展开联想和延伸，结合同构图形的组织方法，置入情感元素，放开思路，大胆想象，丰富原本单一的图形内涵，以想象的方法画出有趣的同构图形。</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2</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）制订设计计划</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：制订各阶段完成的时间表。</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3</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）选取设计素材</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：进行信息梳理，在图书馆或网站上查阅资料，选取生活中熟悉的图形素材为设计素材，将收集的资料进行分类整理，提取有用的信息，运用图片和文字相结合的方法进行归纳总结，使设计思路更加清晰。</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4</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）构思与草图绘制</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首先，应用发散性联想思维等方式进行头脑风暴式构思，对图形进行创意构思，由条形码的图形想到人的胡须、头发、毛刷、蜡烛、雾气、竹简、斑马线等，最后确定用蜡烛、雾气、竹简进行图形设计。其次，选择拼置同构图形的组织形式，使设计的方向感更加明确，使学生对课题的理解更加准确。最后，用速写的线描法把草图方案勾画出来，对草图进行深化与调整，可用铅笔、橡皮等工具进行简单绘制。</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5</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）完善与定稿</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：在草图基础上，选择更优秀的草图方案，制作成正稿，注意图形表达的趣味性、点线面和黑白灰的节奏感，完成造型、色彩搭配等细节的刻画，增加设计作品的可读性，如上图所示。</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6</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）汇报展示</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：与老师同学一起分享、交流自己的作品，谈谈自己在创作过程和创意设计中得到了哪些收获。</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968375" y="1747520"/>
            <a:ext cx="3415665" cy="525780"/>
          </a:xfrm>
          <a:prstGeom prst="rect">
            <a:avLst/>
          </a:prstGeom>
          <a:noFill/>
        </p:spPr>
        <p:txBody>
          <a:bodyPr wrap="square" lIns="63500" tIns="25400" rIns="63500" bIns="25400" rtlCol="0" anchor="t" anchorCtr="0">
            <a:normAutofit/>
          </a:bodyPr>
          <a:p>
            <a:pPr indent="0">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a:t>
            </a:r>
            <a:r>
              <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训练程序</a:t>
            </a:r>
            <a:endPar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grpSp>
        <p:nvGrpSpPr>
          <p:cNvPr id="1073750679" name="组合 1073750678"/>
          <p:cNvGrpSpPr/>
          <p:nvPr/>
        </p:nvGrpSpPr>
        <p:grpSpPr>
          <a:xfrm>
            <a:off x="5070793" y="253365"/>
            <a:ext cx="5666105" cy="1671320"/>
            <a:chOff x="1605" y="-2629"/>
            <a:chExt cx="8923" cy="2632"/>
          </a:xfrm>
        </p:grpSpPr>
        <p:pic>
          <p:nvPicPr>
            <p:cNvPr id="1073750680" name="图片 1073750679"/>
            <p:cNvPicPr>
              <a:picLocks noChangeAspect="1"/>
            </p:cNvPicPr>
            <p:nvPr>
              <p:custDataLst>
                <p:tags r:id="rId13"/>
              </p:custDataLst>
            </p:nvPr>
          </p:nvPicPr>
          <p:blipFill>
            <a:blip r:embed="rId14"/>
            <a:stretch>
              <a:fillRect/>
            </a:stretch>
          </p:blipFill>
          <p:spPr>
            <a:xfrm>
              <a:off x="1605" y="-2629"/>
              <a:ext cx="3239" cy="2472"/>
            </a:xfrm>
            <a:prstGeom prst="rect">
              <a:avLst/>
            </a:prstGeom>
            <a:noFill/>
            <a:ln w="9525">
              <a:noFill/>
            </a:ln>
          </p:spPr>
        </p:pic>
        <p:pic>
          <p:nvPicPr>
            <p:cNvPr id="1073750681" name="图片 1073750680"/>
            <p:cNvPicPr>
              <a:picLocks noChangeAspect="1"/>
            </p:cNvPicPr>
            <p:nvPr>
              <p:custDataLst>
                <p:tags r:id="rId15"/>
              </p:custDataLst>
            </p:nvPr>
          </p:nvPicPr>
          <p:blipFill>
            <a:blip r:embed="rId16"/>
            <a:stretch>
              <a:fillRect/>
            </a:stretch>
          </p:blipFill>
          <p:spPr>
            <a:xfrm>
              <a:off x="4870" y="-2569"/>
              <a:ext cx="5658" cy="2573"/>
            </a:xfrm>
            <a:prstGeom prst="rect">
              <a:avLst/>
            </a:prstGeom>
            <a:noFill/>
            <a:ln w="9525">
              <a:noFill/>
            </a:ln>
          </p:spPr>
        </p:pic>
      </p:grpSp>
      <p:sp>
        <p:nvSpPr>
          <p:cNvPr id="7" name="文本框 6"/>
          <p:cNvSpPr txBox="1"/>
          <p:nvPr>
            <p:custDataLst>
              <p:tags r:id="rId17"/>
            </p:custDataLst>
          </p:nvPr>
        </p:nvSpPr>
        <p:spPr>
          <a:xfrm>
            <a:off x="5383530" y="1823085"/>
            <a:ext cx="5042535" cy="275590"/>
          </a:xfrm>
          <a:prstGeom prst="rect">
            <a:avLst/>
          </a:prstGeom>
        </p:spPr>
        <p:txBody>
          <a:bodyPr wrap="square">
            <a:spAutoFit/>
            <a:extLst>
              <a:ext uri="{4A0BC546-FE56-4ADE-93B0-CB8AF2F6F144}">
                <wpsdc:textFrameExt xmlns:wpsdc="http://www.wps.cn/officeDocument/2022/drawingmlCustomData" type="text"/>
              </a:ext>
            </a:extLst>
          </a:bodyPr>
          <a:p>
            <a:pPr algn="ctr"/>
            <a:r>
              <a:rPr sz="1200">
                <a:latin typeface="Arial" panose="020B0604020202090204" pitchFamily="34" charset="0"/>
                <a:ea typeface="微软雅黑" panose="020B0503020204020204" pitchFamily="34" charset="-122"/>
              </a:rPr>
              <a:t>条形码的同构图形练习</a:t>
            </a:r>
            <a:endParaRPr sz="1200">
              <a:latin typeface="Arial" panose="020B0604020202090204" pitchFamily="34" charset="0"/>
              <a:ea typeface="微软雅黑" panose="020B0503020204020204" pitchFamily="34" charset="-122"/>
            </a:endParaRPr>
          </a:p>
        </p:txBody>
      </p:sp>
    </p:spTree>
    <p:custDataLst>
      <p:tags r:id="rId18"/>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8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二、异影图形的</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178685"/>
            <a:ext cx="10220325" cy="411099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1</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）项目内容</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：通过转换影子等训练让学生基本掌握异影图形的组织方法。</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2</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）训练目的</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：生活中的影子追求真实，设计中的影子则是富有深刻寓意的创意活动，对影子进行可塑性的</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创造，把影子视觉化、美学化。</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3</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）重点和难点</a:t>
            </a:r>
            <a:endPar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①物象和创造的影像造型有着一定的相似性，是两种不同的事物。物象一般只是主题的表象，影像才是主题的实质反映，形的准确至关重要，所以影子应该具有深刻寓意的创意、视觉上的震撼与冲击，要遵循艺术规律。</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②对优秀的、经典的中国传统图形进行异影图形技法的再创造，丰富并提升学生视觉表达技巧。同时，使学生形成对本民族优秀文化的强烈认同，增强民族自豪感和文化自信。了解创造性思维的主要方法，通过创新传承传统文化，创造出融合现代和传统的新图形。设计具有中国特色、展现社会主义核心价值观的全新图形。</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4</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）训练要求</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：学生必须放弃写实性影子的概念，在写意影子的基础上寻找影子的可塑性。作业量及尺寸：草图 10 个，精选其中 5 个并制作在 A4 纸上。</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247775" y="1576070"/>
            <a:ext cx="341566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a:t>
            </a:r>
            <a:r>
              <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项目</a:t>
            </a:r>
            <a:r>
              <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概况</a:t>
            </a:r>
            <a:endPar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异影图形的组织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647315"/>
            <a:ext cx="3568065" cy="3663315"/>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1所示，是一张“低头族”的海报设计，一个行人在路上玩手机，在夕阳的光影之下投射了一个异样的恶影——自己的骨头架图形，预示着在马路上玩手机极其危险。一个好的图形，除了本身的艺术价值，更为重要的是它所传递的信息、赋予的哲理。</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如图2所示，名为《电信黑手》，防范电信诈骗刻不容缓，大家在遇到电信诈骗时一定要谨慎应对。</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2418715" cy="525780"/>
          </a:xfrm>
          <a:prstGeom prst="rect">
            <a:avLst/>
          </a:prstGeom>
          <a:noFill/>
        </p:spPr>
        <p:txBody>
          <a:bodyPr wrap="square" lIns="63500" tIns="25400" rIns="63500" bIns="25400" rtlCol="0" anchor="t" anchorCtr="0">
            <a:normAutofit fontScale="8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a:t>
            </a:r>
            <a:r>
              <a:rPr lang="zh-CN" altLang="en-US"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设计案例</a:t>
            </a:r>
            <a:endParaRPr lang="zh-CN" altLang="en-US"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1073751330" name="图片 1073751329"/>
          <p:cNvPicPr>
            <a:picLocks noChangeAspect="1"/>
          </p:cNvPicPr>
          <p:nvPr>
            <p:custDataLst>
              <p:tags r:id="rId13"/>
            </p:custDataLst>
          </p:nvPr>
        </p:nvPicPr>
        <p:blipFill>
          <a:blip r:embed="rId14"/>
          <a:stretch>
            <a:fillRect/>
          </a:stretch>
        </p:blipFill>
        <p:spPr>
          <a:xfrm>
            <a:off x="5421630" y="1833245"/>
            <a:ext cx="2665730" cy="3455670"/>
          </a:xfrm>
          <a:prstGeom prst="rect">
            <a:avLst/>
          </a:prstGeom>
          <a:noFill/>
          <a:ln w="9525">
            <a:noFill/>
          </a:ln>
        </p:spPr>
      </p:pic>
      <p:sp>
        <p:nvSpPr>
          <p:cNvPr id="7" name="文本框 6"/>
          <p:cNvSpPr txBox="1"/>
          <p:nvPr>
            <p:custDataLst>
              <p:tags r:id="rId15"/>
            </p:custDataLst>
          </p:nvPr>
        </p:nvSpPr>
        <p:spPr>
          <a:xfrm>
            <a:off x="6068695" y="5474970"/>
            <a:ext cx="8855075" cy="275590"/>
          </a:xfrm>
          <a:prstGeom prst="rect">
            <a:avLst/>
          </a:prstGeom>
        </p:spPr>
        <p:txBody>
          <a:bodyPr wrap="square">
            <a:spAutoFit/>
            <a:extLst>
              <a:ext uri="{4A0BC546-FE56-4ADE-93B0-CB8AF2F6F144}">
                <wpsdc:textFrameExt xmlns:wpsdc="http://www.wps.cn/officeDocument/2022/drawingmlCustomData" type="text"/>
              </a:ext>
            </a:extLst>
          </a:bodyPr>
          <a:p>
            <a:r>
              <a:rPr lang="zh-CN" altLang="en-US" sz="1200">
                <a:latin typeface="Arial" panose="020B0604020202090204" pitchFamily="34" charset="0"/>
                <a:ea typeface="微软雅黑" panose="020B0503020204020204" pitchFamily="34" charset="-122"/>
              </a:rPr>
              <a:t>图</a:t>
            </a:r>
            <a:r>
              <a:rPr lang="en-US" altLang="zh-CN" sz="1200">
                <a:latin typeface="Arial" panose="020B0604020202090204" pitchFamily="34" charset="0"/>
                <a:ea typeface="微软雅黑" panose="020B0503020204020204" pitchFamily="34" charset="-122"/>
              </a:rPr>
              <a:t>1</a:t>
            </a:r>
            <a:r>
              <a:rPr lang="zh-CN" altLang="en-US" sz="1200">
                <a:latin typeface="Arial" panose="020B0604020202090204" pitchFamily="34" charset="0"/>
                <a:ea typeface="微软雅黑" panose="020B0503020204020204" pitchFamily="34" charset="-122"/>
              </a:rPr>
              <a:t>《低头族》海报</a:t>
            </a:r>
            <a:r>
              <a:rPr lang="en-US" altLang="zh-CN" sz="1200">
                <a:latin typeface="Arial" panose="020B0604020202090204" pitchFamily="34" charset="0"/>
                <a:ea typeface="微软雅黑" panose="020B0503020204020204" pitchFamily="34" charset="-122"/>
              </a:rPr>
              <a:t> </a:t>
            </a:r>
            <a:r>
              <a:rPr lang="zh-CN" altLang="en-US" sz="1200">
                <a:latin typeface="Arial" panose="020B0604020202090204" pitchFamily="34" charset="0"/>
                <a:ea typeface="微软雅黑" panose="020B0503020204020204" pitchFamily="34" charset="-122"/>
              </a:rPr>
              <a:t>	</a:t>
            </a:r>
            <a:r>
              <a:rPr lang="en-US" altLang="zh-CN" sz="1200">
                <a:latin typeface="Arial" panose="020B0604020202090204" pitchFamily="34" charset="0"/>
                <a:ea typeface="微软雅黑" panose="020B0503020204020204" pitchFamily="34" charset="-122"/>
              </a:rPr>
              <a:t>                            </a:t>
            </a:r>
            <a:r>
              <a:rPr lang="zh-CN" altLang="en-US" sz="1200">
                <a:latin typeface="Arial" panose="020B0604020202090204" pitchFamily="34" charset="0"/>
                <a:ea typeface="微软雅黑" panose="020B0503020204020204" pitchFamily="34" charset="-122"/>
              </a:rPr>
              <a:t>  图</a:t>
            </a:r>
            <a:r>
              <a:rPr lang="en-US" altLang="zh-CN" sz="1200">
                <a:latin typeface="Arial" panose="020B0604020202090204" pitchFamily="34" charset="0"/>
                <a:ea typeface="微软雅黑" panose="020B0503020204020204" pitchFamily="34" charset="-122"/>
              </a:rPr>
              <a:t>2《电信黑手》</a:t>
            </a:r>
            <a:endParaRPr lang="en-US" altLang="zh-CN" sz="1200">
              <a:latin typeface="Arial" panose="020B0604020202090204" pitchFamily="34" charset="0"/>
              <a:ea typeface="微软雅黑" panose="020B0503020204020204" pitchFamily="34" charset="-122"/>
            </a:endParaRPr>
          </a:p>
        </p:txBody>
      </p:sp>
      <p:pic>
        <p:nvPicPr>
          <p:cNvPr id="9" name="图片 78"/>
          <p:cNvPicPr>
            <a:picLocks noChangeAspect="1"/>
          </p:cNvPicPr>
          <p:nvPr>
            <p:custDataLst>
              <p:tags r:id="rId16"/>
            </p:custDataLst>
          </p:nvPr>
        </p:nvPicPr>
        <p:blipFill>
          <a:blip r:embed="rId17"/>
          <a:stretch>
            <a:fillRect/>
          </a:stretch>
        </p:blipFill>
        <p:spPr>
          <a:xfrm>
            <a:off x="8677910" y="1805305"/>
            <a:ext cx="2446655" cy="3461385"/>
          </a:xfrm>
          <a:prstGeom prst="rect">
            <a:avLst/>
          </a:prstGeom>
          <a:noFill/>
          <a:ln w="9525">
            <a:noFill/>
          </a:ln>
        </p:spPr>
      </p:pic>
    </p:spTree>
    <p:custDataLst>
      <p:tags r:id="rId18"/>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异影图形的组织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675255"/>
            <a:ext cx="1013904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根据主题需要，</a:t>
            </a:r>
            <a:r>
              <a:rPr sz="80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利用物体的阴影进行加工和设计</a:t>
            </a:r>
            <a:r>
              <a:rPr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，使其不同于却类似于物象本身，从而达到耐人寻味的艺术效果，我们将这种图形称为异影图形。投影出自实体，与实体的关系密切，投影可以呈现</a:t>
            </a:r>
            <a:r>
              <a:rPr sz="80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两种状态</a:t>
            </a:r>
            <a:r>
              <a:rPr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r>
              <a:rPr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一种是反映实体的相关内在实质、相反状态，或对原形进行某种含义的隐喻；另一种是利用投影与原形之间形象的较大反差产生新颖有趣的图影关系。</a:t>
            </a:r>
            <a:endParaRPr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3141980" cy="525780"/>
          </a:xfrm>
          <a:prstGeom prst="rect">
            <a:avLst/>
          </a:prstGeom>
          <a:noFill/>
        </p:spPr>
        <p:txBody>
          <a:bodyPr wrap="square" lIns="63500" tIns="25400" rIns="63500" bIns="25400" rtlCol="0" anchor="t" anchorCtr="0"/>
          <a:p>
            <a:pPr indent="0">
              <a:buFont typeface="+mj-ea"/>
              <a:buNone/>
            </a:pPr>
            <a:r>
              <a:rPr lang="zh-CN"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相关知识点</a:t>
            </a:r>
            <a:endPar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异影图形的组织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633345"/>
            <a:ext cx="3263900" cy="406908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r>
              <a:rPr altLang="zh-CN"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1</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）异影同构的构成</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方法</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8000" spc="10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1. </a:t>
            </a:r>
            <a:r>
              <a:rPr lang="zh-CN" altLang="en-US" sz="8000" spc="10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光影投影</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光影投影即对光源照射在物体上所产生的阴影进行改变，产生异影同构。投影可以变形成为另一种形态，也可以演变为具有实体特征的影像，如图所示。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3141980" cy="525780"/>
          </a:xfrm>
          <a:prstGeom prst="rect">
            <a:avLst/>
          </a:prstGeom>
          <a:noFill/>
        </p:spPr>
        <p:txBody>
          <a:bodyPr wrap="square" lIns="63500" tIns="25400" rIns="63500" bIns="25400" rtlCol="0" anchor="t" anchorCtr="0"/>
          <a:p>
            <a:pPr indent="0">
              <a:buFont typeface="+mj-ea"/>
              <a:buNone/>
            </a:pPr>
            <a:r>
              <a:rPr lang="zh-CN"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相关知识点</a:t>
            </a:r>
            <a:endPar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7" name="文本框 6"/>
          <p:cNvSpPr txBox="1"/>
          <p:nvPr/>
        </p:nvSpPr>
        <p:spPr>
          <a:xfrm>
            <a:off x="6459220" y="3305175"/>
            <a:ext cx="8855075" cy="275590"/>
          </a:xfrm>
          <a:prstGeom prst="rect">
            <a:avLst/>
          </a:prstGeom>
        </p:spPr>
        <p:txBody>
          <a:bodyPr wrap="square">
            <a:spAutoFit/>
            <a:extLst>
              <a:ext uri="{4A0BC546-FE56-4ADE-93B0-CB8AF2F6F144}">
                <wpsdc:textFrameExt xmlns:wpsdc="http://www.wps.cn/officeDocument/2022/drawingmlCustomData" type="text"/>
              </a:ext>
            </a:extLst>
          </a:bodyPr>
          <a:p>
            <a:r>
              <a:rPr sz="1200">
                <a:latin typeface="Arial" panose="020B0604020202090204" pitchFamily="34" charset="0"/>
                <a:ea typeface="微软雅黑" panose="020B0503020204020204" pitchFamily="34" charset="-122"/>
              </a:rPr>
              <a:t>福田繁雄作品 </a:t>
            </a:r>
            <a:r>
              <a:rPr lang="en-US" sz="1200">
                <a:latin typeface="Arial" panose="020B0604020202090204" pitchFamily="34" charset="0"/>
                <a:ea typeface="微软雅黑" panose="020B0503020204020204" pitchFamily="34" charset="-122"/>
              </a:rPr>
              <a:t>                               </a:t>
            </a:r>
            <a:r>
              <a:rPr sz="1200">
                <a:latin typeface="Arial" panose="020B0604020202090204" pitchFamily="34" charset="0"/>
                <a:ea typeface="微软雅黑" panose="020B0503020204020204" pitchFamily="34" charset="-122"/>
              </a:rPr>
              <a:t>仙人球异影图形设计</a:t>
            </a:r>
            <a:endParaRPr sz="1200">
              <a:latin typeface="Arial" panose="020B0604020202090204" pitchFamily="34" charset="0"/>
              <a:ea typeface="微软雅黑" panose="020B0503020204020204" pitchFamily="34" charset="-122"/>
            </a:endParaRPr>
          </a:p>
        </p:txBody>
      </p:sp>
      <p:pic>
        <p:nvPicPr>
          <p:cNvPr id="9" name="图片 -2147482574"/>
          <p:cNvPicPr>
            <a:picLocks noChangeAspect="1"/>
          </p:cNvPicPr>
          <p:nvPr>
            <p:custDataLst>
              <p:tags r:id="rId13"/>
            </p:custDataLst>
          </p:nvPr>
        </p:nvPicPr>
        <p:blipFill>
          <a:blip r:embed="rId14"/>
          <a:stretch>
            <a:fillRect/>
          </a:stretch>
        </p:blipFill>
        <p:spPr>
          <a:xfrm>
            <a:off x="6072188" y="838200"/>
            <a:ext cx="1763395" cy="2391410"/>
          </a:xfrm>
          <a:prstGeom prst="rect">
            <a:avLst/>
          </a:prstGeom>
          <a:noFill/>
          <a:ln w="9525">
            <a:noFill/>
          </a:ln>
        </p:spPr>
      </p:pic>
      <p:pic>
        <p:nvPicPr>
          <p:cNvPr id="1073751663" name="图片 1073751662"/>
          <p:cNvPicPr>
            <a:picLocks noChangeAspect="1"/>
          </p:cNvPicPr>
          <p:nvPr>
            <p:custDataLst>
              <p:tags r:id="rId15"/>
            </p:custDataLst>
          </p:nvPr>
        </p:nvPicPr>
        <p:blipFill>
          <a:blip r:embed="rId16"/>
          <a:stretch>
            <a:fillRect/>
          </a:stretch>
        </p:blipFill>
        <p:spPr>
          <a:xfrm>
            <a:off x="8308023" y="831850"/>
            <a:ext cx="2802255" cy="2156460"/>
          </a:xfrm>
          <a:prstGeom prst="rect">
            <a:avLst/>
          </a:prstGeom>
          <a:noFill/>
          <a:ln w="9525">
            <a:noFill/>
          </a:ln>
        </p:spPr>
      </p:pic>
      <p:sp>
        <p:nvSpPr>
          <p:cNvPr id="12" name="文本框 11"/>
          <p:cNvSpPr txBox="1"/>
          <p:nvPr>
            <p:custDataLst>
              <p:tags r:id="rId17"/>
            </p:custDataLst>
          </p:nvPr>
        </p:nvSpPr>
        <p:spPr>
          <a:xfrm>
            <a:off x="6277610" y="6033135"/>
            <a:ext cx="8855075" cy="275590"/>
          </a:xfrm>
          <a:prstGeom prst="rect">
            <a:avLst/>
          </a:prstGeom>
        </p:spPr>
        <p:txBody>
          <a:bodyPr wrap="square">
            <a:spAutoFit/>
            <a:extLst>
              <a:ext uri="{4A0BC546-FE56-4ADE-93B0-CB8AF2F6F144}">
                <wpsdc:textFrameExt xmlns:wpsdc="http://www.wps.cn/officeDocument/2022/drawingmlCustomData" type="text"/>
              </a:ext>
            </a:extLst>
          </a:bodyPr>
          <a:p>
            <a:r>
              <a:rPr sz="1200">
                <a:latin typeface="Arial" panose="020B0604020202090204" pitchFamily="34" charset="0"/>
                <a:ea typeface="微软雅黑" panose="020B0503020204020204" pitchFamily="34" charset="-122"/>
              </a:rPr>
              <a:t>鳄鱼的异影图形设计</a:t>
            </a:r>
            <a:r>
              <a:rPr lang="en-US" sz="1200">
                <a:latin typeface="Arial" panose="020B0604020202090204" pitchFamily="34" charset="0"/>
                <a:ea typeface="微软雅黑" panose="020B0503020204020204" pitchFamily="34" charset="-122"/>
              </a:rPr>
              <a:t>                            </a:t>
            </a:r>
            <a:r>
              <a:rPr sz="1200">
                <a:latin typeface="Arial" panose="020B0604020202090204" pitchFamily="34" charset="0"/>
                <a:ea typeface="微软雅黑" panose="020B0503020204020204" pitchFamily="34" charset="-122"/>
              </a:rPr>
              <a:t> 狐狸的异影图形设计</a:t>
            </a:r>
            <a:endParaRPr sz="1200">
              <a:latin typeface="Arial" panose="020B0604020202090204" pitchFamily="34" charset="0"/>
              <a:ea typeface="微软雅黑" panose="020B0503020204020204" pitchFamily="34" charset="-122"/>
            </a:endParaRPr>
          </a:p>
        </p:txBody>
      </p:sp>
      <p:pic>
        <p:nvPicPr>
          <p:cNvPr id="13" name="图片 -2147482573"/>
          <p:cNvPicPr>
            <a:picLocks noChangeAspect="1"/>
          </p:cNvPicPr>
          <p:nvPr>
            <p:custDataLst>
              <p:tags r:id="rId18"/>
            </p:custDataLst>
          </p:nvPr>
        </p:nvPicPr>
        <p:blipFill>
          <a:blip r:embed="rId19"/>
          <a:stretch>
            <a:fillRect/>
          </a:stretch>
        </p:blipFill>
        <p:spPr>
          <a:xfrm>
            <a:off x="6010910" y="3740150"/>
            <a:ext cx="1786890" cy="2144395"/>
          </a:xfrm>
          <a:prstGeom prst="rect">
            <a:avLst/>
          </a:prstGeom>
          <a:noFill/>
          <a:ln w="9525">
            <a:noFill/>
          </a:ln>
        </p:spPr>
      </p:pic>
      <p:pic>
        <p:nvPicPr>
          <p:cNvPr id="1073751664" name="图片 1073751663"/>
          <p:cNvPicPr>
            <a:picLocks noChangeAspect="1"/>
          </p:cNvPicPr>
          <p:nvPr>
            <p:custDataLst>
              <p:tags r:id="rId20"/>
            </p:custDataLst>
          </p:nvPr>
        </p:nvPicPr>
        <p:blipFill>
          <a:blip r:embed="rId21"/>
          <a:stretch>
            <a:fillRect/>
          </a:stretch>
        </p:blipFill>
        <p:spPr>
          <a:xfrm>
            <a:off x="8800465" y="3738245"/>
            <a:ext cx="1821180" cy="2141220"/>
          </a:xfrm>
          <a:prstGeom prst="rect">
            <a:avLst/>
          </a:prstGeom>
          <a:noFill/>
          <a:ln w="9525">
            <a:noFill/>
          </a:ln>
        </p:spPr>
      </p:pic>
    </p:spTree>
    <p:custDataLst>
      <p:tags r:id="rId2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异影图形的组织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247775" y="2633345"/>
            <a:ext cx="3263900" cy="406908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r>
              <a:rPr altLang="zh-CN"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1</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）异影同构的构成</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方法</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8000" spc="10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2. </a:t>
            </a:r>
            <a:r>
              <a:rPr lang="zh-CN" altLang="en-US" sz="8000" spc="10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反射投影</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对本体通过类似镜面物体的反射而呈现的物象进行改变，其最大特征就是可以保留本体的一切视觉细节。因此，可以使本体与投影在细节上或整个视觉特征上产生对比，形成不可思议的视觉感受，如图《镜中的</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自己》所示。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3141980" cy="525780"/>
          </a:xfrm>
          <a:prstGeom prst="rect">
            <a:avLst/>
          </a:prstGeom>
          <a:noFill/>
        </p:spPr>
        <p:txBody>
          <a:bodyPr wrap="square" lIns="63500" tIns="25400" rIns="63500" bIns="25400" rtlCol="0" anchor="t" anchorCtr="0"/>
          <a:p>
            <a:pPr indent="0">
              <a:buFont typeface="+mj-ea"/>
              <a:buNone/>
            </a:pPr>
            <a:r>
              <a:rPr lang="zh-CN"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相关知识点</a:t>
            </a:r>
            <a:endPar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2" name="文本框 11"/>
          <p:cNvSpPr txBox="1"/>
          <p:nvPr>
            <p:custDataLst>
              <p:tags r:id="rId13"/>
            </p:custDataLst>
          </p:nvPr>
        </p:nvSpPr>
        <p:spPr>
          <a:xfrm>
            <a:off x="7524750" y="5871845"/>
            <a:ext cx="8855075" cy="275590"/>
          </a:xfrm>
          <a:prstGeom prst="rect">
            <a:avLst/>
          </a:prstGeom>
        </p:spPr>
        <p:txBody>
          <a:bodyPr wrap="square">
            <a:spAutoFit/>
            <a:extLst>
              <a:ext uri="{4A0BC546-FE56-4ADE-93B0-CB8AF2F6F144}">
                <wpsdc:textFrameExt xmlns:wpsdc="http://www.wps.cn/officeDocument/2022/drawingmlCustomData" type="text"/>
              </a:ext>
            </a:extLst>
          </a:bodyPr>
          <a:p>
            <a:r>
              <a:rPr sz="1200">
                <a:latin typeface="Arial" panose="020B0604020202090204" pitchFamily="34" charset="0"/>
                <a:ea typeface="微软雅黑" panose="020B0503020204020204" pitchFamily="34" charset="-122"/>
              </a:rPr>
              <a:t>《镜中的自己》创意图形设计</a:t>
            </a:r>
            <a:endParaRPr sz="1200">
              <a:latin typeface="Arial" panose="020B0604020202090204" pitchFamily="34" charset="0"/>
              <a:ea typeface="微软雅黑" panose="020B0503020204020204" pitchFamily="34" charset="-122"/>
            </a:endParaRPr>
          </a:p>
        </p:txBody>
      </p:sp>
      <p:pic>
        <p:nvPicPr>
          <p:cNvPr id="1073751977" name="图片 1073751976"/>
          <p:cNvPicPr>
            <a:picLocks noChangeAspect="1"/>
          </p:cNvPicPr>
          <p:nvPr>
            <p:custDataLst>
              <p:tags r:id="rId14"/>
            </p:custDataLst>
          </p:nvPr>
        </p:nvPicPr>
        <p:blipFill>
          <a:blip r:embed="rId15"/>
          <a:stretch>
            <a:fillRect/>
          </a:stretch>
        </p:blipFill>
        <p:spPr>
          <a:xfrm>
            <a:off x="7118350" y="1455420"/>
            <a:ext cx="3013075" cy="4262755"/>
          </a:xfrm>
          <a:prstGeom prst="rect">
            <a:avLst/>
          </a:prstGeom>
          <a:noFill/>
          <a:ln w="9525">
            <a:noFill/>
          </a:ln>
        </p:spPr>
      </p:pic>
    </p:spTree>
    <p:custDataLst>
      <p:tags r:id="rId1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custDataLst>
              <p:tags r:id="rId1"/>
            </p:custDataLst>
          </p:nvPr>
        </p:nvSpPr>
        <p:spPr>
          <a:xfrm>
            <a:off x="2962275" y="822801"/>
            <a:ext cx="2720975" cy="894080"/>
          </a:xfrm>
          <a:prstGeom prst="rect">
            <a:avLst/>
          </a:prstGeom>
        </p:spPr>
        <p:txBody>
          <a:bodyPr wrap="square" tIns="0" bIns="0" anchor="b" anchorCtr="0">
            <a:normAutofit fontScale="90000"/>
          </a:bodyPr>
          <a:p>
            <a:pPr>
              <a:lnSpc>
                <a:spcPct val="130000"/>
              </a:lnSpc>
            </a:pPr>
            <a:r>
              <a:rPr lang="zh-CN" altLang="en-US" sz="4800" dirty="0">
                <a:solidFill>
                  <a:schemeClr val="accent1">
                    <a:lumMod val="75000"/>
                  </a:schemeClr>
                </a:solidFill>
                <a:latin typeface="Arial Black" panose="020B0A04020102020204" charset="0"/>
                <a:ea typeface="汉仪大黑简" panose="02010600000101010101" charset="-122"/>
              </a:rPr>
              <a:t>第</a:t>
            </a:r>
            <a:r>
              <a:rPr lang="zh-CN" altLang="en-US" sz="4800" dirty="0">
                <a:solidFill>
                  <a:schemeClr val="accent1">
                    <a:lumMod val="75000"/>
                  </a:schemeClr>
                </a:solidFill>
                <a:latin typeface="Arial Black" panose="020B0A04020102020204" charset="0"/>
                <a:ea typeface="汉仪大黑简" panose="02010600000101010101" charset="-122"/>
              </a:rPr>
              <a:t>二章</a:t>
            </a:r>
            <a:endParaRPr lang="zh-CN" altLang="en-US" sz="4800" dirty="0">
              <a:solidFill>
                <a:schemeClr val="accent1">
                  <a:lumMod val="75000"/>
                </a:schemeClr>
              </a:solidFill>
              <a:latin typeface="Arial Black" panose="020B0A04020102020204" charset="0"/>
              <a:ea typeface="汉仪大黑简" panose="02010600000101010101" charset="-122"/>
            </a:endParaRPr>
          </a:p>
        </p:txBody>
      </p:sp>
      <p:grpSp>
        <p:nvGrpSpPr>
          <p:cNvPr id="33" name="组合 32"/>
          <p:cNvGrpSpPr/>
          <p:nvPr/>
        </p:nvGrpSpPr>
        <p:grpSpPr>
          <a:xfrm>
            <a:off x="2750820" y="2030546"/>
            <a:ext cx="8280400" cy="1987035"/>
            <a:chOff x="4548" y="3926"/>
            <a:chExt cx="13040" cy="3129"/>
          </a:xfrm>
        </p:grpSpPr>
        <p:grpSp>
          <p:nvGrpSpPr>
            <p:cNvPr id="3" name="组合 2"/>
            <p:cNvGrpSpPr/>
            <p:nvPr/>
          </p:nvGrpSpPr>
          <p:grpSpPr>
            <a:xfrm>
              <a:off x="4548" y="3926"/>
              <a:ext cx="10651" cy="844"/>
              <a:chOff x="4577" y="4468"/>
              <a:chExt cx="10651" cy="844"/>
            </a:xfrm>
          </p:grpSpPr>
          <p:sp>
            <p:nvSpPr>
              <p:cNvPr id="13" name="矩形 12"/>
              <p:cNvSpPr/>
              <p:nvPr>
                <p:custDataLst>
                  <p:tags r:id="rId2"/>
                </p:custDataLst>
              </p:nvPr>
            </p:nvSpPr>
            <p:spPr>
              <a:xfrm>
                <a:off x="11694" y="4468"/>
                <a:ext cx="3534" cy="562"/>
              </a:xfrm>
              <a:prstGeom prst="rect">
                <a:avLst/>
              </a:prstGeom>
            </p:spPr>
            <p:txBody>
              <a:bodyPr wrap="square" lIns="0" tIns="0" rIns="0" bIns="0" anchor="ctr">
                <a:normAutofit lnSpcReduction="20000"/>
              </a:bodyPr>
              <a:p>
                <a:pPr>
                  <a:lnSpc>
                    <a:spcPct val="130000"/>
                  </a:lnSpc>
                </a:pP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异影图形的</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组织</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14" name="直接连接符 13"/>
              <p:cNvCxnSpPr/>
              <p:nvPr>
                <p:custDataLst>
                  <p:tags r:id="rId3"/>
                </p:custDataLst>
              </p:nvPr>
            </p:nvCxnSpPr>
            <p:spPr>
              <a:xfrm>
                <a:off x="10788" y="5297"/>
                <a:ext cx="4061"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15" name="Object 109"/>
              <p:cNvSpPr txBox="1"/>
              <p:nvPr>
                <p:custDataLst>
                  <p:tags r:id="rId4"/>
                </p:custDataLst>
              </p:nvPr>
            </p:nvSpPr>
            <p:spPr>
              <a:xfrm>
                <a:off x="10567" y="4550"/>
                <a:ext cx="1054" cy="562"/>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02.</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sp>
            <p:nvSpPr>
              <p:cNvPr id="2" name="矩形 1"/>
              <p:cNvSpPr/>
              <p:nvPr>
                <p:custDataLst>
                  <p:tags r:id="rId5"/>
                </p:custDataLst>
              </p:nvPr>
            </p:nvSpPr>
            <p:spPr>
              <a:xfrm>
                <a:off x="5632" y="4475"/>
                <a:ext cx="3534" cy="562"/>
              </a:xfrm>
              <a:prstGeom prst="rect">
                <a:avLst/>
              </a:prstGeom>
            </p:spPr>
            <p:txBody>
              <a:bodyPr wrap="square" lIns="0" tIns="0" rIns="0" bIns="0" anchor="ctr">
                <a:normAutofit fontScale="90000"/>
              </a:bodyPr>
              <a:p>
                <a:pPr>
                  <a:lnSpc>
                    <a:spcPct val="130000"/>
                  </a:lnSpc>
                </a:pP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同构图形的</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组织</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6" name="直接连接符 5"/>
              <p:cNvCxnSpPr/>
              <p:nvPr>
                <p:custDataLst>
                  <p:tags r:id="rId6"/>
                </p:custDataLst>
              </p:nvPr>
            </p:nvCxnSpPr>
            <p:spPr>
              <a:xfrm>
                <a:off x="4801" y="5312"/>
                <a:ext cx="4061"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7" name="Object 109"/>
              <p:cNvSpPr txBox="1"/>
              <p:nvPr>
                <p:custDataLst>
                  <p:tags r:id="rId7"/>
                </p:custDataLst>
              </p:nvPr>
            </p:nvSpPr>
            <p:spPr>
              <a:xfrm>
                <a:off x="4577" y="4518"/>
                <a:ext cx="1054" cy="562"/>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01.</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grpSp>
        <p:grpSp>
          <p:nvGrpSpPr>
            <p:cNvPr id="16" name="组合 15"/>
            <p:cNvGrpSpPr/>
            <p:nvPr/>
          </p:nvGrpSpPr>
          <p:grpSpPr>
            <a:xfrm>
              <a:off x="4548" y="5069"/>
              <a:ext cx="13040" cy="909"/>
              <a:chOff x="4577" y="3878"/>
              <a:chExt cx="13040" cy="909"/>
            </a:xfrm>
          </p:grpSpPr>
          <p:sp>
            <p:nvSpPr>
              <p:cNvPr id="17" name="矩形 16"/>
              <p:cNvSpPr/>
              <p:nvPr>
                <p:custDataLst>
                  <p:tags r:id="rId8"/>
                </p:custDataLst>
              </p:nvPr>
            </p:nvSpPr>
            <p:spPr>
              <a:xfrm>
                <a:off x="11624" y="3878"/>
                <a:ext cx="5993" cy="627"/>
              </a:xfrm>
              <a:prstGeom prst="rect">
                <a:avLst/>
              </a:prstGeom>
            </p:spPr>
            <p:txBody>
              <a:bodyPr wrap="square" lIns="0" tIns="0" rIns="0" bIns="0" anchor="ctr">
                <a:normAutofit/>
              </a:bodyPr>
              <a:p>
                <a:pPr>
                  <a:lnSpc>
                    <a:spcPct val="130000"/>
                  </a:lnSpc>
                </a:pP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共生图形的</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组织</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18" name="直接连接符 17"/>
              <p:cNvCxnSpPr/>
              <p:nvPr>
                <p:custDataLst>
                  <p:tags r:id="rId9"/>
                </p:custDataLst>
              </p:nvPr>
            </p:nvCxnSpPr>
            <p:spPr>
              <a:xfrm>
                <a:off x="10793" y="4745"/>
                <a:ext cx="4061"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19" name="Object 109"/>
              <p:cNvSpPr txBox="1"/>
              <p:nvPr>
                <p:custDataLst>
                  <p:tags r:id="rId10"/>
                </p:custDataLst>
              </p:nvPr>
            </p:nvSpPr>
            <p:spPr>
              <a:xfrm>
                <a:off x="10569" y="3918"/>
                <a:ext cx="1054" cy="562"/>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04.</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sp>
            <p:nvSpPr>
              <p:cNvPr id="20" name="矩形 19"/>
              <p:cNvSpPr/>
              <p:nvPr>
                <p:custDataLst>
                  <p:tags r:id="rId11"/>
                </p:custDataLst>
              </p:nvPr>
            </p:nvSpPr>
            <p:spPr>
              <a:xfrm>
                <a:off x="5632" y="3893"/>
                <a:ext cx="5992" cy="562"/>
              </a:xfrm>
              <a:prstGeom prst="rect">
                <a:avLst/>
              </a:prstGeom>
            </p:spPr>
            <p:txBody>
              <a:bodyPr wrap="square" lIns="0" tIns="0" rIns="0" bIns="0" anchor="ctr">
                <a:noAutofit/>
              </a:bodyPr>
              <a:p>
                <a:pPr>
                  <a:lnSpc>
                    <a:spcPct val="130000"/>
                  </a:lnSpc>
                </a:pPr>
                <a:r>
                  <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仿穿透图形的</a:t>
                </a:r>
                <a:r>
                  <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组织</a:t>
                </a:r>
                <a:endPar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21" name="直接连接符 20"/>
              <p:cNvCxnSpPr/>
              <p:nvPr>
                <p:custDataLst>
                  <p:tags r:id="rId12"/>
                </p:custDataLst>
              </p:nvPr>
            </p:nvCxnSpPr>
            <p:spPr>
              <a:xfrm>
                <a:off x="4801" y="4787"/>
                <a:ext cx="4061"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22" name="Object 109"/>
              <p:cNvSpPr txBox="1"/>
              <p:nvPr>
                <p:custDataLst>
                  <p:tags r:id="rId13"/>
                </p:custDataLst>
              </p:nvPr>
            </p:nvSpPr>
            <p:spPr>
              <a:xfrm>
                <a:off x="4577" y="3922"/>
                <a:ext cx="1054" cy="562"/>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03.</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grpSp>
        <p:grpSp>
          <p:nvGrpSpPr>
            <p:cNvPr id="24" name="组合 23"/>
            <p:cNvGrpSpPr/>
            <p:nvPr/>
          </p:nvGrpSpPr>
          <p:grpSpPr>
            <a:xfrm>
              <a:off x="4548" y="6232"/>
              <a:ext cx="9700" cy="823"/>
              <a:chOff x="4577" y="3439"/>
              <a:chExt cx="9700" cy="823"/>
            </a:xfrm>
          </p:grpSpPr>
          <p:sp>
            <p:nvSpPr>
              <p:cNvPr id="28" name="矩形 27"/>
              <p:cNvSpPr/>
              <p:nvPr>
                <p:custDataLst>
                  <p:tags r:id="rId14"/>
                </p:custDataLst>
              </p:nvPr>
            </p:nvSpPr>
            <p:spPr>
              <a:xfrm>
                <a:off x="5632" y="3439"/>
                <a:ext cx="8645" cy="627"/>
              </a:xfrm>
              <a:prstGeom prst="rect">
                <a:avLst/>
              </a:prstGeom>
            </p:spPr>
            <p:txBody>
              <a:bodyPr wrap="square" lIns="0" tIns="0" rIns="0" bIns="0" anchor="ctr">
                <a:noAutofit/>
              </a:bodyPr>
              <a:p>
                <a:pPr>
                  <a:lnSpc>
                    <a:spcPct val="130000"/>
                  </a:lnSpc>
                </a:pPr>
                <a:r>
                  <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正负图形的</a:t>
                </a:r>
                <a:r>
                  <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组织</a:t>
                </a:r>
                <a:endPar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31" name="直接连接符 30"/>
              <p:cNvCxnSpPr/>
              <p:nvPr>
                <p:custDataLst>
                  <p:tags r:id="rId15"/>
                </p:custDataLst>
              </p:nvPr>
            </p:nvCxnSpPr>
            <p:spPr>
              <a:xfrm>
                <a:off x="4801" y="4262"/>
                <a:ext cx="4061"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32" name="Object 109"/>
              <p:cNvSpPr txBox="1"/>
              <p:nvPr>
                <p:custDataLst>
                  <p:tags r:id="rId16"/>
                </p:custDataLst>
              </p:nvPr>
            </p:nvSpPr>
            <p:spPr>
              <a:xfrm>
                <a:off x="4577" y="3504"/>
                <a:ext cx="1054" cy="562"/>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05.</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grpSp>
      </p:grpSp>
      <p:sp>
        <p:nvSpPr>
          <p:cNvPr id="43" name="矩形 42"/>
          <p:cNvSpPr/>
          <p:nvPr>
            <p:custDataLst>
              <p:tags r:id="rId17"/>
            </p:custDataLst>
          </p:nvPr>
        </p:nvSpPr>
        <p:spPr>
          <a:xfrm>
            <a:off x="7226300" y="3499980"/>
            <a:ext cx="3805555" cy="398169"/>
          </a:xfrm>
          <a:prstGeom prst="rect">
            <a:avLst/>
          </a:prstGeom>
        </p:spPr>
        <p:txBody>
          <a:bodyPr wrap="square" lIns="0" tIns="0" rIns="0" bIns="0" anchor="ctr">
            <a:normAutofit/>
          </a:bodyPr>
          <a:p>
            <a:pPr>
              <a:lnSpc>
                <a:spcPct val="130000"/>
              </a:lnSpc>
            </a:pP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双关图形的</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组织</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44" name="直接连接符 43"/>
          <p:cNvCxnSpPr/>
          <p:nvPr>
            <p:custDataLst>
              <p:tags r:id="rId18"/>
            </p:custDataLst>
          </p:nvPr>
        </p:nvCxnSpPr>
        <p:spPr>
          <a:xfrm>
            <a:off x="6698615" y="4002933"/>
            <a:ext cx="2578735"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45" name="Object 109"/>
          <p:cNvSpPr txBox="1"/>
          <p:nvPr>
            <p:custDataLst>
              <p:tags r:id="rId19"/>
            </p:custDataLst>
          </p:nvPr>
        </p:nvSpPr>
        <p:spPr>
          <a:xfrm>
            <a:off x="6556375" y="3525381"/>
            <a:ext cx="669290" cy="356891"/>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06.</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sp>
        <p:nvSpPr>
          <p:cNvPr id="49" name="矩形 48"/>
          <p:cNvSpPr/>
          <p:nvPr>
            <p:custDataLst>
              <p:tags r:id="rId20"/>
            </p:custDataLst>
          </p:nvPr>
        </p:nvSpPr>
        <p:spPr>
          <a:xfrm>
            <a:off x="3420745" y="4198480"/>
            <a:ext cx="3805555" cy="398169"/>
          </a:xfrm>
          <a:prstGeom prst="rect">
            <a:avLst/>
          </a:prstGeom>
        </p:spPr>
        <p:txBody>
          <a:bodyPr wrap="square" lIns="0" tIns="0" rIns="0" bIns="0" anchor="ctr">
            <a:normAutofit/>
          </a:bodyPr>
          <a:p>
            <a:pPr>
              <a:lnSpc>
                <a:spcPct val="130000"/>
              </a:lnSpc>
            </a:pP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仿</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结图形的</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组织</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50" name="直接连接符 49"/>
          <p:cNvCxnSpPr/>
          <p:nvPr>
            <p:custDataLst>
              <p:tags r:id="rId21"/>
            </p:custDataLst>
          </p:nvPr>
        </p:nvCxnSpPr>
        <p:spPr>
          <a:xfrm>
            <a:off x="2893060" y="4701433"/>
            <a:ext cx="2578735"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51" name="Object 109"/>
          <p:cNvSpPr txBox="1"/>
          <p:nvPr>
            <p:custDataLst>
              <p:tags r:id="rId22"/>
            </p:custDataLst>
          </p:nvPr>
        </p:nvSpPr>
        <p:spPr>
          <a:xfrm>
            <a:off x="2750820" y="4223881"/>
            <a:ext cx="669290" cy="356891"/>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07.</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sp>
        <p:nvSpPr>
          <p:cNvPr id="52" name="矩形 51"/>
          <p:cNvSpPr/>
          <p:nvPr>
            <p:custDataLst>
              <p:tags r:id="rId23"/>
            </p:custDataLst>
          </p:nvPr>
        </p:nvSpPr>
        <p:spPr>
          <a:xfrm>
            <a:off x="7223760" y="4192130"/>
            <a:ext cx="3805555" cy="398169"/>
          </a:xfrm>
          <a:prstGeom prst="rect">
            <a:avLst/>
          </a:prstGeom>
        </p:spPr>
        <p:txBody>
          <a:bodyPr wrap="square" lIns="0" tIns="0" rIns="0" bIns="0" anchor="ctr">
            <a:normAutofit/>
          </a:bodyPr>
          <a:p>
            <a:pPr>
              <a:lnSpc>
                <a:spcPct val="130000"/>
              </a:lnSpc>
            </a:pP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空间转化图形的</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组织</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53" name="直接连接符 52"/>
          <p:cNvCxnSpPr/>
          <p:nvPr>
            <p:custDataLst>
              <p:tags r:id="rId24"/>
            </p:custDataLst>
          </p:nvPr>
        </p:nvCxnSpPr>
        <p:spPr>
          <a:xfrm>
            <a:off x="6696075" y="4695083"/>
            <a:ext cx="2578735"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54" name="Object 109"/>
          <p:cNvSpPr txBox="1"/>
          <p:nvPr>
            <p:custDataLst>
              <p:tags r:id="rId25"/>
            </p:custDataLst>
          </p:nvPr>
        </p:nvSpPr>
        <p:spPr>
          <a:xfrm>
            <a:off x="6553835" y="4217531"/>
            <a:ext cx="669290" cy="356891"/>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08.</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sp>
        <p:nvSpPr>
          <p:cNvPr id="55" name="矩形 54"/>
          <p:cNvSpPr/>
          <p:nvPr>
            <p:custDataLst>
              <p:tags r:id="rId26"/>
            </p:custDataLst>
          </p:nvPr>
        </p:nvSpPr>
        <p:spPr>
          <a:xfrm>
            <a:off x="3418205" y="4893805"/>
            <a:ext cx="3805555" cy="398169"/>
          </a:xfrm>
          <a:prstGeom prst="rect">
            <a:avLst/>
          </a:prstGeom>
        </p:spPr>
        <p:txBody>
          <a:bodyPr wrap="square" lIns="0" tIns="0" rIns="0" bIns="0" anchor="ctr">
            <a:normAutofit/>
          </a:bodyPr>
          <a:p>
            <a:pPr>
              <a:lnSpc>
                <a:spcPct val="130000"/>
              </a:lnSpc>
            </a:pP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特定</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空间图形的</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组织</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56" name="直接连接符 55"/>
          <p:cNvCxnSpPr/>
          <p:nvPr>
            <p:custDataLst>
              <p:tags r:id="rId27"/>
            </p:custDataLst>
          </p:nvPr>
        </p:nvCxnSpPr>
        <p:spPr>
          <a:xfrm>
            <a:off x="2890520" y="5396758"/>
            <a:ext cx="2578735"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57" name="Object 109"/>
          <p:cNvSpPr txBox="1"/>
          <p:nvPr>
            <p:custDataLst>
              <p:tags r:id="rId28"/>
            </p:custDataLst>
          </p:nvPr>
        </p:nvSpPr>
        <p:spPr>
          <a:xfrm>
            <a:off x="2748280" y="4919206"/>
            <a:ext cx="669290" cy="356891"/>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09.</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sp>
        <p:nvSpPr>
          <p:cNvPr id="58" name="矩形 57"/>
          <p:cNvSpPr/>
          <p:nvPr>
            <p:custDataLst>
              <p:tags r:id="rId29"/>
            </p:custDataLst>
          </p:nvPr>
        </p:nvSpPr>
        <p:spPr>
          <a:xfrm>
            <a:off x="7224395" y="4884280"/>
            <a:ext cx="3805555" cy="398169"/>
          </a:xfrm>
          <a:prstGeom prst="rect">
            <a:avLst/>
          </a:prstGeom>
        </p:spPr>
        <p:txBody>
          <a:bodyPr wrap="square" lIns="0" tIns="0" rIns="0" bIns="0" anchor="ctr">
            <a:normAutofit/>
          </a:bodyPr>
          <a:p>
            <a:pPr>
              <a:lnSpc>
                <a:spcPct val="130000"/>
              </a:lnSpc>
            </a:pP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延</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异图形的</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组织</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59" name="直接连接符 58"/>
          <p:cNvCxnSpPr/>
          <p:nvPr>
            <p:custDataLst>
              <p:tags r:id="rId30"/>
            </p:custDataLst>
          </p:nvPr>
        </p:nvCxnSpPr>
        <p:spPr>
          <a:xfrm>
            <a:off x="6696710" y="5387233"/>
            <a:ext cx="2578735"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60" name="Object 109"/>
          <p:cNvSpPr txBox="1"/>
          <p:nvPr>
            <p:custDataLst>
              <p:tags r:id="rId31"/>
            </p:custDataLst>
          </p:nvPr>
        </p:nvSpPr>
        <p:spPr>
          <a:xfrm>
            <a:off x="6554470" y="4909681"/>
            <a:ext cx="669290" cy="356891"/>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10.</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spTree>
    <p:custDataLst>
      <p:tags r:id="rId3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异影图形的组织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617470"/>
            <a:ext cx="10306050" cy="3384550"/>
          </a:xfrm>
          <a:prstGeom prst="rect">
            <a:avLst/>
          </a:prstGeom>
          <a:noFill/>
          <a:ln w="3175">
            <a:noFill/>
            <a:prstDash val="dash"/>
          </a:ln>
        </p:spPr>
        <p:txBody>
          <a:bodyPr wrap="square" lIns="63500" tIns="25400" rIns="63500" bIns="25400" anchor="t" anchorCtr="0">
            <a:normAutofit fontScale="3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sz="8000" spc="10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（2）影子的应用在设计中的注意事项</a:t>
            </a:r>
            <a:endParaRPr sz="8000" spc="10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sz="57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①</a:t>
            </a:r>
            <a:r>
              <a:rPr sz="5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物象和创造的影像造型有着一定的相似性，但可能是两种不同的事物。物象一般只是主题的表象，影像才是主题的实质反映，所以影子应该具有深刻寓意的创意和视觉上的震撼与冲击。</a:t>
            </a:r>
            <a:endParaRPr sz="5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57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②</a:t>
            </a:r>
            <a:r>
              <a:rPr sz="5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影子是黑色的，形的准确与否至关重要，一个不合理的影子必定破坏设计的视觉效果。</a:t>
            </a:r>
            <a:endParaRPr sz="5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57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③</a:t>
            </a:r>
            <a:r>
              <a:rPr sz="5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既要遵循艺术规律，又不能是一个简单的、客观的重复对象。</a:t>
            </a:r>
            <a:endParaRPr sz="5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3141980" cy="525780"/>
          </a:xfrm>
          <a:prstGeom prst="rect">
            <a:avLst/>
          </a:prstGeom>
          <a:noFill/>
        </p:spPr>
        <p:txBody>
          <a:bodyPr wrap="square" lIns="63500" tIns="25400" rIns="63500" bIns="25400" rtlCol="0" anchor="t" anchorCtr="0"/>
          <a:p>
            <a:pPr indent="0">
              <a:buFont typeface="+mj-ea"/>
              <a:buNone/>
            </a:pPr>
            <a:r>
              <a:rPr lang="zh-CN"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相关知识点</a:t>
            </a:r>
            <a:endPar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异影图形的组织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4795520" y="977900"/>
            <a:ext cx="6530340" cy="569404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1</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）明确项目有关事项</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：给某产品设计一张广告，展开联想和延伸，结合异影图形的组织方法，置入情感元素，放开思路，大胆想象，丰富原本单一的图形内涵，以想象的方法设计出有趣的异影图形广告。</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2</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）制订设计计划</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：制订各阶段完成的时间表。</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3</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）选取设计素材</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：进行信息梳理，在图书馆或网站上查阅资料，选取生活中熟悉的图形素材为设计素材，将收集的资料进行分类整理，提取有用的信息，运用图片和文字相结合的方法进行归纳总结，使设计思路更加清晰。</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4</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）构思与草图绘制</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首先，应用发散性联想思维等方式进行头脑风暴式构思，对产品展开联想，形成童年、成长、青春、回忆等关键词，确定主题进行图形设计。其次，选择异影图形的组织形式，使设计的方向感更加明确，使学生对课题的理解更加准确。最后，用速写的线描法把草图方案勾画出来，对草图进行深化与调整，可用铅笔、橡皮等工具进行简单绘制。</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5</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）完善与定稿</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在草图基础上，选择更优秀的草图方案，制作成正稿，注意图形表达的趣味性和主题性，例如老人喝钙奶是主题的物象，老人捉小鸡的影像才是主题实质的反映，因为影子是黑色的，所以用黑白灰表现主题增加设计作品的可读性，如上图所示。</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6</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）汇报展示</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：与老师同学一起分享、交流自己的作品，谈谈自己在创作过程和创意设计中得到了哪些收获。</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968375" y="1747520"/>
            <a:ext cx="3415665" cy="525780"/>
          </a:xfrm>
          <a:prstGeom prst="rect">
            <a:avLst/>
          </a:prstGeom>
          <a:noFill/>
        </p:spPr>
        <p:txBody>
          <a:bodyPr wrap="square" lIns="63500" tIns="25400" rIns="63500" bIns="25400" rtlCol="0" anchor="t" anchorCtr="0">
            <a:normAutofit/>
          </a:bodyPr>
          <a:p>
            <a:pPr indent="0">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a:t>
            </a:r>
            <a:r>
              <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训练程序</a:t>
            </a:r>
            <a:endPar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7" name="文本框 6"/>
          <p:cNvSpPr txBox="1"/>
          <p:nvPr>
            <p:custDataLst>
              <p:tags r:id="rId13"/>
            </p:custDataLst>
          </p:nvPr>
        </p:nvSpPr>
        <p:spPr>
          <a:xfrm>
            <a:off x="347980" y="5746115"/>
            <a:ext cx="5042535" cy="275590"/>
          </a:xfrm>
          <a:prstGeom prst="rect">
            <a:avLst/>
          </a:prstGeom>
        </p:spPr>
        <p:txBody>
          <a:bodyPr wrap="square">
            <a:spAutoFit/>
            <a:extLst>
              <a:ext uri="{4A0BC546-FE56-4ADE-93B0-CB8AF2F6F144}">
                <wpsdc:textFrameExt xmlns:wpsdc="http://www.wps.cn/officeDocument/2022/drawingmlCustomData" type="text"/>
              </a:ext>
            </a:extLst>
          </a:bodyPr>
          <a:p>
            <a:pPr algn="ctr"/>
            <a:r>
              <a:rPr sz="1200">
                <a:latin typeface="Arial" panose="020B0604020202090204" pitchFamily="34" charset="0"/>
                <a:ea typeface="微软雅黑" panose="020B0503020204020204" pitchFamily="34" charset="-122"/>
              </a:rPr>
              <a:t>异影图形设计练习</a:t>
            </a:r>
            <a:endParaRPr sz="1200">
              <a:latin typeface="Arial" panose="020B0604020202090204" pitchFamily="34" charset="0"/>
              <a:ea typeface="微软雅黑" panose="020B0503020204020204" pitchFamily="34" charset="-122"/>
            </a:endParaRPr>
          </a:p>
        </p:txBody>
      </p:sp>
      <p:pic>
        <p:nvPicPr>
          <p:cNvPr id="1073751988" name="图片 1073751987"/>
          <p:cNvPicPr>
            <a:picLocks noChangeAspect="1"/>
          </p:cNvPicPr>
          <p:nvPr>
            <p:custDataLst>
              <p:tags r:id="rId14"/>
            </p:custDataLst>
          </p:nvPr>
        </p:nvPicPr>
        <p:blipFill>
          <a:blip r:embed="rId15"/>
          <a:stretch>
            <a:fillRect/>
          </a:stretch>
        </p:blipFill>
        <p:spPr>
          <a:xfrm>
            <a:off x="1247458" y="2452688"/>
            <a:ext cx="2244725" cy="3140710"/>
          </a:xfrm>
          <a:prstGeom prst="rect">
            <a:avLst/>
          </a:prstGeom>
          <a:noFill/>
          <a:ln w="9525">
            <a:noFill/>
          </a:ln>
        </p:spPr>
      </p:pic>
    </p:spTree>
    <p:custDataLst>
      <p:tags r:id="rId16"/>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4370705" cy="525780"/>
          </a:xfrm>
          <a:prstGeom prst="rect">
            <a:avLst/>
          </a:prstGeom>
          <a:noFill/>
        </p:spPr>
        <p:txBody>
          <a:bodyPr wrap="square" lIns="63500" tIns="25400" rIns="63500" bIns="25400" rtlCol="0" anchor="t" anchorCtr="0">
            <a:noAutofit/>
          </a:bodyPr>
          <a:p>
            <a:pPr algn="l"/>
            <a:r>
              <a:rPr lang="zh-CN" altLang="en-US" sz="27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三、仿穿透图形的组织</a:t>
            </a:r>
            <a:endParaRPr lang="zh-CN" altLang="en-US" sz="27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en-US" sz="2700" b="1" spc="100" dirty="0">
              <a:solidFill>
                <a:schemeClr val="accent1">
                  <a:lumMod val="75000"/>
                </a:schemeClr>
              </a:solidFill>
              <a:uFillTx/>
              <a:latin typeface="Arial Black" panose="020B0A04020102020204" charset="0"/>
              <a:ea typeface="汉仪中黑 简" panose="00020600040101010101" charset="-122"/>
              <a:cs typeface="汉仪粗宋 简" panose="00020600040101010101" charset="-122"/>
            </a:endParaRPr>
          </a:p>
        </p:txBody>
      </p:sp>
      <p:sp>
        <p:nvSpPr>
          <p:cNvPr id="11" name="Title 6"/>
          <p:cNvSpPr txBox="1"/>
          <p:nvPr>
            <p:custDataLst>
              <p:tags r:id="rId10"/>
            </p:custDataLst>
          </p:nvPr>
        </p:nvSpPr>
        <p:spPr>
          <a:xfrm>
            <a:off x="1011555" y="2675255"/>
            <a:ext cx="9480550"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利用图形之间的相互穿透，制造一种新奇感或恐惧感，让学生基本掌握仿穿透图形的组织 方法。</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重点难点：</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①要注意图形之间不是简单地相互穿透，而是要有一定的内涵。</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②对优秀的、经典的中国传统图形进行仿穿透图形技法的再创造，丰富并提升学生视觉表达 技巧。同时，使学生形成对本民族优秀文化的强烈认同，增强民族自豪感和文化自信。强化不同 创意手法的设计技巧，学会创新与融合传统元素和现代审美。倡导社会主义核心价值观，培养崇 高的道德情操和设计强国的历史使命感。</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2418715" cy="525780"/>
          </a:xfrm>
          <a:prstGeom prst="rect">
            <a:avLst/>
          </a:prstGeom>
          <a:noFill/>
        </p:spPr>
        <p:txBody>
          <a:bodyPr wrap="square" lIns="63500" tIns="25400" rIns="63500" bIns="25400" rtlCol="0" anchor="t" anchorCtr="0">
            <a:normAutofit fontScale="50000"/>
          </a:bodyPr>
          <a:p>
            <a:pPr indent="0" algn="l">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（一）、概况</a:t>
            </a: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和重点难点</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仿穿透图形的组织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011555" y="2675255"/>
            <a:ext cx="3023235" cy="2807970"/>
          </a:xfrm>
          <a:prstGeom prst="rect">
            <a:avLst/>
          </a:prstGeom>
          <a:noFill/>
          <a:ln w="3175">
            <a:noFill/>
            <a:prstDash val="dash"/>
          </a:ln>
        </p:spPr>
        <p:txBody>
          <a:bodyPr wrap="square" lIns="63500" tIns="25400" rIns="63500" bIns="25400" anchor="t" anchorCtr="0">
            <a:normAutofit fontScale="3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2-3-1 所示，这张海报是日本著名设计师福田繁雄的作品，把站立的人和二维形态的平 面图形进行穿透再创造，给人造成错觉感，营造出奇异的视觉世界。</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2418715" cy="525780"/>
          </a:xfrm>
          <a:prstGeom prst="rect">
            <a:avLst/>
          </a:prstGeom>
          <a:noFill/>
        </p:spPr>
        <p:txBody>
          <a:bodyPr wrap="square" lIns="63500" tIns="25400" rIns="63500" bIns="25400" rtlCol="0" anchor="t" anchorCtr="0">
            <a:normAutofit fontScale="7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（二）、设计案例</a:t>
            </a:r>
            <a:r>
              <a:rPr lang="en-US" alt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1</a:t>
            </a:r>
            <a:endParaRPr lang="en-US" alt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1073752637" name="图片 1073752636"/>
          <p:cNvPicPr>
            <a:picLocks noChangeAspect="1"/>
          </p:cNvPicPr>
          <p:nvPr/>
        </p:nvPicPr>
        <p:blipFill>
          <a:blip r:embed="rId13"/>
          <a:stretch>
            <a:fillRect/>
          </a:stretch>
        </p:blipFill>
        <p:spPr>
          <a:xfrm>
            <a:off x="6637655" y="1053465"/>
            <a:ext cx="3023235" cy="4275455"/>
          </a:xfrm>
          <a:prstGeom prst="rect">
            <a:avLst/>
          </a:prstGeom>
          <a:noFill/>
          <a:ln w="9525">
            <a:noFill/>
          </a:ln>
        </p:spPr>
      </p:pic>
      <p:sp>
        <p:nvSpPr>
          <p:cNvPr id="100" name="文本框 99"/>
          <p:cNvSpPr txBox="1"/>
          <p:nvPr/>
        </p:nvSpPr>
        <p:spPr>
          <a:xfrm>
            <a:off x="6894195" y="5483225"/>
            <a:ext cx="5080000" cy="368300"/>
          </a:xfrm>
          <a:prstGeom prst="rect">
            <a:avLst/>
          </a:prstGeom>
          <a:noFill/>
          <a:ln w="9525">
            <a:noFill/>
          </a:ln>
        </p:spPr>
        <p:txBody>
          <a:bodyPr>
            <a:spAutoFit/>
          </a:bodyPr>
          <a:p>
            <a:pPr marL="0" indent="0"/>
            <a:r>
              <a:rPr lang="zh-CN" b="0">
                <a:solidFill>
                  <a:srgbClr val="756763"/>
                </a:solidFill>
                <a:cs typeface="Microsoft JhengHei" charset="0"/>
              </a:rPr>
              <a:t>图</a:t>
            </a:r>
            <a:r>
              <a:rPr lang="en-US" b="0">
                <a:solidFill>
                  <a:srgbClr val="756763"/>
                </a:solidFill>
                <a:latin typeface="Microsoft JhengHei" charset="0"/>
              </a:rPr>
              <a:t> </a:t>
            </a:r>
            <a:r>
              <a:rPr lang="en-US" b="0">
                <a:solidFill>
                  <a:srgbClr val="756763"/>
                </a:solidFill>
                <a:latin typeface="Arial" panose="020B0604020202090204" pitchFamily="34" charset="0"/>
              </a:rPr>
              <a:t>2-3-1   </a:t>
            </a:r>
            <a:r>
              <a:rPr lang="zh-CN" b="0">
                <a:solidFill>
                  <a:srgbClr val="756763"/>
                </a:solidFill>
                <a:cs typeface="Microsoft JhengHei" charset="0"/>
              </a:rPr>
              <a:t>福田繁雄作品</a:t>
            </a:r>
            <a:endParaRPr lang="zh-CN" altLang="en-US" b="0">
              <a:solidFill>
                <a:srgbClr val="756763"/>
              </a:solidFill>
              <a:cs typeface="Microsoft JhengHei" charset="0"/>
            </a:endParaRPr>
          </a:p>
        </p:txBody>
      </p:sp>
    </p:spTree>
    <p:custDataLst>
      <p:tags r:id="rId14"/>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仿穿透图形的组织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011555" y="2675255"/>
            <a:ext cx="302323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2-3-2 所示，是以《保护动物》为主题的仿穿透图形作品，利用食物打包盒子的图形穿 透到鲨鱼身体背部的构成方法，使观者在平淡中产生惊奇的效果，展现了人类对动物的伤害。</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2418715" cy="525780"/>
          </a:xfrm>
          <a:prstGeom prst="rect">
            <a:avLst/>
          </a:prstGeom>
          <a:noFill/>
        </p:spPr>
        <p:txBody>
          <a:bodyPr wrap="square" lIns="63500" tIns="25400" rIns="63500" bIns="25400" rtlCol="0" anchor="t" anchorCtr="0">
            <a:normAutofit fontScale="7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（二）、设计案例</a:t>
            </a:r>
            <a:r>
              <a:rPr lang="en-US" alt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2</a:t>
            </a:r>
            <a:endParaRPr lang="en-US" alt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00" name="文本框 99"/>
          <p:cNvSpPr txBox="1"/>
          <p:nvPr/>
        </p:nvSpPr>
        <p:spPr>
          <a:xfrm>
            <a:off x="5721985" y="5483225"/>
            <a:ext cx="5080000" cy="368300"/>
          </a:xfrm>
          <a:prstGeom prst="rect">
            <a:avLst/>
          </a:prstGeom>
          <a:noFill/>
          <a:ln w="9525">
            <a:noFill/>
          </a:ln>
        </p:spPr>
        <p:txBody>
          <a:bodyPr>
            <a:spAutoFit/>
          </a:bodyPr>
          <a:p>
            <a:pPr indent="0"/>
            <a:r>
              <a:rPr b="0">
                <a:solidFill>
                  <a:srgbClr val="756763"/>
                </a:solidFill>
              </a:rPr>
              <a:t>图 2-3-2   《保护动物》主题仿穿透图形练习</a:t>
            </a:r>
            <a:endParaRPr b="0">
              <a:solidFill>
                <a:srgbClr val="756763"/>
              </a:solidFill>
            </a:endParaRPr>
          </a:p>
        </p:txBody>
      </p:sp>
      <p:pic>
        <p:nvPicPr>
          <p:cNvPr id="1073752638" name="图片 1073752637"/>
          <p:cNvPicPr>
            <a:picLocks noChangeAspect="1"/>
          </p:cNvPicPr>
          <p:nvPr/>
        </p:nvPicPr>
        <p:blipFill>
          <a:blip r:embed="rId13"/>
          <a:stretch>
            <a:fillRect/>
          </a:stretch>
        </p:blipFill>
        <p:spPr>
          <a:xfrm>
            <a:off x="6568440" y="1134745"/>
            <a:ext cx="2964180" cy="4191635"/>
          </a:xfrm>
          <a:prstGeom prst="rect">
            <a:avLst/>
          </a:prstGeom>
          <a:noFill/>
          <a:ln w="9525">
            <a:noFill/>
          </a:ln>
        </p:spPr>
      </p:pic>
    </p:spTree>
    <p:custDataLst>
      <p:tags r:id="rId1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仿穿透图形的组织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011555" y="2675255"/>
            <a:ext cx="3616960"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仿穿透图形的组织就是利用一物穿透另一 物的构成方法，加强、突出这一特性，使观者 在平淡中产生惊奇之效。仿穿透图形的组织是 一种打破秩序感，制造矛盾和不协调的构形方 法，目的是创造出在悖于常理之中又传播信息 的趣味图形，如图 2-3-3 所示。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2418715" cy="525780"/>
          </a:xfrm>
          <a:prstGeom prst="rect">
            <a:avLst/>
          </a:prstGeom>
          <a:noFill/>
        </p:spPr>
        <p:txBody>
          <a:bodyPr wrap="square" lIns="63500" tIns="25400" rIns="63500" bIns="25400" rtlCol="0" anchor="t" anchorCtr="0">
            <a:normAutofit fontScale="7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（三）、相关知识</a:t>
            </a: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点</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00" name="文本框 99"/>
          <p:cNvSpPr txBox="1"/>
          <p:nvPr/>
        </p:nvSpPr>
        <p:spPr>
          <a:xfrm>
            <a:off x="5721985" y="5483225"/>
            <a:ext cx="5288280" cy="368300"/>
          </a:xfrm>
          <a:prstGeom prst="rect">
            <a:avLst/>
          </a:prstGeom>
          <a:noFill/>
          <a:ln w="9525">
            <a:noFill/>
          </a:ln>
        </p:spPr>
        <p:txBody>
          <a:bodyPr wrap="square">
            <a:spAutoFit/>
          </a:bodyPr>
          <a:p>
            <a:pPr indent="0"/>
            <a:r>
              <a:rPr b="0">
                <a:solidFill>
                  <a:srgbClr val="756763"/>
                </a:solidFill>
              </a:rPr>
              <a:t>图 2-3-3 《别让保护变成褓护》的穿透图形与创意</a:t>
            </a:r>
            <a:endParaRPr b="0">
              <a:solidFill>
                <a:srgbClr val="756763"/>
              </a:solidFill>
            </a:endParaRPr>
          </a:p>
        </p:txBody>
      </p:sp>
      <p:pic>
        <p:nvPicPr>
          <p:cNvPr id="7" name="图片 -2147482572"/>
          <p:cNvPicPr>
            <a:picLocks noChangeAspect="1"/>
          </p:cNvPicPr>
          <p:nvPr/>
        </p:nvPicPr>
        <p:blipFill>
          <a:blip r:embed="rId13"/>
          <a:stretch>
            <a:fillRect/>
          </a:stretch>
        </p:blipFill>
        <p:spPr>
          <a:xfrm>
            <a:off x="6411595" y="977900"/>
            <a:ext cx="3274060" cy="4267200"/>
          </a:xfrm>
          <a:prstGeom prst="rect">
            <a:avLst/>
          </a:prstGeom>
          <a:noFill/>
          <a:ln w="9525">
            <a:noFill/>
          </a:ln>
        </p:spPr>
      </p:pic>
    </p:spTree>
    <p:custDataLst>
      <p:tags r:id="rId1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Autofit/>
          </a:bodyPr>
          <a:p>
            <a:pPr algn="l"/>
            <a:r>
              <a:rPr lang="zh-CN" altLang="en-US" sz="27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四、共生图形的组织</a:t>
            </a:r>
            <a:endParaRPr lang="zh-CN" altLang="en-US" sz="27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en-US" sz="2700" b="1" spc="100" dirty="0">
              <a:solidFill>
                <a:schemeClr val="accent1">
                  <a:lumMod val="75000"/>
                </a:schemeClr>
              </a:solidFill>
              <a:uFillTx/>
              <a:latin typeface="Arial Black" panose="020B0A04020102020204" charset="0"/>
              <a:ea typeface="汉仪中黑 简" panose="00020600040101010101" charset="-122"/>
              <a:cs typeface="汉仪粗宋 简" panose="00020600040101010101" charset="-122"/>
            </a:endParaRPr>
          </a:p>
        </p:txBody>
      </p:sp>
      <p:sp>
        <p:nvSpPr>
          <p:cNvPr id="11" name="Title 6"/>
          <p:cNvSpPr txBox="1"/>
          <p:nvPr>
            <p:custDataLst>
              <p:tags r:id="rId10"/>
            </p:custDataLst>
          </p:nvPr>
        </p:nvSpPr>
        <p:spPr>
          <a:xfrm>
            <a:off x="1011555" y="2575560"/>
            <a:ext cx="10371455" cy="2807970"/>
          </a:xfrm>
          <a:prstGeom prst="rect">
            <a:avLst/>
          </a:prstGeom>
          <a:noFill/>
          <a:ln w="3175">
            <a:noFill/>
            <a:prstDash val="dash"/>
          </a:ln>
        </p:spPr>
        <p:txBody>
          <a:bodyPr wrap="square" lIns="63500" tIns="25400" rIns="63500" bIns="25400" anchor="t" anchorCtr="0">
            <a:normAutofit fontScale="4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通过人体元素的相互构成、人体元素与物的构成、物与物的构成、特定物的联想和延伸展开 想象，让学生基本掌握共生图形的组织方法。</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247775" y="1901190"/>
            <a:ext cx="341566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a:t>
            </a: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概况</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共生图形的</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011555" y="2575560"/>
            <a:ext cx="10371455" cy="2807970"/>
          </a:xfrm>
          <a:prstGeom prst="rect">
            <a:avLst/>
          </a:prstGeom>
          <a:noFill/>
          <a:ln w="3175">
            <a:noFill/>
            <a:prstDash val="dash"/>
          </a:ln>
        </p:spPr>
        <p:txBody>
          <a:bodyPr wrap="square" lIns="63500" tIns="25400" rIns="63500" bIns="25400" anchor="t" anchorCtr="0">
            <a:normAutofit fontScale="3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①要注意图形之间不是简单地相互穿透，而是要有一定的内涵。</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②对优秀的、经典的中国传统图形进行仿穿透图形技法的再创造，丰富并提升学生视觉表达 技巧。同时，使学生形成对本民族优秀文化的强烈认同，增强民族自豪感和文化自信。强化不同 创意手法的设计技巧，学会创新与融合传统元素和现代审美。倡导社会主义核心价值观，培养崇 高的道德情操和设计强国的历史使命感。</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247775" y="1901190"/>
            <a:ext cx="341566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a:t>
            </a: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重点难点</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共生图形的组织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011555" y="2575560"/>
            <a:ext cx="4659630" cy="2807970"/>
          </a:xfrm>
          <a:prstGeom prst="rect">
            <a:avLst/>
          </a:prstGeom>
          <a:noFill/>
          <a:ln w="3175">
            <a:noFill/>
            <a:prstDash val="dash"/>
          </a:ln>
        </p:spPr>
        <p:txBody>
          <a:bodyPr wrap="square" lIns="63500" tIns="25400" rIns="63500" bIns="25400" anchor="t" anchorCtr="0">
            <a:normAutofit fontScale="3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2-4-1 所示，这是一张保护动物的招贴画，手部内部轮廓和鱼的外形轮廓图形互相借用， 表达了用手保护动物的寓意，形与形达到了层层融合、相互借用的关系。</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247775" y="1901190"/>
            <a:ext cx="3415665" cy="525780"/>
          </a:xfrm>
          <a:prstGeom prst="rect">
            <a:avLst/>
          </a:prstGeom>
          <a:noFill/>
        </p:spPr>
        <p:txBody>
          <a:bodyPr wrap="square" lIns="63500" tIns="25400" rIns="63500" bIns="25400" rtlCol="0" anchor="t" anchorCtr="0">
            <a:normAutofit/>
          </a:bodyPr>
          <a:p>
            <a:pPr indent="0">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（三）、设计案例</a:t>
            </a:r>
            <a:r>
              <a:rPr lang="en-US" alt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1</a:t>
            </a:r>
            <a:endParaRPr lang="en-US" alt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1073753758" name="图片 1073753757"/>
          <p:cNvPicPr>
            <a:picLocks noChangeAspect="1"/>
          </p:cNvPicPr>
          <p:nvPr/>
        </p:nvPicPr>
        <p:blipFill>
          <a:blip r:embed="rId13"/>
          <a:stretch>
            <a:fillRect/>
          </a:stretch>
        </p:blipFill>
        <p:spPr>
          <a:xfrm>
            <a:off x="6975475" y="978535"/>
            <a:ext cx="3152140" cy="4458970"/>
          </a:xfrm>
          <a:prstGeom prst="rect">
            <a:avLst/>
          </a:prstGeom>
          <a:noFill/>
          <a:ln w="9525">
            <a:noFill/>
          </a:ln>
        </p:spPr>
      </p:pic>
      <p:sp>
        <p:nvSpPr>
          <p:cNvPr id="100" name="文本框 99"/>
          <p:cNvSpPr txBox="1"/>
          <p:nvPr/>
        </p:nvSpPr>
        <p:spPr>
          <a:xfrm>
            <a:off x="7112000" y="5636260"/>
            <a:ext cx="5080000" cy="368300"/>
          </a:xfrm>
          <a:prstGeom prst="rect">
            <a:avLst/>
          </a:prstGeom>
          <a:noFill/>
          <a:ln w="9525">
            <a:noFill/>
          </a:ln>
        </p:spPr>
        <p:txBody>
          <a:bodyPr>
            <a:spAutoFit/>
          </a:bodyPr>
          <a:p>
            <a:pPr marL="0" indent="0"/>
            <a:r>
              <a:rPr lang="zh-CN" b="0">
                <a:solidFill>
                  <a:srgbClr val="756763"/>
                </a:solidFill>
                <a:cs typeface="Microsoft JhengHei" charset="0"/>
              </a:rPr>
              <a:t>图</a:t>
            </a:r>
            <a:r>
              <a:rPr lang="en-US" b="0">
                <a:solidFill>
                  <a:srgbClr val="756763"/>
                </a:solidFill>
                <a:latin typeface="Microsoft JhengHei" charset="0"/>
              </a:rPr>
              <a:t> </a:t>
            </a:r>
            <a:r>
              <a:rPr lang="en-US" b="0">
                <a:solidFill>
                  <a:srgbClr val="756763"/>
                </a:solidFill>
                <a:latin typeface="Arial" panose="020B0604020202090204" pitchFamily="34" charset="0"/>
              </a:rPr>
              <a:t>2-4-1   </a:t>
            </a:r>
            <a:r>
              <a:rPr lang="zh-CN" b="0">
                <a:solidFill>
                  <a:srgbClr val="756763"/>
                </a:solidFill>
                <a:cs typeface="Microsoft JhengHei" charset="0"/>
              </a:rPr>
              <a:t>采用对称的方式</a:t>
            </a:r>
            <a:r>
              <a:rPr lang="en-US" b="0">
                <a:solidFill>
                  <a:srgbClr val="756763"/>
                </a:solidFill>
                <a:latin typeface="Microsoft JhengHei" charset="0"/>
              </a:rPr>
              <a:t> </a:t>
            </a:r>
            <a:r>
              <a:rPr lang="en-US" b="0">
                <a:solidFill>
                  <a:srgbClr val="756763"/>
                </a:solidFill>
                <a:latin typeface="Arial" panose="020B0604020202090204" pitchFamily="34" charset="0"/>
              </a:rPr>
              <a:t>1</a:t>
            </a:r>
            <a:endParaRPr lang="en-US" altLang="en-US" b="0">
              <a:solidFill>
                <a:srgbClr val="756763"/>
              </a:solidFill>
              <a:latin typeface="Arial" panose="020B0604020202090204" pitchFamily="34" charset="0"/>
            </a:endParaRPr>
          </a:p>
        </p:txBody>
      </p:sp>
    </p:spTree>
    <p:custDataLst>
      <p:tags r:id="rId14"/>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共生图形的组织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011555" y="2575560"/>
            <a:ext cx="4659630" cy="2807970"/>
          </a:xfrm>
          <a:prstGeom prst="rect">
            <a:avLst/>
          </a:prstGeom>
          <a:noFill/>
          <a:ln w="3175">
            <a:noFill/>
            <a:prstDash val="dash"/>
          </a:ln>
        </p:spPr>
        <p:txBody>
          <a:bodyPr wrap="square" lIns="63500" tIns="25400" rIns="63500" bIns="25400" anchor="t" anchorCtr="0">
            <a:normAutofit fontScale="3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2-4-1 所示，这是一张保护动物的招贴画，手部内部轮廓和鱼的外形轮廓图形互相借用， 表达了用手保护动物的寓意，形与形达到了层层融合、相互借用的关系。</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247775" y="1901190"/>
            <a:ext cx="3415665" cy="525780"/>
          </a:xfrm>
          <a:prstGeom prst="rect">
            <a:avLst/>
          </a:prstGeom>
          <a:noFill/>
        </p:spPr>
        <p:txBody>
          <a:bodyPr wrap="square" lIns="63500" tIns="25400" rIns="63500" bIns="25400" rtlCol="0" anchor="t" anchorCtr="0">
            <a:normAutofit/>
          </a:bodyPr>
          <a:p>
            <a:pPr indent="0">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（三）、设计案例</a:t>
            </a:r>
            <a:r>
              <a:rPr lang="en-US" alt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2</a:t>
            </a:r>
            <a:endParaRPr lang="en-US" alt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00" name="文本框 99"/>
          <p:cNvSpPr txBox="1"/>
          <p:nvPr/>
        </p:nvSpPr>
        <p:spPr>
          <a:xfrm>
            <a:off x="7112000" y="5636260"/>
            <a:ext cx="5080000" cy="368300"/>
          </a:xfrm>
          <a:prstGeom prst="rect">
            <a:avLst/>
          </a:prstGeom>
          <a:noFill/>
          <a:ln w="9525">
            <a:noFill/>
          </a:ln>
        </p:spPr>
        <p:txBody>
          <a:bodyPr>
            <a:spAutoFit/>
          </a:bodyPr>
          <a:p>
            <a:pPr indent="0"/>
            <a:r>
              <a:rPr b="0">
                <a:solidFill>
                  <a:srgbClr val="756763"/>
                </a:solidFill>
              </a:rPr>
              <a:t>图 2-4-2   采用对称的方式 2</a:t>
            </a:r>
            <a:endParaRPr b="0">
              <a:solidFill>
                <a:srgbClr val="756763"/>
              </a:solidFill>
            </a:endParaRPr>
          </a:p>
        </p:txBody>
      </p:sp>
      <p:pic>
        <p:nvPicPr>
          <p:cNvPr id="1073753759" name="图片 1073753758"/>
          <p:cNvPicPr>
            <a:picLocks noChangeAspect="1"/>
          </p:cNvPicPr>
          <p:nvPr/>
        </p:nvPicPr>
        <p:blipFill>
          <a:blip r:embed="rId13"/>
          <a:stretch>
            <a:fillRect/>
          </a:stretch>
        </p:blipFill>
        <p:spPr>
          <a:xfrm>
            <a:off x="6983730" y="1134745"/>
            <a:ext cx="3086100" cy="4366260"/>
          </a:xfrm>
          <a:prstGeom prst="rect">
            <a:avLst/>
          </a:prstGeom>
          <a:noFill/>
          <a:ln w="9525">
            <a:noFill/>
          </a:ln>
        </p:spPr>
      </p:pic>
    </p:spTree>
    <p:custDataLst>
      <p:tags r:id="rId1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8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一、同构图形的</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025015"/>
            <a:ext cx="10220325" cy="280797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1</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）项目内容</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：通过人体元素的相互构成、人体元素与物的构成、物与物的构成、特定物的联想和延伸、水 果的联想展开想象，让学生基本掌握同构图形的组织方法。</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2</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）训练目的</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：同构是超现实主义的一种表现形式。本节的图形训练是直接为平面艺术服务的，动画、影视、 摄影方面都大量地采用同构艺术。</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3</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）重点和难点</a:t>
            </a:r>
            <a:endPar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①同构的范围很大，对初接触图形的学生来说，应该给予几个规定的范围，如人体元素之间 的组合、水果与物的结合，使之集中观察、思考范围，可以达到举一反三的效果。</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②两个不同的元素，要求相互有共同点，即寻找具有同形特征的物体，比如西瓜与小蝌蚪、 萝卜与孔雀、香蕉与铅笔、香蕉与手指，等等。它们在外形特征上有共同点。</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③对优秀的、经典的中国传统图形进行同构图形技法的解构和再创造，丰富并提升学生的视 觉表达技巧，同时使学生形成对本民族 优秀文化的强烈认同，增强民族自豪感 和文化自信。培养学生在有效传播信息 的基础上提高图形的独创性，以及形式 美感和审美趣味的能力。</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a:t>
            </a:r>
            <a:r>
              <a:rPr altLang="zh-CN"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4</a:t>
            </a:r>
            <a:r>
              <a:rPr lang="zh-CN" altLang="en-US" sz="1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）训练要求</a:t>
            </a:r>
            <a:r>
              <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：基本掌握同构图形的组织方法、作业量及尺寸：草图 10 个，精选其中 5 个并制作在 A4 纸上。</a:t>
            </a: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endParaRPr lang="zh-CN" altLang="en-US" sz="1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247775" y="1576070"/>
            <a:ext cx="341566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a:t>
            </a:r>
            <a:r>
              <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项目</a:t>
            </a:r>
            <a:r>
              <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概况</a:t>
            </a:r>
            <a:endPar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共生图形的组织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011555" y="2575560"/>
            <a:ext cx="3792855" cy="2807970"/>
          </a:xfrm>
          <a:prstGeom prst="rect">
            <a:avLst/>
          </a:prstGeom>
          <a:noFill/>
          <a:ln w="3175">
            <a:noFill/>
            <a:prstDash val="dash"/>
          </a:ln>
        </p:spPr>
        <p:txBody>
          <a:bodyPr wrap="square" lIns="63500" tIns="25400" rIns="63500" bIns="25400" anchor="t" anchorCtr="0">
            <a:normAutofit fontScale="3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2-4-3 所示，两位演奏的乐手恰到好 处地组合构成整个人物图形的脸孔，表现形 与形的共存与转化。</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247775" y="1901190"/>
            <a:ext cx="3415665" cy="525780"/>
          </a:xfrm>
          <a:prstGeom prst="rect">
            <a:avLst/>
          </a:prstGeom>
          <a:noFill/>
        </p:spPr>
        <p:txBody>
          <a:bodyPr wrap="square" lIns="63500" tIns="25400" rIns="63500" bIns="25400" rtlCol="0" anchor="t" anchorCtr="0">
            <a:normAutofit/>
          </a:bodyPr>
          <a:p>
            <a:pPr indent="0">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（三）、设计案例</a:t>
            </a:r>
            <a:r>
              <a:rPr lang="en-US" alt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3</a:t>
            </a:r>
            <a:endParaRPr lang="en-US" alt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00" name="文本框 99"/>
          <p:cNvSpPr txBox="1"/>
          <p:nvPr/>
        </p:nvSpPr>
        <p:spPr>
          <a:xfrm>
            <a:off x="7112000" y="5636260"/>
            <a:ext cx="5080000" cy="368300"/>
          </a:xfrm>
          <a:prstGeom prst="rect">
            <a:avLst/>
          </a:prstGeom>
          <a:noFill/>
          <a:ln w="9525">
            <a:noFill/>
          </a:ln>
        </p:spPr>
        <p:txBody>
          <a:bodyPr>
            <a:spAutoFit/>
          </a:bodyPr>
          <a:p>
            <a:pPr indent="0"/>
            <a:r>
              <a:rPr b="0">
                <a:solidFill>
                  <a:srgbClr val="756763"/>
                </a:solidFill>
              </a:rPr>
              <a:t>图 2-4-3   采用对称的方式 3</a:t>
            </a:r>
            <a:endParaRPr b="0">
              <a:solidFill>
                <a:srgbClr val="756763"/>
              </a:solidFill>
            </a:endParaRPr>
          </a:p>
        </p:txBody>
      </p:sp>
      <p:pic>
        <p:nvPicPr>
          <p:cNvPr id="7" name="图片 78"/>
          <p:cNvPicPr>
            <a:picLocks noChangeAspect="1"/>
          </p:cNvPicPr>
          <p:nvPr/>
        </p:nvPicPr>
        <p:blipFill>
          <a:blip r:embed="rId13"/>
          <a:stretch>
            <a:fillRect/>
          </a:stretch>
        </p:blipFill>
        <p:spPr>
          <a:xfrm>
            <a:off x="7015480" y="1134745"/>
            <a:ext cx="3148965" cy="4384040"/>
          </a:xfrm>
          <a:prstGeom prst="rect">
            <a:avLst/>
          </a:prstGeom>
          <a:noFill/>
          <a:ln w="9525">
            <a:noFill/>
          </a:ln>
        </p:spPr>
      </p:pic>
    </p:spTree>
    <p:custDataLst>
      <p:tags r:id="rId14"/>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共生图形的组织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011555" y="2575560"/>
            <a:ext cx="379285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在主体形态之间存在形与形的相互借用 关系，形与形的共存与转化，一个形状成为 另一个形状存在的条件，当一方失去时，另 一方也无法存在，呈现形与形共生的状态， 我们将这种图形称为共生图形，如图 2-4-4 至 图 2-4-8 所示。</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247775" y="1901190"/>
            <a:ext cx="3415665" cy="525780"/>
          </a:xfrm>
          <a:prstGeom prst="rect">
            <a:avLst/>
          </a:prstGeom>
          <a:noFill/>
        </p:spPr>
        <p:txBody>
          <a:bodyPr wrap="square" lIns="63500" tIns="25400" rIns="63500" bIns="25400" rtlCol="0" anchor="t" anchorCtr="0">
            <a:normAutofit/>
          </a:bodyPr>
          <a:p>
            <a:pPr indent="0">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四）、相关知识点</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1073753907" name="图片 1073753906"/>
          <p:cNvPicPr>
            <a:picLocks noChangeAspect="1"/>
          </p:cNvPicPr>
          <p:nvPr/>
        </p:nvPicPr>
        <p:blipFill>
          <a:blip r:embed="rId13"/>
          <a:stretch>
            <a:fillRect/>
          </a:stretch>
        </p:blipFill>
        <p:spPr>
          <a:xfrm>
            <a:off x="5320665" y="2041208"/>
            <a:ext cx="2708910" cy="2775585"/>
          </a:xfrm>
          <a:prstGeom prst="rect">
            <a:avLst/>
          </a:prstGeom>
          <a:noFill/>
          <a:ln w="9525">
            <a:noFill/>
          </a:ln>
        </p:spPr>
      </p:pic>
      <p:pic>
        <p:nvPicPr>
          <p:cNvPr id="1073753913" name="图片 1073753912"/>
          <p:cNvPicPr>
            <a:picLocks noChangeAspect="1"/>
          </p:cNvPicPr>
          <p:nvPr/>
        </p:nvPicPr>
        <p:blipFill>
          <a:blip r:embed="rId14"/>
          <a:stretch>
            <a:fillRect/>
          </a:stretch>
        </p:blipFill>
        <p:spPr>
          <a:xfrm>
            <a:off x="8545830" y="1499235"/>
            <a:ext cx="2654300" cy="3750310"/>
          </a:xfrm>
          <a:prstGeom prst="rect">
            <a:avLst/>
          </a:prstGeom>
          <a:noFill/>
          <a:ln w="9525">
            <a:noFill/>
          </a:ln>
        </p:spPr>
      </p:pic>
      <p:sp>
        <p:nvSpPr>
          <p:cNvPr id="9" name="文本框 8"/>
          <p:cNvSpPr txBox="1"/>
          <p:nvPr/>
        </p:nvSpPr>
        <p:spPr>
          <a:xfrm>
            <a:off x="5313045" y="5138420"/>
            <a:ext cx="5080000" cy="645160"/>
          </a:xfrm>
          <a:prstGeom prst="rect">
            <a:avLst/>
          </a:prstGeom>
          <a:noFill/>
          <a:ln w="9525">
            <a:noFill/>
          </a:ln>
        </p:spPr>
        <p:txBody>
          <a:bodyPr>
            <a:spAutoFit/>
          </a:bodyPr>
          <a:p>
            <a:pPr indent="0"/>
            <a:r>
              <a:rPr lang="zh-CN" b="0">
                <a:solidFill>
                  <a:srgbClr val="756763"/>
                </a:solidFill>
                <a:cs typeface="Microsoft JhengHei" charset="0"/>
              </a:rPr>
              <a:t>图</a:t>
            </a:r>
            <a:r>
              <a:rPr lang="en-US" b="0">
                <a:solidFill>
                  <a:srgbClr val="756763"/>
                </a:solidFill>
                <a:latin typeface="Microsoft JhengHei" charset="0"/>
              </a:rPr>
              <a:t> </a:t>
            </a:r>
            <a:r>
              <a:rPr lang="en-US" b="0">
                <a:solidFill>
                  <a:srgbClr val="756763"/>
                </a:solidFill>
                <a:latin typeface="Arial" panose="020B0604020202090204" pitchFamily="34" charset="0"/>
              </a:rPr>
              <a:t>2-4-4   </a:t>
            </a:r>
            <a:r>
              <a:rPr lang="zh-CN" b="0">
                <a:solidFill>
                  <a:srgbClr val="756763"/>
                </a:solidFill>
                <a:cs typeface="Microsoft JhengHei" charset="0"/>
              </a:rPr>
              <a:t>京剧脸谱和蝴</a:t>
            </a:r>
            <a:endParaRPr lang="zh-CN" b="0">
              <a:solidFill>
                <a:srgbClr val="756763"/>
              </a:solidFill>
              <a:cs typeface="Microsoft JhengHei" charset="0"/>
            </a:endParaRPr>
          </a:p>
          <a:p>
            <a:pPr indent="0"/>
            <a:r>
              <a:rPr lang="zh-CN" b="0">
                <a:solidFill>
                  <a:srgbClr val="756763"/>
                </a:solidFill>
                <a:cs typeface="Microsoft JhengHei" charset="0"/>
              </a:rPr>
              <a:t>蝶纹样的共生图形设计</a:t>
            </a:r>
            <a:endParaRPr lang="zh-CN" altLang="en-US" b="0">
              <a:solidFill>
                <a:srgbClr val="756763"/>
              </a:solidFill>
              <a:cs typeface="Microsoft JhengHei" charset="0"/>
            </a:endParaRPr>
          </a:p>
        </p:txBody>
      </p:sp>
      <p:sp>
        <p:nvSpPr>
          <p:cNvPr id="13" name="文本框 12"/>
          <p:cNvSpPr txBox="1"/>
          <p:nvPr/>
        </p:nvSpPr>
        <p:spPr>
          <a:xfrm>
            <a:off x="8752205" y="5415280"/>
            <a:ext cx="5080000" cy="368300"/>
          </a:xfrm>
          <a:prstGeom prst="rect">
            <a:avLst/>
          </a:prstGeom>
          <a:noFill/>
          <a:ln w="9525">
            <a:noFill/>
          </a:ln>
        </p:spPr>
        <p:txBody>
          <a:bodyPr>
            <a:spAutoFit/>
          </a:bodyPr>
          <a:p>
            <a:pPr marL="0" indent="0"/>
            <a:r>
              <a:rPr lang="zh-CN" b="0">
                <a:solidFill>
                  <a:srgbClr val="756763"/>
                </a:solidFill>
                <a:cs typeface="Microsoft JhengHei" charset="0"/>
              </a:rPr>
              <a:t>图</a:t>
            </a:r>
            <a:r>
              <a:rPr lang="en-US" b="0">
                <a:solidFill>
                  <a:srgbClr val="756763"/>
                </a:solidFill>
                <a:latin typeface="Microsoft JhengHei" charset="0"/>
              </a:rPr>
              <a:t> </a:t>
            </a:r>
            <a:r>
              <a:rPr lang="en-US" b="0">
                <a:solidFill>
                  <a:srgbClr val="756763"/>
                </a:solidFill>
                <a:latin typeface="Arial" panose="020B0604020202090204" pitchFamily="34" charset="0"/>
              </a:rPr>
              <a:t>2-4-5   </a:t>
            </a:r>
            <a:r>
              <a:rPr lang="zh-CN" b="0">
                <a:solidFill>
                  <a:srgbClr val="756763"/>
                </a:solidFill>
                <a:cs typeface="Microsoft JhengHei" charset="0"/>
              </a:rPr>
              <a:t>五子十童图</a:t>
            </a:r>
            <a:endParaRPr lang="zh-CN" altLang="en-US" b="0">
              <a:solidFill>
                <a:srgbClr val="756763"/>
              </a:solidFill>
              <a:cs typeface="Microsoft JhengHei" charset="0"/>
            </a:endParaRPr>
          </a:p>
        </p:txBody>
      </p:sp>
    </p:spTree>
    <p:custDataLst>
      <p:tags r:id="rId15"/>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569"/>
          <p:cNvPicPr>
            <a:picLocks noChangeAspect="1"/>
          </p:cNvPicPr>
          <p:nvPr/>
        </p:nvPicPr>
        <p:blipFill>
          <a:blip r:embed="rId1"/>
          <a:stretch>
            <a:fillRect/>
          </a:stretch>
        </p:blipFill>
        <p:spPr>
          <a:xfrm>
            <a:off x="819785" y="693420"/>
            <a:ext cx="2834005" cy="4010025"/>
          </a:xfrm>
          <a:prstGeom prst="rect">
            <a:avLst/>
          </a:prstGeom>
          <a:noFill/>
          <a:ln w="9525">
            <a:noFill/>
          </a:ln>
        </p:spPr>
      </p:pic>
      <p:pic>
        <p:nvPicPr>
          <p:cNvPr id="3" name="图片 -2147482568"/>
          <p:cNvPicPr>
            <a:picLocks noChangeAspect="1"/>
          </p:cNvPicPr>
          <p:nvPr/>
        </p:nvPicPr>
        <p:blipFill>
          <a:blip r:embed="rId2"/>
          <a:stretch>
            <a:fillRect/>
          </a:stretch>
        </p:blipFill>
        <p:spPr>
          <a:xfrm>
            <a:off x="4301490" y="1205230"/>
            <a:ext cx="3087370" cy="3498215"/>
          </a:xfrm>
          <a:prstGeom prst="rect">
            <a:avLst/>
          </a:prstGeom>
          <a:noFill/>
          <a:ln w="9525">
            <a:noFill/>
          </a:ln>
        </p:spPr>
      </p:pic>
      <p:pic>
        <p:nvPicPr>
          <p:cNvPr id="4" name="图片 -2147482567"/>
          <p:cNvPicPr>
            <a:picLocks noChangeAspect="1"/>
          </p:cNvPicPr>
          <p:nvPr/>
        </p:nvPicPr>
        <p:blipFill>
          <a:blip r:embed="rId3"/>
          <a:stretch>
            <a:fillRect/>
          </a:stretch>
        </p:blipFill>
        <p:spPr>
          <a:xfrm>
            <a:off x="8053070" y="1434465"/>
            <a:ext cx="3406140" cy="3268980"/>
          </a:xfrm>
          <a:prstGeom prst="rect">
            <a:avLst/>
          </a:prstGeom>
          <a:noFill/>
          <a:ln w="9525">
            <a:noFill/>
          </a:ln>
        </p:spPr>
      </p:pic>
      <p:sp>
        <p:nvSpPr>
          <p:cNvPr id="101" name="文本框 100"/>
          <p:cNvSpPr txBox="1"/>
          <p:nvPr/>
        </p:nvSpPr>
        <p:spPr>
          <a:xfrm>
            <a:off x="-198755" y="5282565"/>
            <a:ext cx="5080000" cy="368300"/>
          </a:xfrm>
          <a:prstGeom prst="rect">
            <a:avLst/>
          </a:prstGeom>
          <a:noFill/>
          <a:ln w="9525">
            <a:noFill/>
          </a:ln>
        </p:spPr>
        <p:txBody>
          <a:bodyPr>
            <a:spAutoFit/>
          </a:bodyPr>
          <a:p>
            <a:pPr indent="0" algn="ctr"/>
            <a:r>
              <a:rPr lang="zh-CN" b="0">
                <a:solidFill>
                  <a:srgbClr val="756763"/>
                </a:solidFill>
                <a:cs typeface="Microsoft JhengHei" charset="0"/>
              </a:rPr>
              <a:t>图</a:t>
            </a:r>
            <a:r>
              <a:rPr lang="en-US" b="0">
                <a:solidFill>
                  <a:srgbClr val="756763"/>
                </a:solidFill>
                <a:latin typeface="Microsoft JhengHei" charset="0"/>
              </a:rPr>
              <a:t> </a:t>
            </a:r>
            <a:r>
              <a:rPr lang="en-US" b="0">
                <a:solidFill>
                  <a:srgbClr val="756763"/>
                </a:solidFill>
                <a:latin typeface="Arial" panose="020B0604020202090204" pitchFamily="34" charset="0"/>
              </a:rPr>
              <a:t>2-4-6   </a:t>
            </a:r>
            <a:r>
              <a:rPr lang="zh-CN" b="0">
                <a:solidFill>
                  <a:srgbClr val="756763"/>
                </a:solidFill>
                <a:cs typeface="Microsoft JhengHei" charset="0"/>
              </a:rPr>
              <a:t>体贴</a:t>
            </a:r>
            <a:endParaRPr lang="zh-CN" altLang="en-US" b="0">
              <a:solidFill>
                <a:srgbClr val="756763"/>
              </a:solidFill>
              <a:cs typeface="Microsoft JhengHei" charset="0"/>
            </a:endParaRPr>
          </a:p>
        </p:txBody>
      </p:sp>
      <p:sp>
        <p:nvSpPr>
          <p:cNvPr id="5" name="文本框 4"/>
          <p:cNvSpPr txBox="1"/>
          <p:nvPr/>
        </p:nvSpPr>
        <p:spPr>
          <a:xfrm>
            <a:off x="3305175" y="5282565"/>
            <a:ext cx="5080000" cy="368300"/>
          </a:xfrm>
          <a:prstGeom prst="rect">
            <a:avLst/>
          </a:prstGeom>
          <a:noFill/>
          <a:ln w="9525">
            <a:noFill/>
          </a:ln>
        </p:spPr>
        <p:txBody>
          <a:bodyPr>
            <a:spAutoFit/>
          </a:bodyPr>
          <a:p>
            <a:pPr indent="0" algn="ctr"/>
            <a:r>
              <a:rPr lang="zh-CN" b="0">
                <a:solidFill>
                  <a:srgbClr val="756763"/>
                </a:solidFill>
                <a:cs typeface="Microsoft JhengHei" charset="0"/>
              </a:rPr>
              <a:t>图</a:t>
            </a:r>
            <a:r>
              <a:rPr lang="en-US" b="0">
                <a:solidFill>
                  <a:srgbClr val="756763"/>
                </a:solidFill>
                <a:latin typeface="Microsoft JhengHei" charset="0"/>
              </a:rPr>
              <a:t> </a:t>
            </a:r>
            <a:r>
              <a:rPr lang="en-US" b="0">
                <a:solidFill>
                  <a:srgbClr val="756763"/>
                </a:solidFill>
                <a:latin typeface="Arial" panose="020B0604020202090204" pitchFamily="34" charset="0"/>
              </a:rPr>
              <a:t>2-4-7   </a:t>
            </a:r>
            <a:r>
              <a:rPr lang="zh-CN" b="0">
                <a:solidFill>
                  <a:srgbClr val="756763"/>
                </a:solidFill>
                <a:cs typeface="Microsoft JhengHei" charset="0"/>
              </a:rPr>
              <a:t>斑马的共生图形</a:t>
            </a:r>
            <a:endParaRPr lang="zh-CN" altLang="en-US" b="0">
              <a:solidFill>
                <a:srgbClr val="756763"/>
              </a:solidFill>
              <a:cs typeface="Microsoft JhengHei" charset="0"/>
            </a:endParaRPr>
          </a:p>
        </p:txBody>
      </p:sp>
      <p:sp>
        <p:nvSpPr>
          <p:cNvPr id="6" name="文本框 5"/>
          <p:cNvSpPr txBox="1"/>
          <p:nvPr/>
        </p:nvSpPr>
        <p:spPr>
          <a:xfrm>
            <a:off x="8305800" y="5282565"/>
            <a:ext cx="5080000" cy="368300"/>
          </a:xfrm>
          <a:prstGeom prst="rect">
            <a:avLst/>
          </a:prstGeom>
          <a:noFill/>
          <a:ln w="9525">
            <a:noFill/>
          </a:ln>
        </p:spPr>
        <p:txBody>
          <a:bodyPr>
            <a:spAutoFit/>
          </a:bodyPr>
          <a:p>
            <a:pPr marL="0" indent="0" algn="l"/>
            <a:r>
              <a:rPr lang="zh-CN" b="0">
                <a:solidFill>
                  <a:srgbClr val="756763"/>
                </a:solidFill>
                <a:cs typeface="Microsoft JhengHei" charset="0"/>
              </a:rPr>
              <a:t>图</a:t>
            </a:r>
            <a:r>
              <a:rPr lang="en-US" b="0">
                <a:solidFill>
                  <a:srgbClr val="756763"/>
                </a:solidFill>
                <a:latin typeface="Microsoft JhengHei" charset="0"/>
              </a:rPr>
              <a:t> </a:t>
            </a:r>
            <a:r>
              <a:rPr lang="en-US" b="0">
                <a:solidFill>
                  <a:srgbClr val="756763"/>
                </a:solidFill>
                <a:latin typeface="Arial" panose="020B0604020202090204" pitchFamily="34" charset="0"/>
              </a:rPr>
              <a:t>2-4-8   </a:t>
            </a:r>
            <a:r>
              <a:rPr lang="zh-CN" b="0">
                <a:solidFill>
                  <a:srgbClr val="756763"/>
                </a:solidFill>
                <a:cs typeface="Microsoft JhengHei" charset="0"/>
              </a:rPr>
              <a:t>鱼的共生图形</a:t>
            </a:r>
            <a:endParaRPr lang="zh-CN" altLang="en-US" b="0">
              <a:solidFill>
                <a:srgbClr val="756763"/>
              </a:solidFill>
              <a:cs typeface="Microsoft JhengHei" charset="0"/>
            </a:endParaRPr>
          </a:p>
        </p:txBody>
      </p:sp>
    </p:spTree>
    <p:custDataLst>
      <p:tags r:id="rId4"/>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fontScale="80000"/>
          </a:bodyPr>
          <a:p>
            <a:pPr algn="l"/>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5</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、正负图形的组织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916305" y="1532255"/>
            <a:ext cx="1043622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（一）项目内容</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通过人体元素的相互构成、人体元素与物的构成、物与物的构成、特定物的联想和延伸展开 想象，让学生基本掌握正负图形的组织方法。</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（二）训练目的</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正负图形与共生图形有相似之处，也有不同之处。正负图形比共生图形更加强调正与负、虚 与实之间的对比，更加强调形状对图片整体的二元分割。正负图形的训练目的是培养学生对正负 形的敏感性，理解虚实变化中蕴含的辩证思想，发掘二元对立中的创意元素。</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（三）重点和难点</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①要求学生在使用正负形时注意表达简洁，两者交界处的处理要巧妙，同时注意外形的处理 也要恰当。以中国太极图为例，说明正负形的含义及视觉效果，并分析正负形的特征及构成条件。</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②对优秀的、经典的中国传统图形进行正负图形技法的再创造，丰富并提升学生视觉表达技 巧。同时，使学生形成对本民族优秀文化的强烈认同，增强民族自豪感和文化自信。掌握不同的 图形表达和信息传播的技巧，融会贯通中西文化，实现中华民族伟大的复兴，树立设计强国的奋 斗目标。</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（四）训练要求</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基本掌握正负图形的组织方法，作业量及尺寸：草图 10 个，精选其中 5 个并制作在 A4 纸上</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fontScale="90000"/>
          </a:bodyPr>
          <a:p>
            <a:pPr indent="0" algn="l">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 一、项目概况</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正负图形的组织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916305" y="1532255"/>
            <a:ext cx="454850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2-5-1 所示，这是由格式塔心理学家埃德加·鲁宾发现的经典正负图形，又被称为“鲁</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宾之杯”，当人们注目在图形上时，看到的是一只杯子的造型，而当目光转移到背景上时，看到的是两个侧面角度的人脸，两种不相干的物象就这样被不可思议地结合为一体了，你中有我，我中有你，无论虚或实、图或底都有其存在的必要和价值。</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2-5-2 所示，庞大的音乐演奏场面，被和谐的用正负形组织起来，找不到无谓的空间，</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一切都有形，一切都有必要，显示了大师高超的形态控制能力</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fontScale="90000"/>
          </a:bodyPr>
          <a:p>
            <a:pPr indent="0" algn="l">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 二、设计案例</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7" name="图片 6"/>
          <p:cNvPicPr>
            <a:picLocks noChangeAspect="1"/>
          </p:cNvPicPr>
          <p:nvPr>
            <p:custDataLst>
              <p:tags r:id="rId13"/>
            </p:custDataLst>
          </p:nvPr>
        </p:nvPicPr>
        <p:blipFill>
          <a:blip r:embed="rId14"/>
          <a:stretch>
            <a:fillRect/>
          </a:stretch>
        </p:blipFill>
        <p:spPr>
          <a:xfrm>
            <a:off x="5984240" y="843280"/>
            <a:ext cx="4948555" cy="5513070"/>
          </a:xfrm>
          <a:prstGeom prst="rect">
            <a:avLst/>
          </a:prstGeom>
        </p:spPr>
      </p:pic>
    </p:spTree>
    <p:custDataLst>
      <p:tags r:id="rId15"/>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正负图形的组织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642620" y="1532255"/>
            <a:ext cx="5636260"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正负空间图形较多地需要对图形边缘形态进行共用处理，对图形的空隙、“露白”作巧妙的</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设计和安排，从而利于形成和分辨不同的空间层次。如图 2-5-4 所示，中国传统的道家太极图也是反转图形的一个典型代表，阴阳两极互生互长，生生不息。</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正负空间图形也称反转图形，指正形和负形相互借用，相互依存，作为正形的图和作为负形</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的底可以相互利用，呈现你中有我、我中有你的状态，是以不同方式对平面空间进行分割而形成的形态，如图 2-5-5 至图 2-5-9 所示。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正负空间图形与共生图形的区别如下所述。</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（1）正负空间图形（边缘共用）</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图形边缘形态共用，图形外形之间的紧密依存，互为边缘。</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（2）共生图形（形体共用）</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图形局部形体共用，物象共同具有的部分完整重叠、重组。</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a:bodyPr>
          <a:p>
            <a:pPr indent="0" algn="l">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三、相关知识点</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9" name="图片 8"/>
          <p:cNvPicPr>
            <a:picLocks noChangeAspect="1"/>
          </p:cNvPicPr>
          <p:nvPr/>
        </p:nvPicPr>
        <p:blipFill>
          <a:blip r:embed="rId13"/>
          <a:stretch>
            <a:fillRect/>
          </a:stretch>
        </p:blipFill>
        <p:spPr>
          <a:xfrm>
            <a:off x="6089015" y="809625"/>
            <a:ext cx="4773295" cy="5504815"/>
          </a:xfrm>
          <a:prstGeom prst="rect">
            <a:avLst/>
          </a:prstGeom>
        </p:spPr>
      </p:pic>
    </p:spTree>
    <p:custDataLst>
      <p:tags r:id="rId14"/>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正负图形的组织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642620" y="1532255"/>
            <a:ext cx="5636260"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（一）明确项目有关事项</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以太极图为选题，展开联想和延伸，结合正负图形的组织方法，置入情感元素，放开思路，</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大胆想象，丰富原本单一的图形内涵，以想象的方法画出有趣的同构图形。</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（二）制订设计计划</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制订各阶段完成的时间表。</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（三）选取设计素材</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进行信息梳理，在图书馆或网站上查阅资料，选取生活中熟悉的图形素材为设计素材，将收</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集到的资料进行分类整理，提取有用的信息，运用图片和文字相结合的方法进行归纳总结，使设</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计思路更加清晰。。</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a:bodyPr>
          <a:p>
            <a:pPr indent="0" algn="l">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四、训练程序</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正负图形的组织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642620" y="1532255"/>
            <a:ext cx="948118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（四）构思与草图绘制</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首先，应用发散性联想思维等方式进行头脑风暴式构思，对图形进行创意构思，由太极图的</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图形想到蝌蚪、眼睛、地球、企鹅、狼、鱼儿等图形，最后确定用鱼和狼的图形进行创作。其次，</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选择正负图形的组织形式，利用太极图的原理，用两个不同方向的鱼和狼的图形组成太极图的图</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形，使设计的方向感更加明确，让学生对课题的理解更加准确。最后，用速写的线描法把草图方</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案勾画出来，对草图进行深化与调整，可用铅笔、橡皮等工具进行简单绘制。</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（五）完善与定稿</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在草图基础上，选择更优秀的草图方案，制作成正稿，注意图形表达的趣味性、点线面和黑</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白灰的节奏感，完成造型、色彩搭配等细节的刻画。因太极图是黑白两色，所以借鉴太极图的黑</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白两色进行图形设计，增加设计作品的可读性，如图 2-5-10、图 2-5-11 所示。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（六）汇报展示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与老师同学一起分享、交流自己的作品，谈谈自己在创作过程和创意设计中得到了哪些</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收获。</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a:bodyPr>
          <a:p>
            <a:pPr indent="0" algn="l">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四、训练程序</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正负图形的组织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6" name="矩形 5"/>
          <p:cNvSpPr/>
          <p:nvPr>
            <p:custDataLst>
              <p:tags r:id="rId10"/>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pic>
        <p:nvPicPr>
          <p:cNvPr id="7" name="图片 6"/>
          <p:cNvPicPr>
            <a:picLocks noChangeAspect="1"/>
          </p:cNvPicPr>
          <p:nvPr/>
        </p:nvPicPr>
        <p:blipFill>
          <a:blip r:embed="rId11"/>
          <a:srcRect b="4588"/>
          <a:stretch>
            <a:fillRect/>
          </a:stretch>
        </p:blipFill>
        <p:spPr>
          <a:xfrm>
            <a:off x="1798955" y="1726565"/>
            <a:ext cx="7813675" cy="3723640"/>
          </a:xfrm>
          <a:prstGeom prst="rect">
            <a:avLst/>
          </a:prstGeom>
        </p:spPr>
      </p:pic>
    </p:spTree>
    <p:custDataLst>
      <p:tags r:id="rId12"/>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双关图形的组织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174750" y="1748790"/>
            <a:ext cx="9429750"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（一）项目内容</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通过某一熟悉的元素，展开丰富的想象，让学生基本掌握双关图形的组织方法。</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（二）训练目的</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通过变换观看视角、方向而形成不同形象的造型手法，让两种形象存在于一个独立的图形中，引导学生要用三只眼去观察生活，充分利用一切可利用的元素。</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（三）重点和难点</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①图形具有“同时性”，即一个画面元素，要象征多种含义。</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②对优秀的、经典的中国传统图形进行双关图形技法的再创造，丰富并提升学生视觉表达技巧。同时，使学生形成对本民族优秀文化的强烈认同，增强民族自豪感和文化自信。了解图形与创意运用的前沿趋势，展望传统文化设计的未来。</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（四）训练要求</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基本掌握双关图形的组织方法，作业量及尺寸：草图 10 个，精选其中 5 个并制作在 A4 纸上。</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1254125"/>
            <a:ext cx="2766695" cy="473710"/>
          </a:xfrm>
          <a:prstGeom prst="rect">
            <a:avLst/>
          </a:prstGeom>
          <a:noFill/>
        </p:spPr>
        <p:txBody>
          <a:bodyPr wrap="square" lIns="63500" tIns="25400" rIns="63500" bIns="25400" rtlCol="0" anchor="t" anchorCtr="0">
            <a:normAutofit fontScale="90000"/>
          </a:bodyPr>
          <a:p>
            <a:pPr indent="0" algn="l">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 一、项目概况</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同构图形的组织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675255"/>
            <a:ext cx="365188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这是一张抗疫主题的设计作品，采用的同构方法是将轨道的原形进行开启， 将手和铁轨同构在一起，用互相握手的图形替换 原来的轨道图形，表达了人们通过援助之手，共 同抗疫的主题，通过再创造，经过艺术处理，使 之更为“密切”。使作品成为具有超现实的形态， 与其他物形更具整合的可能性。</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2418715" cy="525780"/>
          </a:xfrm>
          <a:prstGeom prst="rect">
            <a:avLst/>
          </a:prstGeom>
          <a:noFill/>
        </p:spPr>
        <p:txBody>
          <a:bodyPr wrap="square" lIns="63500" tIns="25400" rIns="63500" bIns="25400" rtlCol="0" anchor="t" anchorCtr="0">
            <a:normAutofit fontScale="8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a:t>
            </a:r>
            <a:r>
              <a:rPr lang="zh-CN" altLang="en-US"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设计案例</a:t>
            </a:r>
            <a:endParaRPr lang="zh-CN" altLang="en-US"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31" name="图片 30"/>
          <p:cNvPicPr>
            <a:picLocks noChangeAspect="1"/>
          </p:cNvPicPr>
          <p:nvPr>
            <p:custDataLst>
              <p:tags r:id="rId13"/>
            </p:custDataLst>
          </p:nvPr>
        </p:nvPicPr>
        <p:blipFill>
          <a:blip r:embed="rId14"/>
          <a:stretch>
            <a:fillRect/>
          </a:stretch>
        </p:blipFill>
        <p:spPr>
          <a:xfrm>
            <a:off x="6637655" y="1212215"/>
            <a:ext cx="3057525" cy="4627880"/>
          </a:xfrm>
          <a:prstGeom prst="rect">
            <a:avLst/>
          </a:prstGeom>
          <a:noFill/>
          <a:ln w="9525">
            <a:noFill/>
          </a:ln>
        </p:spPr>
      </p:pic>
    </p:spTree>
    <p:custDataLst>
      <p:tags r:id="rId15"/>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lnSpcReduction="1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正负图形的组织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174750" y="1581150"/>
            <a:ext cx="10687685" cy="1541145"/>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2-6-1 所示，我们通过变换观看视角的方法可以看到树枝中隐藏着动物的图形，这两种形象存在于一个独立的图形中。</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2-6-2 所示，我们可以在树枝隐藏的图形里看到小鸟的图形，由于人们观察的方法和角度的不同，会使人看到不同的事物，产生一形多意的效果。</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2-6-3 所示，我们可以在树枝隐藏的图形里看到马的图形，这两个图形之间的衔接恰到好处。</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1086485"/>
            <a:ext cx="2766695" cy="473710"/>
          </a:xfrm>
          <a:prstGeom prst="rect">
            <a:avLst/>
          </a:prstGeom>
          <a:noFill/>
        </p:spPr>
        <p:txBody>
          <a:bodyPr wrap="square" lIns="63500" tIns="25400" rIns="63500" bIns="25400" rtlCol="0" anchor="t" anchorCtr="0">
            <a:normAutofit fontScale="9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 二、设计案例</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1073756186" name="图片 1073756185"/>
          <p:cNvPicPr>
            <a:picLocks noChangeAspect="1"/>
          </p:cNvPicPr>
          <p:nvPr>
            <p:custDataLst>
              <p:tags r:id="rId13"/>
            </p:custDataLst>
          </p:nvPr>
        </p:nvPicPr>
        <p:blipFill>
          <a:blip r:embed="rId14"/>
          <a:stretch>
            <a:fillRect/>
          </a:stretch>
        </p:blipFill>
        <p:spPr>
          <a:xfrm>
            <a:off x="6500813" y="3655695"/>
            <a:ext cx="1813560" cy="2553970"/>
          </a:xfrm>
          <a:prstGeom prst="rect">
            <a:avLst/>
          </a:prstGeom>
          <a:noFill/>
          <a:ln w="9525">
            <a:noFill/>
          </a:ln>
        </p:spPr>
      </p:pic>
      <p:pic>
        <p:nvPicPr>
          <p:cNvPr id="1073756185" name="图片 1073756184"/>
          <p:cNvPicPr>
            <a:picLocks noChangeAspect="1"/>
          </p:cNvPicPr>
          <p:nvPr>
            <p:custDataLst>
              <p:tags r:id="rId15"/>
            </p:custDataLst>
          </p:nvPr>
        </p:nvPicPr>
        <p:blipFill>
          <a:blip r:embed="rId16"/>
          <a:stretch>
            <a:fillRect/>
          </a:stretch>
        </p:blipFill>
        <p:spPr>
          <a:xfrm>
            <a:off x="4605338" y="3655695"/>
            <a:ext cx="1809115" cy="2552065"/>
          </a:xfrm>
          <a:prstGeom prst="rect">
            <a:avLst/>
          </a:prstGeom>
          <a:noFill/>
          <a:ln w="9525">
            <a:noFill/>
          </a:ln>
        </p:spPr>
      </p:pic>
      <p:pic>
        <p:nvPicPr>
          <p:cNvPr id="1073756184" name="图片 1073756183"/>
          <p:cNvPicPr>
            <a:picLocks noChangeAspect="1"/>
          </p:cNvPicPr>
          <p:nvPr>
            <p:custDataLst>
              <p:tags r:id="rId17"/>
            </p:custDataLst>
          </p:nvPr>
        </p:nvPicPr>
        <p:blipFill>
          <a:blip r:embed="rId18"/>
          <a:stretch>
            <a:fillRect/>
          </a:stretch>
        </p:blipFill>
        <p:spPr>
          <a:xfrm>
            <a:off x="2711768" y="3655695"/>
            <a:ext cx="1801495" cy="2549525"/>
          </a:xfrm>
          <a:prstGeom prst="rect">
            <a:avLst/>
          </a:prstGeom>
          <a:noFill/>
          <a:ln w="9525">
            <a:noFill/>
          </a:ln>
        </p:spPr>
      </p:pic>
      <p:sp>
        <p:nvSpPr>
          <p:cNvPr id="7" name="文本框 6"/>
          <p:cNvSpPr txBox="1"/>
          <p:nvPr>
            <p:custDataLst>
              <p:tags r:id="rId19"/>
            </p:custDataLst>
          </p:nvPr>
        </p:nvSpPr>
        <p:spPr>
          <a:xfrm>
            <a:off x="2100580" y="6370955"/>
            <a:ext cx="7164705" cy="306705"/>
          </a:xfrm>
          <a:prstGeom prst="rect">
            <a:avLst/>
          </a:prstGeom>
          <a:noFill/>
        </p:spPr>
        <p:txBody>
          <a:bodyPr wrap="square" rtlCol="0" anchor="t">
            <a:spAutoFit/>
          </a:bodyPr>
          <a:p>
            <a:r>
              <a:rPr sz="1400">
                <a:sym typeface="+mn-ea"/>
              </a:rPr>
              <a:t> </a:t>
            </a:r>
            <a:r>
              <a:rPr lang="zh-CN" sz="1400">
                <a:sym typeface="+mn-ea"/>
              </a:rPr>
              <a:t>图</a:t>
            </a:r>
            <a:r>
              <a:rPr sz="1200">
                <a:sym typeface="+mn-ea"/>
              </a:rPr>
              <a:t>2-6-1 树枝的双关图形设计 1</a:t>
            </a:r>
            <a:r>
              <a:rPr lang="en-US" sz="1200">
                <a:sym typeface="+mn-ea"/>
              </a:rPr>
              <a:t>     </a:t>
            </a:r>
            <a:r>
              <a:rPr sz="1200">
                <a:sym typeface="+mn-ea"/>
              </a:rPr>
              <a:t> 图 2-6-2 树枝的双关图形设计 2 </a:t>
            </a:r>
            <a:r>
              <a:rPr lang="en-US" sz="1200">
                <a:sym typeface="+mn-ea"/>
              </a:rPr>
              <a:t>      </a:t>
            </a:r>
            <a:r>
              <a:rPr sz="1200">
                <a:sym typeface="+mn-ea"/>
              </a:rPr>
              <a:t>图 2-6-3 树枝的双关图形设计 3</a:t>
            </a:r>
            <a:endParaRPr sz="1200">
              <a:sym typeface="+mn-ea"/>
            </a:endParaRPr>
          </a:p>
        </p:txBody>
      </p:sp>
    </p:spTree>
    <p:custDataLst>
      <p:tags r:id="rId20"/>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lnSpcReduction="1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正负图形的组织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174750" y="1581150"/>
            <a:ext cx="10687685" cy="1541145"/>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双关图形是指一个图形可以同时解读为两种不同的物形，通过变换观看视角、方向而形成不同形象的造型手法，两种形象存在于一个独立的图形中，看似是一个图形，其实可以理解为两种不同的形态，如图 2-6-4 所示。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隐歧图形又称一形双意，是指图形具有“同时性”，即一个画面元素，由于观察的方法和角度不同，可以看到多种事物形态，从而象征多种含义。设计师可以通过改变视距或正看反看等转换角度观察画面，同样可以产生一形多意的效果，如图 2-6-5 所示。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1086485"/>
            <a:ext cx="2766695" cy="473710"/>
          </a:xfrm>
          <a:prstGeom prst="rect">
            <a:avLst/>
          </a:prstGeom>
          <a:noFill/>
        </p:spPr>
        <p:txBody>
          <a:bodyPr wrap="square" lIns="63500" tIns="25400" rIns="63500" bIns="25400" rtlCol="0" anchor="t" anchorCtr="0">
            <a:normAutofit fontScale="9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 三、相关知识点</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grpSp>
        <p:nvGrpSpPr>
          <p:cNvPr id="1073756502" name="组合 1073756501"/>
          <p:cNvGrpSpPr/>
          <p:nvPr/>
        </p:nvGrpSpPr>
        <p:grpSpPr>
          <a:xfrm>
            <a:off x="2612073" y="3815715"/>
            <a:ext cx="2732405" cy="1922780"/>
            <a:chOff x="1746" y="0"/>
            <a:chExt cx="4304" cy="3028"/>
          </a:xfrm>
        </p:grpSpPr>
        <p:pic>
          <p:nvPicPr>
            <p:cNvPr id="1073756503" name="图片 1073756502"/>
            <p:cNvPicPr>
              <a:picLocks noChangeAspect="1"/>
            </p:cNvPicPr>
            <p:nvPr>
              <p:custDataLst>
                <p:tags r:id="rId13"/>
              </p:custDataLst>
            </p:nvPr>
          </p:nvPicPr>
          <p:blipFill>
            <a:blip r:embed="rId14"/>
            <a:stretch>
              <a:fillRect/>
            </a:stretch>
          </p:blipFill>
          <p:spPr>
            <a:xfrm>
              <a:off x="1749" y="3"/>
              <a:ext cx="4298" cy="3023"/>
            </a:xfrm>
            <a:prstGeom prst="rect">
              <a:avLst/>
            </a:prstGeom>
            <a:noFill/>
            <a:ln w="9525">
              <a:noFill/>
            </a:ln>
          </p:spPr>
        </p:pic>
        <p:grpSp>
          <p:nvGrpSpPr>
            <p:cNvPr id="1073756504" name="组合 1073756503"/>
            <p:cNvGrpSpPr/>
            <p:nvPr/>
          </p:nvGrpSpPr>
          <p:grpSpPr>
            <a:xfrm>
              <a:off x="1749" y="3"/>
              <a:ext cx="4298" cy="3023"/>
              <a:chOff x="1749" y="3"/>
              <a:chExt cx="4298" cy="3023"/>
            </a:xfrm>
          </p:grpSpPr>
          <p:sp>
            <p:nvSpPr>
              <p:cNvPr id="1073756505" name="任意多边形 1073756504"/>
              <p:cNvSpPr/>
              <p:nvPr>
                <p:custDataLst>
                  <p:tags r:id="rId15"/>
                </p:custDataLst>
              </p:nvPr>
            </p:nvSpPr>
            <p:spPr>
              <a:xfrm>
                <a:off x="1749" y="3"/>
                <a:ext cx="4298" cy="3023"/>
              </a:xfrm>
              <a:custGeom>
                <a:avLst/>
                <a:gdLst/>
                <a:ahLst/>
                <a:cxnLst/>
                <a:pathLst>
                  <a:path w="4298" h="3023">
                    <a:moveTo>
                      <a:pt x="0" y="0"/>
                    </a:moveTo>
                    <a:lnTo>
                      <a:pt x="4298" y="0"/>
                    </a:lnTo>
                    <a:lnTo>
                      <a:pt x="4298" y="3023"/>
                    </a:lnTo>
                    <a:lnTo>
                      <a:pt x="0" y="3023"/>
                    </a:lnTo>
                    <a:lnTo>
                      <a:pt x="0" y="0"/>
                    </a:lnTo>
                    <a:close/>
                  </a:path>
                </a:pathLst>
              </a:custGeom>
              <a:noFill/>
              <a:ln w="3594" cap="flat" cmpd="sng">
                <a:solidFill>
                  <a:srgbClr val="58595B"/>
                </a:solidFill>
                <a:prstDash val="solid"/>
                <a:headEnd type="none" w="med" len="med"/>
                <a:tailEnd type="none" w="med" len="med"/>
              </a:ln>
            </p:spPr>
            <p:txBody>
              <a:bodyPr/>
              <a:p>
                <a:endParaRPr lang="zh-CN" altLang="en-US"/>
              </a:p>
            </p:txBody>
          </p:sp>
        </p:grpSp>
      </p:grpSp>
      <p:pic>
        <p:nvPicPr>
          <p:cNvPr id="7" name="图片 -2147482561"/>
          <p:cNvPicPr>
            <a:picLocks noChangeAspect="1"/>
          </p:cNvPicPr>
          <p:nvPr>
            <p:custDataLst>
              <p:tags r:id="rId16"/>
            </p:custDataLst>
          </p:nvPr>
        </p:nvPicPr>
        <p:blipFill>
          <a:blip r:embed="rId17"/>
          <a:stretch>
            <a:fillRect/>
          </a:stretch>
        </p:blipFill>
        <p:spPr>
          <a:xfrm>
            <a:off x="6279515" y="3817620"/>
            <a:ext cx="2730500" cy="1927860"/>
          </a:xfrm>
          <a:prstGeom prst="rect">
            <a:avLst/>
          </a:prstGeom>
          <a:noFill/>
          <a:ln w="9525">
            <a:noFill/>
          </a:ln>
        </p:spPr>
      </p:pic>
      <p:sp>
        <p:nvSpPr>
          <p:cNvPr id="9" name="文本框 8"/>
          <p:cNvSpPr txBox="1"/>
          <p:nvPr>
            <p:custDataLst>
              <p:tags r:id="rId18"/>
            </p:custDataLst>
          </p:nvPr>
        </p:nvSpPr>
        <p:spPr>
          <a:xfrm>
            <a:off x="2582545" y="6156325"/>
            <a:ext cx="7164705" cy="368300"/>
          </a:xfrm>
          <a:prstGeom prst="rect">
            <a:avLst/>
          </a:prstGeom>
          <a:noFill/>
        </p:spPr>
        <p:txBody>
          <a:bodyPr wrap="square" rtlCol="0" anchor="t">
            <a:spAutoFit/>
          </a:bodyPr>
          <a:p>
            <a:r>
              <a:rPr sz="1400">
                <a:sym typeface="+mn-ea"/>
              </a:rPr>
              <a:t> </a:t>
            </a:r>
            <a:r>
              <a:rPr>
                <a:sym typeface="+mn-ea"/>
              </a:rPr>
              <a:t>图 2-6-4 鳄鱼的双关图形</a:t>
            </a:r>
            <a:r>
              <a:rPr lang="en-US">
                <a:sym typeface="+mn-ea"/>
              </a:rPr>
              <a:t>                   </a:t>
            </a:r>
            <a:r>
              <a:rPr>
                <a:sym typeface="+mn-ea"/>
              </a:rPr>
              <a:t> 图 2-6-5 湖水双关图形</a:t>
            </a:r>
            <a:endParaRPr>
              <a:sym typeface="+mn-ea"/>
            </a:endParaRPr>
          </a:p>
        </p:txBody>
      </p:sp>
    </p:spTree>
    <p:custDataLst>
      <p:tags r:id="rId19"/>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lnSpcReduction="1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正负图形的组织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174750" y="1581150"/>
            <a:ext cx="10687685" cy="370840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（一）明确项目有关事项</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以花卉为选题，置入情感元素，放开思路，大胆想象，找到花卉中隐藏的图形，丰富原本单</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一的图形内涵，画出有趣的双关图形。</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（二）制订设计计划</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制订各阶段完成的时间表。</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（三）选取设计素材</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进行信息梳理，在图书馆或互联网上查阅资料，选取生活中熟悉的图形素材为设计素材，将</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收集到的资料进行分类整理，提取有用的信息，运用图片和文字相结合的方法进行归纳总结，使</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设计思路更加清晰。</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1086485"/>
            <a:ext cx="2766695" cy="473710"/>
          </a:xfrm>
          <a:prstGeom prst="rect">
            <a:avLst/>
          </a:prstGeom>
          <a:noFill/>
        </p:spPr>
        <p:txBody>
          <a:bodyPr wrap="square" lIns="63500" tIns="25400" rIns="63500" bIns="25400" rtlCol="0" anchor="t" anchorCtr="0">
            <a:normAutofit fontScale="9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 四、训练程序</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lnSpcReduction="1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正负图形的组织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174750" y="1581150"/>
            <a:ext cx="10687685" cy="370840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（四）构思与草图绘制</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首先，应用发散性联想思维等方式进行头脑风暴式构思，对图形进行创意构思，把不同的花</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朵、花枝、叶子、蝴蝶组成一张女性的侧脸。其次，对花瓣进行大胆想象，把花朵中间位置的花</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蕊想象成人体的图形，这种大胆的想象，使设计的方向感更加明确，使学生对课题的理解更加准</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确。最后，用速写的线描法把草图方案勾画出来，对草图进行深化与调整，可用铅笔、橡皮等工</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具进行简单绘制。</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（五）完善与定稿</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在草图基础上，选择更优秀的草图方案，制作成正稿，注意图形表达的趣味性、点线面和黑白灰的</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节奏感，完成造型、色彩搭配等细节的刻画，增加设计作品的可读性，如图 2-6-6 和图 2-6-7 所示。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（六）汇报展示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与老师同学一起分享、交流自己的作品，谈谈自己在创作过程和创意设计中得到了哪些收获</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1086485"/>
            <a:ext cx="2766695" cy="473710"/>
          </a:xfrm>
          <a:prstGeom prst="rect">
            <a:avLst/>
          </a:prstGeom>
          <a:noFill/>
        </p:spPr>
        <p:txBody>
          <a:bodyPr wrap="square" lIns="63500" tIns="25400" rIns="63500" bIns="25400" rtlCol="0" anchor="t" anchorCtr="0">
            <a:normAutofit fontScale="9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 四、训练程序</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2138045" y="1395730"/>
            <a:ext cx="8254365" cy="5262245"/>
          </a:xfrm>
          <a:prstGeom prst="rect">
            <a:avLst/>
          </a:prstGeom>
          <a:noFill/>
        </p:spPr>
        <p:txBody>
          <a:bodyPr wrap="square" rtlCol="0" anchor="t">
            <a:spAutoFit/>
          </a:bodyPr>
          <a:p>
            <a:pPr>
              <a:lnSpc>
                <a:spcPct val="150000"/>
              </a:lnSpc>
            </a:pPr>
            <a:r>
              <a:rPr lang="en-US" altLang="zh-CN" sz="1600">
                <a:solidFill>
                  <a:schemeClr val="accent1"/>
                </a:solidFill>
                <a:sym typeface="+mn-ea"/>
              </a:rPr>
              <a:t>4. 传播更广泛</a:t>
            </a:r>
            <a:endParaRPr lang="en-US" altLang="zh-CN" sz="1600">
              <a:solidFill>
                <a:schemeClr val="accent1"/>
              </a:solidFill>
              <a:sym typeface="+mn-ea"/>
            </a:endParaRPr>
          </a:p>
          <a:p>
            <a:pPr>
              <a:lnSpc>
                <a:spcPct val="150000"/>
              </a:lnSpc>
            </a:pPr>
            <a:r>
              <a:rPr lang="en-US" altLang="zh-CN" sz="1600">
                <a:solidFill>
                  <a:schemeClr val="tx1"/>
                </a:solidFill>
                <a:sym typeface="+mn-ea"/>
              </a:rPr>
              <a:t>各民族基本都有自己的语言文字，而人们对文字的阅读必须建立在受过一定教育的基础上， 这就导致用文字传播信息受到了一定的限制。而图形可以跨越这种语言障碍，在更广泛的人群中 发挥作用。</a:t>
            </a:r>
            <a:endParaRPr lang="en-US" altLang="zh-CN" sz="1600">
              <a:solidFill>
                <a:schemeClr val="tx1"/>
              </a:solidFill>
              <a:sym typeface="+mn-ea"/>
            </a:endParaRPr>
          </a:p>
          <a:p>
            <a:pPr>
              <a:lnSpc>
                <a:spcPct val="150000"/>
              </a:lnSpc>
            </a:pPr>
            <a:r>
              <a:rPr lang="en-US" altLang="zh-CN" sz="1600">
                <a:solidFill>
                  <a:schemeClr val="tx1"/>
                </a:solidFill>
                <a:sym typeface="+mn-ea"/>
              </a:rPr>
              <a:t>当然，图形也不是万能的，语言文字在传播信息的过程中往往可以更准确，通常不会产生歧 义，而图形如果选择的象征符号不恰当则可能导致含糊不清甚至错误的理解，这就需要设计者用 心地去创作。</a:t>
            </a:r>
            <a:endParaRPr lang="en-US" altLang="zh-CN" sz="1600">
              <a:solidFill>
                <a:schemeClr val="tx1"/>
              </a:solidFill>
              <a:sym typeface="+mn-ea"/>
            </a:endParaRPr>
          </a:p>
          <a:p>
            <a:pPr>
              <a:lnSpc>
                <a:spcPct val="150000"/>
              </a:lnSpc>
            </a:pPr>
            <a:r>
              <a:rPr lang="en-US" altLang="zh-CN" sz="1600">
                <a:solidFill>
                  <a:schemeClr val="tx1"/>
                </a:solidFill>
                <a:sym typeface="+mn-ea"/>
              </a:rPr>
              <a:t>图形的主要功能在于传播信息。它以简洁、直观的形象承载信息，让信息易于识别并产生影 响。图形的信息传播功能备受设计师和大众的重视，并成为企业开拓市场、获取经济效益的重要 手段。所以，现代社会对图形的基本要求，就是看它是否能够准确传递设计者所要表达的意念， 让受众在第一时间接收特定的信息，并满足受众的审美需求。图形的视觉传达也可以理解为图形 视觉信息的传达，它是研究信息媒介符号、视觉语言、信息接收与传达的综合性学科。它以图形、 文字、色彩等作用于人的视觉，再由视觉所获得的感观效应激发心理产生反应，最终实现信息传 播的功能。</a:t>
            </a:r>
            <a:endParaRPr lang="en-US" altLang="zh-CN" sz="1600">
              <a:solidFill>
                <a:schemeClr val="tx1"/>
              </a:solidFill>
              <a:sym typeface="+mn-ea"/>
            </a:endParaRPr>
          </a:p>
        </p:txBody>
      </p:sp>
    </p:spTree>
    <p:custDataLst>
      <p:tags r:id="rId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624205" y="1596390"/>
            <a:ext cx="7291705" cy="4523105"/>
          </a:xfrm>
          <a:prstGeom prst="rect">
            <a:avLst/>
          </a:prstGeom>
          <a:noFill/>
        </p:spPr>
        <p:txBody>
          <a:bodyPr wrap="square" rtlCol="0" anchor="t">
            <a:spAutoFit/>
          </a:bodyPr>
          <a:p>
            <a:pPr>
              <a:lnSpc>
                <a:spcPct val="150000"/>
              </a:lnSpc>
            </a:pPr>
            <a:r>
              <a:rPr lang="en-US" altLang="zh-CN" sz="1600">
                <a:solidFill>
                  <a:schemeClr val="accent1"/>
                </a:solidFill>
              </a:rPr>
              <a:t>       </a:t>
            </a:r>
            <a:r>
              <a:rPr lang="en-US" altLang="zh-CN" sz="1600"/>
              <a:t>信息技术的发展可谓一日千里，图形的数字化、信息化特征日益明显，较好地满足了人类渴 望方便快捷的无障碍交流的需求。在人类发展的历史长河中，发展出了许多具有共识性的图形， 这些图形为标准化的标识奠定了基础，从而产生了在全球大部分国家都通行的娱乐、交通、安全 等领域的指示性图形符号。如高速公路旁的交通标识较多使用图形符号，而很少使用文字说明， 这是因为在高速行驶中司机无法看清并阅读文字内容。同时，国际化特征的图形符号有利于不同 国家、不同语言的驾驶者辨识。就传播的效果而言，图形比文字更易于认知和记忆。</a:t>
            </a:r>
            <a:endParaRPr lang="en-US" altLang="zh-CN" sz="1600"/>
          </a:p>
          <a:p>
            <a:pPr>
              <a:lnSpc>
                <a:spcPct val="150000"/>
              </a:lnSpc>
            </a:pPr>
            <a:r>
              <a:rPr lang="en-US" altLang="zh-CN" sz="1600"/>
              <a:t>       如图 1-1-13 所示，路况标志使人们更容易远距离辨认，更准确、更快速地理解，以便于迅 速做出反应。如图 1-1-14 所示，中国青年志愿者标志 ，整体构图为爱心的造型 ，图案中央既是手的图形，也是鸽子的造型，象征着“奉献、友爱、互助、进步”的志愿精神。</a:t>
            </a:r>
            <a:endParaRPr lang="en-US" altLang="zh-CN" sz="1600"/>
          </a:p>
        </p:txBody>
      </p:sp>
      <p:sp>
        <p:nvSpPr>
          <p:cNvPr id="4" name="文本框 3"/>
          <p:cNvSpPr txBox="1"/>
          <p:nvPr>
            <p:custDataLst>
              <p:tags r:id="rId3"/>
            </p:custDataLst>
          </p:nvPr>
        </p:nvSpPr>
        <p:spPr>
          <a:xfrm>
            <a:off x="8787130" y="3237865"/>
            <a:ext cx="2429510" cy="306705"/>
          </a:xfrm>
          <a:prstGeom prst="rect">
            <a:avLst/>
          </a:prstGeom>
          <a:noFill/>
        </p:spPr>
        <p:txBody>
          <a:bodyPr wrap="square" rtlCol="0" anchor="t">
            <a:spAutoFit/>
          </a:bodyPr>
          <a:p>
            <a:pPr algn="ctr"/>
            <a:r>
              <a:rPr lang="en-US" altLang="zh-CN" sz="1400">
                <a:sym typeface="+mn-ea"/>
              </a:rPr>
              <a:t>图 1-1-13   路况标志</a:t>
            </a:r>
            <a:endParaRPr sz="1400">
              <a:sym typeface="+mn-ea"/>
            </a:endParaRPr>
          </a:p>
        </p:txBody>
      </p:sp>
      <p:pic>
        <p:nvPicPr>
          <p:cNvPr id="3" name="图片 -2147482619"/>
          <p:cNvPicPr>
            <a:picLocks noChangeAspect="1"/>
          </p:cNvPicPr>
          <p:nvPr>
            <p:custDataLst>
              <p:tags r:id="rId4"/>
            </p:custDataLst>
          </p:nvPr>
        </p:nvPicPr>
        <p:blipFill>
          <a:blip r:embed="rId5"/>
          <a:stretch>
            <a:fillRect/>
          </a:stretch>
        </p:blipFill>
        <p:spPr>
          <a:xfrm>
            <a:off x="8990965" y="1021398"/>
            <a:ext cx="1913890" cy="1911985"/>
          </a:xfrm>
          <a:prstGeom prst="rect">
            <a:avLst/>
          </a:prstGeom>
          <a:noFill/>
          <a:ln w="9525">
            <a:noFill/>
          </a:ln>
        </p:spPr>
      </p:pic>
      <p:grpSp>
        <p:nvGrpSpPr>
          <p:cNvPr id="1073743500" name="组合 1073743499"/>
          <p:cNvGrpSpPr/>
          <p:nvPr/>
        </p:nvGrpSpPr>
        <p:grpSpPr>
          <a:xfrm>
            <a:off x="9091930" y="3739833"/>
            <a:ext cx="2138680" cy="1867535"/>
            <a:chOff x="6480" y="0"/>
            <a:chExt cx="3368" cy="2941"/>
          </a:xfrm>
        </p:grpSpPr>
        <p:pic>
          <p:nvPicPr>
            <p:cNvPr id="1073743501" name="图片 1073743500"/>
            <p:cNvPicPr>
              <a:picLocks noChangeAspect="1"/>
            </p:cNvPicPr>
            <p:nvPr>
              <p:custDataLst>
                <p:tags r:id="rId6"/>
              </p:custDataLst>
            </p:nvPr>
          </p:nvPicPr>
          <p:blipFill>
            <a:blip r:embed="rId7"/>
            <a:stretch>
              <a:fillRect/>
            </a:stretch>
          </p:blipFill>
          <p:spPr>
            <a:xfrm>
              <a:off x="6480" y="0"/>
              <a:ext cx="2697" cy="1178"/>
            </a:xfrm>
            <a:prstGeom prst="rect">
              <a:avLst/>
            </a:prstGeom>
            <a:noFill/>
            <a:ln w="9525">
              <a:noFill/>
            </a:ln>
          </p:spPr>
        </p:pic>
        <p:pic>
          <p:nvPicPr>
            <p:cNvPr id="1073743502" name="图片 1073743501"/>
            <p:cNvPicPr>
              <a:picLocks noChangeAspect="1"/>
            </p:cNvPicPr>
            <p:nvPr>
              <p:custDataLst>
                <p:tags r:id="rId8"/>
              </p:custDataLst>
            </p:nvPr>
          </p:nvPicPr>
          <p:blipFill>
            <a:blip r:embed="rId9"/>
            <a:stretch>
              <a:fillRect/>
            </a:stretch>
          </p:blipFill>
          <p:spPr>
            <a:xfrm>
              <a:off x="9174" y="0"/>
              <a:ext cx="674" cy="2941"/>
            </a:xfrm>
            <a:prstGeom prst="rect">
              <a:avLst/>
            </a:prstGeom>
            <a:noFill/>
            <a:ln w="9525">
              <a:noFill/>
            </a:ln>
          </p:spPr>
        </p:pic>
        <p:pic>
          <p:nvPicPr>
            <p:cNvPr id="1073743503" name="图片 1073743502"/>
            <p:cNvPicPr>
              <a:picLocks noChangeAspect="1"/>
            </p:cNvPicPr>
            <p:nvPr>
              <p:custDataLst>
                <p:tags r:id="rId10"/>
              </p:custDataLst>
            </p:nvPr>
          </p:nvPicPr>
          <p:blipFill>
            <a:blip r:embed="rId11"/>
            <a:stretch>
              <a:fillRect/>
            </a:stretch>
          </p:blipFill>
          <p:spPr>
            <a:xfrm>
              <a:off x="6480" y="1175"/>
              <a:ext cx="2697" cy="1766"/>
            </a:xfrm>
            <a:prstGeom prst="rect">
              <a:avLst/>
            </a:prstGeom>
            <a:noFill/>
            <a:ln w="9525">
              <a:noFill/>
            </a:ln>
          </p:spPr>
        </p:pic>
      </p:grpSp>
      <p:sp>
        <p:nvSpPr>
          <p:cNvPr id="6" name="文本框 5"/>
          <p:cNvSpPr txBox="1"/>
          <p:nvPr>
            <p:custDataLst>
              <p:tags r:id="rId12"/>
            </p:custDataLst>
          </p:nvPr>
        </p:nvSpPr>
        <p:spPr>
          <a:xfrm>
            <a:off x="8549640" y="5861050"/>
            <a:ext cx="2866390" cy="306705"/>
          </a:xfrm>
          <a:prstGeom prst="rect">
            <a:avLst/>
          </a:prstGeom>
          <a:noFill/>
        </p:spPr>
        <p:txBody>
          <a:bodyPr wrap="square" rtlCol="0" anchor="t">
            <a:spAutoFit/>
          </a:bodyPr>
          <a:p>
            <a:pPr algn="ctr"/>
            <a:r>
              <a:rPr lang="en-US" altLang="zh-CN" sz="1400">
                <a:sym typeface="+mn-ea"/>
              </a:rPr>
              <a:t>图 1-1-14   中国青年志愿者标志</a:t>
            </a:r>
            <a:endParaRPr lang="en-US" altLang="zh-CN" sz="1400">
              <a:sym typeface="+mn-ea"/>
            </a:endParaRPr>
          </a:p>
        </p:txBody>
      </p:sp>
    </p:spTree>
    <p:custDataLst>
      <p:tags r:id="rId1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353820" y="1348105"/>
            <a:ext cx="6223000" cy="5340985"/>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综合图形与创意的实质与构成方式， 我们把图形分为具体形和抽象 形两大类。 </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a:t>
            </a:r>
            <a:r>
              <a:rPr altLang="zh-CN" sz="6400">
                <a:sym typeface="+mn-ea"/>
              </a:rPr>
              <a:t> 1-1-15</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所示，具体形是对自然 物的形态模仿和创造的形象，特点是写 实。具体形是一种直观的视觉表述，图 形所采用的形象是内容的实质再现。人 们依据自身习惯的视觉经验能较为容易 地将图像所展示的物象识别出来，且能 依据图像的独特描绘而将艺术家希望传 达出来的思想与审美等分析出来。因 此，在现实生活里，具象表现出来的作 品具有更加真实性和直达性的效果，更 加容易被人接受。</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相对于具体形而言，抽象形不受存 在的自然物所限制，不以自然存在的形 象为依据，而是通过联想、象征、暗示 等方式来表达创意，运用形象思维来概 括、集中、加工生活中的素材。用特定 的方式创造出某种画外的意象与情趣的 一些表现形式。抽象的图像潜藏着生命 力之中含蓄的画意，如图 </a:t>
            </a:r>
            <a:r>
              <a:rPr altLang="zh-CN" sz="6400">
                <a:sym typeface="+mn-ea"/>
              </a:rPr>
              <a:t>1-1-16 </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所示。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610360" y="944880"/>
            <a:ext cx="3195955" cy="473710"/>
          </a:xfrm>
          <a:prstGeom prst="rect">
            <a:avLst/>
          </a:prstGeom>
          <a:noFill/>
        </p:spPr>
        <p:txBody>
          <a:bodyPr wrap="square" lIns="63500" tIns="25400" rIns="63500" bIns="25400" rtlCol="0" anchor="t" anchorCtr="0">
            <a:normAutofit fontScale="6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 图形与创意的构成要素</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9" name="文本框 8"/>
          <p:cNvSpPr txBox="1"/>
          <p:nvPr>
            <p:custDataLst>
              <p:tags r:id="rId13"/>
            </p:custDataLst>
          </p:nvPr>
        </p:nvSpPr>
        <p:spPr>
          <a:xfrm>
            <a:off x="8291830" y="3190875"/>
            <a:ext cx="2429510" cy="306705"/>
          </a:xfrm>
          <a:prstGeom prst="rect">
            <a:avLst/>
          </a:prstGeom>
          <a:noFill/>
        </p:spPr>
        <p:txBody>
          <a:bodyPr wrap="square" rtlCol="0" anchor="t">
            <a:spAutoFit/>
          </a:bodyPr>
          <a:p>
            <a:pPr algn="ctr"/>
            <a:r>
              <a:rPr lang="en-US" altLang="zh-CN" sz="1400">
                <a:sym typeface="+mn-ea"/>
              </a:rPr>
              <a:t>图 1-1-15   具象图形设计尔</a:t>
            </a:r>
            <a:endParaRPr sz="1400">
              <a:sym typeface="+mn-ea"/>
            </a:endParaRPr>
          </a:p>
        </p:txBody>
      </p:sp>
      <p:sp>
        <p:nvSpPr>
          <p:cNvPr id="12" name="文本框 11"/>
          <p:cNvSpPr txBox="1"/>
          <p:nvPr>
            <p:custDataLst>
              <p:tags r:id="rId14"/>
            </p:custDataLst>
          </p:nvPr>
        </p:nvSpPr>
        <p:spPr>
          <a:xfrm>
            <a:off x="8291830" y="6198870"/>
            <a:ext cx="2429510" cy="306705"/>
          </a:xfrm>
          <a:prstGeom prst="rect">
            <a:avLst/>
          </a:prstGeom>
          <a:noFill/>
        </p:spPr>
        <p:txBody>
          <a:bodyPr wrap="square" rtlCol="0" anchor="t">
            <a:spAutoFit/>
          </a:bodyPr>
          <a:p>
            <a:pPr algn="ctr"/>
            <a:r>
              <a:rPr lang="en-US" altLang="zh-CN" sz="1400">
                <a:sym typeface="+mn-ea"/>
              </a:rPr>
              <a:t>图 1-1-16   抽象图形设计</a:t>
            </a:r>
            <a:endParaRPr lang="en-US" altLang="zh-CN" sz="1400">
              <a:sym typeface="+mn-ea"/>
            </a:endParaRPr>
          </a:p>
        </p:txBody>
      </p:sp>
      <p:pic>
        <p:nvPicPr>
          <p:cNvPr id="1073744442" name="图片 1073744441"/>
          <p:cNvPicPr>
            <a:picLocks noChangeAspect="1"/>
          </p:cNvPicPr>
          <p:nvPr>
            <p:custDataLst>
              <p:tags r:id="rId15"/>
            </p:custDataLst>
          </p:nvPr>
        </p:nvPicPr>
        <p:blipFill>
          <a:blip r:embed="rId16"/>
          <a:stretch>
            <a:fillRect/>
          </a:stretch>
        </p:blipFill>
        <p:spPr>
          <a:xfrm>
            <a:off x="8197215" y="577850"/>
            <a:ext cx="2463165" cy="2458085"/>
          </a:xfrm>
          <a:prstGeom prst="rect">
            <a:avLst/>
          </a:prstGeom>
          <a:noFill/>
          <a:ln w="9525">
            <a:noFill/>
          </a:ln>
        </p:spPr>
      </p:pic>
      <p:pic>
        <p:nvPicPr>
          <p:cNvPr id="7" name="图片 -2147482618"/>
          <p:cNvPicPr>
            <a:picLocks noChangeAspect="1"/>
          </p:cNvPicPr>
          <p:nvPr>
            <p:custDataLst>
              <p:tags r:id="rId17"/>
            </p:custDataLst>
          </p:nvPr>
        </p:nvPicPr>
        <p:blipFill>
          <a:blip r:embed="rId18"/>
          <a:stretch>
            <a:fillRect/>
          </a:stretch>
        </p:blipFill>
        <p:spPr>
          <a:xfrm>
            <a:off x="8197215" y="3497580"/>
            <a:ext cx="2463165" cy="2604770"/>
          </a:xfrm>
          <a:prstGeom prst="rect">
            <a:avLst/>
          </a:prstGeom>
          <a:noFill/>
          <a:ln w="9525">
            <a:noFill/>
          </a:ln>
        </p:spPr>
      </p:pic>
    </p:spTree>
    <p:custDataLst>
      <p:tags r:id="rId19"/>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fontScale="80000"/>
          </a:bodyPr>
          <a:p>
            <a:pPr algn="l"/>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7</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、仿结图形的组织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916305" y="1532255"/>
            <a:ext cx="1043622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（一）项目内容</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通过将事物打结的训练让学生基本掌握仿结图形的组织方法。</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（二）训练目的</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讲述仿结图形的原理、意义。让学生观察身边的事物，找到仿结图形之间合理的联系。打结</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后图形要有创意、美感或耐人寻味。</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（三）重点和难点</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①运用打结原理将常规中不可能的事、物组合变化，制造出有内涵、新颖的仿结图形。</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②对优秀的、经典的中国传统图形进行仿结图形技法的再创造，丰富并提升学生的视觉表达</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技巧。同时，使学生形成对本民族优秀文化的强烈认同，增强民族自豪感和文化自信。学会把不</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同的设计方法综合性、创造性地运用于设计实践。弘扬社会主义核心价值观，培养品德高尚、具</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有历史使命感的新时代人才。</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（四）训练要求</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基本掌握仿结图形的组织方法，作业量及尺寸：草图 10 个，精选其中 5 个并制作在 A4 纸上。</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fontScale="90000"/>
          </a:bodyPr>
          <a:p>
            <a:pPr indent="0" algn="l">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 一、项目概况</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lnSpcReduction="1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正负图形的组织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916305" y="1532255"/>
            <a:ext cx="454850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2-7-1 和图 2-7-2 所示，这两张作品都是将腿进行弯曲、打结，用简单的线条连接着不同的形体，显现着不可能的趣味组合，用视幻觉来创造一种怪异的情趣。</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2-7-3 所示，是一张以《儿童抑郁症》为主题的图形设计，把大人的拳头和小孩的脚进行捆绑、打结，体现了一部分家长对小孩的行为不满意时，倾向于用暴力解决问题，从而导致儿童的抑郁情绪。该作品给人一种印象深刻的视觉冲击力和艺术表现力</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fontScale="9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 二、设计案例</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1073757472" name="图片 1073757471"/>
          <p:cNvPicPr>
            <a:picLocks noChangeAspect="1"/>
          </p:cNvPicPr>
          <p:nvPr>
            <p:custDataLst>
              <p:tags r:id="rId13"/>
            </p:custDataLst>
          </p:nvPr>
        </p:nvPicPr>
        <p:blipFill>
          <a:blip r:embed="rId14"/>
          <a:stretch>
            <a:fillRect/>
          </a:stretch>
        </p:blipFill>
        <p:spPr>
          <a:xfrm>
            <a:off x="6630988" y="294958"/>
            <a:ext cx="2248535" cy="3133725"/>
          </a:xfrm>
          <a:prstGeom prst="rect">
            <a:avLst/>
          </a:prstGeom>
          <a:noFill/>
          <a:ln w="9525">
            <a:noFill/>
          </a:ln>
        </p:spPr>
      </p:pic>
      <p:pic>
        <p:nvPicPr>
          <p:cNvPr id="1073757473" name="图片 1073757472"/>
          <p:cNvPicPr>
            <a:picLocks noChangeAspect="1"/>
          </p:cNvPicPr>
          <p:nvPr>
            <p:custDataLst>
              <p:tags r:id="rId15"/>
            </p:custDataLst>
          </p:nvPr>
        </p:nvPicPr>
        <p:blipFill>
          <a:blip r:embed="rId16"/>
          <a:stretch>
            <a:fillRect/>
          </a:stretch>
        </p:blipFill>
        <p:spPr>
          <a:xfrm>
            <a:off x="9429433" y="295275"/>
            <a:ext cx="1852295" cy="3145790"/>
          </a:xfrm>
          <a:prstGeom prst="rect">
            <a:avLst/>
          </a:prstGeom>
          <a:noFill/>
          <a:ln w="9525">
            <a:noFill/>
          </a:ln>
        </p:spPr>
      </p:pic>
      <p:sp>
        <p:nvSpPr>
          <p:cNvPr id="9" name="文本框 8"/>
          <p:cNvSpPr txBox="1"/>
          <p:nvPr>
            <p:custDataLst>
              <p:tags r:id="rId17"/>
            </p:custDataLst>
          </p:nvPr>
        </p:nvSpPr>
        <p:spPr>
          <a:xfrm>
            <a:off x="6450330" y="3564255"/>
            <a:ext cx="5209540" cy="306705"/>
          </a:xfrm>
          <a:prstGeom prst="rect">
            <a:avLst/>
          </a:prstGeom>
          <a:noFill/>
        </p:spPr>
        <p:txBody>
          <a:bodyPr wrap="square" rtlCol="0" anchor="t">
            <a:spAutoFit/>
          </a:bodyPr>
          <a:p>
            <a:r>
              <a:rPr sz="1400">
                <a:sym typeface="+mn-ea"/>
              </a:rPr>
              <a:t> </a:t>
            </a:r>
            <a:r>
              <a:rPr sz="1200">
                <a:sym typeface="+mn-ea"/>
              </a:rPr>
              <a:t>图 2-7-1《费加罗的婚礼》海报	图 2-7-2   索曼斯设计事务所海报</a:t>
            </a:r>
            <a:endParaRPr sz="1200">
              <a:sym typeface="+mn-ea"/>
            </a:endParaRPr>
          </a:p>
        </p:txBody>
      </p:sp>
      <p:sp>
        <p:nvSpPr>
          <p:cNvPr id="1073757481" name="任意多边形 1073757480"/>
          <p:cNvSpPr/>
          <p:nvPr>
            <p:custDataLst>
              <p:tags r:id="rId18"/>
            </p:custDataLst>
          </p:nvPr>
        </p:nvSpPr>
        <p:spPr>
          <a:xfrm>
            <a:off x="60090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83" name="任意多边形 1073757482"/>
          <p:cNvSpPr/>
          <p:nvPr>
            <p:custDataLst>
              <p:tags r:id="rId19"/>
            </p:custDataLst>
          </p:nvPr>
        </p:nvSpPr>
        <p:spPr>
          <a:xfrm>
            <a:off x="60445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85" name="任意多边形 1073757484"/>
          <p:cNvSpPr/>
          <p:nvPr>
            <p:custDataLst>
              <p:tags r:id="rId20"/>
            </p:custDataLst>
          </p:nvPr>
        </p:nvSpPr>
        <p:spPr>
          <a:xfrm>
            <a:off x="60807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87" name="任意多边形 1073757486"/>
          <p:cNvSpPr/>
          <p:nvPr>
            <p:custDataLst>
              <p:tags r:id="rId21"/>
            </p:custDataLst>
          </p:nvPr>
        </p:nvSpPr>
        <p:spPr>
          <a:xfrm>
            <a:off x="61169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89" name="任意多边形 1073757488"/>
          <p:cNvSpPr/>
          <p:nvPr>
            <p:custDataLst>
              <p:tags r:id="rId22"/>
            </p:custDataLst>
          </p:nvPr>
        </p:nvSpPr>
        <p:spPr>
          <a:xfrm>
            <a:off x="615251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1" name="任意多边形 1073757490"/>
          <p:cNvSpPr/>
          <p:nvPr>
            <p:custDataLst>
              <p:tags r:id="rId23"/>
            </p:custDataLst>
          </p:nvPr>
        </p:nvSpPr>
        <p:spPr>
          <a:xfrm>
            <a:off x="61887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3" name="任意多边形 1073757492"/>
          <p:cNvSpPr/>
          <p:nvPr>
            <p:custDataLst>
              <p:tags r:id="rId24"/>
            </p:custDataLst>
          </p:nvPr>
        </p:nvSpPr>
        <p:spPr>
          <a:xfrm>
            <a:off x="62249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5" name="任意多边形 1073757494"/>
          <p:cNvSpPr/>
          <p:nvPr>
            <p:custDataLst>
              <p:tags r:id="rId25"/>
            </p:custDataLst>
          </p:nvPr>
        </p:nvSpPr>
        <p:spPr>
          <a:xfrm>
            <a:off x="62604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7" name="任意多边形 1073757496"/>
          <p:cNvSpPr/>
          <p:nvPr>
            <p:custDataLst>
              <p:tags r:id="rId26"/>
            </p:custDataLst>
          </p:nvPr>
        </p:nvSpPr>
        <p:spPr>
          <a:xfrm>
            <a:off x="62966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9" name="任意多边形 1073757498"/>
          <p:cNvSpPr/>
          <p:nvPr>
            <p:custDataLst>
              <p:tags r:id="rId27"/>
            </p:custDataLst>
          </p:nvPr>
        </p:nvSpPr>
        <p:spPr>
          <a:xfrm>
            <a:off x="63328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1" name="任意多边形 1073757500"/>
          <p:cNvSpPr/>
          <p:nvPr>
            <p:custDataLst>
              <p:tags r:id="rId28"/>
            </p:custDataLst>
          </p:nvPr>
        </p:nvSpPr>
        <p:spPr>
          <a:xfrm>
            <a:off x="63690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3" name="任意多边形 1073757502"/>
          <p:cNvSpPr/>
          <p:nvPr>
            <p:custDataLst>
              <p:tags r:id="rId29"/>
            </p:custDataLst>
          </p:nvPr>
        </p:nvSpPr>
        <p:spPr>
          <a:xfrm>
            <a:off x="640461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5" name="任意多边形 1073757504"/>
          <p:cNvSpPr/>
          <p:nvPr>
            <p:custDataLst>
              <p:tags r:id="rId30"/>
            </p:custDataLst>
          </p:nvPr>
        </p:nvSpPr>
        <p:spPr>
          <a:xfrm>
            <a:off x="64408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7" name="任意多边形 1073757506"/>
          <p:cNvSpPr/>
          <p:nvPr>
            <p:custDataLst>
              <p:tags r:id="rId31"/>
            </p:custDataLst>
          </p:nvPr>
        </p:nvSpPr>
        <p:spPr>
          <a:xfrm>
            <a:off x="64770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9" name="任意多边形 1073757508"/>
          <p:cNvSpPr/>
          <p:nvPr>
            <p:custDataLst>
              <p:tags r:id="rId32"/>
            </p:custDataLst>
          </p:nvPr>
        </p:nvSpPr>
        <p:spPr>
          <a:xfrm>
            <a:off x="65125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1" name="任意多边形 1073757510"/>
          <p:cNvSpPr/>
          <p:nvPr>
            <p:custDataLst>
              <p:tags r:id="rId33"/>
            </p:custDataLst>
          </p:nvPr>
        </p:nvSpPr>
        <p:spPr>
          <a:xfrm>
            <a:off x="65487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3" name="任意多边形 1073757512"/>
          <p:cNvSpPr/>
          <p:nvPr>
            <p:custDataLst>
              <p:tags r:id="rId34"/>
            </p:custDataLst>
          </p:nvPr>
        </p:nvSpPr>
        <p:spPr>
          <a:xfrm>
            <a:off x="65849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5" name="任意多边形 1073757514"/>
          <p:cNvSpPr/>
          <p:nvPr>
            <p:custDataLst>
              <p:tags r:id="rId35"/>
            </p:custDataLst>
          </p:nvPr>
        </p:nvSpPr>
        <p:spPr>
          <a:xfrm>
            <a:off x="662051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7" name="任意多边形 1073757516"/>
          <p:cNvSpPr/>
          <p:nvPr>
            <p:custDataLst>
              <p:tags r:id="rId36"/>
            </p:custDataLst>
          </p:nvPr>
        </p:nvSpPr>
        <p:spPr>
          <a:xfrm>
            <a:off x="66567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9" name="任意多边形 1073757518"/>
          <p:cNvSpPr/>
          <p:nvPr>
            <p:custDataLst>
              <p:tags r:id="rId37"/>
            </p:custDataLst>
          </p:nvPr>
        </p:nvSpPr>
        <p:spPr>
          <a:xfrm>
            <a:off x="66929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1" name="任意多边形 1073757520"/>
          <p:cNvSpPr/>
          <p:nvPr>
            <p:custDataLst>
              <p:tags r:id="rId38"/>
            </p:custDataLst>
          </p:nvPr>
        </p:nvSpPr>
        <p:spPr>
          <a:xfrm>
            <a:off x="67284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3" name="任意多边形 1073757522"/>
          <p:cNvSpPr/>
          <p:nvPr>
            <p:custDataLst>
              <p:tags r:id="rId39"/>
            </p:custDataLst>
          </p:nvPr>
        </p:nvSpPr>
        <p:spPr>
          <a:xfrm>
            <a:off x="67646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5" name="任意多边形 1073757524"/>
          <p:cNvSpPr/>
          <p:nvPr>
            <p:custDataLst>
              <p:tags r:id="rId40"/>
            </p:custDataLst>
          </p:nvPr>
        </p:nvSpPr>
        <p:spPr>
          <a:xfrm>
            <a:off x="68008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7" name="任意多边形 1073757526"/>
          <p:cNvSpPr/>
          <p:nvPr>
            <p:custDataLst>
              <p:tags r:id="rId41"/>
            </p:custDataLst>
          </p:nvPr>
        </p:nvSpPr>
        <p:spPr>
          <a:xfrm>
            <a:off x="68370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9" name="任意多边形 1073757528"/>
          <p:cNvSpPr/>
          <p:nvPr>
            <p:custDataLst>
              <p:tags r:id="rId42"/>
            </p:custDataLst>
          </p:nvPr>
        </p:nvSpPr>
        <p:spPr>
          <a:xfrm>
            <a:off x="687260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1" name="任意多边形 1073757530"/>
          <p:cNvSpPr/>
          <p:nvPr>
            <p:custDataLst>
              <p:tags r:id="rId43"/>
            </p:custDataLst>
          </p:nvPr>
        </p:nvSpPr>
        <p:spPr>
          <a:xfrm>
            <a:off x="69088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3" name="任意多边形 1073757532"/>
          <p:cNvSpPr/>
          <p:nvPr>
            <p:custDataLst>
              <p:tags r:id="rId44"/>
            </p:custDataLst>
          </p:nvPr>
        </p:nvSpPr>
        <p:spPr>
          <a:xfrm>
            <a:off x="694499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5" name="任意多边形 1073757534"/>
          <p:cNvSpPr/>
          <p:nvPr>
            <p:custDataLst>
              <p:tags r:id="rId45"/>
            </p:custDataLst>
          </p:nvPr>
        </p:nvSpPr>
        <p:spPr>
          <a:xfrm>
            <a:off x="69805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7" name="任意多边形 1073757536"/>
          <p:cNvSpPr/>
          <p:nvPr>
            <p:custDataLst>
              <p:tags r:id="rId46"/>
            </p:custDataLst>
          </p:nvPr>
        </p:nvSpPr>
        <p:spPr>
          <a:xfrm>
            <a:off x="70167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9" name="任意多边形 1073757538"/>
          <p:cNvSpPr/>
          <p:nvPr>
            <p:custDataLst>
              <p:tags r:id="rId47"/>
            </p:custDataLst>
          </p:nvPr>
        </p:nvSpPr>
        <p:spPr>
          <a:xfrm>
            <a:off x="70529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1" name="任意多边形 1073757540"/>
          <p:cNvSpPr/>
          <p:nvPr>
            <p:custDataLst>
              <p:tags r:id="rId48"/>
            </p:custDataLst>
          </p:nvPr>
        </p:nvSpPr>
        <p:spPr>
          <a:xfrm>
            <a:off x="708850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3" name="任意多边形 1073757542"/>
          <p:cNvSpPr/>
          <p:nvPr>
            <p:custDataLst>
              <p:tags r:id="rId49"/>
            </p:custDataLst>
          </p:nvPr>
        </p:nvSpPr>
        <p:spPr>
          <a:xfrm>
            <a:off x="71247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5" name="任意多边形 1073757544"/>
          <p:cNvSpPr/>
          <p:nvPr>
            <p:custDataLst>
              <p:tags r:id="rId50"/>
            </p:custDataLst>
          </p:nvPr>
        </p:nvSpPr>
        <p:spPr>
          <a:xfrm>
            <a:off x="716089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7" name="任意多边形 1073757546"/>
          <p:cNvSpPr/>
          <p:nvPr>
            <p:custDataLst>
              <p:tags r:id="rId51"/>
            </p:custDataLst>
          </p:nvPr>
        </p:nvSpPr>
        <p:spPr>
          <a:xfrm>
            <a:off x="71964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9" name="任意多边形 1073757548"/>
          <p:cNvSpPr/>
          <p:nvPr>
            <p:custDataLst>
              <p:tags r:id="rId52"/>
            </p:custDataLst>
          </p:nvPr>
        </p:nvSpPr>
        <p:spPr>
          <a:xfrm>
            <a:off x="723265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1" name="任意多边形 1073757550"/>
          <p:cNvSpPr/>
          <p:nvPr>
            <p:custDataLst>
              <p:tags r:id="rId53"/>
            </p:custDataLst>
          </p:nvPr>
        </p:nvSpPr>
        <p:spPr>
          <a:xfrm>
            <a:off x="72688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3" name="任意多边形 1073757552"/>
          <p:cNvSpPr/>
          <p:nvPr>
            <p:custDataLst>
              <p:tags r:id="rId54"/>
            </p:custDataLst>
          </p:nvPr>
        </p:nvSpPr>
        <p:spPr>
          <a:xfrm>
            <a:off x="730504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5" name="任意多边形 1073757554"/>
          <p:cNvSpPr/>
          <p:nvPr>
            <p:custDataLst>
              <p:tags r:id="rId55"/>
            </p:custDataLst>
          </p:nvPr>
        </p:nvSpPr>
        <p:spPr>
          <a:xfrm>
            <a:off x="734060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7" name="任意多边形 1073757556"/>
          <p:cNvSpPr/>
          <p:nvPr>
            <p:custDataLst>
              <p:tags r:id="rId56"/>
            </p:custDataLst>
          </p:nvPr>
        </p:nvSpPr>
        <p:spPr>
          <a:xfrm>
            <a:off x="737679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9" name="任意多边形 1073757558"/>
          <p:cNvSpPr/>
          <p:nvPr>
            <p:custDataLst>
              <p:tags r:id="rId57"/>
            </p:custDataLst>
          </p:nvPr>
        </p:nvSpPr>
        <p:spPr>
          <a:xfrm>
            <a:off x="741299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1" name="任意多边形 1073757560"/>
          <p:cNvSpPr/>
          <p:nvPr>
            <p:custDataLst>
              <p:tags r:id="rId58"/>
            </p:custDataLst>
          </p:nvPr>
        </p:nvSpPr>
        <p:spPr>
          <a:xfrm>
            <a:off x="744855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3" name="任意多边形 1073757562"/>
          <p:cNvSpPr/>
          <p:nvPr>
            <p:custDataLst>
              <p:tags r:id="rId59"/>
            </p:custDataLst>
          </p:nvPr>
        </p:nvSpPr>
        <p:spPr>
          <a:xfrm>
            <a:off x="74847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5" name="任意多边形 1073757564"/>
          <p:cNvSpPr/>
          <p:nvPr>
            <p:custDataLst>
              <p:tags r:id="rId60"/>
            </p:custDataLst>
          </p:nvPr>
        </p:nvSpPr>
        <p:spPr>
          <a:xfrm>
            <a:off x="752094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7" name="任意多边形 1073757566"/>
          <p:cNvSpPr/>
          <p:nvPr>
            <p:custDataLst>
              <p:tags r:id="rId61"/>
            </p:custDataLst>
          </p:nvPr>
        </p:nvSpPr>
        <p:spPr>
          <a:xfrm>
            <a:off x="755650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9" name="任意多边形 1073757568"/>
          <p:cNvSpPr/>
          <p:nvPr>
            <p:custDataLst>
              <p:tags r:id="rId62"/>
            </p:custDataLst>
          </p:nvPr>
        </p:nvSpPr>
        <p:spPr>
          <a:xfrm>
            <a:off x="759269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1" name="任意多边形 1073757570"/>
          <p:cNvSpPr/>
          <p:nvPr>
            <p:custDataLst>
              <p:tags r:id="rId63"/>
            </p:custDataLst>
          </p:nvPr>
        </p:nvSpPr>
        <p:spPr>
          <a:xfrm>
            <a:off x="762889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3" name="任意多边形 1073757572"/>
          <p:cNvSpPr/>
          <p:nvPr>
            <p:custDataLst>
              <p:tags r:id="rId64"/>
            </p:custDataLst>
          </p:nvPr>
        </p:nvSpPr>
        <p:spPr>
          <a:xfrm>
            <a:off x="766445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5" name="任意多边形 1073757574"/>
          <p:cNvSpPr/>
          <p:nvPr>
            <p:custDataLst>
              <p:tags r:id="rId65"/>
            </p:custDataLst>
          </p:nvPr>
        </p:nvSpPr>
        <p:spPr>
          <a:xfrm>
            <a:off x="770064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7" name="任意多边形 1073757576"/>
          <p:cNvSpPr/>
          <p:nvPr>
            <p:custDataLst>
              <p:tags r:id="rId66"/>
            </p:custDataLst>
          </p:nvPr>
        </p:nvSpPr>
        <p:spPr>
          <a:xfrm>
            <a:off x="773684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9" name="任意多边形 1073757578"/>
          <p:cNvSpPr/>
          <p:nvPr>
            <p:custDataLst>
              <p:tags r:id="rId67"/>
            </p:custDataLst>
          </p:nvPr>
        </p:nvSpPr>
        <p:spPr>
          <a:xfrm>
            <a:off x="777303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1" name="任意多边形 1073757580"/>
          <p:cNvSpPr/>
          <p:nvPr>
            <p:custDataLst>
              <p:tags r:id="rId68"/>
            </p:custDataLst>
          </p:nvPr>
        </p:nvSpPr>
        <p:spPr>
          <a:xfrm>
            <a:off x="780859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3" name="任意多边形 1073757582"/>
          <p:cNvSpPr/>
          <p:nvPr>
            <p:custDataLst>
              <p:tags r:id="rId69"/>
            </p:custDataLst>
          </p:nvPr>
        </p:nvSpPr>
        <p:spPr>
          <a:xfrm>
            <a:off x="784479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5" name="任意多边形 1073757584"/>
          <p:cNvSpPr/>
          <p:nvPr>
            <p:custDataLst>
              <p:tags r:id="rId70"/>
            </p:custDataLst>
          </p:nvPr>
        </p:nvSpPr>
        <p:spPr>
          <a:xfrm>
            <a:off x="788098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7" name="任意多边形 1073757586"/>
          <p:cNvSpPr/>
          <p:nvPr>
            <p:custDataLst>
              <p:tags r:id="rId71"/>
            </p:custDataLst>
          </p:nvPr>
        </p:nvSpPr>
        <p:spPr>
          <a:xfrm>
            <a:off x="791654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9" name="任意多边形 1073757588"/>
          <p:cNvSpPr/>
          <p:nvPr>
            <p:custDataLst>
              <p:tags r:id="rId72"/>
            </p:custDataLst>
          </p:nvPr>
        </p:nvSpPr>
        <p:spPr>
          <a:xfrm>
            <a:off x="795274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1" name="任意多边形 1073757590"/>
          <p:cNvSpPr/>
          <p:nvPr>
            <p:custDataLst>
              <p:tags r:id="rId73"/>
            </p:custDataLst>
          </p:nvPr>
        </p:nvSpPr>
        <p:spPr>
          <a:xfrm>
            <a:off x="798893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3" name="任意多边形 1073757592"/>
          <p:cNvSpPr/>
          <p:nvPr>
            <p:custDataLst>
              <p:tags r:id="rId74"/>
            </p:custDataLst>
          </p:nvPr>
        </p:nvSpPr>
        <p:spPr>
          <a:xfrm>
            <a:off x="802449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5" name="任意多边形 1073757594"/>
          <p:cNvSpPr/>
          <p:nvPr>
            <p:custDataLst>
              <p:tags r:id="rId75"/>
            </p:custDataLst>
          </p:nvPr>
        </p:nvSpPr>
        <p:spPr>
          <a:xfrm>
            <a:off x="806069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7" name="任意多边形 1073757596"/>
          <p:cNvSpPr/>
          <p:nvPr>
            <p:custDataLst>
              <p:tags r:id="rId76"/>
            </p:custDataLst>
          </p:nvPr>
        </p:nvSpPr>
        <p:spPr>
          <a:xfrm>
            <a:off x="809688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9" name="任意多边形 1073757598"/>
          <p:cNvSpPr/>
          <p:nvPr>
            <p:custDataLst>
              <p:tags r:id="rId77"/>
            </p:custDataLst>
          </p:nvPr>
        </p:nvSpPr>
        <p:spPr>
          <a:xfrm>
            <a:off x="813244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1" name="任意多边形 1073757600"/>
          <p:cNvSpPr/>
          <p:nvPr>
            <p:custDataLst>
              <p:tags r:id="rId78"/>
            </p:custDataLst>
          </p:nvPr>
        </p:nvSpPr>
        <p:spPr>
          <a:xfrm>
            <a:off x="816864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3" name="任意多边形 1073757602"/>
          <p:cNvSpPr/>
          <p:nvPr>
            <p:custDataLst>
              <p:tags r:id="rId79"/>
            </p:custDataLst>
          </p:nvPr>
        </p:nvSpPr>
        <p:spPr>
          <a:xfrm>
            <a:off x="820483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5" name="任意多边形 1073757604"/>
          <p:cNvSpPr/>
          <p:nvPr>
            <p:custDataLst>
              <p:tags r:id="rId80"/>
            </p:custDataLst>
          </p:nvPr>
        </p:nvSpPr>
        <p:spPr>
          <a:xfrm>
            <a:off x="824103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7" name="任意多边形 1073757606"/>
          <p:cNvSpPr/>
          <p:nvPr>
            <p:custDataLst>
              <p:tags r:id="rId81"/>
            </p:custDataLst>
          </p:nvPr>
        </p:nvSpPr>
        <p:spPr>
          <a:xfrm>
            <a:off x="827659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9" name="任意多边形 1073757608"/>
          <p:cNvSpPr/>
          <p:nvPr>
            <p:custDataLst>
              <p:tags r:id="rId82"/>
            </p:custDataLst>
          </p:nvPr>
        </p:nvSpPr>
        <p:spPr>
          <a:xfrm>
            <a:off x="831278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1" name="任意多边形 1073757610"/>
          <p:cNvSpPr/>
          <p:nvPr>
            <p:custDataLst>
              <p:tags r:id="rId83"/>
            </p:custDataLst>
          </p:nvPr>
        </p:nvSpPr>
        <p:spPr>
          <a:xfrm>
            <a:off x="834898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3" name="任意多边形 1073757612"/>
          <p:cNvSpPr/>
          <p:nvPr>
            <p:custDataLst>
              <p:tags r:id="rId84"/>
            </p:custDataLst>
          </p:nvPr>
        </p:nvSpPr>
        <p:spPr>
          <a:xfrm>
            <a:off x="838454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5" name="任意多边形 1073757614"/>
          <p:cNvSpPr/>
          <p:nvPr>
            <p:custDataLst>
              <p:tags r:id="rId85"/>
            </p:custDataLst>
          </p:nvPr>
        </p:nvSpPr>
        <p:spPr>
          <a:xfrm>
            <a:off x="842073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7" name="任意多边形 1073757616"/>
          <p:cNvSpPr/>
          <p:nvPr>
            <p:custDataLst>
              <p:tags r:id="rId86"/>
            </p:custDataLst>
          </p:nvPr>
        </p:nvSpPr>
        <p:spPr>
          <a:xfrm>
            <a:off x="845693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9" name="任意多边形 1073757618"/>
          <p:cNvSpPr/>
          <p:nvPr>
            <p:custDataLst>
              <p:tags r:id="rId87"/>
            </p:custDataLst>
          </p:nvPr>
        </p:nvSpPr>
        <p:spPr>
          <a:xfrm>
            <a:off x="849249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1" name="任意多边形 1073757620"/>
          <p:cNvSpPr/>
          <p:nvPr>
            <p:custDataLst>
              <p:tags r:id="rId88"/>
            </p:custDataLst>
          </p:nvPr>
        </p:nvSpPr>
        <p:spPr>
          <a:xfrm>
            <a:off x="852868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3" name="任意多边形 1073757622"/>
          <p:cNvSpPr/>
          <p:nvPr>
            <p:custDataLst>
              <p:tags r:id="rId89"/>
            </p:custDataLst>
          </p:nvPr>
        </p:nvSpPr>
        <p:spPr>
          <a:xfrm>
            <a:off x="856488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5" name="任意多边形 1073757624"/>
          <p:cNvSpPr/>
          <p:nvPr>
            <p:custDataLst>
              <p:tags r:id="rId90"/>
            </p:custDataLst>
          </p:nvPr>
        </p:nvSpPr>
        <p:spPr>
          <a:xfrm>
            <a:off x="860044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7" name="任意多边形 1073757626"/>
          <p:cNvSpPr/>
          <p:nvPr>
            <p:custDataLst>
              <p:tags r:id="rId91"/>
            </p:custDataLst>
          </p:nvPr>
        </p:nvSpPr>
        <p:spPr>
          <a:xfrm>
            <a:off x="863663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9" name="任意多边形 1073757628"/>
          <p:cNvSpPr/>
          <p:nvPr>
            <p:custDataLst>
              <p:tags r:id="rId92"/>
            </p:custDataLst>
          </p:nvPr>
        </p:nvSpPr>
        <p:spPr>
          <a:xfrm>
            <a:off x="867283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31" name="任意多边形 1073757630"/>
          <p:cNvSpPr/>
          <p:nvPr>
            <p:custDataLst>
              <p:tags r:id="rId93"/>
            </p:custDataLst>
          </p:nvPr>
        </p:nvSpPr>
        <p:spPr>
          <a:xfrm>
            <a:off x="870902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35" name="任意多边形 1073757634"/>
          <p:cNvSpPr/>
          <p:nvPr>
            <p:custDataLst>
              <p:tags r:id="rId94"/>
            </p:custDataLst>
          </p:nvPr>
        </p:nvSpPr>
        <p:spPr>
          <a:xfrm>
            <a:off x="878078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37" name="任意多边形 1073757636"/>
          <p:cNvSpPr/>
          <p:nvPr>
            <p:custDataLst>
              <p:tags r:id="rId95"/>
            </p:custDataLst>
          </p:nvPr>
        </p:nvSpPr>
        <p:spPr>
          <a:xfrm>
            <a:off x="881697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41" name="任意多边形 1073757640"/>
          <p:cNvSpPr/>
          <p:nvPr>
            <p:custDataLst>
              <p:tags r:id="rId96"/>
            </p:custDataLst>
          </p:nvPr>
        </p:nvSpPr>
        <p:spPr>
          <a:xfrm>
            <a:off x="888873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43" name="任意多边形 1073757642"/>
          <p:cNvSpPr/>
          <p:nvPr>
            <p:custDataLst>
              <p:tags r:id="rId97"/>
            </p:custDataLst>
          </p:nvPr>
        </p:nvSpPr>
        <p:spPr>
          <a:xfrm>
            <a:off x="892492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47" name="任意多边形 1073757646"/>
          <p:cNvSpPr/>
          <p:nvPr>
            <p:custDataLst>
              <p:tags r:id="rId98"/>
            </p:custDataLst>
          </p:nvPr>
        </p:nvSpPr>
        <p:spPr>
          <a:xfrm>
            <a:off x="899668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49" name="任意多边形 1073757648"/>
          <p:cNvSpPr/>
          <p:nvPr>
            <p:custDataLst>
              <p:tags r:id="rId99"/>
            </p:custDataLst>
          </p:nvPr>
        </p:nvSpPr>
        <p:spPr>
          <a:xfrm>
            <a:off x="903287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53" name="任意多边形 1073757652"/>
          <p:cNvSpPr/>
          <p:nvPr>
            <p:custDataLst>
              <p:tags r:id="rId100"/>
            </p:custDataLst>
          </p:nvPr>
        </p:nvSpPr>
        <p:spPr>
          <a:xfrm>
            <a:off x="910463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57" name="任意多边形 1073757656"/>
          <p:cNvSpPr/>
          <p:nvPr>
            <p:custDataLst>
              <p:tags r:id="rId101"/>
            </p:custDataLst>
          </p:nvPr>
        </p:nvSpPr>
        <p:spPr>
          <a:xfrm>
            <a:off x="917702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59" name="任意多边形 1073757658"/>
          <p:cNvSpPr/>
          <p:nvPr>
            <p:custDataLst>
              <p:tags r:id="rId102"/>
            </p:custDataLst>
          </p:nvPr>
        </p:nvSpPr>
        <p:spPr>
          <a:xfrm>
            <a:off x="921258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61" name="任意多边形 1073757660"/>
          <p:cNvSpPr/>
          <p:nvPr>
            <p:custDataLst>
              <p:tags r:id="rId103"/>
            </p:custDataLst>
          </p:nvPr>
        </p:nvSpPr>
        <p:spPr>
          <a:xfrm>
            <a:off x="924877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65" name="任意多边形 1073757664"/>
          <p:cNvSpPr/>
          <p:nvPr>
            <p:custDataLst>
              <p:tags r:id="rId104"/>
            </p:custDataLst>
          </p:nvPr>
        </p:nvSpPr>
        <p:spPr>
          <a:xfrm>
            <a:off x="932053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69" name="任意多边形 1073757668"/>
          <p:cNvSpPr/>
          <p:nvPr>
            <p:custDataLst>
              <p:tags r:id="rId105"/>
            </p:custDataLst>
          </p:nvPr>
        </p:nvSpPr>
        <p:spPr>
          <a:xfrm>
            <a:off x="939292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71" name="任意多边形 1073757670"/>
          <p:cNvSpPr/>
          <p:nvPr>
            <p:custDataLst>
              <p:tags r:id="rId106"/>
            </p:custDataLst>
          </p:nvPr>
        </p:nvSpPr>
        <p:spPr>
          <a:xfrm>
            <a:off x="942848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73" name="任意多边形 1073757672"/>
          <p:cNvSpPr/>
          <p:nvPr>
            <p:custDataLst>
              <p:tags r:id="rId107"/>
            </p:custDataLst>
          </p:nvPr>
        </p:nvSpPr>
        <p:spPr>
          <a:xfrm>
            <a:off x="946467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75" name="任意多边形 1073757674"/>
          <p:cNvSpPr/>
          <p:nvPr>
            <p:custDataLst>
              <p:tags r:id="rId108"/>
            </p:custDataLst>
          </p:nvPr>
        </p:nvSpPr>
        <p:spPr>
          <a:xfrm>
            <a:off x="950087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81" name="任意多边形 1073757680"/>
          <p:cNvSpPr/>
          <p:nvPr>
            <p:custDataLst>
              <p:tags r:id="rId109"/>
            </p:custDataLst>
          </p:nvPr>
        </p:nvSpPr>
        <p:spPr>
          <a:xfrm>
            <a:off x="960882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83" name="任意多边形 1073757682"/>
          <p:cNvSpPr/>
          <p:nvPr>
            <p:custDataLst>
              <p:tags r:id="rId110"/>
            </p:custDataLst>
          </p:nvPr>
        </p:nvSpPr>
        <p:spPr>
          <a:xfrm>
            <a:off x="964501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87" name="任意多边形 1073757686"/>
          <p:cNvSpPr/>
          <p:nvPr>
            <p:custDataLst>
              <p:tags r:id="rId111"/>
            </p:custDataLst>
          </p:nvPr>
        </p:nvSpPr>
        <p:spPr>
          <a:xfrm>
            <a:off x="971677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89" name="任意多边形 1073757688"/>
          <p:cNvSpPr/>
          <p:nvPr>
            <p:custDataLst>
              <p:tags r:id="rId112"/>
            </p:custDataLst>
          </p:nvPr>
        </p:nvSpPr>
        <p:spPr>
          <a:xfrm>
            <a:off x="975296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91" name="任意多边形 1073757690"/>
          <p:cNvSpPr/>
          <p:nvPr>
            <p:custDataLst>
              <p:tags r:id="rId113"/>
            </p:custDataLst>
          </p:nvPr>
        </p:nvSpPr>
        <p:spPr>
          <a:xfrm>
            <a:off x="978852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95" name="任意多边形 1073757694"/>
          <p:cNvSpPr/>
          <p:nvPr>
            <p:custDataLst>
              <p:tags r:id="rId114"/>
            </p:custDataLst>
          </p:nvPr>
        </p:nvSpPr>
        <p:spPr>
          <a:xfrm>
            <a:off x="986091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99" name="任意多边形 1073757698"/>
          <p:cNvSpPr/>
          <p:nvPr>
            <p:custDataLst>
              <p:tags r:id="rId115"/>
            </p:custDataLst>
          </p:nvPr>
        </p:nvSpPr>
        <p:spPr>
          <a:xfrm>
            <a:off x="993267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01" name="任意多边形 1073757700"/>
          <p:cNvSpPr/>
          <p:nvPr>
            <p:custDataLst>
              <p:tags r:id="rId116"/>
            </p:custDataLst>
          </p:nvPr>
        </p:nvSpPr>
        <p:spPr>
          <a:xfrm>
            <a:off x="996886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03" name="任意多边形 1073757702"/>
          <p:cNvSpPr/>
          <p:nvPr>
            <p:custDataLst>
              <p:tags r:id="rId117"/>
            </p:custDataLst>
          </p:nvPr>
        </p:nvSpPr>
        <p:spPr>
          <a:xfrm>
            <a:off x="100050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07" name="任意多边形 1073757706"/>
          <p:cNvSpPr/>
          <p:nvPr>
            <p:custDataLst>
              <p:tags r:id="rId118"/>
            </p:custDataLst>
          </p:nvPr>
        </p:nvSpPr>
        <p:spPr>
          <a:xfrm>
            <a:off x="1007681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09" name="任意多边形 1073757708"/>
          <p:cNvSpPr/>
          <p:nvPr>
            <p:custDataLst>
              <p:tags r:id="rId119"/>
            </p:custDataLst>
          </p:nvPr>
        </p:nvSpPr>
        <p:spPr>
          <a:xfrm>
            <a:off x="101130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11" name="任意多边形 1073757710"/>
          <p:cNvSpPr/>
          <p:nvPr>
            <p:custDataLst>
              <p:tags r:id="rId120"/>
            </p:custDataLst>
          </p:nvPr>
        </p:nvSpPr>
        <p:spPr>
          <a:xfrm>
            <a:off x="1014857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15" name="任意多边形 1073757714"/>
          <p:cNvSpPr/>
          <p:nvPr>
            <p:custDataLst>
              <p:tags r:id="rId121"/>
            </p:custDataLst>
          </p:nvPr>
        </p:nvSpPr>
        <p:spPr>
          <a:xfrm>
            <a:off x="102209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17" name="任意多边形 1073757716"/>
          <p:cNvSpPr/>
          <p:nvPr>
            <p:custDataLst>
              <p:tags r:id="rId122"/>
            </p:custDataLst>
          </p:nvPr>
        </p:nvSpPr>
        <p:spPr>
          <a:xfrm>
            <a:off x="1025652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19" name="任意多边形 1073757718"/>
          <p:cNvSpPr/>
          <p:nvPr>
            <p:custDataLst>
              <p:tags r:id="rId123"/>
            </p:custDataLst>
          </p:nvPr>
        </p:nvSpPr>
        <p:spPr>
          <a:xfrm>
            <a:off x="1029271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1" name="任意多边形 1073757720"/>
          <p:cNvSpPr/>
          <p:nvPr>
            <p:custDataLst>
              <p:tags r:id="rId124"/>
            </p:custDataLst>
          </p:nvPr>
        </p:nvSpPr>
        <p:spPr>
          <a:xfrm>
            <a:off x="103289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3" name="任意多边形 1073757722"/>
          <p:cNvSpPr/>
          <p:nvPr>
            <p:custDataLst>
              <p:tags r:id="rId125"/>
            </p:custDataLst>
          </p:nvPr>
        </p:nvSpPr>
        <p:spPr>
          <a:xfrm>
            <a:off x="1036447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5" name="任意多边形 1073757724"/>
          <p:cNvSpPr/>
          <p:nvPr>
            <p:custDataLst>
              <p:tags r:id="rId126"/>
            </p:custDataLst>
          </p:nvPr>
        </p:nvSpPr>
        <p:spPr>
          <a:xfrm>
            <a:off x="104006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7" name="任意多边形 1073757726"/>
          <p:cNvSpPr/>
          <p:nvPr>
            <p:custDataLst>
              <p:tags r:id="rId127"/>
            </p:custDataLst>
          </p:nvPr>
        </p:nvSpPr>
        <p:spPr>
          <a:xfrm>
            <a:off x="104368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9" name="任意多边形 1073757728"/>
          <p:cNvSpPr/>
          <p:nvPr>
            <p:custDataLst>
              <p:tags r:id="rId128"/>
            </p:custDataLst>
          </p:nvPr>
        </p:nvSpPr>
        <p:spPr>
          <a:xfrm>
            <a:off x="104730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31" name="任意多边形 1073757730"/>
          <p:cNvSpPr/>
          <p:nvPr>
            <p:custDataLst>
              <p:tags r:id="rId129"/>
            </p:custDataLst>
          </p:nvPr>
        </p:nvSpPr>
        <p:spPr>
          <a:xfrm>
            <a:off x="1050861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33" name="任意多边形 1073757732"/>
          <p:cNvSpPr/>
          <p:nvPr>
            <p:custDataLst>
              <p:tags r:id="rId130"/>
            </p:custDataLst>
          </p:nvPr>
        </p:nvSpPr>
        <p:spPr>
          <a:xfrm>
            <a:off x="105448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37" name="任意多边形 1073757736"/>
          <p:cNvSpPr/>
          <p:nvPr>
            <p:custDataLst>
              <p:tags r:id="rId131"/>
            </p:custDataLst>
          </p:nvPr>
        </p:nvSpPr>
        <p:spPr>
          <a:xfrm>
            <a:off x="106165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39" name="任意多边形 1073757738"/>
          <p:cNvSpPr/>
          <p:nvPr>
            <p:custDataLst>
              <p:tags r:id="rId132"/>
            </p:custDataLst>
          </p:nvPr>
        </p:nvSpPr>
        <p:spPr>
          <a:xfrm>
            <a:off x="106527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41" name="任意多边形 1073757740"/>
          <p:cNvSpPr/>
          <p:nvPr>
            <p:custDataLst>
              <p:tags r:id="rId133"/>
            </p:custDataLst>
          </p:nvPr>
        </p:nvSpPr>
        <p:spPr>
          <a:xfrm>
            <a:off x="106889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45" name="任意多边形 1073757744"/>
          <p:cNvSpPr/>
          <p:nvPr>
            <p:custDataLst>
              <p:tags r:id="rId134"/>
            </p:custDataLst>
          </p:nvPr>
        </p:nvSpPr>
        <p:spPr>
          <a:xfrm>
            <a:off x="107607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47" name="任意多边形 1073757746"/>
          <p:cNvSpPr/>
          <p:nvPr>
            <p:custDataLst>
              <p:tags r:id="rId135"/>
            </p:custDataLst>
          </p:nvPr>
        </p:nvSpPr>
        <p:spPr>
          <a:xfrm>
            <a:off x="107969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49" name="任意多边形 1073757748"/>
          <p:cNvSpPr/>
          <p:nvPr>
            <p:custDataLst>
              <p:tags r:id="rId136"/>
            </p:custDataLst>
          </p:nvPr>
        </p:nvSpPr>
        <p:spPr>
          <a:xfrm>
            <a:off x="108324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51" name="任意多边形 1073757750"/>
          <p:cNvSpPr/>
          <p:nvPr>
            <p:custDataLst>
              <p:tags r:id="rId137"/>
            </p:custDataLst>
          </p:nvPr>
        </p:nvSpPr>
        <p:spPr>
          <a:xfrm>
            <a:off x="108686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55" name="任意多边形 1073757754"/>
          <p:cNvSpPr/>
          <p:nvPr>
            <p:custDataLst>
              <p:tags r:id="rId138"/>
            </p:custDataLst>
          </p:nvPr>
        </p:nvSpPr>
        <p:spPr>
          <a:xfrm>
            <a:off x="109410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57" name="任意多边形 1073757756"/>
          <p:cNvSpPr/>
          <p:nvPr>
            <p:custDataLst>
              <p:tags r:id="rId139"/>
            </p:custDataLst>
          </p:nvPr>
        </p:nvSpPr>
        <p:spPr>
          <a:xfrm>
            <a:off x="1097661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61" name="任意多边形 1073757760"/>
          <p:cNvSpPr/>
          <p:nvPr>
            <p:custDataLst>
              <p:tags r:id="rId140"/>
            </p:custDataLst>
          </p:nvPr>
        </p:nvSpPr>
        <p:spPr>
          <a:xfrm>
            <a:off x="110490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63" name="任意多边形 1073757762"/>
          <p:cNvSpPr/>
          <p:nvPr>
            <p:custDataLst>
              <p:tags r:id="rId141"/>
            </p:custDataLst>
          </p:nvPr>
        </p:nvSpPr>
        <p:spPr>
          <a:xfrm>
            <a:off x="110845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65" name="任意多边形 1073757764"/>
          <p:cNvSpPr/>
          <p:nvPr>
            <p:custDataLst>
              <p:tags r:id="rId142"/>
            </p:custDataLst>
          </p:nvPr>
        </p:nvSpPr>
        <p:spPr>
          <a:xfrm>
            <a:off x="111207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67" name="任意多边形 1073757766"/>
          <p:cNvSpPr/>
          <p:nvPr>
            <p:custDataLst>
              <p:tags r:id="rId143"/>
            </p:custDataLst>
          </p:nvPr>
        </p:nvSpPr>
        <p:spPr>
          <a:xfrm>
            <a:off x="111569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73" name="任意多边形 1073757772"/>
          <p:cNvSpPr/>
          <p:nvPr>
            <p:custDataLst>
              <p:tags r:id="rId144"/>
            </p:custDataLst>
          </p:nvPr>
        </p:nvSpPr>
        <p:spPr>
          <a:xfrm>
            <a:off x="112649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75" name="任意多边形 1073757774"/>
          <p:cNvSpPr/>
          <p:nvPr>
            <p:custDataLst>
              <p:tags r:id="rId145"/>
            </p:custDataLst>
          </p:nvPr>
        </p:nvSpPr>
        <p:spPr>
          <a:xfrm>
            <a:off x="113004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77" name="任意多边形 1073757776"/>
          <p:cNvSpPr/>
          <p:nvPr>
            <p:custDataLst>
              <p:tags r:id="rId146"/>
            </p:custDataLst>
          </p:nvPr>
        </p:nvSpPr>
        <p:spPr>
          <a:xfrm>
            <a:off x="113366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81" name="任意多边形 1073757780"/>
          <p:cNvSpPr/>
          <p:nvPr>
            <p:custDataLst>
              <p:tags r:id="rId147"/>
            </p:custDataLst>
          </p:nvPr>
        </p:nvSpPr>
        <p:spPr>
          <a:xfrm>
            <a:off x="114090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83" name="任意多边形 1073757782"/>
          <p:cNvSpPr/>
          <p:nvPr>
            <p:custDataLst>
              <p:tags r:id="rId148"/>
            </p:custDataLst>
          </p:nvPr>
        </p:nvSpPr>
        <p:spPr>
          <a:xfrm>
            <a:off x="1144460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85" name="任意多边形 1073757784"/>
          <p:cNvSpPr/>
          <p:nvPr>
            <p:custDataLst>
              <p:tags r:id="rId149"/>
            </p:custDataLst>
          </p:nvPr>
        </p:nvSpPr>
        <p:spPr>
          <a:xfrm>
            <a:off x="114808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89" name="任意多边形 1073757788"/>
          <p:cNvSpPr/>
          <p:nvPr>
            <p:custDataLst>
              <p:tags r:id="rId150"/>
            </p:custDataLst>
          </p:nvPr>
        </p:nvSpPr>
        <p:spPr>
          <a:xfrm>
            <a:off x="115525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91" name="任意多边形 1073757790"/>
          <p:cNvSpPr/>
          <p:nvPr>
            <p:custDataLst>
              <p:tags r:id="rId151"/>
            </p:custDataLst>
          </p:nvPr>
        </p:nvSpPr>
        <p:spPr>
          <a:xfrm>
            <a:off x="6040120" y="3915410"/>
            <a:ext cx="2663825" cy="2232025"/>
          </a:xfrm>
          <a:custGeom>
            <a:avLst/>
            <a:gdLst/>
            <a:ahLst/>
            <a:cxnLst/>
            <a:pathLst>
              <a:path w="4195" h="3515">
                <a:moveTo>
                  <a:pt x="0" y="3515"/>
                </a:moveTo>
                <a:lnTo>
                  <a:pt x="4195" y="3515"/>
                </a:lnTo>
                <a:lnTo>
                  <a:pt x="4195" y="0"/>
                </a:lnTo>
                <a:lnTo>
                  <a:pt x="0" y="0"/>
                </a:lnTo>
                <a:lnTo>
                  <a:pt x="0" y="3515"/>
                </a:lnTo>
              </a:path>
            </a:pathLst>
          </a:custGeom>
          <a:solidFill>
            <a:srgbClr val="FFFFFF"/>
          </a:solidFill>
          <a:ln w="9525">
            <a:noFill/>
          </a:ln>
        </p:spPr>
        <p:txBody>
          <a:bodyPr/>
          <a:p>
            <a:endParaRPr lang="zh-CN" altLang="en-US"/>
          </a:p>
        </p:txBody>
      </p:sp>
      <p:pic>
        <p:nvPicPr>
          <p:cNvPr id="1073757792" name="图片 1073757791"/>
          <p:cNvPicPr>
            <a:picLocks noChangeAspect="1"/>
          </p:cNvPicPr>
          <p:nvPr>
            <p:custDataLst>
              <p:tags r:id="rId152"/>
            </p:custDataLst>
          </p:nvPr>
        </p:nvPicPr>
        <p:blipFill>
          <a:blip r:embed="rId153"/>
          <a:stretch>
            <a:fillRect/>
          </a:stretch>
        </p:blipFill>
        <p:spPr>
          <a:xfrm>
            <a:off x="6811010" y="4340225"/>
            <a:ext cx="1743075" cy="1671320"/>
          </a:xfrm>
          <a:prstGeom prst="rect">
            <a:avLst/>
          </a:prstGeom>
          <a:noFill/>
          <a:ln w="9525">
            <a:noFill/>
          </a:ln>
        </p:spPr>
      </p:pic>
      <p:sp>
        <p:nvSpPr>
          <p:cNvPr id="12" name="文本框 11"/>
          <p:cNvSpPr txBox="1"/>
          <p:nvPr>
            <p:custDataLst>
              <p:tags r:id="rId154"/>
            </p:custDataLst>
          </p:nvPr>
        </p:nvSpPr>
        <p:spPr>
          <a:xfrm>
            <a:off x="6584950" y="6239510"/>
            <a:ext cx="5209540" cy="275590"/>
          </a:xfrm>
          <a:prstGeom prst="rect">
            <a:avLst/>
          </a:prstGeom>
          <a:noFill/>
        </p:spPr>
        <p:txBody>
          <a:bodyPr wrap="square" rtlCol="0" anchor="t">
            <a:spAutoFit/>
          </a:bodyPr>
          <a:p>
            <a:r>
              <a:rPr sz="1200">
                <a:sym typeface="+mn-ea"/>
              </a:rPr>
              <a:t>图 2-7-3   《儿童抑郁症》图形设计</a:t>
            </a:r>
            <a:endParaRPr sz="1200">
              <a:sym typeface="+mn-ea"/>
            </a:endParaRPr>
          </a:p>
        </p:txBody>
      </p:sp>
    </p:spTree>
    <p:custDataLst>
      <p:tags r:id="rId155"/>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lnSpcReduction="1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正负图形的组织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916305" y="1532255"/>
            <a:ext cx="454850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2-7-4 所示，“结”是通过外力把绳、索 或纺织物进行弯曲、变形、打结而获得的。仿结 构形的方法往往是使常规中不可能的事、物产生 不可思议的“结”变形，其目的是利用有限的空 间和元素在视觉上传达多种信息、多种内涵。仿 结图形的组织，一则用来转换和展现物形的特殊 意义，二则用来使视觉获得独特、新颖、出奇制 胜的艺术效果。仿结图形的组织方法是将原图形 其中的一部分打结，使打结后的图形具有一定的 含义与奇特的效果。</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fontScale="9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 三、相关知识点</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073757481" name="任意多边形 1073757480"/>
          <p:cNvSpPr/>
          <p:nvPr>
            <p:custDataLst>
              <p:tags r:id="rId13"/>
            </p:custDataLst>
          </p:nvPr>
        </p:nvSpPr>
        <p:spPr>
          <a:xfrm>
            <a:off x="60090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83" name="任意多边形 1073757482"/>
          <p:cNvSpPr/>
          <p:nvPr>
            <p:custDataLst>
              <p:tags r:id="rId14"/>
            </p:custDataLst>
          </p:nvPr>
        </p:nvSpPr>
        <p:spPr>
          <a:xfrm>
            <a:off x="60445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85" name="任意多边形 1073757484"/>
          <p:cNvSpPr/>
          <p:nvPr>
            <p:custDataLst>
              <p:tags r:id="rId15"/>
            </p:custDataLst>
          </p:nvPr>
        </p:nvSpPr>
        <p:spPr>
          <a:xfrm>
            <a:off x="60807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87" name="任意多边形 1073757486"/>
          <p:cNvSpPr/>
          <p:nvPr>
            <p:custDataLst>
              <p:tags r:id="rId16"/>
            </p:custDataLst>
          </p:nvPr>
        </p:nvSpPr>
        <p:spPr>
          <a:xfrm>
            <a:off x="61169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89" name="任意多边形 1073757488"/>
          <p:cNvSpPr/>
          <p:nvPr>
            <p:custDataLst>
              <p:tags r:id="rId17"/>
            </p:custDataLst>
          </p:nvPr>
        </p:nvSpPr>
        <p:spPr>
          <a:xfrm>
            <a:off x="615251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1" name="任意多边形 1073757490"/>
          <p:cNvSpPr/>
          <p:nvPr>
            <p:custDataLst>
              <p:tags r:id="rId18"/>
            </p:custDataLst>
          </p:nvPr>
        </p:nvSpPr>
        <p:spPr>
          <a:xfrm>
            <a:off x="61887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3" name="任意多边形 1073757492"/>
          <p:cNvSpPr/>
          <p:nvPr>
            <p:custDataLst>
              <p:tags r:id="rId19"/>
            </p:custDataLst>
          </p:nvPr>
        </p:nvSpPr>
        <p:spPr>
          <a:xfrm>
            <a:off x="62249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5" name="任意多边形 1073757494"/>
          <p:cNvSpPr/>
          <p:nvPr>
            <p:custDataLst>
              <p:tags r:id="rId20"/>
            </p:custDataLst>
          </p:nvPr>
        </p:nvSpPr>
        <p:spPr>
          <a:xfrm>
            <a:off x="62604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7" name="任意多边形 1073757496"/>
          <p:cNvSpPr/>
          <p:nvPr>
            <p:custDataLst>
              <p:tags r:id="rId21"/>
            </p:custDataLst>
          </p:nvPr>
        </p:nvSpPr>
        <p:spPr>
          <a:xfrm>
            <a:off x="62966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9" name="任意多边形 1073757498"/>
          <p:cNvSpPr/>
          <p:nvPr>
            <p:custDataLst>
              <p:tags r:id="rId22"/>
            </p:custDataLst>
          </p:nvPr>
        </p:nvSpPr>
        <p:spPr>
          <a:xfrm>
            <a:off x="63328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1" name="任意多边形 1073757500"/>
          <p:cNvSpPr/>
          <p:nvPr>
            <p:custDataLst>
              <p:tags r:id="rId23"/>
            </p:custDataLst>
          </p:nvPr>
        </p:nvSpPr>
        <p:spPr>
          <a:xfrm>
            <a:off x="63690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3" name="任意多边形 1073757502"/>
          <p:cNvSpPr/>
          <p:nvPr>
            <p:custDataLst>
              <p:tags r:id="rId24"/>
            </p:custDataLst>
          </p:nvPr>
        </p:nvSpPr>
        <p:spPr>
          <a:xfrm>
            <a:off x="640461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5" name="任意多边形 1073757504"/>
          <p:cNvSpPr/>
          <p:nvPr>
            <p:custDataLst>
              <p:tags r:id="rId25"/>
            </p:custDataLst>
          </p:nvPr>
        </p:nvSpPr>
        <p:spPr>
          <a:xfrm>
            <a:off x="64408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7" name="任意多边形 1073757506"/>
          <p:cNvSpPr/>
          <p:nvPr>
            <p:custDataLst>
              <p:tags r:id="rId26"/>
            </p:custDataLst>
          </p:nvPr>
        </p:nvSpPr>
        <p:spPr>
          <a:xfrm>
            <a:off x="64770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9" name="任意多边形 1073757508"/>
          <p:cNvSpPr/>
          <p:nvPr>
            <p:custDataLst>
              <p:tags r:id="rId27"/>
            </p:custDataLst>
          </p:nvPr>
        </p:nvSpPr>
        <p:spPr>
          <a:xfrm>
            <a:off x="65125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1" name="任意多边形 1073757510"/>
          <p:cNvSpPr/>
          <p:nvPr>
            <p:custDataLst>
              <p:tags r:id="rId28"/>
            </p:custDataLst>
          </p:nvPr>
        </p:nvSpPr>
        <p:spPr>
          <a:xfrm>
            <a:off x="65487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3" name="任意多边形 1073757512"/>
          <p:cNvSpPr/>
          <p:nvPr>
            <p:custDataLst>
              <p:tags r:id="rId29"/>
            </p:custDataLst>
          </p:nvPr>
        </p:nvSpPr>
        <p:spPr>
          <a:xfrm>
            <a:off x="65849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5" name="任意多边形 1073757514"/>
          <p:cNvSpPr/>
          <p:nvPr>
            <p:custDataLst>
              <p:tags r:id="rId30"/>
            </p:custDataLst>
          </p:nvPr>
        </p:nvSpPr>
        <p:spPr>
          <a:xfrm>
            <a:off x="662051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7" name="任意多边形 1073757516"/>
          <p:cNvSpPr/>
          <p:nvPr>
            <p:custDataLst>
              <p:tags r:id="rId31"/>
            </p:custDataLst>
          </p:nvPr>
        </p:nvSpPr>
        <p:spPr>
          <a:xfrm>
            <a:off x="66567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9" name="任意多边形 1073757518"/>
          <p:cNvSpPr/>
          <p:nvPr>
            <p:custDataLst>
              <p:tags r:id="rId32"/>
            </p:custDataLst>
          </p:nvPr>
        </p:nvSpPr>
        <p:spPr>
          <a:xfrm>
            <a:off x="66929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1" name="任意多边形 1073757520"/>
          <p:cNvSpPr/>
          <p:nvPr>
            <p:custDataLst>
              <p:tags r:id="rId33"/>
            </p:custDataLst>
          </p:nvPr>
        </p:nvSpPr>
        <p:spPr>
          <a:xfrm>
            <a:off x="67284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3" name="任意多边形 1073757522"/>
          <p:cNvSpPr/>
          <p:nvPr>
            <p:custDataLst>
              <p:tags r:id="rId34"/>
            </p:custDataLst>
          </p:nvPr>
        </p:nvSpPr>
        <p:spPr>
          <a:xfrm>
            <a:off x="67646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5" name="任意多边形 1073757524"/>
          <p:cNvSpPr/>
          <p:nvPr>
            <p:custDataLst>
              <p:tags r:id="rId35"/>
            </p:custDataLst>
          </p:nvPr>
        </p:nvSpPr>
        <p:spPr>
          <a:xfrm>
            <a:off x="68008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7" name="任意多边形 1073757526"/>
          <p:cNvSpPr/>
          <p:nvPr>
            <p:custDataLst>
              <p:tags r:id="rId36"/>
            </p:custDataLst>
          </p:nvPr>
        </p:nvSpPr>
        <p:spPr>
          <a:xfrm>
            <a:off x="68370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9" name="任意多边形 1073757528"/>
          <p:cNvSpPr/>
          <p:nvPr>
            <p:custDataLst>
              <p:tags r:id="rId37"/>
            </p:custDataLst>
          </p:nvPr>
        </p:nvSpPr>
        <p:spPr>
          <a:xfrm>
            <a:off x="687260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1" name="任意多边形 1073757530"/>
          <p:cNvSpPr/>
          <p:nvPr>
            <p:custDataLst>
              <p:tags r:id="rId38"/>
            </p:custDataLst>
          </p:nvPr>
        </p:nvSpPr>
        <p:spPr>
          <a:xfrm>
            <a:off x="69088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3" name="任意多边形 1073757532"/>
          <p:cNvSpPr/>
          <p:nvPr>
            <p:custDataLst>
              <p:tags r:id="rId39"/>
            </p:custDataLst>
          </p:nvPr>
        </p:nvSpPr>
        <p:spPr>
          <a:xfrm>
            <a:off x="694499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5" name="任意多边形 1073757534"/>
          <p:cNvSpPr/>
          <p:nvPr>
            <p:custDataLst>
              <p:tags r:id="rId40"/>
            </p:custDataLst>
          </p:nvPr>
        </p:nvSpPr>
        <p:spPr>
          <a:xfrm>
            <a:off x="69805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7" name="任意多边形 1073757536"/>
          <p:cNvSpPr/>
          <p:nvPr>
            <p:custDataLst>
              <p:tags r:id="rId41"/>
            </p:custDataLst>
          </p:nvPr>
        </p:nvSpPr>
        <p:spPr>
          <a:xfrm>
            <a:off x="70167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9" name="任意多边形 1073757538"/>
          <p:cNvSpPr/>
          <p:nvPr>
            <p:custDataLst>
              <p:tags r:id="rId42"/>
            </p:custDataLst>
          </p:nvPr>
        </p:nvSpPr>
        <p:spPr>
          <a:xfrm>
            <a:off x="70529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1" name="任意多边形 1073757540"/>
          <p:cNvSpPr/>
          <p:nvPr>
            <p:custDataLst>
              <p:tags r:id="rId43"/>
            </p:custDataLst>
          </p:nvPr>
        </p:nvSpPr>
        <p:spPr>
          <a:xfrm>
            <a:off x="708850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3" name="任意多边形 1073757542"/>
          <p:cNvSpPr/>
          <p:nvPr>
            <p:custDataLst>
              <p:tags r:id="rId44"/>
            </p:custDataLst>
          </p:nvPr>
        </p:nvSpPr>
        <p:spPr>
          <a:xfrm>
            <a:off x="71247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5" name="任意多边形 1073757544"/>
          <p:cNvSpPr/>
          <p:nvPr>
            <p:custDataLst>
              <p:tags r:id="rId45"/>
            </p:custDataLst>
          </p:nvPr>
        </p:nvSpPr>
        <p:spPr>
          <a:xfrm>
            <a:off x="716089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7" name="任意多边形 1073757546"/>
          <p:cNvSpPr/>
          <p:nvPr>
            <p:custDataLst>
              <p:tags r:id="rId46"/>
            </p:custDataLst>
          </p:nvPr>
        </p:nvSpPr>
        <p:spPr>
          <a:xfrm>
            <a:off x="71964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9" name="任意多边形 1073757548"/>
          <p:cNvSpPr/>
          <p:nvPr>
            <p:custDataLst>
              <p:tags r:id="rId47"/>
            </p:custDataLst>
          </p:nvPr>
        </p:nvSpPr>
        <p:spPr>
          <a:xfrm>
            <a:off x="723265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1" name="任意多边形 1073757550"/>
          <p:cNvSpPr/>
          <p:nvPr>
            <p:custDataLst>
              <p:tags r:id="rId48"/>
            </p:custDataLst>
          </p:nvPr>
        </p:nvSpPr>
        <p:spPr>
          <a:xfrm>
            <a:off x="72688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3" name="任意多边形 1073757552"/>
          <p:cNvSpPr/>
          <p:nvPr>
            <p:custDataLst>
              <p:tags r:id="rId49"/>
            </p:custDataLst>
          </p:nvPr>
        </p:nvSpPr>
        <p:spPr>
          <a:xfrm>
            <a:off x="730504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5" name="任意多边形 1073757554"/>
          <p:cNvSpPr/>
          <p:nvPr>
            <p:custDataLst>
              <p:tags r:id="rId50"/>
            </p:custDataLst>
          </p:nvPr>
        </p:nvSpPr>
        <p:spPr>
          <a:xfrm>
            <a:off x="734060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7" name="任意多边形 1073757556"/>
          <p:cNvSpPr/>
          <p:nvPr>
            <p:custDataLst>
              <p:tags r:id="rId51"/>
            </p:custDataLst>
          </p:nvPr>
        </p:nvSpPr>
        <p:spPr>
          <a:xfrm>
            <a:off x="737679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9" name="任意多边形 1073757558"/>
          <p:cNvSpPr/>
          <p:nvPr>
            <p:custDataLst>
              <p:tags r:id="rId52"/>
            </p:custDataLst>
          </p:nvPr>
        </p:nvSpPr>
        <p:spPr>
          <a:xfrm>
            <a:off x="741299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1" name="任意多边形 1073757560"/>
          <p:cNvSpPr/>
          <p:nvPr>
            <p:custDataLst>
              <p:tags r:id="rId53"/>
            </p:custDataLst>
          </p:nvPr>
        </p:nvSpPr>
        <p:spPr>
          <a:xfrm>
            <a:off x="744855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3" name="任意多边形 1073757562"/>
          <p:cNvSpPr/>
          <p:nvPr>
            <p:custDataLst>
              <p:tags r:id="rId54"/>
            </p:custDataLst>
          </p:nvPr>
        </p:nvSpPr>
        <p:spPr>
          <a:xfrm>
            <a:off x="74847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5" name="任意多边形 1073757564"/>
          <p:cNvSpPr/>
          <p:nvPr>
            <p:custDataLst>
              <p:tags r:id="rId55"/>
            </p:custDataLst>
          </p:nvPr>
        </p:nvSpPr>
        <p:spPr>
          <a:xfrm>
            <a:off x="752094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7" name="任意多边形 1073757566"/>
          <p:cNvSpPr/>
          <p:nvPr>
            <p:custDataLst>
              <p:tags r:id="rId56"/>
            </p:custDataLst>
          </p:nvPr>
        </p:nvSpPr>
        <p:spPr>
          <a:xfrm>
            <a:off x="755650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9" name="任意多边形 1073757568"/>
          <p:cNvSpPr/>
          <p:nvPr>
            <p:custDataLst>
              <p:tags r:id="rId57"/>
            </p:custDataLst>
          </p:nvPr>
        </p:nvSpPr>
        <p:spPr>
          <a:xfrm>
            <a:off x="759269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1" name="任意多边形 1073757570"/>
          <p:cNvSpPr/>
          <p:nvPr>
            <p:custDataLst>
              <p:tags r:id="rId58"/>
            </p:custDataLst>
          </p:nvPr>
        </p:nvSpPr>
        <p:spPr>
          <a:xfrm>
            <a:off x="762889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3" name="任意多边形 1073757572"/>
          <p:cNvSpPr/>
          <p:nvPr>
            <p:custDataLst>
              <p:tags r:id="rId59"/>
            </p:custDataLst>
          </p:nvPr>
        </p:nvSpPr>
        <p:spPr>
          <a:xfrm>
            <a:off x="766445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5" name="任意多边形 1073757574"/>
          <p:cNvSpPr/>
          <p:nvPr>
            <p:custDataLst>
              <p:tags r:id="rId60"/>
            </p:custDataLst>
          </p:nvPr>
        </p:nvSpPr>
        <p:spPr>
          <a:xfrm>
            <a:off x="770064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7" name="任意多边形 1073757576"/>
          <p:cNvSpPr/>
          <p:nvPr>
            <p:custDataLst>
              <p:tags r:id="rId61"/>
            </p:custDataLst>
          </p:nvPr>
        </p:nvSpPr>
        <p:spPr>
          <a:xfrm>
            <a:off x="773684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9" name="任意多边形 1073757578"/>
          <p:cNvSpPr/>
          <p:nvPr>
            <p:custDataLst>
              <p:tags r:id="rId62"/>
            </p:custDataLst>
          </p:nvPr>
        </p:nvSpPr>
        <p:spPr>
          <a:xfrm>
            <a:off x="777303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1" name="任意多边形 1073757580"/>
          <p:cNvSpPr/>
          <p:nvPr>
            <p:custDataLst>
              <p:tags r:id="rId63"/>
            </p:custDataLst>
          </p:nvPr>
        </p:nvSpPr>
        <p:spPr>
          <a:xfrm>
            <a:off x="780859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3" name="任意多边形 1073757582"/>
          <p:cNvSpPr/>
          <p:nvPr>
            <p:custDataLst>
              <p:tags r:id="rId64"/>
            </p:custDataLst>
          </p:nvPr>
        </p:nvSpPr>
        <p:spPr>
          <a:xfrm>
            <a:off x="784479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5" name="任意多边形 1073757584"/>
          <p:cNvSpPr/>
          <p:nvPr>
            <p:custDataLst>
              <p:tags r:id="rId65"/>
            </p:custDataLst>
          </p:nvPr>
        </p:nvSpPr>
        <p:spPr>
          <a:xfrm>
            <a:off x="788098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7" name="任意多边形 1073757586"/>
          <p:cNvSpPr/>
          <p:nvPr>
            <p:custDataLst>
              <p:tags r:id="rId66"/>
            </p:custDataLst>
          </p:nvPr>
        </p:nvSpPr>
        <p:spPr>
          <a:xfrm>
            <a:off x="791654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9" name="任意多边形 1073757588"/>
          <p:cNvSpPr/>
          <p:nvPr>
            <p:custDataLst>
              <p:tags r:id="rId67"/>
            </p:custDataLst>
          </p:nvPr>
        </p:nvSpPr>
        <p:spPr>
          <a:xfrm>
            <a:off x="795274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1" name="任意多边形 1073757590"/>
          <p:cNvSpPr/>
          <p:nvPr>
            <p:custDataLst>
              <p:tags r:id="rId68"/>
            </p:custDataLst>
          </p:nvPr>
        </p:nvSpPr>
        <p:spPr>
          <a:xfrm>
            <a:off x="798893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3" name="任意多边形 1073757592"/>
          <p:cNvSpPr/>
          <p:nvPr>
            <p:custDataLst>
              <p:tags r:id="rId69"/>
            </p:custDataLst>
          </p:nvPr>
        </p:nvSpPr>
        <p:spPr>
          <a:xfrm>
            <a:off x="802449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5" name="任意多边形 1073757594"/>
          <p:cNvSpPr/>
          <p:nvPr>
            <p:custDataLst>
              <p:tags r:id="rId70"/>
            </p:custDataLst>
          </p:nvPr>
        </p:nvSpPr>
        <p:spPr>
          <a:xfrm>
            <a:off x="806069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7" name="任意多边形 1073757596"/>
          <p:cNvSpPr/>
          <p:nvPr>
            <p:custDataLst>
              <p:tags r:id="rId71"/>
            </p:custDataLst>
          </p:nvPr>
        </p:nvSpPr>
        <p:spPr>
          <a:xfrm>
            <a:off x="809688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9" name="任意多边形 1073757598"/>
          <p:cNvSpPr/>
          <p:nvPr>
            <p:custDataLst>
              <p:tags r:id="rId72"/>
            </p:custDataLst>
          </p:nvPr>
        </p:nvSpPr>
        <p:spPr>
          <a:xfrm>
            <a:off x="813244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1" name="任意多边形 1073757600"/>
          <p:cNvSpPr/>
          <p:nvPr>
            <p:custDataLst>
              <p:tags r:id="rId73"/>
            </p:custDataLst>
          </p:nvPr>
        </p:nvSpPr>
        <p:spPr>
          <a:xfrm>
            <a:off x="816864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3" name="任意多边形 1073757602"/>
          <p:cNvSpPr/>
          <p:nvPr>
            <p:custDataLst>
              <p:tags r:id="rId74"/>
            </p:custDataLst>
          </p:nvPr>
        </p:nvSpPr>
        <p:spPr>
          <a:xfrm>
            <a:off x="820483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5" name="任意多边形 1073757604"/>
          <p:cNvSpPr/>
          <p:nvPr>
            <p:custDataLst>
              <p:tags r:id="rId75"/>
            </p:custDataLst>
          </p:nvPr>
        </p:nvSpPr>
        <p:spPr>
          <a:xfrm>
            <a:off x="824103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7" name="任意多边形 1073757606"/>
          <p:cNvSpPr/>
          <p:nvPr>
            <p:custDataLst>
              <p:tags r:id="rId76"/>
            </p:custDataLst>
          </p:nvPr>
        </p:nvSpPr>
        <p:spPr>
          <a:xfrm>
            <a:off x="827659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9" name="任意多边形 1073757608"/>
          <p:cNvSpPr/>
          <p:nvPr>
            <p:custDataLst>
              <p:tags r:id="rId77"/>
            </p:custDataLst>
          </p:nvPr>
        </p:nvSpPr>
        <p:spPr>
          <a:xfrm>
            <a:off x="831278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1" name="任意多边形 1073757610"/>
          <p:cNvSpPr/>
          <p:nvPr>
            <p:custDataLst>
              <p:tags r:id="rId78"/>
            </p:custDataLst>
          </p:nvPr>
        </p:nvSpPr>
        <p:spPr>
          <a:xfrm>
            <a:off x="834898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3" name="任意多边形 1073757612"/>
          <p:cNvSpPr/>
          <p:nvPr>
            <p:custDataLst>
              <p:tags r:id="rId79"/>
            </p:custDataLst>
          </p:nvPr>
        </p:nvSpPr>
        <p:spPr>
          <a:xfrm>
            <a:off x="838454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5" name="任意多边形 1073757614"/>
          <p:cNvSpPr/>
          <p:nvPr>
            <p:custDataLst>
              <p:tags r:id="rId80"/>
            </p:custDataLst>
          </p:nvPr>
        </p:nvSpPr>
        <p:spPr>
          <a:xfrm>
            <a:off x="842073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7" name="任意多边形 1073757616"/>
          <p:cNvSpPr/>
          <p:nvPr>
            <p:custDataLst>
              <p:tags r:id="rId81"/>
            </p:custDataLst>
          </p:nvPr>
        </p:nvSpPr>
        <p:spPr>
          <a:xfrm>
            <a:off x="845693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9" name="任意多边形 1073757618"/>
          <p:cNvSpPr/>
          <p:nvPr>
            <p:custDataLst>
              <p:tags r:id="rId82"/>
            </p:custDataLst>
          </p:nvPr>
        </p:nvSpPr>
        <p:spPr>
          <a:xfrm>
            <a:off x="849249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1" name="任意多边形 1073757620"/>
          <p:cNvSpPr/>
          <p:nvPr>
            <p:custDataLst>
              <p:tags r:id="rId83"/>
            </p:custDataLst>
          </p:nvPr>
        </p:nvSpPr>
        <p:spPr>
          <a:xfrm>
            <a:off x="852868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3" name="任意多边形 1073757622"/>
          <p:cNvSpPr/>
          <p:nvPr>
            <p:custDataLst>
              <p:tags r:id="rId84"/>
            </p:custDataLst>
          </p:nvPr>
        </p:nvSpPr>
        <p:spPr>
          <a:xfrm>
            <a:off x="856488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5" name="任意多边形 1073757624"/>
          <p:cNvSpPr/>
          <p:nvPr>
            <p:custDataLst>
              <p:tags r:id="rId85"/>
            </p:custDataLst>
          </p:nvPr>
        </p:nvSpPr>
        <p:spPr>
          <a:xfrm>
            <a:off x="860044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7" name="任意多边形 1073757626"/>
          <p:cNvSpPr/>
          <p:nvPr>
            <p:custDataLst>
              <p:tags r:id="rId86"/>
            </p:custDataLst>
          </p:nvPr>
        </p:nvSpPr>
        <p:spPr>
          <a:xfrm>
            <a:off x="863663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9" name="任意多边形 1073757628"/>
          <p:cNvSpPr/>
          <p:nvPr>
            <p:custDataLst>
              <p:tags r:id="rId87"/>
            </p:custDataLst>
          </p:nvPr>
        </p:nvSpPr>
        <p:spPr>
          <a:xfrm>
            <a:off x="867283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31" name="任意多边形 1073757630"/>
          <p:cNvSpPr/>
          <p:nvPr>
            <p:custDataLst>
              <p:tags r:id="rId88"/>
            </p:custDataLst>
          </p:nvPr>
        </p:nvSpPr>
        <p:spPr>
          <a:xfrm>
            <a:off x="870902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35" name="任意多边形 1073757634"/>
          <p:cNvSpPr/>
          <p:nvPr>
            <p:custDataLst>
              <p:tags r:id="rId89"/>
            </p:custDataLst>
          </p:nvPr>
        </p:nvSpPr>
        <p:spPr>
          <a:xfrm>
            <a:off x="878078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37" name="任意多边形 1073757636"/>
          <p:cNvSpPr/>
          <p:nvPr>
            <p:custDataLst>
              <p:tags r:id="rId90"/>
            </p:custDataLst>
          </p:nvPr>
        </p:nvSpPr>
        <p:spPr>
          <a:xfrm>
            <a:off x="881697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41" name="任意多边形 1073757640"/>
          <p:cNvSpPr/>
          <p:nvPr>
            <p:custDataLst>
              <p:tags r:id="rId91"/>
            </p:custDataLst>
          </p:nvPr>
        </p:nvSpPr>
        <p:spPr>
          <a:xfrm>
            <a:off x="888873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43" name="任意多边形 1073757642"/>
          <p:cNvSpPr/>
          <p:nvPr>
            <p:custDataLst>
              <p:tags r:id="rId92"/>
            </p:custDataLst>
          </p:nvPr>
        </p:nvSpPr>
        <p:spPr>
          <a:xfrm>
            <a:off x="892492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47" name="任意多边形 1073757646"/>
          <p:cNvSpPr/>
          <p:nvPr>
            <p:custDataLst>
              <p:tags r:id="rId93"/>
            </p:custDataLst>
          </p:nvPr>
        </p:nvSpPr>
        <p:spPr>
          <a:xfrm>
            <a:off x="899668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49" name="任意多边形 1073757648"/>
          <p:cNvSpPr/>
          <p:nvPr>
            <p:custDataLst>
              <p:tags r:id="rId94"/>
            </p:custDataLst>
          </p:nvPr>
        </p:nvSpPr>
        <p:spPr>
          <a:xfrm>
            <a:off x="903287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53" name="任意多边形 1073757652"/>
          <p:cNvSpPr/>
          <p:nvPr>
            <p:custDataLst>
              <p:tags r:id="rId95"/>
            </p:custDataLst>
          </p:nvPr>
        </p:nvSpPr>
        <p:spPr>
          <a:xfrm>
            <a:off x="910463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57" name="任意多边形 1073757656"/>
          <p:cNvSpPr/>
          <p:nvPr>
            <p:custDataLst>
              <p:tags r:id="rId96"/>
            </p:custDataLst>
          </p:nvPr>
        </p:nvSpPr>
        <p:spPr>
          <a:xfrm>
            <a:off x="917702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59" name="任意多边形 1073757658"/>
          <p:cNvSpPr/>
          <p:nvPr>
            <p:custDataLst>
              <p:tags r:id="rId97"/>
            </p:custDataLst>
          </p:nvPr>
        </p:nvSpPr>
        <p:spPr>
          <a:xfrm>
            <a:off x="921258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61" name="任意多边形 1073757660"/>
          <p:cNvSpPr/>
          <p:nvPr>
            <p:custDataLst>
              <p:tags r:id="rId98"/>
            </p:custDataLst>
          </p:nvPr>
        </p:nvSpPr>
        <p:spPr>
          <a:xfrm>
            <a:off x="924877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65" name="任意多边形 1073757664"/>
          <p:cNvSpPr/>
          <p:nvPr>
            <p:custDataLst>
              <p:tags r:id="rId99"/>
            </p:custDataLst>
          </p:nvPr>
        </p:nvSpPr>
        <p:spPr>
          <a:xfrm>
            <a:off x="932053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69" name="任意多边形 1073757668"/>
          <p:cNvSpPr/>
          <p:nvPr>
            <p:custDataLst>
              <p:tags r:id="rId100"/>
            </p:custDataLst>
          </p:nvPr>
        </p:nvSpPr>
        <p:spPr>
          <a:xfrm>
            <a:off x="939292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71" name="任意多边形 1073757670"/>
          <p:cNvSpPr/>
          <p:nvPr>
            <p:custDataLst>
              <p:tags r:id="rId101"/>
            </p:custDataLst>
          </p:nvPr>
        </p:nvSpPr>
        <p:spPr>
          <a:xfrm>
            <a:off x="942848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73" name="任意多边形 1073757672"/>
          <p:cNvSpPr/>
          <p:nvPr>
            <p:custDataLst>
              <p:tags r:id="rId102"/>
            </p:custDataLst>
          </p:nvPr>
        </p:nvSpPr>
        <p:spPr>
          <a:xfrm>
            <a:off x="946467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75" name="任意多边形 1073757674"/>
          <p:cNvSpPr/>
          <p:nvPr>
            <p:custDataLst>
              <p:tags r:id="rId103"/>
            </p:custDataLst>
          </p:nvPr>
        </p:nvSpPr>
        <p:spPr>
          <a:xfrm>
            <a:off x="950087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81" name="任意多边形 1073757680"/>
          <p:cNvSpPr/>
          <p:nvPr>
            <p:custDataLst>
              <p:tags r:id="rId104"/>
            </p:custDataLst>
          </p:nvPr>
        </p:nvSpPr>
        <p:spPr>
          <a:xfrm>
            <a:off x="960882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83" name="任意多边形 1073757682"/>
          <p:cNvSpPr/>
          <p:nvPr>
            <p:custDataLst>
              <p:tags r:id="rId105"/>
            </p:custDataLst>
          </p:nvPr>
        </p:nvSpPr>
        <p:spPr>
          <a:xfrm>
            <a:off x="964501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87" name="任意多边形 1073757686"/>
          <p:cNvSpPr/>
          <p:nvPr>
            <p:custDataLst>
              <p:tags r:id="rId106"/>
            </p:custDataLst>
          </p:nvPr>
        </p:nvSpPr>
        <p:spPr>
          <a:xfrm>
            <a:off x="971677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89" name="任意多边形 1073757688"/>
          <p:cNvSpPr/>
          <p:nvPr>
            <p:custDataLst>
              <p:tags r:id="rId107"/>
            </p:custDataLst>
          </p:nvPr>
        </p:nvSpPr>
        <p:spPr>
          <a:xfrm>
            <a:off x="975296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91" name="任意多边形 1073757690"/>
          <p:cNvSpPr/>
          <p:nvPr>
            <p:custDataLst>
              <p:tags r:id="rId108"/>
            </p:custDataLst>
          </p:nvPr>
        </p:nvSpPr>
        <p:spPr>
          <a:xfrm>
            <a:off x="978852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95" name="任意多边形 1073757694"/>
          <p:cNvSpPr/>
          <p:nvPr>
            <p:custDataLst>
              <p:tags r:id="rId109"/>
            </p:custDataLst>
          </p:nvPr>
        </p:nvSpPr>
        <p:spPr>
          <a:xfrm>
            <a:off x="986091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99" name="任意多边形 1073757698"/>
          <p:cNvSpPr/>
          <p:nvPr>
            <p:custDataLst>
              <p:tags r:id="rId110"/>
            </p:custDataLst>
          </p:nvPr>
        </p:nvSpPr>
        <p:spPr>
          <a:xfrm>
            <a:off x="993267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01" name="任意多边形 1073757700"/>
          <p:cNvSpPr/>
          <p:nvPr>
            <p:custDataLst>
              <p:tags r:id="rId111"/>
            </p:custDataLst>
          </p:nvPr>
        </p:nvSpPr>
        <p:spPr>
          <a:xfrm>
            <a:off x="996886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03" name="任意多边形 1073757702"/>
          <p:cNvSpPr/>
          <p:nvPr>
            <p:custDataLst>
              <p:tags r:id="rId112"/>
            </p:custDataLst>
          </p:nvPr>
        </p:nvSpPr>
        <p:spPr>
          <a:xfrm>
            <a:off x="100050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07" name="任意多边形 1073757706"/>
          <p:cNvSpPr/>
          <p:nvPr>
            <p:custDataLst>
              <p:tags r:id="rId113"/>
            </p:custDataLst>
          </p:nvPr>
        </p:nvSpPr>
        <p:spPr>
          <a:xfrm>
            <a:off x="1007681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09" name="任意多边形 1073757708"/>
          <p:cNvSpPr/>
          <p:nvPr>
            <p:custDataLst>
              <p:tags r:id="rId114"/>
            </p:custDataLst>
          </p:nvPr>
        </p:nvSpPr>
        <p:spPr>
          <a:xfrm>
            <a:off x="101130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11" name="任意多边形 1073757710"/>
          <p:cNvSpPr/>
          <p:nvPr>
            <p:custDataLst>
              <p:tags r:id="rId115"/>
            </p:custDataLst>
          </p:nvPr>
        </p:nvSpPr>
        <p:spPr>
          <a:xfrm>
            <a:off x="1014857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15" name="任意多边形 1073757714"/>
          <p:cNvSpPr/>
          <p:nvPr>
            <p:custDataLst>
              <p:tags r:id="rId116"/>
            </p:custDataLst>
          </p:nvPr>
        </p:nvSpPr>
        <p:spPr>
          <a:xfrm>
            <a:off x="102209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17" name="任意多边形 1073757716"/>
          <p:cNvSpPr/>
          <p:nvPr>
            <p:custDataLst>
              <p:tags r:id="rId117"/>
            </p:custDataLst>
          </p:nvPr>
        </p:nvSpPr>
        <p:spPr>
          <a:xfrm>
            <a:off x="1025652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19" name="任意多边形 1073757718"/>
          <p:cNvSpPr/>
          <p:nvPr>
            <p:custDataLst>
              <p:tags r:id="rId118"/>
            </p:custDataLst>
          </p:nvPr>
        </p:nvSpPr>
        <p:spPr>
          <a:xfrm>
            <a:off x="1029271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1" name="任意多边形 1073757720"/>
          <p:cNvSpPr/>
          <p:nvPr>
            <p:custDataLst>
              <p:tags r:id="rId119"/>
            </p:custDataLst>
          </p:nvPr>
        </p:nvSpPr>
        <p:spPr>
          <a:xfrm>
            <a:off x="103289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3" name="任意多边形 1073757722"/>
          <p:cNvSpPr/>
          <p:nvPr>
            <p:custDataLst>
              <p:tags r:id="rId120"/>
            </p:custDataLst>
          </p:nvPr>
        </p:nvSpPr>
        <p:spPr>
          <a:xfrm>
            <a:off x="1036447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5" name="任意多边形 1073757724"/>
          <p:cNvSpPr/>
          <p:nvPr>
            <p:custDataLst>
              <p:tags r:id="rId121"/>
            </p:custDataLst>
          </p:nvPr>
        </p:nvSpPr>
        <p:spPr>
          <a:xfrm>
            <a:off x="104006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7" name="任意多边形 1073757726"/>
          <p:cNvSpPr/>
          <p:nvPr>
            <p:custDataLst>
              <p:tags r:id="rId122"/>
            </p:custDataLst>
          </p:nvPr>
        </p:nvSpPr>
        <p:spPr>
          <a:xfrm>
            <a:off x="104368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9" name="任意多边形 1073757728"/>
          <p:cNvSpPr/>
          <p:nvPr>
            <p:custDataLst>
              <p:tags r:id="rId123"/>
            </p:custDataLst>
          </p:nvPr>
        </p:nvSpPr>
        <p:spPr>
          <a:xfrm>
            <a:off x="104730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31" name="任意多边形 1073757730"/>
          <p:cNvSpPr/>
          <p:nvPr>
            <p:custDataLst>
              <p:tags r:id="rId124"/>
            </p:custDataLst>
          </p:nvPr>
        </p:nvSpPr>
        <p:spPr>
          <a:xfrm>
            <a:off x="1050861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33" name="任意多边形 1073757732"/>
          <p:cNvSpPr/>
          <p:nvPr>
            <p:custDataLst>
              <p:tags r:id="rId125"/>
            </p:custDataLst>
          </p:nvPr>
        </p:nvSpPr>
        <p:spPr>
          <a:xfrm>
            <a:off x="105448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37" name="任意多边形 1073757736"/>
          <p:cNvSpPr/>
          <p:nvPr>
            <p:custDataLst>
              <p:tags r:id="rId126"/>
            </p:custDataLst>
          </p:nvPr>
        </p:nvSpPr>
        <p:spPr>
          <a:xfrm>
            <a:off x="106165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39" name="任意多边形 1073757738"/>
          <p:cNvSpPr/>
          <p:nvPr>
            <p:custDataLst>
              <p:tags r:id="rId127"/>
            </p:custDataLst>
          </p:nvPr>
        </p:nvSpPr>
        <p:spPr>
          <a:xfrm>
            <a:off x="106527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41" name="任意多边形 1073757740"/>
          <p:cNvSpPr/>
          <p:nvPr>
            <p:custDataLst>
              <p:tags r:id="rId128"/>
            </p:custDataLst>
          </p:nvPr>
        </p:nvSpPr>
        <p:spPr>
          <a:xfrm>
            <a:off x="106889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45" name="任意多边形 1073757744"/>
          <p:cNvSpPr/>
          <p:nvPr>
            <p:custDataLst>
              <p:tags r:id="rId129"/>
            </p:custDataLst>
          </p:nvPr>
        </p:nvSpPr>
        <p:spPr>
          <a:xfrm>
            <a:off x="107607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47" name="任意多边形 1073757746"/>
          <p:cNvSpPr/>
          <p:nvPr>
            <p:custDataLst>
              <p:tags r:id="rId130"/>
            </p:custDataLst>
          </p:nvPr>
        </p:nvSpPr>
        <p:spPr>
          <a:xfrm>
            <a:off x="107969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49" name="任意多边形 1073757748"/>
          <p:cNvSpPr/>
          <p:nvPr>
            <p:custDataLst>
              <p:tags r:id="rId131"/>
            </p:custDataLst>
          </p:nvPr>
        </p:nvSpPr>
        <p:spPr>
          <a:xfrm>
            <a:off x="108324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51" name="任意多边形 1073757750"/>
          <p:cNvSpPr/>
          <p:nvPr>
            <p:custDataLst>
              <p:tags r:id="rId132"/>
            </p:custDataLst>
          </p:nvPr>
        </p:nvSpPr>
        <p:spPr>
          <a:xfrm>
            <a:off x="108686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55" name="任意多边形 1073757754"/>
          <p:cNvSpPr/>
          <p:nvPr>
            <p:custDataLst>
              <p:tags r:id="rId133"/>
            </p:custDataLst>
          </p:nvPr>
        </p:nvSpPr>
        <p:spPr>
          <a:xfrm>
            <a:off x="109410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57" name="任意多边形 1073757756"/>
          <p:cNvSpPr/>
          <p:nvPr>
            <p:custDataLst>
              <p:tags r:id="rId134"/>
            </p:custDataLst>
          </p:nvPr>
        </p:nvSpPr>
        <p:spPr>
          <a:xfrm>
            <a:off x="1097661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61" name="任意多边形 1073757760"/>
          <p:cNvSpPr/>
          <p:nvPr>
            <p:custDataLst>
              <p:tags r:id="rId135"/>
            </p:custDataLst>
          </p:nvPr>
        </p:nvSpPr>
        <p:spPr>
          <a:xfrm>
            <a:off x="110490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63" name="任意多边形 1073757762"/>
          <p:cNvSpPr/>
          <p:nvPr>
            <p:custDataLst>
              <p:tags r:id="rId136"/>
            </p:custDataLst>
          </p:nvPr>
        </p:nvSpPr>
        <p:spPr>
          <a:xfrm>
            <a:off x="110845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65" name="任意多边形 1073757764"/>
          <p:cNvSpPr/>
          <p:nvPr>
            <p:custDataLst>
              <p:tags r:id="rId137"/>
            </p:custDataLst>
          </p:nvPr>
        </p:nvSpPr>
        <p:spPr>
          <a:xfrm>
            <a:off x="111207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67" name="任意多边形 1073757766"/>
          <p:cNvSpPr/>
          <p:nvPr>
            <p:custDataLst>
              <p:tags r:id="rId138"/>
            </p:custDataLst>
          </p:nvPr>
        </p:nvSpPr>
        <p:spPr>
          <a:xfrm>
            <a:off x="111569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73" name="任意多边形 1073757772"/>
          <p:cNvSpPr/>
          <p:nvPr>
            <p:custDataLst>
              <p:tags r:id="rId139"/>
            </p:custDataLst>
          </p:nvPr>
        </p:nvSpPr>
        <p:spPr>
          <a:xfrm>
            <a:off x="112649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75" name="任意多边形 1073757774"/>
          <p:cNvSpPr/>
          <p:nvPr>
            <p:custDataLst>
              <p:tags r:id="rId140"/>
            </p:custDataLst>
          </p:nvPr>
        </p:nvSpPr>
        <p:spPr>
          <a:xfrm>
            <a:off x="113004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77" name="任意多边形 1073757776"/>
          <p:cNvSpPr/>
          <p:nvPr>
            <p:custDataLst>
              <p:tags r:id="rId141"/>
            </p:custDataLst>
          </p:nvPr>
        </p:nvSpPr>
        <p:spPr>
          <a:xfrm>
            <a:off x="113366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81" name="任意多边形 1073757780"/>
          <p:cNvSpPr/>
          <p:nvPr>
            <p:custDataLst>
              <p:tags r:id="rId142"/>
            </p:custDataLst>
          </p:nvPr>
        </p:nvSpPr>
        <p:spPr>
          <a:xfrm>
            <a:off x="114090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83" name="任意多边形 1073757782"/>
          <p:cNvSpPr/>
          <p:nvPr>
            <p:custDataLst>
              <p:tags r:id="rId143"/>
            </p:custDataLst>
          </p:nvPr>
        </p:nvSpPr>
        <p:spPr>
          <a:xfrm>
            <a:off x="1144460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85" name="任意多边形 1073757784"/>
          <p:cNvSpPr/>
          <p:nvPr>
            <p:custDataLst>
              <p:tags r:id="rId144"/>
            </p:custDataLst>
          </p:nvPr>
        </p:nvSpPr>
        <p:spPr>
          <a:xfrm>
            <a:off x="114808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89" name="任意多边形 1073757788"/>
          <p:cNvSpPr/>
          <p:nvPr>
            <p:custDataLst>
              <p:tags r:id="rId145"/>
            </p:custDataLst>
          </p:nvPr>
        </p:nvSpPr>
        <p:spPr>
          <a:xfrm>
            <a:off x="115525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91" name="任意多边形 1073757790"/>
          <p:cNvSpPr/>
          <p:nvPr>
            <p:custDataLst>
              <p:tags r:id="rId146"/>
            </p:custDataLst>
          </p:nvPr>
        </p:nvSpPr>
        <p:spPr>
          <a:xfrm>
            <a:off x="6040120" y="3915410"/>
            <a:ext cx="2663825" cy="2232025"/>
          </a:xfrm>
          <a:custGeom>
            <a:avLst/>
            <a:gdLst/>
            <a:ahLst/>
            <a:cxnLst/>
            <a:pathLst>
              <a:path w="4195" h="3515">
                <a:moveTo>
                  <a:pt x="0" y="3515"/>
                </a:moveTo>
                <a:lnTo>
                  <a:pt x="4195" y="3515"/>
                </a:lnTo>
                <a:lnTo>
                  <a:pt x="4195" y="0"/>
                </a:lnTo>
                <a:lnTo>
                  <a:pt x="0" y="0"/>
                </a:lnTo>
                <a:lnTo>
                  <a:pt x="0" y="3515"/>
                </a:lnTo>
              </a:path>
            </a:pathLst>
          </a:custGeom>
          <a:solidFill>
            <a:srgbClr val="FFFFFF"/>
          </a:solidFill>
          <a:ln w="9525">
            <a:noFill/>
          </a:ln>
        </p:spPr>
        <p:txBody>
          <a:bodyPr/>
          <a:p>
            <a:endParaRPr lang="zh-CN" altLang="en-US"/>
          </a:p>
        </p:txBody>
      </p:sp>
      <p:sp>
        <p:nvSpPr>
          <p:cNvPr id="12" name="文本框 11"/>
          <p:cNvSpPr txBox="1"/>
          <p:nvPr>
            <p:custDataLst>
              <p:tags r:id="rId147"/>
            </p:custDataLst>
          </p:nvPr>
        </p:nvSpPr>
        <p:spPr>
          <a:xfrm>
            <a:off x="6755130" y="5728335"/>
            <a:ext cx="2401570" cy="275590"/>
          </a:xfrm>
          <a:prstGeom prst="rect">
            <a:avLst/>
          </a:prstGeom>
          <a:noFill/>
        </p:spPr>
        <p:txBody>
          <a:bodyPr wrap="square" rtlCol="0" anchor="t">
            <a:spAutoFit/>
          </a:bodyPr>
          <a:p>
            <a:r>
              <a:rPr sz="1200">
                <a:sym typeface="+mn-ea"/>
              </a:rPr>
              <a:t>图 2-7-4   法国革命纪念人权海报</a:t>
            </a:r>
            <a:endParaRPr sz="1200">
              <a:sym typeface="+mn-ea"/>
            </a:endParaRPr>
          </a:p>
        </p:txBody>
      </p:sp>
      <p:grpSp>
        <p:nvGrpSpPr>
          <p:cNvPr id="1073757479" name="组合 1073757478"/>
          <p:cNvGrpSpPr/>
          <p:nvPr/>
        </p:nvGrpSpPr>
        <p:grpSpPr>
          <a:xfrm>
            <a:off x="6332855" y="171133"/>
            <a:ext cx="5605780" cy="5417820"/>
            <a:chOff x="1652" y="-556"/>
            <a:chExt cx="8828" cy="8532"/>
          </a:xfrm>
        </p:grpSpPr>
        <p:grpSp>
          <p:nvGrpSpPr>
            <p:cNvPr id="1073757480" name="组合 1073757479"/>
            <p:cNvGrpSpPr/>
            <p:nvPr/>
          </p:nvGrpSpPr>
          <p:grpSpPr>
            <a:xfrm>
              <a:off x="1652" y="2833"/>
              <a:ext cx="98" cy="98"/>
              <a:chOff x="1652" y="2833"/>
              <a:chExt cx="98" cy="98"/>
            </a:xfrm>
          </p:grpSpPr>
          <p:sp>
            <p:nvSpPr>
              <p:cNvPr id="7" name="任意多边形 6"/>
              <p:cNvSpPr/>
              <p:nvPr>
                <p:custDataLst>
                  <p:tags r:id="rId148"/>
                </p:custDataLst>
              </p:nvPr>
            </p:nvSpPr>
            <p:spPr>
              <a:xfrm>
                <a:off x="1652"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482" name="组合 1073757481"/>
            <p:cNvGrpSpPr/>
            <p:nvPr/>
          </p:nvGrpSpPr>
          <p:grpSpPr>
            <a:xfrm>
              <a:off x="1708" y="2833"/>
              <a:ext cx="98" cy="98"/>
              <a:chOff x="1708" y="2833"/>
              <a:chExt cx="98" cy="98"/>
            </a:xfrm>
          </p:grpSpPr>
          <p:sp>
            <p:nvSpPr>
              <p:cNvPr id="13" name="任意多边形 12"/>
              <p:cNvSpPr/>
              <p:nvPr>
                <p:custDataLst>
                  <p:tags r:id="rId149"/>
                </p:custDataLst>
              </p:nvPr>
            </p:nvSpPr>
            <p:spPr>
              <a:xfrm>
                <a:off x="1708"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484" name="组合 1073757483"/>
            <p:cNvGrpSpPr/>
            <p:nvPr/>
          </p:nvGrpSpPr>
          <p:grpSpPr>
            <a:xfrm>
              <a:off x="1765" y="2833"/>
              <a:ext cx="98" cy="98"/>
              <a:chOff x="1765" y="2833"/>
              <a:chExt cx="98" cy="98"/>
            </a:xfrm>
          </p:grpSpPr>
          <p:sp>
            <p:nvSpPr>
              <p:cNvPr id="14" name="任意多边形 13"/>
              <p:cNvSpPr/>
              <p:nvPr>
                <p:custDataLst>
                  <p:tags r:id="rId150"/>
                </p:custDataLst>
              </p:nvPr>
            </p:nvSpPr>
            <p:spPr>
              <a:xfrm>
                <a:off x="1765"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486" name="组合 1073757485"/>
            <p:cNvGrpSpPr/>
            <p:nvPr/>
          </p:nvGrpSpPr>
          <p:grpSpPr>
            <a:xfrm>
              <a:off x="1822" y="2833"/>
              <a:ext cx="98" cy="98"/>
              <a:chOff x="1822" y="2833"/>
              <a:chExt cx="98" cy="98"/>
            </a:xfrm>
          </p:grpSpPr>
          <p:sp>
            <p:nvSpPr>
              <p:cNvPr id="15" name="任意多边形 14"/>
              <p:cNvSpPr/>
              <p:nvPr>
                <p:custDataLst>
                  <p:tags r:id="rId151"/>
                </p:custDataLst>
              </p:nvPr>
            </p:nvSpPr>
            <p:spPr>
              <a:xfrm>
                <a:off x="1822"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488" name="组合 1073757487"/>
            <p:cNvGrpSpPr/>
            <p:nvPr/>
          </p:nvGrpSpPr>
          <p:grpSpPr>
            <a:xfrm>
              <a:off x="1878" y="2833"/>
              <a:ext cx="98" cy="98"/>
              <a:chOff x="1878" y="2833"/>
              <a:chExt cx="98" cy="98"/>
            </a:xfrm>
          </p:grpSpPr>
          <p:sp>
            <p:nvSpPr>
              <p:cNvPr id="16" name="任意多边形 15"/>
              <p:cNvSpPr/>
              <p:nvPr>
                <p:custDataLst>
                  <p:tags r:id="rId152"/>
                </p:custDataLst>
              </p:nvPr>
            </p:nvSpPr>
            <p:spPr>
              <a:xfrm>
                <a:off x="1878"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490" name="组合 1073757489"/>
            <p:cNvGrpSpPr/>
            <p:nvPr/>
          </p:nvGrpSpPr>
          <p:grpSpPr>
            <a:xfrm>
              <a:off x="1935" y="2833"/>
              <a:ext cx="98" cy="98"/>
              <a:chOff x="1935" y="2833"/>
              <a:chExt cx="98" cy="98"/>
            </a:xfrm>
          </p:grpSpPr>
          <p:sp>
            <p:nvSpPr>
              <p:cNvPr id="17" name="任意多边形 16"/>
              <p:cNvSpPr/>
              <p:nvPr>
                <p:custDataLst>
                  <p:tags r:id="rId153"/>
                </p:custDataLst>
              </p:nvPr>
            </p:nvSpPr>
            <p:spPr>
              <a:xfrm>
                <a:off x="1935"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492" name="组合 1073757491"/>
            <p:cNvGrpSpPr/>
            <p:nvPr/>
          </p:nvGrpSpPr>
          <p:grpSpPr>
            <a:xfrm>
              <a:off x="1992" y="2833"/>
              <a:ext cx="98" cy="98"/>
              <a:chOff x="1992" y="2833"/>
              <a:chExt cx="98" cy="98"/>
            </a:xfrm>
          </p:grpSpPr>
          <p:sp>
            <p:nvSpPr>
              <p:cNvPr id="18" name="任意多边形 17"/>
              <p:cNvSpPr/>
              <p:nvPr>
                <p:custDataLst>
                  <p:tags r:id="rId154"/>
                </p:custDataLst>
              </p:nvPr>
            </p:nvSpPr>
            <p:spPr>
              <a:xfrm>
                <a:off x="1992"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494" name="组合 1073757493"/>
            <p:cNvGrpSpPr/>
            <p:nvPr/>
          </p:nvGrpSpPr>
          <p:grpSpPr>
            <a:xfrm>
              <a:off x="2048" y="2833"/>
              <a:ext cx="98" cy="98"/>
              <a:chOff x="2048" y="2833"/>
              <a:chExt cx="98" cy="98"/>
            </a:xfrm>
          </p:grpSpPr>
          <p:sp>
            <p:nvSpPr>
              <p:cNvPr id="19" name="任意多边形 18"/>
              <p:cNvSpPr/>
              <p:nvPr>
                <p:custDataLst>
                  <p:tags r:id="rId155"/>
                </p:custDataLst>
              </p:nvPr>
            </p:nvSpPr>
            <p:spPr>
              <a:xfrm>
                <a:off x="2048"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496" name="组合 1073757495"/>
            <p:cNvGrpSpPr/>
            <p:nvPr/>
          </p:nvGrpSpPr>
          <p:grpSpPr>
            <a:xfrm>
              <a:off x="2105" y="2833"/>
              <a:ext cx="98" cy="98"/>
              <a:chOff x="2105" y="2833"/>
              <a:chExt cx="98" cy="98"/>
            </a:xfrm>
          </p:grpSpPr>
          <p:sp>
            <p:nvSpPr>
              <p:cNvPr id="20" name="任意多边形 19"/>
              <p:cNvSpPr/>
              <p:nvPr>
                <p:custDataLst>
                  <p:tags r:id="rId156"/>
                </p:custDataLst>
              </p:nvPr>
            </p:nvSpPr>
            <p:spPr>
              <a:xfrm>
                <a:off x="2105"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498" name="组合 1073757497"/>
            <p:cNvGrpSpPr/>
            <p:nvPr/>
          </p:nvGrpSpPr>
          <p:grpSpPr>
            <a:xfrm>
              <a:off x="2162" y="2833"/>
              <a:ext cx="98" cy="98"/>
              <a:chOff x="2162" y="2833"/>
              <a:chExt cx="98" cy="98"/>
            </a:xfrm>
          </p:grpSpPr>
          <p:sp>
            <p:nvSpPr>
              <p:cNvPr id="21" name="任意多边形 20"/>
              <p:cNvSpPr/>
              <p:nvPr>
                <p:custDataLst>
                  <p:tags r:id="rId157"/>
                </p:custDataLst>
              </p:nvPr>
            </p:nvSpPr>
            <p:spPr>
              <a:xfrm>
                <a:off x="2162"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00" name="组合 1073757499"/>
            <p:cNvGrpSpPr/>
            <p:nvPr/>
          </p:nvGrpSpPr>
          <p:grpSpPr>
            <a:xfrm>
              <a:off x="2219" y="2833"/>
              <a:ext cx="98" cy="98"/>
              <a:chOff x="2219" y="2833"/>
              <a:chExt cx="98" cy="98"/>
            </a:xfrm>
          </p:grpSpPr>
          <p:sp>
            <p:nvSpPr>
              <p:cNvPr id="22" name="任意多边形 21"/>
              <p:cNvSpPr/>
              <p:nvPr>
                <p:custDataLst>
                  <p:tags r:id="rId158"/>
                </p:custDataLst>
              </p:nvPr>
            </p:nvSpPr>
            <p:spPr>
              <a:xfrm>
                <a:off x="2219"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02" name="组合 1073757501"/>
            <p:cNvGrpSpPr/>
            <p:nvPr/>
          </p:nvGrpSpPr>
          <p:grpSpPr>
            <a:xfrm>
              <a:off x="2275" y="2833"/>
              <a:ext cx="98" cy="98"/>
              <a:chOff x="2275" y="2833"/>
              <a:chExt cx="98" cy="98"/>
            </a:xfrm>
          </p:grpSpPr>
          <p:sp>
            <p:nvSpPr>
              <p:cNvPr id="23" name="任意多边形 22"/>
              <p:cNvSpPr/>
              <p:nvPr>
                <p:custDataLst>
                  <p:tags r:id="rId159"/>
                </p:custDataLst>
              </p:nvPr>
            </p:nvSpPr>
            <p:spPr>
              <a:xfrm>
                <a:off x="2275"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04" name="组合 1073757503"/>
            <p:cNvGrpSpPr/>
            <p:nvPr/>
          </p:nvGrpSpPr>
          <p:grpSpPr>
            <a:xfrm>
              <a:off x="2332" y="2833"/>
              <a:ext cx="98" cy="98"/>
              <a:chOff x="2332" y="2833"/>
              <a:chExt cx="98" cy="98"/>
            </a:xfrm>
          </p:grpSpPr>
          <p:sp>
            <p:nvSpPr>
              <p:cNvPr id="24" name="任意多边形 23"/>
              <p:cNvSpPr/>
              <p:nvPr>
                <p:custDataLst>
                  <p:tags r:id="rId160"/>
                </p:custDataLst>
              </p:nvPr>
            </p:nvSpPr>
            <p:spPr>
              <a:xfrm>
                <a:off x="2332"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06" name="组合 1073757505"/>
            <p:cNvGrpSpPr/>
            <p:nvPr/>
          </p:nvGrpSpPr>
          <p:grpSpPr>
            <a:xfrm>
              <a:off x="2389" y="2833"/>
              <a:ext cx="98" cy="98"/>
              <a:chOff x="2389" y="2833"/>
              <a:chExt cx="98" cy="98"/>
            </a:xfrm>
          </p:grpSpPr>
          <p:sp>
            <p:nvSpPr>
              <p:cNvPr id="25" name="任意多边形 24"/>
              <p:cNvSpPr/>
              <p:nvPr>
                <p:custDataLst>
                  <p:tags r:id="rId161"/>
                </p:custDataLst>
              </p:nvPr>
            </p:nvSpPr>
            <p:spPr>
              <a:xfrm>
                <a:off x="2389"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08" name="组合 1073757507"/>
            <p:cNvGrpSpPr/>
            <p:nvPr/>
          </p:nvGrpSpPr>
          <p:grpSpPr>
            <a:xfrm>
              <a:off x="2445" y="2833"/>
              <a:ext cx="98" cy="98"/>
              <a:chOff x="2445" y="2833"/>
              <a:chExt cx="98" cy="98"/>
            </a:xfrm>
          </p:grpSpPr>
          <p:sp>
            <p:nvSpPr>
              <p:cNvPr id="26" name="任意多边形 25"/>
              <p:cNvSpPr/>
              <p:nvPr>
                <p:custDataLst>
                  <p:tags r:id="rId162"/>
                </p:custDataLst>
              </p:nvPr>
            </p:nvSpPr>
            <p:spPr>
              <a:xfrm>
                <a:off x="2445"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10" name="组合 1073757509"/>
            <p:cNvGrpSpPr/>
            <p:nvPr/>
          </p:nvGrpSpPr>
          <p:grpSpPr>
            <a:xfrm>
              <a:off x="2502" y="2833"/>
              <a:ext cx="98" cy="98"/>
              <a:chOff x="2502" y="2833"/>
              <a:chExt cx="98" cy="98"/>
            </a:xfrm>
          </p:grpSpPr>
          <p:sp>
            <p:nvSpPr>
              <p:cNvPr id="27" name="任意多边形 26"/>
              <p:cNvSpPr/>
              <p:nvPr>
                <p:custDataLst>
                  <p:tags r:id="rId163"/>
                </p:custDataLst>
              </p:nvPr>
            </p:nvSpPr>
            <p:spPr>
              <a:xfrm>
                <a:off x="2502"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12" name="组合 1073757511"/>
            <p:cNvGrpSpPr/>
            <p:nvPr/>
          </p:nvGrpSpPr>
          <p:grpSpPr>
            <a:xfrm>
              <a:off x="2559" y="2833"/>
              <a:ext cx="98" cy="98"/>
              <a:chOff x="2559" y="2833"/>
              <a:chExt cx="98" cy="98"/>
            </a:xfrm>
          </p:grpSpPr>
          <p:sp>
            <p:nvSpPr>
              <p:cNvPr id="28" name="任意多边形 27"/>
              <p:cNvSpPr/>
              <p:nvPr>
                <p:custDataLst>
                  <p:tags r:id="rId164"/>
                </p:custDataLst>
              </p:nvPr>
            </p:nvSpPr>
            <p:spPr>
              <a:xfrm>
                <a:off x="2559"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14" name="组合 1073757513"/>
            <p:cNvGrpSpPr/>
            <p:nvPr/>
          </p:nvGrpSpPr>
          <p:grpSpPr>
            <a:xfrm>
              <a:off x="2615" y="2833"/>
              <a:ext cx="98" cy="98"/>
              <a:chOff x="2615" y="2833"/>
              <a:chExt cx="98" cy="98"/>
            </a:xfrm>
          </p:grpSpPr>
          <p:sp>
            <p:nvSpPr>
              <p:cNvPr id="29" name="任意多边形 28"/>
              <p:cNvSpPr/>
              <p:nvPr>
                <p:custDataLst>
                  <p:tags r:id="rId165"/>
                </p:custDataLst>
              </p:nvPr>
            </p:nvSpPr>
            <p:spPr>
              <a:xfrm>
                <a:off x="2615"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16" name="组合 1073757515"/>
            <p:cNvGrpSpPr/>
            <p:nvPr/>
          </p:nvGrpSpPr>
          <p:grpSpPr>
            <a:xfrm>
              <a:off x="2672" y="2833"/>
              <a:ext cx="98" cy="98"/>
              <a:chOff x="2672" y="2833"/>
              <a:chExt cx="98" cy="98"/>
            </a:xfrm>
          </p:grpSpPr>
          <p:sp>
            <p:nvSpPr>
              <p:cNvPr id="30" name="任意多边形 29"/>
              <p:cNvSpPr/>
              <p:nvPr>
                <p:custDataLst>
                  <p:tags r:id="rId166"/>
                </p:custDataLst>
              </p:nvPr>
            </p:nvSpPr>
            <p:spPr>
              <a:xfrm>
                <a:off x="2672"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18" name="组合 1073757517"/>
            <p:cNvGrpSpPr/>
            <p:nvPr/>
          </p:nvGrpSpPr>
          <p:grpSpPr>
            <a:xfrm>
              <a:off x="2729" y="2833"/>
              <a:ext cx="98" cy="98"/>
              <a:chOff x="2729" y="2833"/>
              <a:chExt cx="98" cy="98"/>
            </a:xfrm>
          </p:grpSpPr>
          <p:sp>
            <p:nvSpPr>
              <p:cNvPr id="31" name="任意多边形 30"/>
              <p:cNvSpPr/>
              <p:nvPr>
                <p:custDataLst>
                  <p:tags r:id="rId167"/>
                </p:custDataLst>
              </p:nvPr>
            </p:nvSpPr>
            <p:spPr>
              <a:xfrm>
                <a:off x="2729"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20" name="组合 1073757519"/>
            <p:cNvGrpSpPr/>
            <p:nvPr/>
          </p:nvGrpSpPr>
          <p:grpSpPr>
            <a:xfrm>
              <a:off x="2785" y="2833"/>
              <a:ext cx="98" cy="98"/>
              <a:chOff x="2785" y="2833"/>
              <a:chExt cx="98" cy="98"/>
            </a:xfrm>
          </p:grpSpPr>
          <p:sp>
            <p:nvSpPr>
              <p:cNvPr id="32" name="任意多边形 31"/>
              <p:cNvSpPr/>
              <p:nvPr>
                <p:custDataLst>
                  <p:tags r:id="rId168"/>
                </p:custDataLst>
              </p:nvPr>
            </p:nvSpPr>
            <p:spPr>
              <a:xfrm>
                <a:off x="2785"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22" name="组合 1073757521"/>
            <p:cNvGrpSpPr/>
            <p:nvPr/>
          </p:nvGrpSpPr>
          <p:grpSpPr>
            <a:xfrm>
              <a:off x="2842" y="2833"/>
              <a:ext cx="98" cy="98"/>
              <a:chOff x="2842" y="2833"/>
              <a:chExt cx="98" cy="98"/>
            </a:xfrm>
          </p:grpSpPr>
          <p:sp>
            <p:nvSpPr>
              <p:cNvPr id="33" name="任意多边形 32"/>
              <p:cNvSpPr/>
              <p:nvPr>
                <p:custDataLst>
                  <p:tags r:id="rId169"/>
                </p:custDataLst>
              </p:nvPr>
            </p:nvSpPr>
            <p:spPr>
              <a:xfrm>
                <a:off x="2842"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24" name="组合 1073757523"/>
            <p:cNvGrpSpPr/>
            <p:nvPr/>
          </p:nvGrpSpPr>
          <p:grpSpPr>
            <a:xfrm>
              <a:off x="2899" y="2833"/>
              <a:ext cx="98" cy="98"/>
              <a:chOff x="2899" y="2833"/>
              <a:chExt cx="98" cy="98"/>
            </a:xfrm>
          </p:grpSpPr>
          <p:sp>
            <p:nvSpPr>
              <p:cNvPr id="34" name="任意多边形 33"/>
              <p:cNvSpPr/>
              <p:nvPr>
                <p:custDataLst>
                  <p:tags r:id="rId170"/>
                </p:custDataLst>
              </p:nvPr>
            </p:nvSpPr>
            <p:spPr>
              <a:xfrm>
                <a:off x="2899"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26" name="组合 1073757525"/>
            <p:cNvGrpSpPr/>
            <p:nvPr/>
          </p:nvGrpSpPr>
          <p:grpSpPr>
            <a:xfrm>
              <a:off x="2956" y="2833"/>
              <a:ext cx="98" cy="98"/>
              <a:chOff x="2956" y="2833"/>
              <a:chExt cx="98" cy="98"/>
            </a:xfrm>
          </p:grpSpPr>
          <p:sp>
            <p:nvSpPr>
              <p:cNvPr id="35" name="任意多边形 34"/>
              <p:cNvSpPr/>
              <p:nvPr>
                <p:custDataLst>
                  <p:tags r:id="rId171"/>
                </p:custDataLst>
              </p:nvPr>
            </p:nvSpPr>
            <p:spPr>
              <a:xfrm>
                <a:off x="2956"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28" name="组合 1073757527"/>
            <p:cNvGrpSpPr/>
            <p:nvPr/>
          </p:nvGrpSpPr>
          <p:grpSpPr>
            <a:xfrm>
              <a:off x="3012" y="2833"/>
              <a:ext cx="98" cy="98"/>
              <a:chOff x="3012" y="2833"/>
              <a:chExt cx="98" cy="98"/>
            </a:xfrm>
          </p:grpSpPr>
          <p:sp>
            <p:nvSpPr>
              <p:cNvPr id="36" name="任意多边形 35"/>
              <p:cNvSpPr/>
              <p:nvPr>
                <p:custDataLst>
                  <p:tags r:id="rId172"/>
                </p:custDataLst>
              </p:nvPr>
            </p:nvSpPr>
            <p:spPr>
              <a:xfrm>
                <a:off x="3012"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30" name="组合 1073757529"/>
            <p:cNvGrpSpPr/>
            <p:nvPr/>
          </p:nvGrpSpPr>
          <p:grpSpPr>
            <a:xfrm>
              <a:off x="3069" y="2833"/>
              <a:ext cx="98" cy="98"/>
              <a:chOff x="3069" y="2833"/>
              <a:chExt cx="98" cy="98"/>
            </a:xfrm>
          </p:grpSpPr>
          <p:sp>
            <p:nvSpPr>
              <p:cNvPr id="37" name="任意多边形 36"/>
              <p:cNvSpPr/>
              <p:nvPr>
                <p:custDataLst>
                  <p:tags r:id="rId173"/>
                </p:custDataLst>
              </p:nvPr>
            </p:nvSpPr>
            <p:spPr>
              <a:xfrm>
                <a:off x="3069"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32" name="组合 1073757531"/>
            <p:cNvGrpSpPr/>
            <p:nvPr/>
          </p:nvGrpSpPr>
          <p:grpSpPr>
            <a:xfrm>
              <a:off x="3126" y="2833"/>
              <a:ext cx="98" cy="98"/>
              <a:chOff x="3126" y="2833"/>
              <a:chExt cx="98" cy="98"/>
            </a:xfrm>
          </p:grpSpPr>
          <p:sp>
            <p:nvSpPr>
              <p:cNvPr id="38" name="任意多边形 37"/>
              <p:cNvSpPr/>
              <p:nvPr>
                <p:custDataLst>
                  <p:tags r:id="rId174"/>
                </p:custDataLst>
              </p:nvPr>
            </p:nvSpPr>
            <p:spPr>
              <a:xfrm>
                <a:off x="3126"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34" name="组合 1073757533"/>
            <p:cNvGrpSpPr/>
            <p:nvPr/>
          </p:nvGrpSpPr>
          <p:grpSpPr>
            <a:xfrm>
              <a:off x="3182" y="2833"/>
              <a:ext cx="98" cy="98"/>
              <a:chOff x="3182" y="2833"/>
              <a:chExt cx="98" cy="98"/>
            </a:xfrm>
          </p:grpSpPr>
          <p:sp>
            <p:nvSpPr>
              <p:cNvPr id="39" name="任意多边形 38"/>
              <p:cNvSpPr/>
              <p:nvPr>
                <p:custDataLst>
                  <p:tags r:id="rId175"/>
                </p:custDataLst>
              </p:nvPr>
            </p:nvSpPr>
            <p:spPr>
              <a:xfrm>
                <a:off x="3182"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36" name="组合 1073757535"/>
            <p:cNvGrpSpPr/>
            <p:nvPr/>
          </p:nvGrpSpPr>
          <p:grpSpPr>
            <a:xfrm>
              <a:off x="3239" y="2833"/>
              <a:ext cx="98" cy="98"/>
              <a:chOff x="3239" y="2833"/>
              <a:chExt cx="98" cy="98"/>
            </a:xfrm>
          </p:grpSpPr>
          <p:sp>
            <p:nvSpPr>
              <p:cNvPr id="40" name="任意多边形 39"/>
              <p:cNvSpPr/>
              <p:nvPr>
                <p:custDataLst>
                  <p:tags r:id="rId176"/>
                </p:custDataLst>
              </p:nvPr>
            </p:nvSpPr>
            <p:spPr>
              <a:xfrm>
                <a:off x="3239"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38" name="组合 1073757537"/>
            <p:cNvGrpSpPr/>
            <p:nvPr/>
          </p:nvGrpSpPr>
          <p:grpSpPr>
            <a:xfrm>
              <a:off x="3296" y="2833"/>
              <a:ext cx="98" cy="98"/>
              <a:chOff x="3296" y="2833"/>
              <a:chExt cx="98" cy="98"/>
            </a:xfrm>
          </p:grpSpPr>
          <p:sp>
            <p:nvSpPr>
              <p:cNvPr id="41" name="任意多边形 40"/>
              <p:cNvSpPr/>
              <p:nvPr>
                <p:custDataLst>
                  <p:tags r:id="rId177"/>
                </p:custDataLst>
              </p:nvPr>
            </p:nvSpPr>
            <p:spPr>
              <a:xfrm>
                <a:off x="3296"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40" name="组合 1073757539"/>
            <p:cNvGrpSpPr/>
            <p:nvPr/>
          </p:nvGrpSpPr>
          <p:grpSpPr>
            <a:xfrm>
              <a:off x="3352" y="2833"/>
              <a:ext cx="98" cy="98"/>
              <a:chOff x="3352" y="2833"/>
              <a:chExt cx="98" cy="98"/>
            </a:xfrm>
          </p:grpSpPr>
          <p:sp>
            <p:nvSpPr>
              <p:cNvPr id="42" name="任意多边形 41"/>
              <p:cNvSpPr/>
              <p:nvPr>
                <p:custDataLst>
                  <p:tags r:id="rId178"/>
                </p:custDataLst>
              </p:nvPr>
            </p:nvSpPr>
            <p:spPr>
              <a:xfrm>
                <a:off x="3352"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42" name="组合 1073757541"/>
            <p:cNvGrpSpPr/>
            <p:nvPr/>
          </p:nvGrpSpPr>
          <p:grpSpPr>
            <a:xfrm>
              <a:off x="3409" y="2833"/>
              <a:ext cx="98" cy="98"/>
              <a:chOff x="3409" y="2833"/>
              <a:chExt cx="98" cy="98"/>
            </a:xfrm>
          </p:grpSpPr>
          <p:sp>
            <p:nvSpPr>
              <p:cNvPr id="43" name="任意多边形 42"/>
              <p:cNvSpPr/>
              <p:nvPr>
                <p:custDataLst>
                  <p:tags r:id="rId179"/>
                </p:custDataLst>
              </p:nvPr>
            </p:nvSpPr>
            <p:spPr>
              <a:xfrm>
                <a:off x="3409"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44" name="组合 1073757543"/>
            <p:cNvGrpSpPr/>
            <p:nvPr/>
          </p:nvGrpSpPr>
          <p:grpSpPr>
            <a:xfrm>
              <a:off x="3466" y="2833"/>
              <a:ext cx="98" cy="98"/>
              <a:chOff x="3466" y="2833"/>
              <a:chExt cx="98" cy="98"/>
            </a:xfrm>
          </p:grpSpPr>
          <p:sp>
            <p:nvSpPr>
              <p:cNvPr id="44" name="任意多边形 43"/>
              <p:cNvSpPr/>
              <p:nvPr>
                <p:custDataLst>
                  <p:tags r:id="rId180"/>
                </p:custDataLst>
              </p:nvPr>
            </p:nvSpPr>
            <p:spPr>
              <a:xfrm>
                <a:off x="3466"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46" name="组合 1073757545"/>
            <p:cNvGrpSpPr/>
            <p:nvPr/>
          </p:nvGrpSpPr>
          <p:grpSpPr>
            <a:xfrm>
              <a:off x="3522" y="2833"/>
              <a:ext cx="98" cy="98"/>
              <a:chOff x="3522" y="2833"/>
              <a:chExt cx="98" cy="98"/>
            </a:xfrm>
          </p:grpSpPr>
          <p:sp>
            <p:nvSpPr>
              <p:cNvPr id="45" name="任意多边形 44"/>
              <p:cNvSpPr/>
              <p:nvPr>
                <p:custDataLst>
                  <p:tags r:id="rId181"/>
                </p:custDataLst>
              </p:nvPr>
            </p:nvSpPr>
            <p:spPr>
              <a:xfrm>
                <a:off x="3522"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48" name="组合 1073757547"/>
            <p:cNvGrpSpPr/>
            <p:nvPr/>
          </p:nvGrpSpPr>
          <p:grpSpPr>
            <a:xfrm>
              <a:off x="3579" y="2833"/>
              <a:ext cx="98" cy="98"/>
              <a:chOff x="3579" y="2833"/>
              <a:chExt cx="98" cy="98"/>
            </a:xfrm>
          </p:grpSpPr>
          <p:sp>
            <p:nvSpPr>
              <p:cNvPr id="46" name="任意多边形 45"/>
              <p:cNvSpPr/>
              <p:nvPr>
                <p:custDataLst>
                  <p:tags r:id="rId182"/>
                </p:custDataLst>
              </p:nvPr>
            </p:nvSpPr>
            <p:spPr>
              <a:xfrm>
                <a:off x="3579"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50" name="组合 1073757549"/>
            <p:cNvGrpSpPr/>
            <p:nvPr/>
          </p:nvGrpSpPr>
          <p:grpSpPr>
            <a:xfrm>
              <a:off x="3636" y="2833"/>
              <a:ext cx="98" cy="98"/>
              <a:chOff x="3636" y="2833"/>
              <a:chExt cx="98" cy="98"/>
            </a:xfrm>
          </p:grpSpPr>
          <p:sp>
            <p:nvSpPr>
              <p:cNvPr id="47" name="任意多边形 46"/>
              <p:cNvSpPr/>
              <p:nvPr>
                <p:custDataLst>
                  <p:tags r:id="rId183"/>
                </p:custDataLst>
              </p:nvPr>
            </p:nvSpPr>
            <p:spPr>
              <a:xfrm>
                <a:off x="3636"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52" name="组合 1073757551"/>
            <p:cNvGrpSpPr/>
            <p:nvPr/>
          </p:nvGrpSpPr>
          <p:grpSpPr>
            <a:xfrm>
              <a:off x="3693" y="2833"/>
              <a:ext cx="98" cy="98"/>
              <a:chOff x="3693" y="2833"/>
              <a:chExt cx="98" cy="98"/>
            </a:xfrm>
          </p:grpSpPr>
          <p:sp>
            <p:nvSpPr>
              <p:cNvPr id="48" name="任意多边形 47"/>
              <p:cNvSpPr/>
              <p:nvPr>
                <p:custDataLst>
                  <p:tags r:id="rId184"/>
                </p:custDataLst>
              </p:nvPr>
            </p:nvSpPr>
            <p:spPr>
              <a:xfrm>
                <a:off x="3693"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54" name="组合 1073757553"/>
            <p:cNvGrpSpPr/>
            <p:nvPr/>
          </p:nvGrpSpPr>
          <p:grpSpPr>
            <a:xfrm>
              <a:off x="3749" y="2833"/>
              <a:ext cx="98" cy="98"/>
              <a:chOff x="3749" y="2833"/>
              <a:chExt cx="98" cy="98"/>
            </a:xfrm>
          </p:grpSpPr>
          <p:sp>
            <p:nvSpPr>
              <p:cNvPr id="49" name="任意多边形 48"/>
              <p:cNvSpPr/>
              <p:nvPr>
                <p:custDataLst>
                  <p:tags r:id="rId185"/>
                </p:custDataLst>
              </p:nvPr>
            </p:nvSpPr>
            <p:spPr>
              <a:xfrm>
                <a:off x="3749"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56" name="组合 1073757555"/>
            <p:cNvGrpSpPr/>
            <p:nvPr/>
          </p:nvGrpSpPr>
          <p:grpSpPr>
            <a:xfrm>
              <a:off x="3806" y="2833"/>
              <a:ext cx="98" cy="98"/>
              <a:chOff x="3806" y="2833"/>
              <a:chExt cx="98" cy="98"/>
            </a:xfrm>
          </p:grpSpPr>
          <p:sp>
            <p:nvSpPr>
              <p:cNvPr id="50" name="任意多边形 49"/>
              <p:cNvSpPr/>
              <p:nvPr>
                <p:custDataLst>
                  <p:tags r:id="rId186"/>
                </p:custDataLst>
              </p:nvPr>
            </p:nvSpPr>
            <p:spPr>
              <a:xfrm>
                <a:off x="3806"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58" name="组合 1073757557"/>
            <p:cNvGrpSpPr/>
            <p:nvPr/>
          </p:nvGrpSpPr>
          <p:grpSpPr>
            <a:xfrm>
              <a:off x="3863" y="2833"/>
              <a:ext cx="98" cy="98"/>
              <a:chOff x="3863" y="2833"/>
              <a:chExt cx="98" cy="98"/>
            </a:xfrm>
          </p:grpSpPr>
          <p:sp>
            <p:nvSpPr>
              <p:cNvPr id="51" name="任意多边形 50"/>
              <p:cNvSpPr/>
              <p:nvPr>
                <p:custDataLst>
                  <p:tags r:id="rId187"/>
                </p:custDataLst>
              </p:nvPr>
            </p:nvSpPr>
            <p:spPr>
              <a:xfrm>
                <a:off x="3863"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60" name="组合 1073757559"/>
            <p:cNvGrpSpPr/>
            <p:nvPr/>
          </p:nvGrpSpPr>
          <p:grpSpPr>
            <a:xfrm>
              <a:off x="3919" y="2833"/>
              <a:ext cx="98" cy="98"/>
              <a:chOff x="3919" y="2833"/>
              <a:chExt cx="98" cy="98"/>
            </a:xfrm>
          </p:grpSpPr>
          <p:sp>
            <p:nvSpPr>
              <p:cNvPr id="52" name="任意多边形 51"/>
              <p:cNvSpPr/>
              <p:nvPr>
                <p:custDataLst>
                  <p:tags r:id="rId188"/>
                </p:custDataLst>
              </p:nvPr>
            </p:nvSpPr>
            <p:spPr>
              <a:xfrm>
                <a:off x="3919"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62" name="组合 1073757561"/>
            <p:cNvGrpSpPr/>
            <p:nvPr/>
          </p:nvGrpSpPr>
          <p:grpSpPr>
            <a:xfrm>
              <a:off x="3976" y="2833"/>
              <a:ext cx="98" cy="98"/>
              <a:chOff x="3976" y="2833"/>
              <a:chExt cx="98" cy="98"/>
            </a:xfrm>
          </p:grpSpPr>
          <p:sp>
            <p:nvSpPr>
              <p:cNvPr id="53" name="任意多边形 52"/>
              <p:cNvSpPr/>
              <p:nvPr>
                <p:custDataLst>
                  <p:tags r:id="rId189"/>
                </p:custDataLst>
              </p:nvPr>
            </p:nvSpPr>
            <p:spPr>
              <a:xfrm>
                <a:off x="3976"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64" name="组合 1073757563"/>
            <p:cNvGrpSpPr/>
            <p:nvPr/>
          </p:nvGrpSpPr>
          <p:grpSpPr>
            <a:xfrm>
              <a:off x="4033" y="2833"/>
              <a:ext cx="98" cy="98"/>
              <a:chOff x="4033" y="2833"/>
              <a:chExt cx="98" cy="98"/>
            </a:xfrm>
          </p:grpSpPr>
          <p:sp>
            <p:nvSpPr>
              <p:cNvPr id="54" name="任意多边形 53"/>
              <p:cNvSpPr/>
              <p:nvPr>
                <p:custDataLst>
                  <p:tags r:id="rId190"/>
                </p:custDataLst>
              </p:nvPr>
            </p:nvSpPr>
            <p:spPr>
              <a:xfrm>
                <a:off x="4033"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66" name="组合 1073757565"/>
            <p:cNvGrpSpPr/>
            <p:nvPr/>
          </p:nvGrpSpPr>
          <p:grpSpPr>
            <a:xfrm>
              <a:off x="4089" y="2833"/>
              <a:ext cx="98" cy="98"/>
              <a:chOff x="4089" y="2833"/>
              <a:chExt cx="98" cy="98"/>
            </a:xfrm>
          </p:grpSpPr>
          <p:sp>
            <p:nvSpPr>
              <p:cNvPr id="55" name="任意多边形 54"/>
              <p:cNvSpPr/>
              <p:nvPr>
                <p:custDataLst>
                  <p:tags r:id="rId191"/>
                </p:custDataLst>
              </p:nvPr>
            </p:nvSpPr>
            <p:spPr>
              <a:xfrm>
                <a:off x="4089"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68" name="组合 1073757567"/>
            <p:cNvGrpSpPr/>
            <p:nvPr/>
          </p:nvGrpSpPr>
          <p:grpSpPr>
            <a:xfrm>
              <a:off x="4146" y="2833"/>
              <a:ext cx="98" cy="98"/>
              <a:chOff x="4146" y="2833"/>
              <a:chExt cx="98" cy="98"/>
            </a:xfrm>
          </p:grpSpPr>
          <p:sp>
            <p:nvSpPr>
              <p:cNvPr id="56" name="任意多边形 55"/>
              <p:cNvSpPr/>
              <p:nvPr>
                <p:custDataLst>
                  <p:tags r:id="rId192"/>
                </p:custDataLst>
              </p:nvPr>
            </p:nvSpPr>
            <p:spPr>
              <a:xfrm>
                <a:off x="4146"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70" name="组合 1073757569"/>
            <p:cNvGrpSpPr/>
            <p:nvPr/>
          </p:nvGrpSpPr>
          <p:grpSpPr>
            <a:xfrm>
              <a:off x="4203" y="2833"/>
              <a:ext cx="98" cy="98"/>
              <a:chOff x="4203" y="2833"/>
              <a:chExt cx="98" cy="98"/>
            </a:xfrm>
          </p:grpSpPr>
          <p:sp>
            <p:nvSpPr>
              <p:cNvPr id="57" name="任意多边形 56"/>
              <p:cNvSpPr/>
              <p:nvPr>
                <p:custDataLst>
                  <p:tags r:id="rId193"/>
                </p:custDataLst>
              </p:nvPr>
            </p:nvSpPr>
            <p:spPr>
              <a:xfrm>
                <a:off x="4203"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72" name="组合 1073757571"/>
            <p:cNvGrpSpPr/>
            <p:nvPr/>
          </p:nvGrpSpPr>
          <p:grpSpPr>
            <a:xfrm>
              <a:off x="4259" y="2833"/>
              <a:ext cx="98" cy="98"/>
              <a:chOff x="4259" y="2833"/>
              <a:chExt cx="98" cy="98"/>
            </a:xfrm>
          </p:grpSpPr>
          <p:sp>
            <p:nvSpPr>
              <p:cNvPr id="58" name="任意多边形 57"/>
              <p:cNvSpPr/>
              <p:nvPr>
                <p:custDataLst>
                  <p:tags r:id="rId194"/>
                </p:custDataLst>
              </p:nvPr>
            </p:nvSpPr>
            <p:spPr>
              <a:xfrm>
                <a:off x="4259"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74" name="组合 1073757573"/>
            <p:cNvGrpSpPr/>
            <p:nvPr/>
          </p:nvGrpSpPr>
          <p:grpSpPr>
            <a:xfrm>
              <a:off x="4316" y="2833"/>
              <a:ext cx="98" cy="98"/>
              <a:chOff x="4316" y="2833"/>
              <a:chExt cx="98" cy="98"/>
            </a:xfrm>
          </p:grpSpPr>
          <p:sp>
            <p:nvSpPr>
              <p:cNvPr id="59" name="任意多边形 58"/>
              <p:cNvSpPr/>
              <p:nvPr>
                <p:custDataLst>
                  <p:tags r:id="rId195"/>
                </p:custDataLst>
              </p:nvPr>
            </p:nvSpPr>
            <p:spPr>
              <a:xfrm>
                <a:off x="4316"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76" name="组合 1073757575"/>
            <p:cNvGrpSpPr/>
            <p:nvPr/>
          </p:nvGrpSpPr>
          <p:grpSpPr>
            <a:xfrm>
              <a:off x="4373" y="2833"/>
              <a:ext cx="98" cy="98"/>
              <a:chOff x="4373" y="2833"/>
              <a:chExt cx="98" cy="98"/>
            </a:xfrm>
          </p:grpSpPr>
          <p:sp>
            <p:nvSpPr>
              <p:cNvPr id="60" name="任意多边形 59"/>
              <p:cNvSpPr/>
              <p:nvPr>
                <p:custDataLst>
                  <p:tags r:id="rId196"/>
                </p:custDataLst>
              </p:nvPr>
            </p:nvSpPr>
            <p:spPr>
              <a:xfrm>
                <a:off x="4373"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78" name="组合 1073757577"/>
            <p:cNvGrpSpPr/>
            <p:nvPr/>
          </p:nvGrpSpPr>
          <p:grpSpPr>
            <a:xfrm>
              <a:off x="4430" y="2833"/>
              <a:ext cx="98" cy="98"/>
              <a:chOff x="4430" y="2833"/>
              <a:chExt cx="98" cy="98"/>
            </a:xfrm>
          </p:grpSpPr>
          <p:sp>
            <p:nvSpPr>
              <p:cNvPr id="61" name="任意多边形 60"/>
              <p:cNvSpPr/>
              <p:nvPr>
                <p:custDataLst>
                  <p:tags r:id="rId197"/>
                </p:custDataLst>
              </p:nvPr>
            </p:nvSpPr>
            <p:spPr>
              <a:xfrm>
                <a:off x="4430"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80" name="组合 1073757579"/>
            <p:cNvGrpSpPr/>
            <p:nvPr/>
          </p:nvGrpSpPr>
          <p:grpSpPr>
            <a:xfrm>
              <a:off x="4486" y="2833"/>
              <a:ext cx="98" cy="98"/>
              <a:chOff x="4486" y="2833"/>
              <a:chExt cx="98" cy="98"/>
            </a:xfrm>
          </p:grpSpPr>
          <p:sp>
            <p:nvSpPr>
              <p:cNvPr id="62" name="任意多边形 61"/>
              <p:cNvSpPr/>
              <p:nvPr>
                <p:custDataLst>
                  <p:tags r:id="rId198"/>
                </p:custDataLst>
              </p:nvPr>
            </p:nvSpPr>
            <p:spPr>
              <a:xfrm>
                <a:off x="4486"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82" name="组合 1073757581"/>
            <p:cNvGrpSpPr/>
            <p:nvPr/>
          </p:nvGrpSpPr>
          <p:grpSpPr>
            <a:xfrm>
              <a:off x="4543" y="2833"/>
              <a:ext cx="98" cy="98"/>
              <a:chOff x="4543" y="2833"/>
              <a:chExt cx="98" cy="98"/>
            </a:xfrm>
          </p:grpSpPr>
          <p:sp>
            <p:nvSpPr>
              <p:cNvPr id="63" name="任意多边形 62"/>
              <p:cNvSpPr/>
              <p:nvPr>
                <p:custDataLst>
                  <p:tags r:id="rId199"/>
                </p:custDataLst>
              </p:nvPr>
            </p:nvSpPr>
            <p:spPr>
              <a:xfrm>
                <a:off x="4543"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84" name="组合 1073757583"/>
            <p:cNvGrpSpPr/>
            <p:nvPr/>
          </p:nvGrpSpPr>
          <p:grpSpPr>
            <a:xfrm>
              <a:off x="4600" y="2833"/>
              <a:ext cx="98" cy="98"/>
              <a:chOff x="4600" y="2833"/>
              <a:chExt cx="98" cy="98"/>
            </a:xfrm>
          </p:grpSpPr>
          <p:sp>
            <p:nvSpPr>
              <p:cNvPr id="64" name="任意多边形 63"/>
              <p:cNvSpPr/>
              <p:nvPr>
                <p:custDataLst>
                  <p:tags r:id="rId200"/>
                </p:custDataLst>
              </p:nvPr>
            </p:nvSpPr>
            <p:spPr>
              <a:xfrm>
                <a:off x="4600"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86" name="组合 1073757585"/>
            <p:cNvGrpSpPr/>
            <p:nvPr/>
          </p:nvGrpSpPr>
          <p:grpSpPr>
            <a:xfrm>
              <a:off x="4656" y="2833"/>
              <a:ext cx="98" cy="98"/>
              <a:chOff x="4656" y="2833"/>
              <a:chExt cx="98" cy="98"/>
            </a:xfrm>
          </p:grpSpPr>
          <p:sp>
            <p:nvSpPr>
              <p:cNvPr id="65" name="任意多边形 64"/>
              <p:cNvSpPr/>
              <p:nvPr>
                <p:custDataLst>
                  <p:tags r:id="rId201"/>
                </p:custDataLst>
              </p:nvPr>
            </p:nvSpPr>
            <p:spPr>
              <a:xfrm>
                <a:off x="4656"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88" name="组合 1073757587"/>
            <p:cNvGrpSpPr/>
            <p:nvPr/>
          </p:nvGrpSpPr>
          <p:grpSpPr>
            <a:xfrm>
              <a:off x="4713" y="2833"/>
              <a:ext cx="98" cy="98"/>
              <a:chOff x="4713" y="2833"/>
              <a:chExt cx="98" cy="98"/>
            </a:xfrm>
          </p:grpSpPr>
          <p:sp>
            <p:nvSpPr>
              <p:cNvPr id="66" name="任意多边形 65"/>
              <p:cNvSpPr/>
              <p:nvPr>
                <p:custDataLst>
                  <p:tags r:id="rId202"/>
                </p:custDataLst>
              </p:nvPr>
            </p:nvSpPr>
            <p:spPr>
              <a:xfrm>
                <a:off x="4713"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90" name="组合 1073757589"/>
            <p:cNvGrpSpPr/>
            <p:nvPr/>
          </p:nvGrpSpPr>
          <p:grpSpPr>
            <a:xfrm>
              <a:off x="4770" y="2833"/>
              <a:ext cx="98" cy="98"/>
              <a:chOff x="4770" y="2833"/>
              <a:chExt cx="98" cy="98"/>
            </a:xfrm>
          </p:grpSpPr>
          <p:sp>
            <p:nvSpPr>
              <p:cNvPr id="67" name="任意多边形 66"/>
              <p:cNvSpPr/>
              <p:nvPr>
                <p:custDataLst>
                  <p:tags r:id="rId203"/>
                </p:custDataLst>
              </p:nvPr>
            </p:nvSpPr>
            <p:spPr>
              <a:xfrm>
                <a:off x="4770"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92" name="组合 1073757591"/>
            <p:cNvGrpSpPr/>
            <p:nvPr/>
          </p:nvGrpSpPr>
          <p:grpSpPr>
            <a:xfrm>
              <a:off x="4826" y="2833"/>
              <a:ext cx="98" cy="98"/>
              <a:chOff x="4826" y="2833"/>
              <a:chExt cx="98" cy="98"/>
            </a:xfrm>
          </p:grpSpPr>
          <p:sp>
            <p:nvSpPr>
              <p:cNvPr id="68" name="任意多边形 67"/>
              <p:cNvSpPr/>
              <p:nvPr>
                <p:custDataLst>
                  <p:tags r:id="rId204"/>
                </p:custDataLst>
              </p:nvPr>
            </p:nvSpPr>
            <p:spPr>
              <a:xfrm>
                <a:off x="4826"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94" name="组合 1073757593"/>
            <p:cNvGrpSpPr/>
            <p:nvPr/>
          </p:nvGrpSpPr>
          <p:grpSpPr>
            <a:xfrm>
              <a:off x="4883" y="2833"/>
              <a:ext cx="98" cy="98"/>
              <a:chOff x="4883" y="2833"/>
              <a:chExt cx="98" cy="98"/>
            </a:xfrm>
          </p:grpSpPr>
          <p:sp>
            <p:nvSpPr>
              <p:cNvPr id="69" name="任意多边形 68"/>
              <p:cNvSpPr/>
              <p:nvPr>
                <p:custDataLst>
                  <p:tags r:id="rId205"/>
                </p:custDataLst>
              </p:nvPr>
            </p:nvSpPr>
            <p:spPr>
              <a:xfrm>
                <a:off x="4883"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96" name="组合 1073757595"/>
            <p:cNvGrpSpPr/>
            <p:nvPr/>
          </p:nvGrpSpPr>
          <p:grpSpPr>
            <a:xfrm>
              <a:off x="4940" y="2833"/>
              <a:ext cx="98" cy="98"/>
              <a:chOff x="4940" y="2833"/>
              <a:chExt cx="98" cy="98"/>
            </a:xfrm>
          </p:grpSpPr>
          <p:sp>
            <p:nvSpPr>
              <p:cNvPr id="70" name="任意多边形 69"/>
              <p:cNvSpPr/>
              <p:nvPr>
                <p:custDataLst>
                  <p:tags r:id="rId206"/>
                </p:custDataLst>
              </p:nvPr>
            </p:nvSpPr>
            <p:spPr>
              <a:xfrm>
                <a:off x="4940"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598" name="组合 1073757597"/>
            <p:cNvGrpSpPr/>
            <p:nvPr/>
          </p:nvGrpSpPr>
          <p:grpSpPr>
            <a:xfrm>
              <a:off x="4996" y="2833"/>
              <a:ext cx="98" cy="98"/>
              <a:chOff x="4996" y="2833"/>
              <a:chExt cx="98" cy="98"/>
            </a:xfrm>
          </p:grpSpPr>
          <p:sp>
            <p:nvSpPr>
              <p:cNvPr id="71" name="任意多边形 70"/>
              <p:cNvSpPr/>
              <p:nvPr>
                <p:custDataLst>
                  <p:tags r:id="rId207"/>
                </p:custDataLst>
              </p:nvPr>
            </p:nvSpPr>
            <p:spPr>
              <a:xfrm>
                <a:off x="4996"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00" name="组合 1073757599"/>
            <p:cNvGrpSpPr/>
            <p:nvPr/>
          </p:nvGrpSpPr>
          <p:grpSpPr>
            <a:xfrm>
              <a:off x="5053" y="2833"/>
              <a:ext cx="98" cy="98"/>
              <a:chOff x="5053" y="2833"/>
              <a:chExt cx="98" cy="98"/>
            </a:xfrm>
          </p:grpSpPr>
          <p:sp>
            <p:nvSpPr>
              <p:cNvPr id="72" name="任意多边形 71"/>
              <p:cNvSpPr/>
              <p:nvPr>
                <p:custDataLst>
                  <p:tags r:id="rId208"/>
                </p:custDataLst>
              </p:nvPr>
            </p:nvSpPr>
            <p:spPr>
              <a:xfrm>
                <a:off x="5053"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02" name="组合 1073757601"/>
            <p:cNvGrpSpPr/>
            <p:nvPr/>
          </p:nvGrpSpPr>
          <p:grpSpPr>
            <a:xfrm>
              <a:off x="5110" y="2833"/>
              <a:ext cx="98" cy="98"/>
              <a:chOff x="5110" y="2833"/>
              <a:chExt cx="98" cy="98"/>
            </a:xfrm>
          </p:grpSpPr>
          <p:sp>
            <p:nvSpPr>
              <p:cNvPr id="73" name="任意多边形 72"/>
              <p:cNvSpPr/>
              <p:nvPr>
                <p:custDataLst>
                  <p:tags r:id="rId209"/>
                </p:custDataLst>
              </p:nvPr>
            </p:nvSpPr>
            <p:spPr>
              <a:xfrm>
                <a:off x="5110"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04" name="组合 1073757603"/>
            <p:cNvGrpSpPr/>
            <p:nvPr/>
          </p:nvGrpSpPr>
          <p:grpSpPr>
            <a:xfrm>
              <a:off x="5167" y="2833"/>
              <a:ext cx="98" cy="98"/>
              <a:chOff x="5167" y="2833"/>
              <a:chExt cx="98" cy="98"/>
            </a:xfrm>
          </p:grpSpPr>
          <p:sp>
            <p:nvSpPr>
              <p:cNvPr id="74" name="任意多边形 73"/>
              <p:cNvSpPr/>
              <p:nvPr>
                <p:custDataLst>
                  <p:tags r:id="rId210"/>
                </p:custDataLst>
              </p:nvPr>
            </p:nvSpPr>
            <p:spPr>
              <a:xfrm>
                <a:off x="5167"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06" name="组合 1073757605"/>
            <p:cNvGrpSpPr/>
            <p:nvPr/>
          </p:nvGrpSpPr>
          <p:grpSpPr>
            <a:xfrm>
              <a:off x="5223" y="2833"/>
              <a:ext cx="98" cy="98"/>
              <a:chOff x="5223" y="2833"/>
              <a:chExt cx="98" cy="98"/>
            </a:xfrm>
          </p:grpSpPr>
          <p:sp>
            <p:nvSpPr>
              <p:cNvPr id="75" name="任意多边形 74"/>
              <p:cNvSpPr/>
              <p:nvPr>
                <p:custDataLst>
                  <p:tags r:id="rId211"/>
                </p:custDataLst>
              </p:nvPr>
            </p:nvSpPr>
            <p:spPr>
              <a:xfrm>
                <a:off x="5223"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08" name="组合 1073757607"/>
            <p:cNvGrpSpPr/>
            <p:nvPr/>
          </p:nvGrpSpPr>
          <p:grpSpPr>
            <a:xfrm>
              <a:off x="5280" y="2833"/>
              <a:ext cx="98" cy="98"/>
              <a:chOff x="5280" y="2833"/>
              <a:chExt cx="98" cy="98"/>
            </a:xfrm>
          </p:grpSpPr>
          <p:sp>
            <p:nvSpPr>
              <p:cNvPr id="76" name="任意多边形 75"/>
              <p:cNvSpPr/>
              <p:nvPr>
                <p:custDataLst>
                  <p:tags r:id="rId212"/>
                </p:custDataLst>
              </p:nvPr>
            </p:nvSpPr>
            <p:spPr>
              <a:xfrm>
                <a:off x="5280"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10" name="组合 1073757609"/>
            <p:cNvGrpSpPr/>
            <p:nvPr/>
          </p:nvGrpSpPr>
          <p:grpSpPr>
            <a:xfrm>
              <a:off x="5337" y="2833"/>
              <a:ext cx="98" cy="98"/>
              <a:chOff x="5337" y="2833"/>
              <a:chExt cx="98" cy="98"/>
            </a:xfrm>
          </p:grpSpPr>
          <p:sp>
            <p:nvSpPr>
              <p:cNvPr id="77" name="任意多边形 76"/>
              <p:cNvSpPr/>
              <p:nvPr>
                <p:custDataLst>
                  <p:tags r:id="rId213"/>
                </p:custDataLst>
              </p:nvPr>
            </p:nvSpPr>
            <p:spPr>
              <a:xfrm>
                <a:off x="5337"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12" name="组合 1073757611"/>
            <p:cNvGrpSpPr/>
            <p:nvPr/>
          </p:nvGrpSpPr>
          <p:grpSpPr>
            <a:xfrm>
              <a:off x="5393" y="2833"/>
              <a:ext cx="98" cy="98"/>
              <a:chOff x="5393" y="2833"/>
              <a:chExt cx="98" cy="98"/>
            </a:xfrm>
          </p:grpSpPr>
          <p:sp>
            <p:nvSpPr>
              <p:cNvPr id="78" name="任意多边形 77"/>
              <p:cNvSpPr/>
              <p:nvPr>
                <p:custDataLst>
                  <p:tags r:id="rId214"/>
                </p:custDataLst>
              </p:nvPr>
            </p:nvSpPr>
            <p:spPr>
              <a:xfrm>
                <a:off x="5393"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14" name="组合 1073757613"/>
            <p:cNvGrpSpPr/>
            <p:nvPr/>
          </p:nvGrpSpPr>
          <p:grpSpPr>
            <a:xfrm>
              <a:off x="5450" y="2833"/>
              <a:ext cx="98" cy="98"/>
              <a:chOff x="5450" y="2833"/>
              <a:chExt cx="98" cy="98"/>
            </a:xfrm>
          </p:grpSpPr>
          <p:sp>
            <p:nvSpPr>
              <p:cNvPr id="79" name="任意多边形 78"/>
              <p:cNvSpPr/>
              <p:nvPr>
                <p:custDataLst>
                  <p:tags r:id="rId215"/>
                </p:custDataLst>
              </p:nvPr>
            </p:nvSpPr>
            <p:spPr>
              <a:xfrm>
                <a:off x="5450"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16" name="组合 1073757615"/>
            <p:cNvGrpSpPr/>
            <p:nvPr/>
          </p:nvGrpSpPr>
          <p:grpSpPr>
            <a:xfrm>
              <a:off x="5507" y="2833"/>
              <a:ext cx="98" cy="98"/>
              <a:chOff x="5507" y="2833"/>
              <a:chExt cx="98" cy="98"/>
            </a:xfrm>
          </p:grpSpPr>
          <p:sp>
            <p:nvSpPr>
              <p:cNvPr id="80" name="任意多边形 79"/>
              <p:cNvSpPr/>
              <p:nvPr>
                <p:custDataLst>
                  <p:tags r:id="rId216"/>
                </p:custDataLst>
              </p:nvPr>
            </p:nvSpPr>
            <p:spPr>
              <a:xfrm>
                <a:off x="5507"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18" name="组合 1073757617"/>
            <p:cNvGrpSpPr/>
            <p:nvPr/>
          </p:nvGrpSpPr>
          <p:grpSpPr>
            <a:xfrm>
              <a:off x="5563" y="2833"/>
              <a:ext cx="98" cy="98"/>
              <a:chOff x="5563" y="2833"/>
              <a:chExt cx="98" cy="98"/>
            </a:xfrm>
          </p:grpSpPr>
          <p:sp>
            <p:nvSpPr>
              <p:cNvPr id="81" name="任意多边形 80"/>
              <p:cNvSpPr/>
              <p:nvPr>
                <p:custDataLst>
                  <p:tags r:id="rId217"/>
                </p:custDataLst>
              </p:nvPr>
            </p:nvSpPr>
            <p:spPr>
              <a:xfrm>
                <a:off x="5563"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20" name="组合 1073757619"/>
            <p:cNvGrpSpPr/>
            <p:nvPr/>
          </p:nvGrpSpPr>
          <p:grpSpPr>
            <a:xfrm>
              <a:off x="5620" y="2833"/>
              <a:ext cx="98" cy="98"/>
              <a:chOff x="5620" y="2833"/>
              <a:chExt cx="98" cy="98"/>
            </a:xfrm>
          </p:grpSpPr>
          <p:sp>
            <p:nvSpPr>
              <p:cNvPr id="82" name="任意多边形 81"/>
              <p:cNvSpPr/>
              <p:nvPr>
                <p:custDataLst>
                  <p:tags r:id="rId218"/>
                </p:custDataLst>
              </p:nvPr>
            </p:nvSpPr>
            <p:spPr>
              <a:xfrm>
                <a:off x="5620"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22" name="组合 1073757621"/>
            <p:cNvGrpSpPr/>
            <p:nvPr/>
          </p:nvGrpSpPr>
          <p:grpSpPr>
            <a:xfrm>
              <a:off x="5677" y="2833"/>
              <a:ext cx="98" cy="98"/>
              <a:chOff x="5677" y="2833"/>
              <a:chExt cx="98" cy="98"/>
            </a:xfrm>
          </p:grpSpPr>
          <p:sp>
            <p:nvSpPr>
              <p:cNvPr id="83" name="任意多边形 82"/>
              <p:cNvSpPr/>
              <p:nvPr>
                <p:custDataLst>
                  <p:tags r:id="rId219"/>
                </p:custDataLst>
              </p:nvPr>
            </p:nvSpPr>
            <p:spPr>
              <a:xfrm>
                <a:off x="5677"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24" name="组合 1073757623"/>
            <p:cNvGrpSpPr/>
            <p:nvPr/>
          </p:nvGrpSpPr>
          <p:grpSpPr>
            <a:xfrm>
              <a:off x="5733" y="2833"/>
              <a:ext cx="98" cy="98"/>
              <a:chOff x="5733" y="2833"/>
              <a:chExt cx="98" cy="98"/>
            </a:xfrm>
          </p:grpSpPr>
          <p:sp>
            <p:nvSpPr>
              <p:cNvPr id="84" name="任意多边形 83"/>
              <p:cNvSpPr/>
              <p:nvPr>
                <p:custDataLst>
                  <p:tags r:id="rId220"/>
                </p:custDataLst>
              </p:nvPr>
            </p:nvSpPr>
            <p:spPr>
              <a:xfrm>
                <a:off x="5733"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26" name="组合 1073757625"/>
            <p:cNvGrpSpPr/>
            <p:nvPr/>
          </p:nvGrpSpPr>
          <p:grpSpPr>
            <a:xfrm>
              <a:off x="5790" y="2833"/>
              <a:ext cx="98" cy="98"/>
              <a:chOff x="5790" y="2833"/>
              <a:chExt cx="98" cy="98"/>
            </a:xfrm>
          </p:grpSpPr>
          <p:sp>
            <p:nvSpPr>
              <p:cNvPr id="85" name="任意多边形 84"/>
              <p:cNvSpPr/>
              <p:nvPr>
                <p:custDataLst>
                  <p:tags r:id="rId221"/>
                </p:custDataLst>
              </p:nvPr>
            </p:nvSpPr>
            <p:spPr>
              <a:xfrm>
                <a:off x="5790"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28" name="组合 1073757627"/>
            <p:cNvGrpSpPr/>
            <p:nvPr/>
          </p:nvGrpSpPr>
          <p:grpSpPr>
            <a:xfrm>
              <a:off x="5847" y="2833"/>
              <a:ext cx="98" cy="98"/>
              <a:chOff x="5847" y="2833"/>
              <a:chExt cx="98" cy="98"/>
            </a:xfrm>
          </p:grpSpPr>
          <p:sp>
            <p:nvSpPr>
              <p:cNvPr id="86" name="任意多边形 85"/>
              <p:cNvSpPr/>
              <p:nvPr>
                <p:custDataLst>
                  <p:tags r:id="rId222"/>
                </p:custDataLst>
              </p:nvPr>
            </p:nvSpPr>
            <p:spPr>
              <a:xfrm>
                <a:off x="5847"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30" name="组合 1073757629"/>
            <p:cNvGrpSpPr/>
            <p:nvPr/>
          </p:nvGrpSpPr>
          <p:grpSpPr>
            <a:xfrm>
              <a:off x="5904" y="2833"/>
              <a:ext cx="98" cy="98"/>
              <a:chOff x="5904" y="2833"/>
              <a:chExt cx="98" cy="98"/>
            </a:xfrm>
          </p:grpSpPr>
          <p:sp>
            <p:nvSpPr>
              <p:cNvPr id="87" name="任意多边形 86"/>
              <p:cNvSpPr/>
              <p:nvPr>
                <p:custDataLst>
                  <p:tags r:id="rId223"/>
                </p:custDataLst>
              </p:nvPr>
            </p:nvSpPr>
            <p:spPr>
              <a:xfrm>
                <a:off x="5904"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32" name="组合 1073757631"/>
            <p:cNvGrpSpPr/>
            <p:nvPr/>
          </p:nvGrpSpPr>
          <p:grpSpPr>
            <a:xfrm>
              <a:off x="5960" y="2833"/>
              <a:ext cx="98" cy="98"/>
              <a:chOff x="5960" y="2833"/>
              <a:chExt cx="98" cy="98"/>
            </a:xfrm>
          </p:grpSpPr>
          <p:sp>
            <p:nvSpPr>
              <p:cNvPr id="1073757633" name="任意多边形 1073757632"/>
              <p:cNvSpPr/>
              <p:nvPr>
                <p:custDataLst>
                  <p:tags r:id="rId224"/>
                </p:custDataLst>
              </p:nvPr>
            </p:nvSpPr>
            <p:spPr>
              <a:xfrm>
                <a:off x="5960"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34" name="组合 1073757633"/>
            <p:cNvGrpSpPr/>
            <p:nvPr/>
          </p:nvGrpSpPr>
          <p:grpSpPr>
            <a:xfrm>
              <a:off x="6017" y="2833"/>
              <a:ext cx="98" cy="98"/>
              <a:chOff x="6017" y="2833"/>
              <a:chExt cx="98" cy="98"/>
            </a:xfrm>
          </p:grpSpPr>
          <p:sp>
            <p:nvSpPr>
              <p:cNvPr id="88" name="任意多边形 87"/>
              <p:cNvSpPr/>
              <p:nvPr>
                <p:custDataLst>
                  <p:tags r:id="rId225"/>
                </p:custDataLst>
              </p:nvPr>
            </p:nvSpPr>
            <p:spPr>
              <a:xfrm>
                <a:off x="6017"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36" name="组合 1073757635"/>
            <p:cNvGrpSpPr/>
            <p:nvPr/>
          </p:nvGrpSpPr>
          <p:grpSpPr>
            <a:xfrm>
              <a:off x="6074" y="2833"/>
              <a:ext cx="98" cy="98"/>
              <a:chOff x="6074" y="2833"/>
              <a:chExt cx="98" cy="98"/>
            </a:xfrm>
          </p:grpSpPr>
          <p:sp>
            <p:nvSpPr>
              <p:cNvPr id="89" name="任意多边形 88"/>
              <p:cNvSpPr/>
              <p:nvPr>
                <p:custDataLst>
                  <p:tags r:id="rId226"/>
                </p:custDataLst>
              </p:nvPr>
            </p:nvSpPr>
            <p:spPr>
              <a:xfrm>
                <a:off x="6074"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38" name="组合 1073757637"/>
            <p:cNvGrpSpPr/>
            <p:nvPr/>
          </p:nvGrpSpPr>
          <p:grpSpPr>
            <a:xfrm>
              <a:off x="6130" y="2833"/>
              <a:ext cx="98" cy="98"/>
              <a:chOff x="6130" y="2833"/>
              <a:chExt cx="98" cy="98"/>
            </a:xfrm>
          </p:grpSpPr>
          <p:sp>
            <p:nvSpPr>
              <p:cNvPr id="1073757639" name="任意多边形 1073757638"/>
              <p:cNvSpPr/>
              <p:nvPr>
                <p:custDataLst>
                  <p:tags r:id="rId227"/>
                </p:custDataLst>
              </p:nvPr>
            </p:nvSpPr>
            <p:spPr>
              <a:xfrm>
                <a:off x="6130"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40" name="组合 1073757639"/>
            <p:cNvGrpSpPr/>
            <p:nvPr/>
          </p:nvGrpSpPr>
          <p:grpSpPr>
            <a:xfrm>
              <a:off x="6187" y="2833"/>
              <a:ext cx="98" cy="98"/>
              <a:chOff x="6187" y="2833"/>
              <a:chExt cx="98" cy="98"/>
            </a:xfrm>
          </p:grpSpPr>
          <p:sp>
            <p:nvSpPr>
              <p:cNvPr id="90" name="任意多边形 89"/>
              <p:cNvSpPr/>
              <p:nvPr>
                <p:custDataLst>
                  <p:tags r:id="rId228"/>
                </p:custDataLst>
              </p:nvPr>
            </p:nvSpPr>
            <p:spPr>
              <a:xfrm>
                <a:off x="6187"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42" name="组合 1073757641"/>
            <p:cNvGrpSpPr/>
            <p:nvPr/>
          </p:nvGrpSpPr>
          <p:grpSpPr>
            <a:xfrm>
              <a:off x="6244" y="2833"/>
              <a:ext cx="98" cy="98"/>
              <a:chOff x="6244" y="2833"/>
              <a:chExt cx="98" cy="98"/>
            </a:xfrm>
          </p:grpSpPr>
          <p:sp>
            <p:nvSpPr>
              <p:cNvPr id="91" name="任意多边形 90"/>
              <p:cNvSpPr/>
              <p:nvPr>
                <p:custDataLst>
                  <p:tags r:id="rId229"/>
                </p:custDataLst>
              </p:nvPr>
            </p:nvSpPr>
            <p:spPr>
              <a:xfrm>
                <a:off x="6244"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44" name="组合 1073757643"/>
            <p:cNvGrpSpPr/>
            <p:nvPr/>
          </p:nvGrpSpPr>
          <p:grpSpPr>
            <a:xfrm>
              <a:off x="6300" y="2833"/>
              <a:ext cx="98" cy="98"/>
              <a:chOff x="6300" y="2833"/>
              <a:chExt cx="98" cy="98"/>
            </a:xfrm>
          </p:grpSpPr>
          <p:sp>
            <p:nvSpPr>
              <p:cNvPr id="1073757645" name="任意多边形 1073757644"/>
              <p:cNvSpPr/>
              <p:nvPr>
                <p:custDataLst>
                  <p:tags r:id="rId230"/>
                </p:custDataLst>
              </p:nvPr>
            </p:nvSpPr>
            <p:spPr>
              <a:xfrm>
                <a:off x="6300"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46" name="组合 1073757645"/>
            <p:cNvGrpSpPr/>
            <p:nvPr/>
          </p:nvGrpSpPr>
          <p:grpSpPr>
            <a:xfrm>
              <a:off x="6357" y="2833"/>
              <a:ext cx="98" cy="98"/>
              <a:chOff x="6357" y="2833"/>
              <a:chExt cx="98" cy="98"/>
            </a:xfrm>
          </p:grpSpPr>
          <p:sp>
            <p:nvSpPr>
              <p:cNvPr id="92" name="任意多边形 91"/>
              <p:cNvSpPr/>
              <p:nvPr>
                <p:custDataLst>
                  <p:tags r:id="rId231"/>
                </p:custDataLst>
              </p:nvPr>
            </p:nvSpPr>
            <p:spPr>
              <a:xfrm>
                <a:off x="6357"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48" name="组合 1073757647"/>
            <p:cNvGrpSpPr/>
            <p:nvPr/>
          </p:nvGrpSpPr>
          <p:grpSpPr>
            <a:xfrm>
              <a:off x="6414" y="2833"/>
              <a:ext cx="98" cy="98"/>
              <a:chOff x="6414" y="2833"/>
              <a:chExt cx="98" cy="98"/>
            </a:xfrm>
          </p:grpSpPr>
          <p:sp>
            <p:nvSpPr>
              <p:cNvPr id="93" name="任意多边形 92"/>
              <p:cNvSpPr/>
              <p:nvPr>
                <p:custDataLst>
                  <p:tags r:id="rId232"/>
                </p:custDataLst>
              </p:nvPr>
            </p:nvSpPr>
            <p:spPr>
              <a:xfrm>
                <a:off x="6414"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50" name="组合 1073757649"/>
            <p:cNvGrpSpPr/>
            <p:nvPr/>
          </p:nvGrpSpPr>
          <p:grpSpPr>
            <a:xfrm>
              <a:off x="6470" y="2833"/>
              <a:ext cx="98" cy="98"/>
              <a:chOff x="6470" y="2833"/>
              <a:chExt cx="98" cy="98"/>
            </a:xfrm>
          </p:grpSpPr>
          <p:sp>
            <p:nvSpPr>
              <p:cNvPr id="1073757651" name="任意多边形 1073757650"/>
              <p:cNvSpPr/>
              <p:nvPr>
                <p:custDataLst>
                  <p:tags r:id="rId233"/>
                </p:custDataLst>
              </p:nvPr>
            </p:nvSpPr>
            <p:spPr>
              <a:xfrm>
                <a:off x="6470"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52" name="组合 1073757651"/>
            <p:cNvGrpSpPr/>
            <p:nvPr/>
          </p:nvGrpSpPr>
          <p:grpSpPr>
            <a:xfrm>
              <a:off x="6527" y="2833"/>
              <a:ext cx="98" cy="98"/>
              <a:chOff x="6527" y="2833"/>
              <a:chExt cx="98" cy="98"/>
            </a:xfrm>
          </p:grpSpPr>
          <p:sp>
            <p:nvSpPr>
              <p:cNvPr id="94" name="任意多边形 93"/>
              <p:cNvSpPr/>
              <p:nvPr>
                <p:custDataLst>
                  <p:tags r:id="rId234"/>
                </p:custDataLst>
              </p:nvPr>
            </p:nvSpPr>
            <p:spPr>
              <a:xfrm>
                <a:off x="6527"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54" name="组合 1073757653"/>
            <p:cNvGrpSpPr/>
            <p:nvPr/>
          </p:nvGrpSpPr>
          <p:grpSpPr>
            <a:xfrm>
              <a:off x="6584" y="2833"/>
              <a:ext cx="98" cy="98"/>
              <a:chOff x="6584" y="2833"/>
              <a:chExt cx="98" cy="98"/>
            </a:xfrm>
          </p:grpSpPr>
          <p:sp>
            <p:nvSpPr>
              <p:cNvPr id="1073757655" name="任意多边形 1073757654"/>
              <p:cNvSpPr/>
              <p:nvPr>
                <p:custDataLst>
                  <p:tags r:id="rId235"/>
                </p:custDataLst>
              </p:nvPr>
            </p:nvSpPr>
            <p:spPr>
              <a:xfrm>
                <a:off x="6584"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56" name="组合 1073757655"/>
            <p:cNvGrpSpPr/>
            <p:nvPr/>
          </p:nvGrpSpPr>
          <p:grpSpPr>
            <a:xfrm>
              <a:off x="6641" y="2833"/>
              <a:ext cx="98" cy="98"/>
              <a:chOff x="6641" y="2833"/>
              <a:chExt cx="98" cy="98"/>
            </a:xfrm>
          </p:grpSpPr>
          <p:sp>
            <p:nvSpPr>
              <p:cNvPr id="95" name="任意多边形 94"/>
              <p:cNvSpPr/>
              <p:nvPr>
                <p:custDataLst>
                  <p:tags r:id="rId236"/>
                </p:custDataLst>
              </p:nvPr>
            </p:nvSpPr>
            <p:spPr>
              <a:xfrm>
                <a:off x="6641"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58" name="组合 1073757657"/>
            <p:cNvGrpSpPr/>
            <p:nvPr/>
          </p:nvGrpSpPr>
          <p:grpSpPr>
            <a:xfrm>
              <a:off x="6697" y="2833"/>
              <a:ext cx="98" cy="98"/>
              <a:chOff x="6697" y="2833"/>
              <a:chExt cx="98" cy="98"/>
            </a:xfrm>
          </p:grpSpPr>
          <p:sp>
            <p:nvSpPr>
              <p:cNvPr id="96" name="任意多边形 95"/>
              <p:cNvSpPr/>
              <p:nvPr>
                <p:custDataLst>
                  <p:tags r:id="rId237"/>
                </p:custDataLst>
              </p:nvPr>
            </p:nvSpPr>
            <p:spPr>
              <a:xfrm>
                <a:off x="6697"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60" name="组合 1073757659"/>
            <p:cNvGrpSpPr/>
            <p:nvPr/>
          </p:nvGrpSpPr>
          <p:grpSpPr>
            <a:xfrm>
              <a:off x="6754" y="2833"/>
              <a:ext cx="98" cy="98"/>
              <a:chOff x="6754" y="2833"/>
              <a:chExt cx="98" cy="98"/>
            </a:xfrm>
          </p:grpSpPr>
          <p:sp>
            <p:nvSpPr>
              <p:cNvPr id="97" name="任意多边形 96"/>
              <p:cNvSpPr/>
              <p:nvPr>
                <p:custDataLst>
                  <p:tags r:id="rId238"/>
                </p:custDataLst>
              </p:nvPr>
            </p:nvSpPr>
            <p:spPr>
              <a:xfrm>
                <a:off x="6754"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62" name="组合 1073757661"/>
            <p:cNvGrpSpPr/>
            <p:nvPr/>
          </p:nvGrpSpPr>
          <p:grpSpPr>
            <a:xfrm>
              <a:off x="6811" y="2833"/>
              <a:ext cx="98" cy="98"/>
              <a:chOff x="6811" y="2833"/>
              <a:chExt cx="98" cy="98"/>
            </a:xfrm>
          </p:grpSpPr>
          <p:sp>
            <p:nvSpPr>
              <p:cNvPr id="1073757663" name="任意多边形 1073757662"/>
              <p:cNvSpPr/>
              <p:nvPr>
                <p:custDataLst>
                  <p:tags r:id="rId239"/>
                </p:custDataLst>
              </p:nvPr>
            </p:nvSpPr>
            <p:spPr>
              <a:xfrm>
                <a:off x="6811"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64" name="组合 1073757663"/>
            <p:cNvGrpSpPr/>
            <p:nvPr/>
          </p:nvGrpSpPr>
          <p:grpSpPr>
            <a:xfrm>
              <a:off x="6867" y="2833"/>
              <a:ext cx="98" cy="98"/>
              <a:chOff x="6867" y="2833"/>
              <a:chExt cx="98" cy="98"/>
            </a:xfrm>
          </p:grpSpPr>
          <p:sp>
            <p:nvSpPr>
              <p:cNvPr id="98" name="任意多边形 97"/>
              <p:cNvSpPr/>
              <p:nvPr>
                <p:custDataLst>
                  <p:tags r:id="rId240"/>
                </p:custDataLst>
              </p:nvPr>
            </p:nvSpPr>
            <p:spPr>
              <a:xfrm>
                <a:off x="6867"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66" name="组合 1073757665"/>
            <p:cNvGrpSpPr/>
            <p:nvPr/>
          </p:nvGrpSpPr>
          <p:grpSpPr>
            <a:xfrm>
              <a:off x="6924" y="2833"/>
              <a:ext cx="98" cy="98"/>
              <a:chOff x="6924" y="2833"/>
              <a:chExt cx="98" cy="98"/>
            </a:xfrm>
          </p:grpSpPr>
          <p:sp>
            <p:nvSpPr>
              <p:cNvPr id="1073757667" name="任意多边形 1073757666"/>
              <p:cNvSpPr/>
              <p:nvPr>
                <p:custDataLst>
                  <p:tags r:id="rId241"/>
                </p:custDataLst>
              </p:nvPr>
            </p:nvSpPr>
            <p:spPr>
              <a:xfrm>
                <a:off x="6924"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68" name="组合 1073757667"/>
            <p:cNvGrpSpPr/>
            <p:nvPr/>
          </p:nvGrpSpPr>
          <p:grpSpPr>
            <a:xfrm>
              <a:off x="6981" y="2833"/>
              <a:ext cx="98" cy="98"/>
              <a:chOff x="6981" y="2833"/>
              <a:chExt cx="98" cy="98"/>
            </a:xfrm>
          </p:grpSpPr>
          <p:sp>
            <p:nvSpPr>
              <p:cNvPr id="99" name="任意多边形 98"/>
              <p:cNvSpPr/>
              <p:nvPr>
                <p:custDataLst>
                  <p:tags r:id="rId242"/>
                </p:custDataLst>
              </p:nvPr>
            </p:nvSpPr>
            <p:spPr>
              <a:xfrm>
                <a:off x="6981"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70" name="组合 1073757669"/>
            <p:cNvGrpSpPr/>
            <p:nvPr/>
          </p:nvGrpSpPr>
          <p:grpSpPr>
            <a:xfrm>
              <a:off x="7037" y="2833"/>
              <a:ext cx="98" cy="98"/>
              <a:chOff x="7037" y="2833"/>
              <a:chExt cx="98" cy="98"/>
            </a:xfrm>
          </p:grpSpPr>
          <p:sp>
            <p:nvSpPr>
              <p:cNvPr id="100" name="任意多边形 99"/>
              <p:cNvSpPr/>
              <p:nvPr>
                <p:custDataLst>
                  <p:tags r:id="rId243"/>
                </p:custDataLst>
              </p:nvPr>
            </p:nvSpPr>
            <p:spPr>
              <a:xfrm>
                <a:off x="7037"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72" name="组合 1073757671"/>
            <p:cNvGrpSpPr/>
            <p:nvPr/>
          </p:nvGrpSpPr>
          <p:grpSpPr>
            <a:xfrm>
              <a:off x="7094" y="2833"/>
              <a:ext cx="98" cy="98"/>
              <a:chOff x="7094" y="2833"/>
              <a:chExt cx="98" cy="98"/>
            </a:xfrm>
          </p:grpSpPr>
          <p:sp>
            <p:nvSpPr>
              <p:cNvPr id="101" name="任意多边形 100"/>
              <p:cNvSpPr/>
              <p:nvPr>
                <p:custDataLst>
                  <p:tags r:id="rId244"/>
                </p:custDataLst>
              </p:nvPr>
            </p:nvSpPr>
            <p:spPr>
              <a:xfrm>
                <a:off x="7094"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74" name="组合 1073757673"/>
            <p:cNvGrpSpPr/>
            <p:nvPr/>
          </p:nvGrpSpPr>
          <p:grpSpPr>
            <a:xfrm>
              <a:off x="7151" y="2833"/>
              <a:ext cx="98" cy="98"/>
              <a:chOff x="7151" y="2833"/>
              <a:chExt cx="98" cy="98"/>
            </a:xfrm>
          </p:grpSpPr>
          <p:sp>
            <p:nvSpPr>
              <p:cNvPr id="102" name="任意多边形 101"/>
              <p:cNvSpPr/>
              <p:nvPr>
                <p:custDataLst>
                  <p:tags r:id="rId245"/>
                </p:custDataLst>
              </p:nvPr>
            </p:nvSpPr>
            <p:spPr>
              <a:xfrm>
                <a:off x="7151"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76" name="组合 1073757675"/>
            <p:cNvGrpSpPr/>
            <p:nvPr/>
          </p:nvGrpSpPr>
          <p:grpSpPr>
            <a:xfrm>
              <a:off x="7208" y="2833"/>
              <a:ext cx="98" cy="98"/>
              <a:chOff x="7208" y="2833"/>
              <a:chExt cx="98" cy="98"/>
            </a:xfrm>
          </p:grpSpPr>
          <p:sp>
            <p:nvSpPr>
              <p:cNvPr id="1073757677" name="任意多边形 1073757676"/>
              <p:cNvSpPr/>
              <p:nvPr>
                <p:custDataLst>
                  <p:tags r:id="rId246"/>
                </p:custDataLst>
              </p:nvPr>
            </p:nvSpPr>
            <p:spPr>
              <a:xfrm>
                <a:off x="7208"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78" name="组合 1073757677"/>
            <p:cNvGrpSpPr/>
            <p:nvPr/>
          </p:nvGrpSpPr>
          <p:grpSpPr>
            <a:xfrm>
              <a:off x="7264" y="2833"/>
              <a:ext cx="98" cy="98"/>
              <a:chOff x="7264" y="2833"/>
              <a:chExt cx="98" cy="98"/>
            </a:xfrm>
          </p:grpSpPr>
          <p:sp>
            <p:nvSpPr>
              <p:cNvPr id="1073757679" name="任意多边形 1073757678"/>
              <p:cNvSpPr/>
              <p:nvPr>
                <p:custDataLst>
                  <p:tags r:id="rId247"/>
                </p:custDataLst>
              </p:nvPr>
            </p:nvSpPr>
            <p:spPr>
              <a:xfrm>
                <a:off x="7264"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80" name="组合 1073757679"/>
            <p:cNvGrpSpPr/>
            <p:nvPr/>
          </p:nvGrpSpPr>
          <p:grpSpPr>
            <a:xfrm>
              <a:off x="7321" y="2833"/>
              <a:ext cx="98" cy="98"/>
              <a:chOff x="7321" y="2833"/>
              <a:chExt cx="98" cy="98"/>
            </a:xfrm>
          </p:grpSpPr>
          <p:sp>
            <p:nvSpPr>
              <p:cNvPr id="103" name="任意多边形 102"/>
              <p:cNvSpPr/>
              <p:nvPr>
                <p:custDataLst>
                  <p:tags r:id="rId248"/>
                </p:custDataLst>
              </p:nvPr>
            </p:nvSpPr>
            <p:spPr>
              <a:xfrm>
                <a:off x="7321"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82" name="组合 1073757681"/>
            <p:cNvGrpSpPr/>
            <p:nvPr/>
          </p:nvGrpSpPr>
          <p:grpSpPr>
            <a:xfrm>
              <a:off x="7378" y="2833"/>
              <a:ext cx="98" cy="98"/>
              <a:chOff x="7378" y="2833"/>
              <a:chExt cx="98" cy="98"/>
            </a:xfrm>
          </p:grpSpPr>
          <p:sp>
            <p:nvSpPr>
              <p:cNvPr id="104" name="任意多边形 103"/>
              <p:cNvSpPr/>
              <p:nvPr>
                <p:custDataLst>
                  <p:tags r:id="rId249"/>
                </p:custDataLst>
              </p:nvPr>
            </p:nvSpPr>
            <p:spPr>
              <a:xfrm>
                <a:off x="7378"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84" name="组合 1073757683"/>
            <p:cNvGrpSpPr/>
            <p:nvPr/>
          </p:nvGrpSpPr>
          <p:grpSpPr>
            <a:xfrm>
              <a:off x="7434" y="2833"/>
              <a:ext cx="98" cy="98"/>
              <a:chOff x="7434" y="2833"/>
              <a:chExt cx="98" cy="98"/>
            </a:xfrm>
          </p:grpSpPr>
          <p:sp>
            <p:nvSpPr>
              <p:cNvPr id="1073757685" name="任意多边形 1073757684"/>
              <p:cNvSpPr/>
              <p:nvPr>
                <p:custDataLst>
                  <p:tags r:id="rId250"/>
                </p:custDataLst>
              </p:nvPr>
            </p:nvSpPr>
            <p:spPr>
              <a:xfrm>
                <a:off x="7434"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86" name="组合 1073757685"/>
            <p:cNvGrpSpPr/>
            <p:nvPr/>
          </p:nvGrpSpPr>
          <p:grpSpPr>
            <a:xfrm>
              <a:off x="7491" y="2833"/>
              <a:ext cx="98" cy="98"/>
              <a:chOff x="7491" y="2833"/>
              <a:chExt cx="98" cy="98"/>
            </a:xfrm>
          </p:grpSpPr>
          <p:sp>
            <p:nvSpPr>
              <p:cNvPr id="105" name="任意多边形 104"/>
              <p:cNvSpPr/>
              <p:nvPr>
                <p:custDataLst>
                  <p:tags r:id="rId251"/>
                </p:custDataLst>
              </p:nvPr>
            </p:nvSpPr>
            <p:spPr>
              <a:xfrm>
                <a:off x="7491"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88" name="组合 1073757687"/>
            <p:cNvGrpSpPr/>
            <p:nvPr/>
          </p:nvGrpSpPr>
          <p:grpSpPr>
            <a:xfrm>
              <a:off x="7548" y="2833"/>
              <a:ext cx="98" cy="98"/>
              <a:chOff x="7548" y="2833"/>
              <a:chExt cx="98" cy="98"/>
            </a:xfrm>
          </p:grpSpPr>
          <p:sp>
            <p:nvSpPr>
              <p:cNvPr id="106" name="任意多边形 105"/>
              <p:cNvSpPr/>
              <p:nvPr>
                <p:custDataLst>
                  <p:tags r:id="rId252"/>
                </p:custDataLst>
              </p:nvPr>
            </p:nvSpPr>
            <p:spPr>
              <a:xfrm>
                <a:off x="7548"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90" name="组合 1073757689"/>
            <p:cNvGrpSpPr/>
            <p:nvPr/>
          </p:nvGrpSpPr>
          <p:grpSpPr>
            <a:xfrm>
              <a:off x="7604" y="2833"/>
              <a:ext cx="98" cy="98"/>
              <a:chOff x="7604" y="2833"/>
              <a:chExt cx="98" cy="98"/>
            </a:xfrm>
          </p:grpSpPr>
          <p:sp>
            <p:nvSpPr>
              <p:cNvPr id="107" name="任意多边形 106"/>
              <p:cNvSpPr/>
              <p:nvPr>
                <p:custDataLst>
                  <p:tags r:id="rId253"/>
                </p:custDataLst>
              </p:nvPr>
            </p:nvSpPr>
            <p:spPr>
              <a:xfrm>
                <a:off x="7604"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92" name="组合 1073757691"/>
            <p:cNvGrpSpPr/>
            <p:nvPr/>
          </p:nvGrpSpPr>
          <p:grpSpPr>
            <a:xfrm>
              <a:off x="7661" y="2833"/>
              <a:ext cx="98" cy="98"/>
              <a:chOff x="7661" y="2833"/>
              <a:chExt cx="98" cy="98"/>
            </a:xfrm>
          </p:grpSpPr>
          <p:sp>
            <p:nvSpPr>
              <p:cNvPr id="1073757693" name="任意多边形 1073757692"/>
              <p:cNvSpPr/>
              <p:nvPr>
                <p:custDataLst>
                  <p:tags r:id="rId254"/>
                </p:custDataLst>
              </p:nvPr>
            </p:nvSpPr>
            <p:spPr>
              <a:xfrm>
                <a:off x="7661"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94" name="组合 1073757693"/>
            <p:cNvGrpSpPr/>
            <p:nvPr/>
          </p:nvGrpSpPr>
          <p:grpSpPr>
            <a:xfrm>
              <a:off x="7718" y="2833"/>
              <a:ext cx="98" cy="98"/>
              <a:chOff x="7718" y="2833"/>
              <a:chExt cx="98" cy="98"/>
            </a:xfrm>
          </p:grpSpPr>
          <p:sp>
            <p:nvSpPr>
              <p:cNvPr id="108" name="任意多边形 107"/>
              <p:cNvSpPr/>
              <p:nvPr>
                <p:custDataLst>
                  <p:tags r:id="rId255"/>
                </p:custDataLst>
              </p:nvPr>
            </p:nvSpPr>
            <p:spPr>
              <a:xfrm>
                <a:off x="7718"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96" name="组合 1073757695"/>
            <p:cNvGrpSpPr/>
            <p:nvPr/>
          </p:nvGrpSpPr>
          <p:grpSpPr>
            <a:xfrm>
              <a:off x="7774" y="2833"/>
              <a:ext cx="98" cy="98"/>
              <a:chOff x="7774" y="2833"/>
              <a:chExt cx="98" cy="98"/>
            </a:xfrm>
          </p:grpSpPr>
          <p:sp>
            <p:nvSpPr>
              <p:cNvPr id="1073757697" name="任意多边形 1073757696"/>
              <p:cNvSpPr/>
              <p:nvPr>
                <p:custDataLst>
                  <p:tags r:id="rId256"/>
                </p:custDataLst>
              </p:nvPr>
            </p:nvSpPr>
            <p:spPr>
              <a:xfrm>
                <a:off x="7774"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698" name="组合 1073757697"/>
            <p:cNvGrpSpPr/>
            <p:nvPr/>
          </p:nvGrpSpPr>
          <p:grpSpPr>
            <a:xfrm>
              <a:off x="7831" y="2833"/>
              <a:ext cx="98" cy="98"/>
              <a:chOff x="7831" y="2833"/>
              <a:chExt cx="98" cy="98"/>
            </a:xfrm>
          </p:grpSpPr>
          <p:sp>
            <p:nvSpPr>
              <p:cNvPr id="109" name="任意多边形 108"/>
              <p:cNvSpPr/>
              <p:nvPr>
                <p:custDataLst>
                  <p:tags r:id="rId257"/>
                </p:custDataLst>
              </p:nvPr>
            </p:nvSpPr>
            <p:spPr>
              <a:xfrm>
                <a:off x="7831"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00" name="组合 1073757699"/>
            <p:cNvGrpSpPr/>
            <p:nvPr/>
          </p:nvGrpSpPr>
          <p:grpSpPr>
            <a:xfrm>
              <a:off x="7888" y="2833"/>
              <a:ext cx="98" cy="98"/>
              <a:chOff x="7888" y="2833"/>
              <a:chExt cx="98" cy="98"/>
            </a:xfrm>
          </p:grpSpPr>
          <p:sp>
            <p:nvSpPr>
              <p:cNvPr id="110" name="任意多边形 109"/>
              <p:cNvSpPr/>
              <p:nvPr>
                <p:custDataLst>
                  <p:tags r:id="rId258"/>
                </p:custDataLst>
              </p:nvPr>
            </p:nvSpPr>
            <p:spPr>
              <a:xfrm>
                <a:off x="7888"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02" name="组合 1073757701"/>
            <p:cNvGrpSpPr/>
            <p:nvPr/>
          </p:nvGrpSpPr>
          <p:grpSpPr>
            <a:xfrm>
              <a:off x="7945" y="2833"/>
              <a:ext cx="98" cy="98"/>
              <a:chOff x="7945" y="2833"/>
              <a:chExt cx="98" cy="98"/>
            </a:xfrm>
          </p:grpSpPr>
          <p:sp>
            <p:nvSpPr>
              <p:cNvPr id="111" name="任意多边形 110"/>
              <p:cNvSpPr/>
              <p:nvPr>
                <p:custDataLst>
                  <p:tags r:id="rId259"/>
                </p:custDataLst>
              </p:nvPr>
            </p:nvSpPr>
            <p:spPr>
              <a:xfrm>
                <a:off x="7945"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04" name="组合 1073757703"/>
            <p:cNvGrpSpPr/>
            <p:nvPr/>
          </p:nvGrpSpPr>
          <p:grpSpPr>
            <a:xfrm>
              <a:off x="8001" y="2833"/>
              <a:ext cx="98" cy="98"/>
              <a:chOff x="8001" y="2833"/>
              <a:chExt cx="98" cy="98"/>
            </a:xfrm>
          </p:grpSpPr>
          <p:sp>
            <p:nvSpPr>
              <p:cNvPr id="1073757705" name="任意多边形 1073757704"/>
              <p:cNvSpPr/>
              <p:nvPr>
                <p:custDataLst>
                  <p:tags r:id="rId260"/>
                </p:custDataLst>
              </p:nvPr>
            </p:nvSpPr>
            <p:spPr>
              <a:xfrm>
                <a:off x="8001"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06" name="组合 1073757705"/>
            <p:cNvGrpSpPr/>
            <p:nvPr/>
          </p:nvGrpSpPr>
          <p:grpSpPr>
            <a:xfrm>
              <a:off x="8058" y="2833"/>
              <a:ext cx="98" cy="98"/>
              <a:chOff x="8058" y="2833"/>
              <a:chExt cx="98" cy="98"/>
            </a:xfrm>
          </p:grpSpPr>
          <p:sp>
            <p:nvSpPr>
              <p:cNvPr id="112" name="任意多边形 111"/>
              <p:cNvSpPr/>
              <p:nvPr>
                <p:custDataLst>
                  <p:tags r:id="rId261"/>
                </p:custDataLst>
              </p:nvPr>
            </p:nvSpPr>
            <p:spPr>
              <a:xfrm>
                <a:off x="8058"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08" name="组合 1073757707"/>
            <p:cNvGrpSpPr/>
            <p:nvPr/>
          </p:nvGrpSpPr>
          <p:grpSpPr>
            <a:xfrm>
              <a:off x="8115" y="2833"/>
              <a:ext cx="98" cy="98"/>
              <a:chOff x="8115" y="2833"/>
              <a:chExt cx="98" cy="98"/>
            </a:xfrm>
          </p:grpSpPr>
          <p:sp>
            <p:nvSpPr>
              <p:cNvPr id="113" name="任意多边形 112"/>
              <p:cNvSpPr/>
              <p:nvPr>
                <p:custDataLst>
                  <p:tags r:id="rId262"/>
                </p:custDataLst>
              </p:nvPr>
            </p:nvSpPr>
            <p:spPr>
              <a:xfrm>
                <a:off x="8115"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10" name="组合 1073757709"/>
            <p:cNvGrpSpPr/>
            <p:nvPr/>
          </p:nvGrpSpPr>
          <p:grpSpPr>
            <a:xfrm>
              <a:off x="8171" y="2833"/>
              <a:ext cx="98" cy="98"/>
              <a:chOff x="8171" y="2833"/>
              <a:chExt cx="98" cy="98"/>
            </a:xfrm>
          </p:grpSpPr>
          <p:sp>
            <p:nvSpPr>
              <p:cNvPr id="114" name="任意多边形 113"/>
              <p:cNvSpPr/>
              <p:nvPr>
                <p:custDataLst>
                  <p:tags r:id="rId263"/>
                </p:custDataLst>
              </p:nvPr>
            </p:nvSpPr>
            <p:spPr>
              <a:xfrm>
                <a:off x="8171"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12" name="组合 1073757711"/>
            <p:cNvGrpSpPr/>
            <p:nvPr/>
          </p:nvGrpSpPr>
          <p:grpSpPr>
            <a:xfrm>
              <a:off x="8228" y="2833"/>
              <a:ext cx="98" cy="98"/>
              <a:chOff x="8228" y="2833"/>
              <a:chExt cx="98" cy="98"/>
            </a:xfrm>
          </p:grpSpPr>
          <p:sp>
            <p:nvSpPr>
              <p:cNvPr id="1073757713" name="任意多边形 1073757712"/>
              <p:cNvSpPr/>
              <p:nvPr>
                <p:custDataLst>
                  <p:tags r:id="rId264"/>
                </p:custDataLst>
              </p:nvPr>
            </p:nvSpPr>
            <p:spPr>
              <a:xfrm>
                <a:off x="8228"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14" name="组合 1073757713"/>
            <p:cNvGrpSpPr/>
            <p:nvPr/>
          </p:nvGrpSpPr>
          <p:grpSpPr>
            <a:xfrm>
              <a:off x="8285" y="2833"/>
              <a:ext cx="98" cy="98"/>
              <a:chOff x="8285" y="2833"/>
              <a:chExt cx="98" cy="98"/>
            </a:xfrm>
          </p:grpSpPr>
          <p:sp>
            <p:nvSpPr>
              <p:cNvPr id="115" name="任意多边形 114"/>
              <p:cNvSpPr/>
              <p:nvPr>
                <p:custDataLst>
                  <p:tags r:id="rId265"/>
                </p:custDataLst>
              </p:nvPr>
            </p:nvSpPr>
            <p:spPr>
              <a:xfrm>
                <a:off x="8285"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16" name="组合 1073757715"/>
            <p:cNvGrpSpPr/>
            <p:nvPr/>
          </p:nvGrpSpPr>
          <p:grpSpPr>
            <a:xfrm>
              <a:off x="8341" y="2833"/>
              <a:ext cx="98" cy="98"/>
              <a:chOff x="8341" y="2833"/>
              <a:chExt cx="98" cy="98"/>
            </a:xfrm>
          </p:grpSpPr>
          <p:sp>
            <p:nvSpPr>
              <p:cNvPr id="116" name="任意多边形 115"/>
              <p:cNvSpPr/>
              <p:nvPr>
                <p:custDataLst>
                  <p:tags r:id="rId266"/>
                </p:custDataLst>
              </p:nvPr>
            </p:nvSpPr>
            <p:spPr>
              <a:xfrm>
                <a:off x="8341"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18" name="组合 1073757717"/>
            <p:cNvGrpSpPr/>
            <p:nvPr/>
          </p:nvGrpSpPr>
          <p:grpSpPr>
            <a:xfrm>
              <a:off x="8398" y="2833"/>
              <a:ext cx="98" cy="98"/>
              <a:chOff x="8398" y="2833"/>
              <a:chExt cx="98" cy="98"/>
            </a:xfrm>
          </p:grpSpPr>
          <p:sp>
            <p:nvSpPr>
              <p:cNvPr id="117" name="任意多边形 116"/>
              <p:cNvSpPr/>
              <p:nvPr>
                <p:custDataLst>
                  <p:tags r:id="rId267"/>
                </p:custDataLst>
              </p:nvPr>
            </p:nvSpPr>
            <p:spPr>
              <a:xfrm>
                <a:off x="8398"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20" name="组合 1073757719"/>
            <p:cNvGrpSpPr/>
            <p:nvPr/>
          </p:nvGrpSpPr>
          <p:grpSpPr>
            <a:xfrm>
              <a:off x="8455" y="2833"/>
              <a:ext cx="98" cy="98"/>
              <a:chOff x="8455" y="2833"/>
              <a:chExt cx="98" cy="98"/>
            </a:xfrm>
          </p:grpSpPr>
          <p:sp>
            <p:nvSpPr>
              <p:cNvPr id="118" name="任意多边形 117"/>
              <p:cNvSpPr/>
              <p:nvPr>
                <p:custDataLst>
                  <p:tags r:id="rId268"/>
                </p:custDataLst>
              </p:nvPr>
            </p:nvSpPr>
            <p:spPr>
              <a:xfrm>
                <a:off x="8455"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22" name="组合 1073757721"/>
            <p:cNvGrpSpPr/>
            <p:nvPr/>
          </p:nvGrpSpPr>
          <p:grpSpPr>
            <a:xfrm>
              <a:off x="8511" y="2833"/>
              <a:ext cx="98" cy="98"/>
              <a:chOff x="8511" y="2833"/>
              <a:chExt cx="98" cy="98"/>
            </a:xfrm>
          </p:grpSpPr>
          <p:sp>
            <p:nvSpPr>
              <p:cNvPr id="119" name="任意多边形 118"/>
              <p:cNvSpPr/>
              <p:nvPr>
                <p:custDataLst>
                  <p:tags r:id="rId269"/>
                </p:custDataLst>
              </p:nvPr>
            </p:nvSpPr>
            <p:spPr>
              <a:xfrm>
                <a:off x="8511"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24" name="组合 1073757723"/>
            <p:cNvGrpSpPr/>
            <p:nvPr/>
          </p:nvGrpSpPr>
          <p:grpSpPr>
            <a:xfrm>
              <a:off x="8568" y="2833"/>
              <a:ext cx="98" cy="98"/>
              <a:chOff x="8568" y="2833"/>
              <a:chExt cx="98" cy="98"/>
            </a:xfrm>
          </p:grpSpPr>
          <p:sp>
            <p:nvSpPr>
              <p:cNvPr id="120" name="任意多边形 119"/>
              <p:cNvSpPr/>
              <p:nvPr>
                <p:custDataLst>
                  <p:tags r:id="rId270"/>
                </p:custDataLst>
              </p:nvPr>
            </p:nvSpPr>
            <p:spPr>
              <a:xfrm>
                <a:off x="8568"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26" name="组合 1073757725"/>
            <p:cNvGrpSpPr/>
            <p:nvPr/>
          </p:nvGrpSpPr>
          <p:grpSpPr>
            <a:xfrm>
              <a:off x="8625" y="2833"/>
              <a:ext cx="98" cy="98"/>
              <a:chOff x="8625" y="2833"/>
              <a:chExt cx="98" cy="98"/>
            </a:xfrm>
          </p:grpSpPr>
          <p:sp>
            <p:nvSpPr>
              <p:cNvPr id="121" name="任意多边形 120"/>
              <p:cNvSpPr/>
              <p:nvPr>
                <p:custDataLst>
                  <p:tags r:id="rId271"/>
                </p:custDataLst>
              </p:nvPr>
            </p:nvSpPr>
            <p:spPr>
              <a:xfrm>
                <a:off x="8625"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28" name="组合 1073757727"/>
            <p:cNvGrpSpPr/>
            <p:nvPr/>
          </p:nvGrpSpPr>
          <p:grpSpPr>
            <a:xfrm>
              <a:off x="8682" y="2833"/>
              <a:ext cx="98" cy="98"/>
              <a:chOff x="8682" y="2833"/>
              <a:chExt cx="98" cy="98"/>
            </a:xfrm>
          </p:grpSpPr>
          <p:sp>
            <p:nvSpPr>
              <p:cNvPr id="122" name="任意多边形 121"/>
              <p:cNvSpPr/>
              <p:nvPr>
                <p:custDataLst>
                  <p:tags r:id="rId272"/>
                </p:custDataLst>
              </p:nvPr>
            </p:nvSpPr>
            <p:spPr>
              <a:xfrm>
                <a:off x="8682"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30" name="组合 1073757729"/>
            <p:cNvGrpSpPr/>
            <p:nvPr/>
          </p:nvGrpSpPr>
          <p:grpSpPr>
            <a:xfrm>
              <a:off x="8738" y="2833"/>
              <a:ext cx="98" cy="98"/>
              <a:chOff x="8738" y="2833"/>
              <a:chExt cx="98" cy="98"/>
            </a:xfrm>
          </p:grpSpPr>
          <p:sp>
            <p:nvSpPr>
              <p:cNvPr id="123" name="任意多边形 122"/>
              <p:cNvSpPr/>
              <p:nvPr>
                <p:custDataLst>
                  <p:tags r:id="rId273"/>
                </p:custDataLst>
              </p:nvPr>
            </p:nvSpPr>
            <p:spPr>
              <a:xfrm>
                <a:off x="8738"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32" name="组合 1073757731"/>
            <p:cNvGrpSpPr/>
            <p:nvPr/>
          </p:nvGrpSpPr>
          <p:grpSpPr>
            <a:xfrm>
              <a:off x="8795" y="2833"/>
              <a:ext cx="98" cy="98"/>
              <a:chOff x="8795" y="2833"/>
              <a:chExt cx="98" cy="98"/>
            </a:xfrm>
          </p:grpSpPr>
          <p:sp>
            <p:nvSpPr>
              <p:cNvPr id="124" name="任意多边形 123"/>
              <p:cNvSpPr/>
              <p:nvPr>
                <p:custDataLst>
                  <p:tags r:id="rId274"/>
                </p:custDataLst>
              </p:nvPr>
            </p:nvSpPr>
            <p:spPr>
              <a:xfrm>
                <a:off x="8795"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34" name="组合 1073757733"/>
            <p:cNvGrpSpPr/>
            <p:nvPr/>
          </p:nvGrpSpPr>
          <p:grpSpPr>
            <a:xfrm>
              <a:off x="8852" y="2833"/>
              <a:ext cx="98" cy="98"/>
              <a:chOff x="8852" y="2833"/>
              <a:chExt cx="98" cy="98"/>
            </a:xfrm>
          </p:grpSpPr>
          <p:sp>
            <p:nvSpPr>
              <p:cNvPr id="1073757735" name="任意多边形 1073757734"/>
              <p:cNvSpPr/>
              <p:nvPr>
                <p:custDataLst>
                  <p:tags r:id="rId275"/>
                </p:custDataLst>
              </p:nvPr>
            </p:nvSpPr>
            <p:spPr>
              <a:xfrm>
                <a:off x="8852"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36" name="组合 1073757735"/>
            <p:cNvGrpSpPr/>
            <p:nvPr/>
          </p:nvGrpSpPr>
          <p:grpSpPr>
            <a:xfrm>
              <a:off x="8908" y="2833"/>
              <a:ext cx="98" cy="98"/>
              <a:chOff x="8908" y="2833"/>
              <a:chExt cx="98" cy="98"/>
            </a:xfrm>
          </p:grpSpPr>
          <p:sp>
            <p:nvSpPr>
              <p:cNvPr id="125" name="任意多边形 124"/>
              <p:cNvSpPr/>
              <p:nvPr>
                <p:custDataLst>
                  <p:tags r:id="rId276"/>
                </p:custDataLst>
              </p:nvPr>
            </p:nvSpPr>
            <p:spPr>
              <a:xfrm>
                <a:off x="8908"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38" name="组合 1073757737"/>
            <p:cNvGrpSpPr/>
            <p:nvPr/>
          </p:nvGrpSpPr>
          <p:grpSpPr>
            <a:xfrm>
              <a:off x="8965" y="2833"/>
              <a:ext cx="98" cy="98"/>
              <a:chOff x="8965" y="2833"/>
              <a:chExt cx="98" cy="98"/>
            </a:xfrm>
          </p:grpSpPr>
          <p:sp>
            <p:nvSpPr>
              <p:cNvPr id="126" name="任意多边形 125"/>
              <p:cNvSpPr/>
              <p:nvPr>
                <p:custDataLst>
                  <p:tags r:id="rId277"/>
                </p:custDataLst>
              </p:nvPr>
            </p:nvSpPr>
            <p:spPr>
              <a:xfrm>
                <a:off x="8965"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40" name="组合 1073757739"/>
            <p:cNvGrpSpPr/>
            <p:nvPr/>
          </p:nvGrpSpPr>
          <p:grpSpPr>
            <a:xfrm>
              <a:off x="9022" y="2833"/>
              <a:ext cx="98" cy="98"/>
              <a:chOff x="9022" y="2833"/>
              <a:chExt cx="98" cy="98"/>
            </a:xfrm>
          </p:grpSpPr>
          <p:sp>
            <p:nvSpPr>
              <p:cNvPr id="127" name="任意多边形 126"/>
              <p:cNvSpPr/>
              <p:nvPr>
                <p:custDataLst>
                  <p:tags r:id="rId278"/>
                </p:custDataLst>
              </p:nvPr>
            </p:nvSpPr>
            <p:spPr>
              <a:xfrm>
                <a:off x="9022"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42" name="组合 1073757741"/>
            <p:cNvGrpSpPr/>
            <p:nvPr/>
          </p:nvGrpSpPr>
          <p:grpSpPr>
            <a:xfrm>
              <a:off x="9078" y="2833"/>
              <a:ext cx="98" cy="98"/>
              <a:chOff x="9078" y="2833"/>
              <a:chExt cx="98" cy="98"/>
            </a:xfrm>
          </p:grpSpPr>
          <p:sp>
            <p:nvSpPr>
              <p:cNvPr id="1073757743" name="任意多边形 1073757742"/>
              <p:cNvSpPr/>
              <p:nvPr>
                <p:custDataLst>
                  <p:tags r:id="rId279"/>
                </p:custDataLst>
              </p:nvPr>
            </p:nvSpPr>
            <p:spPr>
              <a:xfrm>
                <a:off x="9078"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44" name="组合 1073757743"/>
            <p:cNvGrpSpPr/>
            <p:nvPr/>
          </p:nvGrpSpPr>
          <p:grpSpPr>
            <a:xfrm>
              <a:off x="9135" y="2833"/>
              <a:ext cx="98" cy="98"/>
              <a:chOff x="9135" y="2833"/>
              <a:chExt cx="98" cy="98"/>
            </a:xfrm>
          </p:grpSpPr>
          <p:sp>
            <p:nvSpPr>
              <p:cNvPr id="128" name="任意多边形 127"/>
              <p:cNvSpPr/>
              <p:nvPr>
                <p:custDataLst>
                  <p:tags r:id="rId280"/>
                </p:custDataLst>
              </p:nvPr>
            </p:nvSpPr>
            <p:spPr>
              <a:xfrm>
                <a:off x="9135"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46" name="组合 1073757745"/>
            <p:cNvGrpSpPr/>
            <p:nvPr/>
          </p:nvGrpSpPr>
          <p:grpSpPr>
            <a:xfrm>
              <a:off x="9192" y="2833"/>
              <a:ext cx="98" cy="98"/>
              <a:chOff x="9192" y="2833"/>
              <a:chExt cx="98" cy="98"/>
            </a:xfrm>
          </p:grpSpPr>
          <p:sp>
            <p:nvSpPr>
              <p:cNvPr id="129" name="任意多边形 128"/>
              <p:cNvSpPr/>
              <p:nvPr>
                <p:custDataLst>
                  <p:tags r:id="rId281"/>
                </p:custDataLst>
              </p:nvPr>
            </p:nvSpPr>
            <p:spPr>
              <a:xfrm>
                <a:off x="9192"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48" name="组合 1073757747"/>
            <p:cNvGrpSpPr/>
            <p:nvPr/>
          </p:nvGrpSpPr>
          <p:grpSpPr>
            <a:xfrm>
              <a:off x="9248" y="2833"/>
              <a:ext cx="98" cy="98"/>
              <a:chOff x="9248" y="2833"/>
              <a:chExt cx="98" cy="98"/>
            </a:xfrm>
          </p:grpSpPr>
          <p:sp>
            <p:nvSpPr>
              <p:cNvPr id="130" name="任意多边形 129"/>
              <p:cNvSpPr/>
              <p:nvPr>
                <p:custDataLst>
                  <p:tags r:id="rId282"/>
                </p:custDataLst>
              </p:nvPr>
            </p:nvSpPr>
            <p:spPr>
              <a:xfrm>
                <a:off x="9248"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50" name="组合 1073757749"/>
            <p:cNvGrpSpPr/>
            <p:nvPr/>
          </p:nvGrpSpPr>
          <p:grpSpPr>
            <a:xfrm>
              <a:off x="9305" y="2833"/>
              <a:ext cx="98" cy="98"/>
              <a:chOff x="9305" y="2833"/>
              <a:chExt cx="98" cy="98"/>
            </a:xfrm>
          </p:grpSpPr>
          <p:sp>
            <p:nvSpPr>
              <p:cNvPr id="131" name="任意多边形 130"/>
              <p:cNvSpPr/>
              <p:nvPr>
                <p:custDataLst>
                  <p:tags r:id="rId283"/>
                </p:custDataLst>
              </p:nvPr>
            </p:nvSpPr>
            <p:spPr>
              <a:xfrm>
                <a:off x="9305"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52" name="组合 1073757751"/>
            <p:cNvGrpSpPr/>
            <p:nvPr/>
          </p:nvGrpSpPr>
          <p:grpSpPr>
            <a:xfrm>
              <a:off x="9362" y="2833"/>
              <a:ext cx="98" cy="98"/>
              <a:chOff x="9362" y="2833"/>
              <a:chExt cx="98" cy="98"/>
            </a:xfrm>
          </p:grpSpPr>
          <p:sp>
            <p:nvSpPr>
              <p:cNvPr id="1073757753" name="任意多边形 1073757752"/>
              <p:cNvSpPr/>
              <p:nvPr>
                <p:custDataLst>
                  <p:tags r:id="rId284"/>
                </p:custDataLst>
              </p:nvPr>
            </p:nvSpPr>
            <p:spPr>
              <a:xfrm>
                <a:off x="9362"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54" name="组合 1073757753"/>
            <p:cNvGrpSpPr/>
            <p:nvPr/>
          </p:nvGrpSpPr>
          <p:grpSpPr>
            <a:xfrm>
              <a:off x="9419" y="2833"/>
              <a:ext cx="98" cy="98"/>
              <a:chOff x="9419" y="2833"/>
              <a:chExt cx="98" cy="98"/>
            </a:xfrm>
          </p:grpSpPr>
          <p:sp>
            <p:nvSpPr>
              <p:cNvPr id="132" name="任意多边形 131"/>
              <p:cNvSpPr/>
              <p:nvPr>
                <p:custDataLst>
                  <p:tags r:id="rId285"/>
                </p:custDataLst>
              </p:nvPr>
            </p:nvSpPr>
            <p:spPr>
              <a:xfrm>
                <a:off x="9419"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56" name="组合 1073757755"/>
            <p:cNvGrpSpPr/>
            <p:nvPr/>
          </p:nvGrpSpPr>
          <p:grpSpPr>
            <a:xfrm>
              <a:off x="9475" y="2833"/>
              <a:ext cx="98" cy="98"/>
              <a:chOff x="9475" y="2833"/>
              <a:chExt cx="98" cy="98"/>
            </a:xfrm>
          </p:grpSpPr>
          <p:sp>
            <p:nvSpPr>
              <p:cNvPr id="133" name="任意多边形 132"/>
              <p:cNvSpPr/>
              <p:nvPr>
                <p:custDataLst>
                  <p:tags r:id="rId286"/>
                </p:custDataLst>
              </p:nvPr>
            </p:nvSpPr>
            <p:spPr>
              <a:xfrm>
                <a:off x="9475"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58" name="组合 1073757757"/>
            <p:cNvGrpSpPr/>
            <p:nvPr/>
          </p:nvGrpSpPr>
          <p:grpSpPr>
            <a:xfrm>
              <a:off x="9532" y="2833"/>
              <a:ext cx="98" cy="98"/>
              <a:chOff x="9532" y="2833"/>
              <a:chExt cx="98" cy="98"/>
            </a:xfrm>
          </p:grpSpPr>
          <p:sp>
            <p:nvSpPr>
              <p:cNvPr id="1073757759" name="任意多边形 1073757758"/>
              <p:cNvSpPr/>
              <p:nvPr>
                <p:custDataLst>
                  <p:tags r:id="rId287"/>
                </p:custDataLst>
              </p:nvPr>
            </p:nvSpPr>
            <p:spPr>
              <a:xfrm>
                <a:off x="9532"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60" name="组合 1073757759"/>
            <p:cNvGrpSpPr/>
            <p:nvPr/>
          </p:nvGrpSpPr>
          <p:grpSpPr>
            <a:xfrm>
              <a:off x="9589" y="2833"/>
              <a:ext cx="98" cy="98"/>
              <a:chOff x="9589" y="2833"/>
              <a:chExt cx="98" cy="98"/>
            </a:xfrm>
          </p:grpSpPr>
          <p:sp>
            <p:nvSpPr>
              <p:cNvPr id="134" name="任意多边形 133"/>
              <p:cNvSpPr/>
              <p:nvPr>
                <p:custDataLst>
                  <p:tags r:id="rId288"/>
                </p:custDataLst>
              </p:nvPr>
            </p:nvSpPr>
            <p:spPr>
              <a:xfrm>
                <a:off x="9589"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62" name="组合 1073757761"/>
            <p:cNvGrpSpPr/>
            <p:nvPr/>
          </p:nvGrpSpPr>
          <p:grpSpPr>
            <a:xfrm>
              <a:off x="9645" y="2833"/>
              <a:ext cx="98" cy="98"/>
              <a:chOff x="9645" y="2833"/>
              <a:chExt cx="98" cy="98"/>
            </a:xfrm>
          </p:grpSpPr>
          <p:sp>
            <p:nvSpPr>
              <p:cNvPr id="135" name="任意多边形 134"/>
              <p:cNvSpPr/>
              <p:nvPr>
                <p:custDataLst>
                  <p:tags r:id="rId289"/>
                </p:custDataLst>
              </p:nvPr>
            </p:nvSpPr>
            <p:spPr>
              <a:xfrm>
                <a:off x="9645"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64" name="组合 1073757763"/>
            <p:cNvGrpSpPr/>
            <p:nvPr/>
          </p:nvGrpSpPr>
          <p:grpSpPr>
            <a:xfrm>
              <a:off x="9702" y="2833"/>
              <a:ext cx="98" cy="98"/>
              <a:chOff x="9702" y="2833"/>
              <a:chExt cx="98" cy="98"/>
            </a:xfrm>
          </p:grpSpPr>
          <p:sp>
            <p:nvSpPr>
              <p:cNvPr id="136" name="任意多边形 135"/>
              <p:cNvSpPr/>
              <p:nvPr>
                <p:custDataLst>
                  <p:tags r:id="rId290"/>
                </p:custDataLst>
              </p:nvPr>
            </p:nvSpPr>
            <p:spPr>
              <a:xfrm>
                <a:off x="9702"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66" name="组合 1073757765"/>
            <p:cNvGrpSpPr/>
            <p:nvPr/>
          </p:nvGrpSpPr>
          <p:grpSpPr>
            <a:xfrm>
              <a:off x="9759" y="2833"/>
              <a:ext cx="98" cy="98"/>
              <a:chOff x="9759" y="2833"/>
              <a:chExt cx="98" cy="98"/>
            </a:xfrm>
          </p:grpSpPr>
          <p:sp>
            <p:nvSpPr>
              <p:cNvPr id="137" name="任意多边形 136"/>
              <p:cNvSpPr/>
              <p:nvPr>
                <p:custDataLst>
                  <p:tags r:id="rId291"/>
                </p:custDataLst>
              </p:nvPr>
            </p:nvSpPr>
            <p:spPr>
              <a:xfrm>
                <a:off x="9759"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68" name="组合 1073757767"/>
            <p:cNvGrpSpPr/>
            <p:nvPr/>
          </p:nvGrpSpPr>
          <p:grpSpPr>
            <a:xfrm>
              <a:off x="9815" y="2833"/>
              <a:ext cx="98" cy="98"/>
              <a:chOff x="9815" y="2833"/>
              <a:chExt cx="98" cy="98"/>
            </a:xfrm>
          </p:grpSpPr>
          <p:sp>
            <p:nvSpPr>
              <p:cNvPr id="1073757769" name="任意多边形 1073757768"/>
              <p:cNvSpPr/>
              <p:nvPr>
                <p:custDataLst>
                  <p:tags r:id="rId292"/>
                </p:custDataLst>
              </p:nvPr>
            </p:nvSpPr>
            <p:spPr>
              <a:xfrm>
                <a:off x="9815"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70" name="组合 1073757769"/>
            <p:cNvGrpSpPr/>
            <p:nvPr/>
          </p:nvGrpSpPr>
          <p:grpSpPr>
            <a:xfrm>
              <a:off x="9872" y="2833"/>
              <a:ext cx="98" cy="98"/>
              <a:chOff x="9872" y="2833"/>
              <a:chExt cx="98" cy="98"/>
            </a:xfrm>
          </p:grpSpPr>
          <p:sp>
            <p:nvSpPr>
              <p:cNvPr id="1073757771" name="任意多边形 1073757770"/>
              <p:cNvSpPr/>
              <p:nvPr>
                <p:custDataLst>
                  <p:tags r:id="rId293"/>
                </p:custDataLst>
              </p:nvPr>
            </p:nvSpPr>
            <p:spPr>
              <a:xfrm>
                <a:off x="9872"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72" name="组合 1073757771"/>
            <p:cNvGrpSpPr/>
            <p:nvPr/>
          </p:nvGrpSpPr>
          <p:grpSpPr>
            <a:xfrm>
              <a:off x="9929" y="2833"/>
              <a:ext cx="98" cy="98"/>
              <a:chOff x="9929" y="2833"/>
              <a:chExt cx="98" cy="98"/>
            </a:xfrm>
          </p:grpSpPr>
          <p:sp>
            <p:nvSpPr>
              <p:cNvPr id="138" name="任意多边形 137"/>
              <p:cNvSpPr/>
              <p:nvPr>
                <p:custDataLst>
                  <p:tags r:id="rId294"/>
                </p:custDataLst>
              </p:nvPr>
            </p:nvSpPr>
            <p:spPr>
              <a:xfrm>
                <a:off x="9929"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74" name="组合 1073757773"/>
            <p:cNvGrpSpPr/>
            <p:nvPr/>
          </p:nvGrpSpPr>
          <p:grpSpPr>
            <a:xfrm>
              <a:off x="9985" y="2833"/>
              <a:ext cx="98" cy="98"/>
              <a:chOff x="9985" y="2833"/>
              <a:chExt cx="98" cy="98"/>
            </a:xfrm>
          </p:grpSpPr>
          <p:sp>
            <p:nvSpPr>
              <p:cNvPr id="139" name="任意多边形 138"/>
              <p:cNvSpPr/>
              <p:nvPr>
                <p:custDataLst>
                  <p:tags r:id="rId295"/>
                </p:custDataLst>
              </p:nvPr>
            </p:nvSpPr>
            <p:spPr>
              <a:xfrm>
                <a:off x="9985"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76" name="组合 1073757775"/>
            <p:cNvGrpSpPr/>
            <p:nvPr/>
          </p:nvGrpSpPr>
          <p:grpSpPr>
            <a:xfrm>
              <a:off x="10042" y="2833"/>
              <a:ext cx="98" cy="98"/>
              <a:chOff x="10042" y="2833"/>
              <a:chExt cx="98" cy="98"/>
            </a:xfrm>
          </p:grpSpPr>
          <p:sp>
            <p:nvSpPr>
              <p:cNvPr id="140" name="任意多边形 139"/>
              <p:cNvSpPr/>
              <p:nvPr>
                <p:custDataLst>
                  <p:tags r:id="rId296"/>
                </p:custDataLst>
              </p:nvPr>
            </p:nvSpPr>
            <p:spPr>
              <a:xfrm>
                <a:off x="10042"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78" name="组合 1073757777"/>
            <p:cNvGrpSpPr/>
            <p:nvPr/>
          </p:nvGrpSpPr>
          <p:grpSpPr>
            <a:xfrm>
              <a:off x="10099" y="2833"/>
              <a:ext cx="98" cy="98"/>
              <a:chOff x="10099" y="2833"/>
              <a:chExt cx="98" cy="98"/>
            </a:xfrm>
          </p:grpSpPr>
          <p:sp>
            <p:nvSpPr>
              <p:cNvPr id="1073757779" name="任意多边形 1073757778"/>
              <p:cNvSpPr/>
              <p:nvPr>
                <p:custDataLst>
                  <p:tags r:id="rId297"/>
                </p:custDataLst>
              </p:nvPr>
            </p:nvSpPr>
            <p:spPr>
              <a:xfrm>
                <a:off x="10099"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80" name="组合 1073757779"/>
            <p:cNvGrpSpPr/>
            <p:nvPr/>
          </p:nvGrpSpPr>
          <p:grpSpPr>
            <a:xfrm>
              <a:off x="10156" y="2833"/>
              <a:ext cx="98" cy="98"/>
              <a:chOff x="10156" y="2833"/>
              <a:chExt cx="98" cy="98"/>
            </a:xfrm>
          </p:grpSpPr>
          <p:sp>
            <p:nvSpPr>
              <p:cNvPr id="141" name="任意多边形 140"/>
              <p:cNvSpPr/>
              <p:nvPr>
                <p:custDataLst>
                  <p:tags r:id="rId298"/>
                </p:custDataLst>
              </p:nvPr>
            </p:nvSpPr>
            <p:spPr>
              <a:xfrm>
                <a:off x="10156"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82" name="组合 1073757781"/>
            <p:cNvGrpSpPr/>
            <p:nvPr/>
          </p:nvGrpSpPr>
          <p:grpSpPr>
            <a:xfrm>
              <a:off x="10212" y="2833"/>
              <a:ext cx="98" cy="98"/>
              <a:chOff x="10212" y="2833"/>
              <a:chExt cx="98" cy="98"/>
            </a:xfrm>
          </p:grpSpPr>
          <p:sp>
            <p:nvSpPr>
              <p:cNvPr id="142" name="任意多边形 141"/>
              <p:cNvSpPr/>
              <p:nvPr>
                <p:custDataLst>
                  <p:tags r:id="rId299"/>
                </p:custDataLst>
              </p:nvPr>
            </p:nvSpPr>
            <p:spPr>
              <a:xfrm>
                <a:off x="10212"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84" name="组合 1073757783"/>
            <p:cNvGrpSpPr/>
            <p:nvPr/>
          </p:nvGrpSpPr>
          <p:grpSpPr>
            <a:xfrm>
              <a:off x="10269" y="2833"/>
              <a:ext cx="98" cy="98"/>
              <a:chOff x="10269" y="2833"/>
              <a:chExt cx="98" cy="98"/>
            </a:xfrm>
          </p:grpSpPr>
          <p:sp>
            <p:nvSpPr>
              <p:cNvPr id="143" name="任意多边形 142"/>
              <p:cNvSpPr/>
              <p:nvPr>
                <p:custDataLst>
                  <p:tags r:id="rId300"/>
                </p:custDataLst>
              </p:nvPr>
            </p:nvSpPr>
            <p:spPr>
              <a:xfrm>
                <a:off x="10269"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86" name="组合 1073757785"/>
            <p:cNvGrpSpPr/>
            <p:nvPr/>
          </p:nvGrpSpPr>
          <p:grpSpPr>
            <a:xfrm>
              <a:off x="10326" y="2833"/>
              <a:ext cx="98" cy="98"/>
              <a:chOff x="10326" y="2833"/>
              <a:chExt cx="98" cy="98"/>
            </a:xfrm>
          </p:grpSpPr>
          <p:sp>
            <p:nvSpPr>
              <p:cNvPr id="1073757787" name="任意多边形 1073757786"/>
              <p:cNvSpPr/>
              <p:nvPr>
                <p:custDataLst>
                  <p:tags r:id="rId301"/>
                </p:custDataLst>
              </p:nvPr>
            </p:nvSpPr>
            <p:spPr>
              <a:xfrm>
                <a:off x="10326" y="2833"/>
                <a:ext cx="98" cy="98"/>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88" name="组合 1073757787"/>
            <p:cNvGrpSpPr/>
            <p:nvPr/>
          </p:nvGrpSpPr>
          <p:grpSpPr>
            <a:xfrm>
              <a:off x="10382" y="2833"/>
              <a:ext cx="98" cy="98"/>
              <a:chOff x="10382" y="2833"/>
              <a:chExt cx="98" cy="98"/>
            </a:xfrm>
          </p:grpSpPr>
          <p:sp>
            <p:nvSpPr>
              <p:cNvPr id="144" name="任意多边形 143"/>
              <p:cNvSpPr/>
              <p:nvPr>
                <p:custDataLst>
                  <p:tags r:id="rId302"/>
                </p:custDataLst>
              </p:nvPr>
            </p:nvSpPr>
            <p:spPr>
              <a:xfrm>
                <a:off x="10382" y="2833"/>
                <a:ext cx="98" cy="98"/>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grpSp>
        <p:grpSp>
          <p:nvGrpSpPr>
            <p:cNvPr id="1073757790" name="组合 1073757789"/>
            <p:cNvGrpSpPr/>
            <p:nvPr/>
          </p:nvGrpSpPr>
          <p:grpSpPr>
            <a:xfrm>
              <a:off x="1701" y="-556"/>
              <a:ext cx="4981" cy="8532"/>
              <a:chOff x="1701" y="-556"/>
              <a:chExt cx="4981" cy="8532"/>
            </a:xfrm>
          </p:grpSpPr>
          <p:sp>
            <p:nvSpPr>
              <p:cNvPr id="145" name="任意多边形 144"/>
              <p:cNvSpPr/>
              <p:nvPr>
                <p:custDataLst>
                  <p:tags r:id="rId303"/>
                </p:custDataLst>
              </p:nvPr>
            </p:nvSpPr>
            <p:spPr>
              <a:xfrm>
                <a:off x="1701" y="-556"/>
                <a:ext cx="4195" cy="3515"/>
              </a:xfrm>
              <a:custGeom>
                <a:avLst/>
                <a:gdLst/>
                <a:ahLst/>
                <a:cxnLst/>
                <a:pathLst>
                  <a:path w="4195" h="3515">
                    <a:moveTo>
                      <a:pt x="0" y="3515"/>
                    </a:moveTo>
                    <a:lnTo>
                      <a:pt x="4195" y="3515"/>
                    </a:lnTo>
                    <a:lnTo>
                      <a:pt x="4195" y="0"/>
                    </a:lnTo>
                    <a:lnTo>
                      <a:pt x="0" y="0"/>
                    </a:lnTo>
                    <a:lnTo>
                      <a:pt x="0" y="3515"/>
                    </a:lnTo>
                  </a:path>
                </a:pathLst>
              </a:custGeom>
              <a:solidFill>
                <a:srgbClr val="FFFFFF"/>
              </a:solidFill>
              <a:ln w="9525">
                <a:noFill/>
              </a:ln>
            </p:spPr>
            <p:txBody>
              <a:bodyPr/>
              <a:p>
                <a:endParaRPr lang="zh-CN" altLang="en-US"/>
              </a:p>
            </p:txBody>
          </p:sp>
          <p:pic>
            <p:nvPicPr>
              <p:cNvPr id="1073757793" name="图片 1073757792"/>
              <p:cNvPicPr>
                <a:picLocks noChangeAspect="1"/>
              </p:cNvPicPr>
              <p:nvPr>
                <p:custDataLst>
                  <p:tags r:id="rId304"/>
                </p:custDataLst>
              </p:nvPr>
            </p:nvPicPr>
            <p:blipFill>
              <a:blip r:embed="rId305"/>
              <a:stretch>
                <a:fillRect/>
              </a:stretch>
            </p:blipFill>
            <p:spPr>
              <a:xfrm>
                <a:off x="1854" y="1483"/>
                <a:ext cx="4828" cy="6493"/>
              </a:xfrm>
              <a:prstGeom prst="rect">
                <a:avLst/>
              </a:prstGeom>
              <a:noFill/>
              <a:ln w="9525">
                <a:noFill/>
              </a:ln>
            </p:spPr>
          </p:pic>
        </p:grpSp>
      </p:grpSp>
    </p:spTree>
    <p:custDataLst>
      <p:tags r:id="rId30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同构图形的组织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675255"/>
            <a:ext cx="365188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r>
              <a:rPr altLang="zh-CN"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1</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）拼置同构</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6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多个元素堆集组合成为某种形象</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也是制造肖形的一种方式。</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如图所示，是以各种生活中常见事物为创作元素绘制的一些拼置同构创意练习。</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3141980" cy="525780"/>
          </a:xfrm>
          <a:prstGeom prst="rect">
            <a:avLst/>
          </a:prstGeom>
          <a:noFill/>
        </p:spPr>
        <p:txBody>
          <a:bodyPr wrap="square" lIns="63500" tIns="25400" rIns="63500" bIns="25400" rtlCol="0" anchor="t" anchorCtr="0"/>
          <a:p>
            <a:pPr indent="0">
              <a:buFont typeface="+mj-ea"/>
              <a:buNone/>
            </a:pPr>
            <a:r>
              <a:rPr lang="zh-CN"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相关知识点</a:t>
            </a:r>
            <a:endPar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7" name="文本框 6"/>
          <p:cNvSpPr txBox="1"/>
          <p:nvPr/>
        </p:nvSpPr>
        <p:spPr>
          <a:xfrm>
            <a:off x="5900420" y="4969510"/>
            <a:ext cx="8855075" cy="275590"/>
          </a:xfrm>
          <a:prstGeom prst="rect">
            <a:avLst/>
          </a:prstGeom>
        </p:spPr>
        <p:txBody>
          <a:bodyPr wrap="square">
            <a:spAutoFit/>
            <a:extLst>
              <a:ext uri="{4A0BC546-FE56-4ADE-93B0-CB8AF2F6F144}">
                <wpsdc:textFrameExt xmlns:wpsdc="http://www.wps.cn/officeDocument/2022/drawingmlCustomData" type="text"/>
              </a:ext>
            </a:extLst>
          </a:bodyPr>
          <a:p>
            <a:r>
              <a:rPr lang="zh-CN" altLang="en-US" sz="1200">
                <a:latin typeface="Arial" panose="020B0604020202090204" pitchFamily="34" charset="0"/>
                <a:ea typeface="微软雅黑" panose="020B0503020204020204" pitchFamily="34" charset="-122"/>
              </a:rPr>
              <a:t>以植物和水果为元素的拼置同构图形	</a:t>
            </a:r>
            <a:r>
              <a:rPr lang="en-US" altLang="zh-CN" sz="1200">
                <a:latin typeface="Arial" panose="020B0604020202090204" pitchFamily="34" charset="0"/>
                <a:ea typeface="微软雅黑" panose="020B0503020204020204" pitchFamily="34" charset="-122"/>
              </a:rPr>
              <a:t>          </a:t>
            </a:r>
            <a:r>
              <a:rPr lang="zh-CN" altLang="en-US" sz="1200">
                <a:latin typeface="Arial" panose="020B0604020202090204" pitchFamily="34" charset="0"/>
                <a:ea typeface="微软雅黑" panose="020B0503020204020204" pitchFamily="34" charset="-122"/>
              </a:rPr>
              <a:t>  动物剪影与人脸的拼置同构图形</a:t>
            </a:r>
            <a:endParaRPr lang="zh-CN" altLang="en-US" sz="1200">
              <a:latin typeface="Arial" panose="020B0604020202090204" pitchFamily="34" charset="0"/>
              <a:ea typeface="微软雅黑" panose="020B0503020204020204" pitchFamily="34" charset="-122"/>
            </a:endParaRPr>
          </a:p>
        </p:txBody>
      </p:sp>
      <p:pic>
        <p:nvPicPr>
          <p:cNvPr id="9" name="图片 -2147482587"/>
          <p:cNvPicPr>
            <a:picLocks noChangeAspect="1"/>
          </p:cNvPicPr>
          <p:nvPr>
            <p:custDataLst>
              <p:tags r:id="rId13"/>
            </p:custDataLst>
          </p:nvPr>
        </p:nvPicPr>
        <p:blipFill>
          <a:blip r:embed="rId14"/>
          <a:stretch>
            <a:fillRect/>
          </a:stretch>
        </p:blipFill>
        <p:spPr>
          <a:xfrm>
            <a:off x="5765165" y="1837690"/>
            <a:ext cx="2741930" cy="2992755"/>
          </a:xfrm>
          <a:prstGeom prst="rect">
            <a:avLst/>
          </a:prstGeom>
          <a:noFill/>
          <a:ln w="9525">
            <a:noFill/>
          </a:ln>
        </p:spPr>
      </p:pic>
      <p:pic>
        <p:nvPicPr>
          <p:cNvPr id="1073750256" name="图片 1073750255"/>
          <p:cNvPicPr>
            <a:picLocks noChangeAspect="1"/>
          </p:cNvPicPr>
          <p:nvPr>
            <p:custDataLst>
              <p:tags r:id="rId15"/>
            </p:custDataLst>
          </p:nvPr>
        </p:nvPicPr>
        <p:blipFill>
          <a:blip r:embed="rId16"/>
          <a:stretch>
            <a:fillRect/>
          </a:stretch>
        </p:blipFill>
        <p:spPr>
          <a:xfrm>
            <a:off x="8576310" y="2034540"/>
            <a:ext cx="3169285" cy="2686685"/>
          </a:xfrm>
          <a:prstGeom prst="rect">
            <a:avLst/>
          </a:prstGeom>
          <a:noFill/>
          <a:ln w="9525">
            <a:noFill/>
          </a:ln>
        </p:spPr>
      </p:pic>
    </p:spTree>
    <p:custDataLst>
      <p:tags r:id="rId17"/>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lnSpcReduction="1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正负图形的组织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916305" y="1532255"/>
            <a:ext cx="8754110"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一）明确项目有关事项</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以铅笔元素为创作原形，运用打结原理将常规中不可能的事、物组合变化，制造出有内涵、 新颖的仿结图形，置入情感元素，放开思路，大胆想象，丰富原本单一的图形内涵，以想象的方 法画出有趣的共生图形。</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（二）制订设计计划</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制订各阶段完成的时间表。</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（三）选取设计素材</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进行信息梳理，在图书馆或互联网上查阅资料，选取生活中熟悉的图形素材为设计素材，将 收集到的资料进行分类整理，提取有用的信息，运用图片和文字相结合的方法进行归纳总结，使 设计思路更加清晰。</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四、训练程序</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073757481" name="任意多边形 1073757480"/>
          <p:cNvSpPr/>
          <p:nvPr>
            <p:custDataLst>
              <p:tags r:id="rId13"/>
            </p:custDataLst>
          </p:nvPr>
        </p:nvSpPr>
        <p:spPr>
          <a:xfrm>
            <a:off x="60090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83" name="任意多边形 1073757482"/>
          <p:cNvSpPr/>
          <p:nvPr>
            <p:custDataLst>
              <p:tags r:id="rId14"/>
            </p:custDataLst>
          </p:nvPr>
        </p:nvSpPr>
        <p:spPr>
          <a:xfrm>
            <a:off x="60445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85" name="任意多边形 1073757484"/>
          <p:cNvSpPr/>
          <p:nvPr>
            <p:custDataLst>
              <p:tags r:id="rId15"/>
            </p:custDataLst>
          </p:nvPr>
        </p:nvSpPr>
        <p:spPr>
          <a:xfrm>
            <a:off x="60807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87" name="任意多边形 1073757486"/>
          <p:cNvSpPr/>
          <p:nvPr>
            <p:custDataLst>
              <p:tags r:id="rId16"/>
            </p:custDataLst>
          </p:nvPr>
        </p:nvSpPr>
        <p:spPr>
          <a:xfrm>
            <a:off x="61169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89" name="任意多边形 1073757488"/>
          <p:cNvSpPr/>
          <p:nvPr>
            <p:custDataLst>
              <p:tags r:id="rId17"/>
            </p:custDataLst>
          </p:nvPr>
        </p:nvSpPr>
        <p:spPr>
          <a:xfrm>
            <a:off x="615251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1" name="任意多边形 1073757490"/>
          <p:cNvSpPr/>
          <p:nvPr>
            <p:custDataLst>
              <p:tags r:id="rId18"/>
            </p:custDataLst>
          </p:nvPr>
        </p:nvSpPr>
        <p:spPr>
          <a:xfrm>
            <a:off x="61887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3" name="任意多边形 1073757492"/>
          <p:cNvSpPr/>
          <p:nvPr>
            <p:custDataLst>
              <p:tags r:id="rId19"/>
            </p:custDataLst>
          </p:nvPr>
        </p:nvSpPr>
        <p:spPr>
          <a:xfrm>
            <a:off x="62249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5" name="任意多边形 1073757494"/>
          <p:cNvSpPr/>
          <p:nvPr>
            <p:custDataLst>
              <p:tags r:id="rId20"/>
            </p:custDataLst>
          </p:nvPr>
        </p:nvSpPr>
        <p:spPr>
          <a:xfrm>
            <a:off x="62604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7" name="任意多边形 1073757496"/>
          <p:cNvSpPr/>
          <p:nvPr>
            <p:custDataLst>
              <p:tags r:id="rId21"/>
            </p:custDataLst>
          </p:nvPr>
        </p:nvSpPr>
        <p:spPr>
          <a:xfrm>
            <a:off x="62966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9" name="任意多边形 1073757498"/>
          <p:cNvSpPr/>
          <p:nvPr>
            <p:custDataLst>
              <p:tags r:id="rId22"/>
            </p:custDataLst>
          </p:nvPr>
        </p:nvSpPr>
        <p:spPr>
          <a:xfrm>
            <a:off x="63328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1" name="任意多边形 1073757500"/>
          <p:cNvSpPr/>
          <p:nvPr>
            <p:custDataLst>
              <p:tags r:id="rId23"/>
            </p:custDataLst>
          </p:nvPr>
        </p:nvSpPr>
        <p:spPr>
          <a:xfrm>
            <a:off x="63690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3" name="任意多边形 1073757502"/>
          <p:cNvSpPr/>
          <p:nvPr>
            <p:custDataLst>
              <p:tags r:id="rId24"/>
            </p:custDataLst>
          </p:nvPr>
        </p:nvSpPr>
        <p:spPr>
          <a:xfrm>
            <a:off x="640461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5" name="任意多边形 1073757504"/>
          <p:cNvSpPr/>
          <p:nvPr>
            <p:custDataLst>
              <p:tags r:id="rId25"/>
            </p:custDataLst>
          </p:nvPr>
        </p:nvSpPr>
        <p:spPr>
          <a:xfrm>
            <a:off x="64408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7" name="任意多边形 1073757506"/>
          <p:cNvSpPr/>
          <p:nvPr>
            <p:custDataLst>
              <p:tags r:id="rId26"/>
            </p:custDataLst>
          </p:nvPr>
        </p:nvSpPr>
        <p:spPr>
          <a:xfrm>
            <a:off x="64770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9" name="任意多边形 1073757508"/>
          <p:cNvSpPr/>
          <p:nvPr>
            <p:custDataLst>
              <p:tags r:id="rId27"/>
            </p:custDataLst>
          </p:nvPr>
        </p:nvSpPr>
        <p:spPr>
          <a:xfrm>
            <a:off x="65125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1" name="任意多边形 1073757510"/>
          <p:cNvSpPr/>
          <p:nvPr>
            <p:custDataLst>
              <p:tags r:id="rId28"/>
            </p:custDataLst>
          </p:nvPr>
        </p:nvSpPr>
        <p:spPr>
          <a:xfrm>
            <a:off x="65487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3" name="任意多边形 1073757512"/>
          <p:cNvSpPr/>
          <p:nvPr>
            <p:custDataLst>
              <p:tags r:id="rId29"/>
            </p:custDataLst>
          </p:nvPr>
        </p:nvSpPr>
        <p:spPr>
          <a:xfrm>
            <a:off x="65849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5" name="任意多边形 1073757514"/>
          <p:cNvSpPr/>
          <p:nvPr>
            <p:custDataLst>
              <p:tags r:id="rId30"/>
            </p:custDataLst>
          </p:nvPr>
        </p:nvSpPr>
        <p:spPr>
          <a:xfrm>
            <a:off x="662051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7" name="任意多边形 1073757516"/>
          <p:cNvSpPr/>
          <p:nvPr>
            <p:custDataLst>
              <p:tags r:id="rId31"/>
            </p:custDataLst>
          </p:nvPr>
        </p:nvSpPr>
        <p:spPr>
          <a:xfrm>
            <a:off x="66567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9" name="任意多边形 1073757518"/>
          <p:cNvSpPr/>
          <p:nvPr>
            <p:custDataLst>
              <p:tags r:id="rId32"/>
            </p:custDataLst>
          </p:nvPr>
        </p:nvSpPr>
        <p:spPr>
          <a:xfrm>
            <a:off x="66929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1" name="任意多边形 1073757520"/>
          <p:cNvSpPr/>
          <p:nvPr>
            <p:custDataLst>
              <p:tags r:id="rId33"/>
            </p:custDataLst>
          </p:nvPr>
        </p:nvSpPr>
        <p:spPr>
          <a:xfrm>
            <a:off x="67284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3" name="任意多边形 1073757522"/>
          <p:cNvSpPr/>
          <p:nvPr>
            <p:custDataLst>
              <p:tags r:id="rId34"/>
            </p:custDataLst>
          </p:nvPr>
        </p:nvSpPr>
        <p:spPr>
          <a:xfrm>
            <a:off x="67646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5" name="任意多边形 1073757524"/>
          <p:cNvSpPr/>
          <p:nvPr>
            <p:custDataLst>
              <p:tags r:id="rId35"/>
            </p:custDataLst>
          </p:nvPr>
        </p:nvSpPr>
        <p:spPr>
          <a:xfrm>
            <a:off x="68008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7" name="任意多边形 1073757526"/>
          <p:cNvSpPr/>
          <p:nvPr>
            <p:custDataLst>
              <p:tags r:id="rId36"/>
            </p:custDataLst>
          </p:nvPr>
        </p:nvSpPr>
        <p:spPr>
          <a:xfrm>
            <a:off x="68370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9" name="任意多边形 1073757528"/>
          <p:cNvSpPr/>
          <p:nvPr>
            <p:custDataLst>
              <p:tags r:id="rId37"/>
            </p:custDataLst>
          </p:nvPr>
        </p:nvSpPr>
        <p:spPr>
          <a:xfrm>
            <a:off x="687260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1" name="任意多边形 1073757530"/>
          <p:cNvSpPr/>
          <p:nvPr>
            <p:custDataLst>
              <p:tags r:id="rId38"/>
            </p:custDataLst>
          </p:nvPr>
        </p:nvSpPr>
        <p:spPr>
          <a:xfrm>
            <a:off x="69088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3" name="任意多边形 1073757532"/>
          <p:cNvSpPr/>
          <p:nvPr>
            <p:custDataLst>
              <p:tags r:id="rId39"/>
            </p:custDataLst>
          </p:nvPr>
        </p:nvSpPr>
        <p:spPr>
          <a:xfrm>
            <a:off x="694499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5" name="任意多边形 1073757534"/>
          <p:cNvSpPr/>
          <p:nvPr>
            <p:custDataLst>
              <p:tags r:id="rId40"/>
            </p:custDataLst>
          </p:nvPr>
        </p:nvSpPr>
        <p:spPr>
          <a:xfrm>
            <a:off x="69805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7" name="任意多边形 1073757536"/>
          <p:cNvSpPr/>
          <p:nvPr>
            <p:custDataLst>
              <p:tags r:id="rId41"/>
            </p:custDataLst>
          </p:nvPr>
        </p:nvSpPr>
        <p:spPr>
          <a:xfrm>
            <a:off x="70167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9" name="任意多边形 1073757538"/>
          <p:cNvSpPr/>
          <p:nvPr>
            <p:custDataLst>
              <p:tags r:id="rId42"/>
            </p:custDataLst>
          </p:nvPr>
        </p:nvSpPr>
        <p:spPr>
          <a:xfrm>
            <a:off x="70529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1" name="任意多边形 1073757540"/>
          <p:cNvSpPr/>
          <p:nvPr>
            <p:custDataLst>
              <p:tags r:id="rId43"/>
            </p:custDataLst>
          </p:nvPr>
        </p:nvSpPr>
        <p:spPr>
          <a:xfrm>
            <a:off x="708850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3" name="任意多边形 1073757542"/>
          <p:cNvSpPr/>
          <p:nvPr>
            <p:custDataLst>
              <p:tags r:id="rId44"/>
            </p:custDataLst>
          </p:nvPr>
        </p:nvSpPr>
        <p:spPr>
          <a:xfrm>
            <a:off x="71247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5" name="任意多边形 1073757544"/>
          <p:cNvSpPr/>
          <p:nvPr>
            <p:custDataLst>
              <p:tags r:id="rId45"/>
            </p:custDataLst>
          </p:nvPr>
        </p:nvSpPr>
        <p:spPr>
          <a:xfrm>
            <a:off x="716089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7" name="任意多边形 1073757546"/>
          <p:cNvSpPr/>
          <p:nvPr>
            <p:custDataLst>
              <p:tags r:id="rId46"/>
            </p:custDataLst>
          </p:nvPr>
        </p:nvSpPr>
        <p:spPr>
          <a:xfrm>
            <a:off x="71964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9" name="任意多边形 1073757548"/>
          <p:cNvSpPr/>
          <p:nvPr>
            <p:custDataLst>
              <p:tags r:id="rId47"/>
            </p:custDataLst>
          </p:nvPr>
        </p:nvSpPr>
        <p:spPr>
          <a:xfrm>
            <a:off x="723265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1" name="任意多边形 1073757550"/>
          <p:cNvSpPr/>
          <p:nvPr>
            <p:custDataLst>
              <p:tags r:id="rId48"/>
            </p:custDataLst>
          </p:nvPr>
        </p:nvSpPr>
        <p:spPr>
          <a:xfrm>
            <a:off x="72688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3" name="任意多边形 1073757552"/>
          <p:cNvSpPr/>
          <p:nvPr>
            <p:custDataLst>
              <p:tags r:id="rId49"/>
            </p:custDataLst>
          </p:nvPr>
        </p:nvSpPr>
        <p:spPr>
          <a:xfrm>
            <a:off x="730504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5" name="任意多边形 1073757554"/>
          <p:cNvSpPr/>
          <p:nvPr>
            <p:custDataLst>
              <p:tags r:id="rId50"/>
            </p:custDataLst>
          </p:nvPr>
        </p:nvSpPr>
        <p:spPr>
          <a:xfrm>
            <a:off x="734060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7" name="任意多边形 1073757556"/>
          <p:cNvSpPr/>
          <p:nvPr>
            <p:custDataLst>
              <p:tags r:id="rId51"/>
            </p:custDataLst>
          </p:nvPr>
        </p:nvSpPr>
        <p:spPr>
          <a:xfrm>
            <a:off x="737679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9" name="任意多边形 1073757558"/>
          <p:cNvSpPr/>
          <p:nvPr>
            <p:custDataLst>
              <p:tags r:id="rId52"/>
            </p:custDataLst>
          </p:nvPr>
        </p:nvSpPr>
        <p:spPr>
          <a:xfrm>
            <a:off x="741299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1" name="任意多边形 1073757560"/>
          <p:cNvSpPr/>
          <p:nvPr>
            <p:custDataLst>
              <p:tags r:id="rId53"/>
            </p:custDataLst>
          </p:nvPr>
        </p:nvSpPr>
        <p:spPr>
          <a:xfrm>
            <a:off x="744855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3" name="任意多边形 1073757562"/>
          <p:cNvSpPr/>
          <p:nvPr>
            <p:custDataLst>
              <p:tags r:id="rId54"/>
            </p:custDataLst>
          </p:nvPr>
        </p:nvSpPr>
        <p:spPr>
          <a:xfrm>
            <a:off x="74847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5" name="任意多边形 1073757564"/>
          <p:cNvSpPr/>
          <p:nvPr>
            <p:custDataLst>
              <p:tags r:id="rId55"/>
            </p:custDataLst>
          </p:nvPr>
        </p:nvSpPr>
        <p:spPr>
          <a:xfrm>
            <a:off x="752094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7" name="任意多边形 1073757566"/>
          <p:cNvSpPr/>
          <p:nvPr>
            <p:custDataLst>
              <p:tags r:id="rId56"/>
            </p:custDataLst>
          </p:nvPr>
        </p:nvSpPr>
        <p:spPr>
          <a:xfrm>
            <a:off x="755650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9" name="任意多边形 1073757568"/>
          <p:cNvSpPr/>
          <p:nvPr>
            <p:custDataLst>
              <p:tags r:id="rId57"/>
            </p:custDataLst>
          </p:nvPr>
        </p:nvSpPr>
        <p:spPr>
          <a:xfrm>
            <a:off x="759269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1" name="任意多边形 1073757570"/>
          <p:cNvSpPr/>
          <p:nvPr>
            <p:custDataLst>
              <p:tags r:id="rId58"/>
            </p:custDataLst>
          </p:nvPr>
        </p:nvSpPr>
        <p:spPr>
          <a:xfrm>
            <a:off x="762889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3" name="任意多边形 1073757572"/>
          <p:cNvSpPr/>
          <p:nvPr>
            <p:custDataLst>
              <p:tags r:id="rId59"/>
            </p:custDataLst>
          </p:nvPr>
        </p:nvSpPr>
        <p:spPr>
          <a:xfrm>
            <a:off x="766445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5" name="任意多边形 1073757574"/>
          <p:cNvSpPr/>
          <p:nvPr>
            <p:custDataLst>
              <p:tags r:id="rId60"/>
            </p:custDataLst>
          </p:nvPr>
        </p:nvSpPr>
        <p:spPr>
          <a:xfrm>
            <a:off x="770064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7" name="任意多边形 1073757576"/>
          <p:cNvSpPr/>
          <p:nvPr>
            <p:custDataLst>
              <p:tags r:id="rId61"/>
            </p:custDataLst>
          </p:nvPr>
        </p:nvSpPr>
        <p:spPr>
          <a:xfrm>
            <a:off x="773684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9" name="任意多边形 1073757578"/>
          <p:cNvSpPr/>
          <p:nvPr>
            <p:custDataLst>
              <p:tags r:id="rId62"/>
            </p:custDataLst>
          </p:nvPr>
        </p:nvSpPr>
        <p:spPr>
          <a:xfrm>
            <a:off x="777303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1" name="任意多边形 1073757580"/>
          <p:cNvSpPr/>
          <p:nvPr>
            <p:custDataLst>
              <p:tags r:id="rId63"/>
            </p:custDataLst>
          </p:nvPr>
        </p:nvSpPr>
        <p:spPr>
          <a:xfrm>
            <a:off x="780859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3" name="任意多边形 1073757582"/>
          <p:cNvSpPr/>
          <p:nvPr>
            <p:custDataLst>
              <p:tags r:id="rId64"/>
            </p:custDataLst>
          </p:nvPr>
        </p:nvSpPr>
        <p:spPr>
          <a:xfrm>
            <a:off x="784479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5" name="任意多边形 1073757584"/>
          <p:cNvSpPr/>
          <p:nvPr>
            <p:custDataLst>
              <p:tags r:id="rId65"/>
            </p:custDataLst>
          </p:nvPr>
        </p:nvSpPr>
        <p:spPr>
          <a:xfrm>
            <a:off x="788098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7" name="任意多边形 1073757586"/>
          <p:cNvSpPr/>
          <p:nvPr>
            <p:custDataLst>
              <p:tags r:id="rId66"/>
            </p:custDataLst>
          </p:nvPr>
        </p:nvSpPr>
        <p:spPr>
          <a:xfrm>
            <a:off x="791654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9" name="任意多边形 1073757588"/>
          <p:cNvSpPr/>
          <p:nvPr>
            <p:custDataLst>
              <p:tags r:id="rId67"/>
            </p:custDataLst>
          </p:nvPr>
        </p:nvSpPr>
        <p:spPr>
          <a:xfrm>
            <a:off x="795274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1" name="任意多边形 1073757590"/>
          <p:cNvSpPr/>
          <p:nvPr>
            <p:custDataLst>
              <p:tags r:id="rId68"/>
            </p:custDataLst>
          </p:nvPr>
        </p:nvSpPr>
        <p:spPr>
          <a:xfrm>
            <a:off x="798893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3" name="任意多边形 1073757592"/>
          <p:cNvSpPr/>
          <p:nvPr>
            <p:custDataLst>
              <p:tags r:id="rId69"/>
            </p:custDataLst>
          </p:nvPr>
        </p:nvSpPr>
        <p:spPr>
          <a:xfrm>
            <a:off x="802449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5" name="任意多边形 1073757594"/>
          <p:cNvSpPr/>
          <p:nvPr>
            <p:custDataLst>
              <p:tags r:id="rId70"/>
            </p:custDataLst>
          </p:nvPr>
        </p:nvSpPr>
        <p:spPr>
          <a:xfrm>
            <a:off x="806069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7" name="任意多边形 1073757596"/>
          <p:cNvSpPr/>
          <p:nvPr>
            <p:custDataLst>
              <p:tags r:id="rId71"/>
            </p:custDataLst>
          </p:nvPr>
        </p:nvSpPr>
        <p:spPr>
          <a:xfrm>
            <a:off x="809688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9" name="任意多边形 1073757598"/>
          <p:cNvSpPr/>
          <p:nvPr>
            <p:custDataLst>
              <p:tags r:id="rId72"/>
            </p:custDataLst>
          </p:nvPr>
        </p:nvSpPr>
        <p:spPr>
          <a:xfrm>
            <a:off x="813244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1" name="任意多边形 1073757600"/>
          <p:cNvSpPr/>
          <p:nvPr>
            <p:custDataLst>
              <p:tags r:id="rId73"/>
            </p:custDataLst>
          </p:nvPr>
        </p:nvSpPr>
        <p:spPr>
          <a:xfrm>
            <a:off x="816864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3" name="任意多边形 1073757602"/>
          <p:cNvSpPr/>
          <p:nvPr>
            <p:custDataLst>
              <p:tags r:id="rId74"/>
            </p:custDataLst>
          </p:nvPr>
        </p:nvSpPr>
        <p:spPr>
          <a:xfrm>
            <a:off x="820483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5" name="任意多边形 1073757604"/>
          <p:cNvSpPr/>
          <p:nvPr>
            <p:custDataLst>
              <p:tags r:id="rId75"/>
            </p:custDataLst>
          </p:nvPr>
        </p:nvSpPr>
        <p:spPr>
          <a:xfrm>
            <a:off x="824103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7" name="任意多边形 1073757606"/>
          <p:cNvSpPr/>
          <p:nvPr>
            <p:custDataLst>
              <p:tags r:id="rId76"/>
            </p:custDataLst>
          </p:nvPr>
        </p:nvSpPr>
        <p:spPr>
          <a:xfrm>
            <a:off x="827659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9" name="任意多边形 1073757608"/>
          <p:cNvSpPr/>
          <p:nvPr>
            <p:custDataLst>
              <p:tags r:id="rId77"/>
            </p:custDataLst>
          </p:nvPr>
        </p:nvSpPr>
        <p:spPr>
          <a:xfrm>
            <a:off x="831278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1" name="任意多边形 1073757610"/>
          <p:cNvSpPr/>
          <p:nvPr>
            <p:custDataLst>
              <p:tags r:id="rId78"/>
            </p:custDataLst>
          </p:nvPr>
        </p:nvSpPr>
        <p:spPr>
          <a:xfrm>
            <a:off x="834898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3" name="任意多边形 1073757612"/>
          <p:cNvSpPr/>
          <p:nvPr>
            <p:custDataLst>
              <p:tags r:id="rId79"/>
            </p:custDataLst>
          </p:nvPr>
        </p:nvSpPr>
        <p:spPr>
          <a:xfrm>
            <a:off x="838454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5" name="任意多边形 1073757614"/>
          <p:cNvSpPr/>
          <p:nvPr>
            <p:custDataLst>
              <p:tags r:id="rId80"/>
            </p:custDataLst>
          </p:nvPr>
        </p:nvSpPr>
        <p:spPr>
          <a:xfrm>
            <a:off x="842073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7" name="任意多边形 1073757616"/>
          <p:cNvSpPr/>
          <p:nvPr>
            <p:custDataLst>
              <p:tags r:id="rId81"/>
            </p:custDataLst>
          </p:nvPr>
        </p:nvSpPr>
        <p:spPr>
          <a:xfrm>
            <a:off x="845693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9" name="任意多边形 1073757618"/>
          <p:cNvSpPr/>
          <p:nvPr>
            <p:custDataLst>
              <p:tags r:id="rId82"/>
            </p:custDataLst>
          </p:nvPr>
        </p:nvSpPr>
        <p:spPr>
          <a:xfrm>
            <a:off x="849249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1" name="任意多边形 1073757620"/>
          <p:cNvSpPr/>
          <p:nvPr>
            <p:custDataLst>
              <p:tags r:id="rId83"/>
            </p:custDataLst>
          </p:nvPr>
        </p:nvSpPr>
        <p:spPr>
          <a:xfrm>
            <a:off x="852868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3" name="任意多边形 1073757622"/>
          <p:cNvSpPr/>
          <p:nvPr>
            <p:custDataLst>
              <p:tags r:id="rId84"/>
            </p:custDataLst>
          </p:nvPr>
        </p:nvSpPr>
        <p:spPr>
          <a:xfrm>
            <a:off x="856488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5" name="任意多边形 1073757624"/>
          <p:cNvSpPr/>
          <p:nvPr>
            <p:custDataLst>
              <p:tags r:id="rId85"/>
            </p:custDataLst>
          </p:nvPr>
        </p:nvSpPr>
        <p:spPr>
          <a:xfrm>
            <a:off x="860044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7" name="任意多边形 1073757626"/>
          <p:cNvSpPr/>
          <p:nvPr>
            <p:custDataLst>
              <p:tags r:id="rId86"/>
            </p:custDataLst>
          </p:nvPr>
        </p:nvSpPr>
        <p:spPr>
          <a:xfrm>
            <a:off x="863663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9" name="任意多边形 1073757628"/>
          <p:cNvSpPr/>
          <p:nvPr>
            <p:custDataLst>
              <p:tags r:id="rId87"/>
            </p:custDataLst>
          </p:nvPr>
        </p:nvSpPr>
        <p:spPr>
          <a:xfrm>
            <a:off x="867283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31" name="任意多边形 1073757630"/>
          <p:cNvSpPr/>
          <p:nvPr>
            <p:custDataLst>
              <p:tags r:id="rId88"/>
            </p:custDataLst>
          </p:nvPr>
        </p:nvSpPr>
        <p:spPr>
          <a:xfrm>
            <a:off x="870902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35" name="任意多边形 1073757634"/>
          <p:cNvSpPr/>
          <p:nvPr>
            <p:custDataLst>
              <p:tags r:id="rId89"/>
            </p:custDataLst>
          </p:nvPr>
        </p:nvSpPr>
        <p:spPr>
          <a:xfrm>
            <a:off x="878078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37" name="任意多边形 1073757636"/>
          <p:cNvSpPr/>
          <p:nvPr>
            <p:custDataLst>
              <p:tags r:id="rId90"/>
            </p:custDataLst>
          </p:nvPr>
        </p:nvSpPr>
        <p:spPr>
          <a:xfrm>
            <a:off x="881697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41" name="任意多边形 1073757640"/>
          <p:cNvSpPr/>
          <p:nvPr>
            <p:custDataLst>
              <p:tags r:id="rId91"/>
            </p:custDataLst>
          </p:nvPr>
        </p:nvSpPr>
        <p:spPr>
          <a:xfrm>
            <a:off x="888873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43" name="任意多边形 1073757642"/>
          <p:cNvSpPr/>
          <p:nvPr>
            <p:custDataLst>
              <p:tags r:id="rId92"/>
            </p:custDataLst>
          </p:nvPr>
        </p:nvSpPr>
        <p:spPr>
          <a:xfrm>
            <a:off x="892492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47" name="任意多边形 1073757646"/>
          <p:cNvSpPr/>
          <p:nvPr>
            <p:custDataLst>
              <p:tags r:id="rId93"/>
            </p:custDataLst>
          </p:nvPr>
        </p:nvSpPr>
        <p:spPr>
          <a:xfrm>
            <a:off x="899668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49" name="任意多边形 1073757648"/>
          <p:cNvSpPr/>
          <p:nvPr>
            <p:custDataLst>
              <p:tags r:id="rId94"/>
            </p:custDataLst>
          </p:nvPr>
        </p:nvSpPr>
        <p:spPr>
          <a:xfrm>
            <a:off x="903287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53" name="任意多边形 1073757652"/>
          <p:cNvSpPr/>
          <p:nvPr>
            <p:custDataLst>
              <p:tags r:id="rId95"/>
            </p:custDataLst>
          </p:nvPr>
        </p:nvSpPr>
        <p:spPr>
          <a:xfrm>
            <a:off x="910463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57" name="任意多边形 1073757656"/>
          <p:cNvSpPr/>
          <p:nvPr>
            <p:custDataLst>
              <p:tags r:id="rId96"/>
            </p:custDataLst>
          </p:nvPr>
        </p:nvSpPr>
        <p:spPr>
          <a:xfrm>
            <a:off x="917702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59" name="任意多边形 1073757658"/>
          <p:cNvSpPr/>
          <p:nvPr>
            <p:custDataLst>
              <p:tags r:id="rId97"/>
            </p:custDataLst>
          </p:nvPr>
        </p:nvSpPr>
        <p:spPr>
          <a:xfrm>
            <a:off x="921258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61" name="任意多边形 1073757660"/>
          <p:cNvSpPr/>
          <p:nvPr>
            <p:custDataLst>
              <p:tags r:id="rId98"/>
            </p:custDataLst>
          </p:nvPr>
        </p:nvSpPr>
        <p:spPr>
          <a:xfrm>
            <a:off x="924877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65" name="任意多边形 1073757664"/>
          <p:cNvSpPr/>
          <p:nvPr>
            <p:custDataLst>
              <p:tags r:id="rId99"/>
            </p:custDataLst>
          </p:nvPr>
        </p:nvSpPr>
        <p:spPr>
          <a:xfrm>
            <a:off x="932053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69" name="任意多边形 1073757668"/>
          <p:cNvSpPr/>
          <p:nvPr>
            <p:custDataLst>
              <p:tags r:id="rId100"/>
            </p:custDataLst>
          </p:nvPr>
        </p:nvSpPr>
        <p:spPr>
          <a:xfrm>
            <a:off x="939292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71" name="任意多边形 1073757670"/>
          <p:cNvSpPr/>
          <p:nvPr>
            <p:custDataLst>
              <p:tags r:id="rId101"/>
            </p:custDataLst>
          </p:nvPr>
        </p:nvSpPr>
        <p:spPr>
          <a:xfrm>
            <a:off x="942848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73" name="任意多边形 1073757672"/>
          <p:cNvSpPr/>
          <p:nvPr>
            <p:custDataLst>
              <p:tags r:id="rId102"/>
            </p:custDataLst>
          </p:nvPr>
        </p:nvSpPr>
        <p:spPr>
          <a:xfrm>
            <a:off x="946467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75" name="任意多边形 1073757674"/>
          <p:cNvSpPr/>
          <p:nvPr>
            <p:custDataLst>
              <p:tags r:id="rId103"/>
            </p:custDataLst>
          </p:nvPr>
        </p:nvSpPr>
        <p:spPr>
          <a:xfrm>
            <a:off x="950087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81" name="任意多边形 1073757680"/>
          <p:cNvSpPr/>
          <p:nvPr>
            <p:custDataLst>
              <p:tags r:id="rId104"/>
            </p:custDataLst>
          </p:nvPr>
        </p:nvSpPr>
        <p:spPr>
          <a:xfrm>
            <a:off x="960882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83" name="任意多边形 1073757682"/>
          <p:cNvSpPr/>
          <p:nvPr>
            <p:custDataLst>
              <p:tags r:id="rId105"/>
            </p:custDataLst>
          </p:nvPr>
        </p:nvSpPr>
        <p:spPr>
          <a:xfrm>
            <a:off x="964501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87" name="任意多边形 1073757686"/>
          <p:cNvSpPr/>
          <p:nvPr>
            <p:custDataLst>
              <p:tags r:id="rId106"/>
            </p:custDataLst>
          </p:nvPr>
        </p:nvSpPr>
        <p:spPr>
          <a:xfrm>
            <a:off x="971677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89" name="任意多边形 1073757688"/>
          <p:cNvSpPr/>
          <p:nvPr>
            <p:custDataLst>
              <p:tags r:id="rId107"/>
            </p:custDataLst>
          </p:nvPr>
        </p:nvSpPr>
        <p:spPr>
          <a:xfrm>
            <a:off x="975296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91" name="任意多边形 1073757690"/>
          <p:cNvSpPr/>
          <p:nvPr>
            <p:custDataLst>
              <p:tags r:id="rId108"/>
            </p:custDataLst>
          </p:nvPr>
        </p:nvSpPr>
        <p:spPr>
          <a:xfrm>
            <a:off x="978852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95" name="任意多边形 1073757694"/>
          <p:cNvSpPr/>
          <p:nvPr>
            <p:custDataLst>
              <p:tags r:id="rId109"/>
            </p:custDataLst>
          </p:nvPr>
        </p:nvSpPr>
        <p:spPr>
          <a:xfrm>
            <a:off x="986091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99" name="任意多边形 1073757698"/>
          <p:cNvSpPr/>
          <p:nvPr>
            <p:custDataLst>
              <p:tags r:id="rId110"/>
            </p:custDataLst>
          </p:nvPr>
        </p:nvSpPr>
        <p:spPr>
          <a:xfrm>
            <a:off x="993267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01" name="任意多边形 1073757700"/>
          <p:cNvSpPr/>
          <p:nvPr>
            <p:custDataLst>
              <p:tags r:id="rId111"/>
            </p:custDataLst>
          </p:nvPr>
        </p:nvSpPr>
        <p:spPr>
          <a:xfrm>
            <a:off x="996886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03" name="任意多边形 1073757702"/>
          <p:cNvSpPr/>
          <p:nvPr>
            <p:custDataLst>
              <p:tags r:id="rId112"/>
            </p:custDataLst>
          </p:nvPr>
        </p:nvSpPr>
        <p:spPr>
          <a:xfrm>
            <a:off x="100050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07" name="任意多边形 1073757706"/>
          <p:cNvSpPr/>
          <p:nvPr>
            <p:custDataLst>
              <p:tags r:id="rId113"/>
            </p:custDataLst>
          </p:nvPr>
        </p:nvSpPr>
        <p:spPr>
          <a:xfrm>
            <a:off x="1007681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09" name="任意多边形 1073757708"/>
          <p:cNvSpPr/>
          <p:nvPr>
            <p:custDataLst>
              <p:tags r:id="rId114"/>
            </p:custDataLst>
          </p:nvPr>
        </p:nvSpPr>
        <p:spPr>
          <a:xfrm>
            <a:off x="101130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15" name="任意多边形 1073757714"/>
          <p:cNvSpPr/>
          <p:nvPr>
            <p:custDataLst>
              <p:tags r:id="rId115"/>
            </p:custDataLst>
          </p:nvPr>
        </p:nvSpPr>
        <p:spPr>
          <a:xfrm>
            <a:off x="102209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17" name="任意多边形 1073757716"/>
          <p:cNvSpPr/>
          <p:nvPr>
            <p:custDataLst>
              <p:tags r:id="rId116"/>
            </p:custDataLst>
          </p:nvPr>
        </p:nvSpPr>
        <p:spPr>
          <a:xfrm>
            <a:off x="1025652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19" name="任意多边形 1073757718"/>
          <p:cNvSpPr/>
          <p:nvPr>
            <p:custDataLst>
              <p:tags r:id="rId117"/>
            </p:custDataLst>
          </p:nvPr>
        </p:nvSpPr>
        <p:spPr>
          <a:xfrm>
            <a:off x="1029271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1" name="任意多边形 1073757720"/>
          <p:cNvSpPr/>
          <p:nvPr>
            <p:custDataLst>
              <p:tags r:id="rId118"/>
            </p:custDataLst>
          </p:nvPr>
        </p:nvSpPr>
        <p:spPr>
          <a:xfrm>
            <a:off x="103289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3" name="任意多边形 1073757722"/>
          <p:cNvSpPr/>
          <p:nvPr>
            <p:custDataLst>
              <p:tags r:id="rId119"/>
            </p:custDataLst>
          </p:nvPr>
        </p:nvSpPr>
        <p:spPr>
          <a:xfrm>
            <a:off x="1036447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5" name="任意多边形 1073757724"/>
          <p:cNvSpPr/>
          <p:nvPr>
            <p:custDataLst>
              <p:tags r:id="rId120"/>
            </p:custDataLst>
          </p:nvPr>
        </p:nvSpPr>
        <p:spPr>
          <a:xfrm>
            <a:off x="104006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7" name="任意多边形 1073757726"/>
          <p:cNvSpPr/>
          <p:nvPr>
            <p:custDataLst>
              <p:tags r:id="rId121"/>
            </p:custDataLst>
          </p:nvPr>
        </p:nvSpPr>
        <p:spPr>
          <a:xfrm>
            <a:off x="104368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9" name="任意多边形 1073757728"/>
          <p:cNvSpPr/>
          <p:nvPr>
            <p:custDataLst>
              <p:tags r:id="rId122"/>
            </p:custDataLst>
          </p:nvPr>
        </p:nvSpPr>
        <p:spPr>
          <a:xfrm>
            <a:off x="104730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31" name="任意多边形 1073757730"/>
          <p:cNvSpPr/>
          <p:nvPr>
            <p:custDataLst>
              <p:tags r:id="rId123"/>
            </p:custDataLst>
          </p:nvPr>
        </p:nvSpPr>
        <p:spPr>
          <a:xfrm>
            <a:off x="1050861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33" name="任意多边形 1073757732"/>
          <p:cNvSpPr/>
          <p:nvPr>
            <p:custDataLst>
              <p:tags r:id="rId124"/>
            </p:custDataLst>
          </p:nvPr>
        </p:nvSpPr>
        <p:spPr>
          <a:xfrm>
            <a:off x="105448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37" name="任意多边形 1073757736"/>
          <p:cNvSpPr/>
          <p:nvPr>
            <p:custDataLst>
              <p:tags r:id="rId125"/>
            </p:custDataLst>
          </p:nvPr>
        </p:nvSpPr>
        <p:spPr>
          <a:xfrm>
            <a:off x="106165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39" name="任意多边形 1073757738"/>
          <p:cNvSpPr/>
          <p:nvPr>
            <p:custDataLst>
              <p:tags r:id="rId126"/>
            </p:custDataLst>
          </p:nvPr>
        </p:nvSpPr>
        <p:spPr>
          <a:xfrm>
            <a:off x="106527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41" name="任意多边形 1073757740"/>
          <p:cNvSpPr/>
          <p:nvPr>
            <p:custDataLst>
              <p:tags r:id="rId127"/>
            </p:custDataLst>
          </p:nvPr>
        </p:nvSpPr>
        <p:spPr>
          <a:xfrm>
            <a:off x="106889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45" name="任意多边形 1073757744"/>
          <p:cNvSpPr/>
          <p:nvPr>
            <p:custDataLst>
              <p:tags r:id="rId128"/>
            </p:custDataLst>
          </p:nvPr>
        </p:nvSpPr>
        <p:spPr>
          <a:xfrm>
            <a:off x="107607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47" name="任意多边形 1073757746"/>
          <p:cNvSpPr/>
          <p:nvPr>
            <p:custDataLst>
              <p:tags r:id="rId129"/>
            </p:custDataLst>
          </p:nvPr>
        </p:nvSpPr>
        <p:spPr>
          <a:xfrm>
            <a:off x="107969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49" name="任意多边形 1073757748"/>
          <p:cNvSpPr/>
          <p:nvPr>
            <p:custDataLst>
              <p:tags r:id="rId130"/>
            </p:custDataLst>
          </p:nvPr>
        </p:nvSpPr>
        <p:spPr>
          <a:xfrm>
            <a:off x="108324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51" name="任意多边形 1073757750"/>
          <p:cNvSpPr/>
          <p:nvPr>
            <p:custDataLst>
              <p:tags r:id="rId131"/>
            </p:custDataLst>
          </p:nvPr>
        </p:nvSpPr>
        <p:spPr>
          <a:xfrm>
            <a:off x="108686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55" name="任意多边形 1073757754"/>
          <p:cNvSpPr/>
          <p:nvPr>
            <p:custDataLst>
              <p:tags r:id="rId132"/>
            </p:custDataLst>
          </p:nvPr>
        </p:nvSpPr>
        <p:spPr>
          <a:xfrm>
            <a:off x="109410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57" name="任意多边形 1073757756"/>
          <p:cNvSpPr/>
          <p:nvPr>
            <p:custDataLst>
              <p:tags r:id="rId133"/>
            </p:custDataLst>
          </p:nvPr>
        </p:nvSpPr>
        <p:spPr>
          <a:xfrm>
            <a:off x="1097661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61" name="任意多边形 1073757760"/>
          <p:cNvSpPr/>
          <p:nvPr>
            <p:custDataLst>
              <p:tags r:id="rId134"/>
            </p:custDataLst>
          </p:nvPr>
        </p:nvSpPr>
        <p:spPr>
          <a:xfrm>
            <a:off x="110490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63" name="任意多边形 1073757762"/>
          <p:cNvSpPr/>
          <p:nvPr>
            <p:custDataLst>
              <p:tags r:id="rId135"/>
            </p:custDataLst>
          </p:nvPr>
        </p:nvSpPr>
        <p:spPr>
          <a:xfrm>
            <a:off x="110845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65" name="任意多边形 1073757764"/>
          <p:cNvSpPr/>
          <p:nvPr>
            <p:custDataLst>
              <p:tags r:id="rId136"/>
            </p:custDataLst>
          </p:nvPr>
        </p:nvSpPr>
        <p:spPr>
          <a:xfrm>
            <a:off x="111207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67" name="任意多边形 1073757766"/>
          <p:cNvSpPr/>
          <p:nvPr>
            <p:custDataLst>
              <p:tags r:id="rId137"/>
            </p:custDataLst>
          </p:nvPr>
        </p:nvSpPr>
        <p:spPr>
          <a:xfrm>
            <a:off x="111569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73" name="任意多边形 1073757772"/>
          <p:cNvSpPr/>
          <p:nvPr>
            <p:custDataLst>
              <p:tags r:id="rId138"/>
            </p:custDataLst>
          </p:nvPr>
        </p:nvSpPr>
        <p:spPr>
          <a:xfrm>
            <a:off x="112649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75" name="任意多边形 1073757774"/>
          <p:cNvSpPr/>
          <p:nvPr>
            <p:custDataLst>
              <p:tags r:id="rId139"/>
            </p:custDataLst>
          </p:nvPr>
        </p:nvSpPr>
        <p:spPr>
          <a:xfrm>
            <a:off x="113004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77" name="任意多边形 1073757776"/>
          <p:cNvSpPr/>
          <p:nvPr>
            <p:custDataLst>
              <p:tags r:id="rId140"/>
            </p:custDataLst>
          </p:nvPr>
        </p:nvSpPr>
        <p:spPr>
          <a:xfrm>
            <a:off x="113366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81" name="任意多边形 1073757780"/>
          <p:cNvSpPr/>
          <p:nvPr>
            <p:custDataLst>
              <p:tags r:id="rId141"/>
            </p:custDataLst>
          </p:nvPr>
        </p:nvSpPr>
        <p:spPr>
          <a:xfrm>
            <a:off x="114090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83" name="任意多边形 1073757782"/>
          <p:cNvSpPr/>
          <p:nvPr>
            <p:custDataLst>
              <p:tags r:id="rId142"/>
            </p:custDataLst>
          </p:nvPr>
        </p:nvSpPr>
        <p:spPr>
          <a:xfrm>
            <a:off x="1144460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85" name="任意多边形 1073757784"/>
          <p:cNvSpPr/>
          <p:nvPr>
            <p:custDataLst>
              <p:tags r:id="rId143"/>
            </p:custDataLst>
          </p:nvPr>
        </p:nvSpPr>
        <p:spPr>
          <a:xfrm>
            <a:off x="114808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89" name="任意多边形 1073757788"/>
          <p:cNvSpPr/>
          <p:nvPr>
            <p:custDataLst>
              <p:tags r:id="rId144"/>
            </p:custDataLst>
          </p:nvPr>
        </p:nvSpPr>
        <p:spPr>
          <a:xfrm>
            <a:off x="115525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Tree>
    <p:custDataLst>
      <p:tags r:id="rId145"/>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lnSpcReduction="1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正负图形的组织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256540" y="1532255"/>
            <a:ext cx="693991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（四）构思与草图绘制</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首先，应用发散性联想思维等方式进行头脑风暴 式构思，对图形进行创意构思，可以把《微笑抑郁症》 作为主题，以被绳结束缚的“提线木偶”为构成形式。 其次，选择打结图形的组织形式，利用丝带和藤蔓等 元素进行打结的图形与创意，使设计的方向感更加明 确，使学生对课题的理解更加准确。最后，用速写的 线描法把草图方案勾画出来，对草图进行深化与调 整，可用铅笔、橡皮等工具进行简单绘制。</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（五）完善与定稿</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在草图基础上，选择更优秀的草图方案，制作成 正稿，注意图形表达的趣味性、点线面和黑白灰的节 奏感，增加设计作品的可读性，如图 2-7-5 所示。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（六）汇报展示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与老师和同学一起分享、交流自己的作品，谈谈 自己在创作过程和创意设计中得到了哪些收获。</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390525" y="1058545"/>
            <a:ext cx="2766695" cy="473710"/>
          </a:xfrm>
          <a:prstGeom prst="rect">
            <a:avLst/>
          </a:prstGeom>
          <a:noFill/>
        </p:spPr>
        <p:txBody>
          <a:bodyPr wrap="square" lIns="63500" tIns="25400" rIns="63500" bIns="25400" rtlCol="0" anchor="t" anchorCtr="0">
            <a:normAutofit/>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四、训练程序</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073757481" name="任意多边形 1073757480"/>
          <p:cNvSpPr/>
          <p:nvPr>
            <p:custDataLst>
              <p:tags r:id="rId13"/>
            </p:custDataLst>
          </p:nvPr>
        </p:nvSpPr>
        <p:spPr>
          <a:xfrm>
            <a:off x="60090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83" name="任意多边形 1073757482"/>
          <p:cNvSpPr/>
          <p:nvPr>
            <p:custDataLst>
              <p:tags r:id="rId14"/>
            </p:custDataLst>
          </p:nvPr>
        </p:nvSpPr>
        <p:spPr>
          <a:xfrm>
            <a:off x="60445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85" name="任意多边形 1073757484"/>
          <p:cNvSpPr/>
          <p:nvPr>
            <p:custDataLst>
              <p:tags r:id="rId15"/>
            </p:custDataLst>
          </p:nvPr>
        </p:nvSpPr>
        <p:spPr>
          <a:xfrm>
            <a:off x="60807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87" name="任意多边形 1073757486"/>
          <p:cNvSpPr/>
          <p:nvPr>
            <p:custDataLst>
              <p:tags r:id="rId16"/>
            </p:custDataLst>
          </p:nvPr>
        </p:nvSpPr>
        <p:spPr>
          <a:xfrm>
            <a:off x="61169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89" name="任意多边形 1073757488"/>
          <p:cNvSpPr/>
          <p:nvPr>
            <p:custDataLst>
              <p:tags r:id="rId17"/>
            </p:custDataLst>
          </p:nvPr>
        </p:nvSpPr>
        <p:spPr>
          <a:xfrm>
            <a:off x="615251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1" name="任意多边形 1073757490"/>
          <p:cNvSpPr/>
          <p:nvPr>
            <p:custDataLst>
              <p:tags r:id="rId18"/>
            </p:custDataLst>
          </p:nvPr>
        </p:nvSpPr>
        <p:spPr>
          <a:xfrm>
            <a:off x="61887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3" name="任意多边形 1073757492"/>
          <p:cNvSpPr/>
          <p:nvPr>
            <p:custDataLst>
              <p:tags r:id="rId19"/>
            </p:custDataLst>
          </p:nvPr>
        </p:nvSpPr>
        <p:spPr>
          <a:xfrm>
            <a:off x="62249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5" name="任意多边形 1073757494"/>
          <p:cNvSpPr/>
          <p:nvPr>
            <p:custDataLst>
              <p:tags r:id="rId20"/>
            </p:custDataLst>
          </p:nvPr>
        </p:nvSpPr>
        <p:spPr>
          <a:xfrm>
            <a:off x="62604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7" name="任意多边形 1073757496"/>
          <p:cNvSpPr/>
          <p:nvPr>
            <p:custDataLst>
              <p:tags r:id="rId21"/>
            </p:custDataLst>
          </p:nvPr>
        </p:nvSpPr>
        <p:spPr>
          <a:xfrm>
            <a:off x="62966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499" name="任意多边形 1073757498"/>
          <p:cNvSpPr/>
          <p:nvPr>
            <p:custDataLst>
              <p:tags r:id="rId22"/>
            </p:custDataLst>
          </p:nvPr>
        </p:nvSpPr>
        <p:spPr>
          <a:xfrm>
            <a:off x="63328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1" name="任意多边形 1073757500"/>
          <p:cNvSpPr/>
          <p:nvPr>
            <p:custDataLst>
              <p:tags r:id="rId23"/>
            </p:custDataLst>
          </p:nvPr>
        </p:nvSpPr>
        <p:spPr>
          <a:xfrm>
            <a:off x="63690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3" name="任意多边形 1073757502"/>
          <p:cNvSpPr/>
          <p:nvPr>
            <p:custDataLst>
              <p:tags r:id="rId24"/>
            </p:custDataLst>
          </p:nvPr>
        </p:nvSpPr>
        <p:spPr>
          <a:xfrm>
            <a:off x="640461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5" name="任意多边形 1073757504"/>
          <p:cNvSpPr/>
          <p:nvPr>
            <p:custDataLst>
              <p:tags r:id="rId25"/>
            </p:custDataLst>
          </p:nvPr>
        </p:nvSpPr>
        <p:spPr>
          <a:xfrm>
            <a:off x="64408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7" name="任意多边形 1073757506"/>
          <p:cNvSpPr/>
          <p:nvPr>
            <p:custDataLst>
              <p:tags r:id="rId26"/>
            </p:custDataLst>
          </p:nvPr>
        </p:nvSpPr>
        <p:spPr>
          <a:xfrm>
            <a:off x="64770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09" name="任意多边形 1073757508"/>
          <p:cNvSpPr/>
          <p:nvPr>
            <p:custDataLst>
              <p:tags r:id="rId27"/>
            </p:custDataLst>
          </p:nvPr>
        </p:nvSpPr>
        <p:spPr>
          <a:xfrm>
            <a:off x="65125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1" name="任意多边形 1073757510"/>
          <p:cNvSpPr/>
          <p:nvPr>
            <p:custDataLst>
              <p:tags r:id="rId28"/>
            </p:custDataLst>
          </p:nvPr>
        </p:nvSpPr>
        <p:spPr>
          <a:xfrm>
            <a:off x="65487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3" name="任意多边形 1073757512"/>
          <p:cNvSpPr/>
          <p:nvPr>
            <p:custDataLst>
              <p:tags r:id="rId29"/>
            </p:custDataLst>
          </p:nvPr>
        </p:nvSpPr>
        <p:spPr>
          <a:xfrm>
            <a:off x="65849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5" name="任意多边形 1073757514"/>
          <p:cNvSpPr/>
          <p:nvPr>
            <p:custDataLst>
              <p:tags r:id="rId30"/>
            </p:custDataLst>
          </p:nvPr>
        </p:nvSpPr>
        <p:spPr>
          <a:xfrm>
            <a:off x="662051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7" name="任意多边形 1073757516"/>
          <p:cNvSpPr/>
          <p:nvPr>
            <p:custDataLst>
              <p:tags r:id="rId31"/>
            </p:custDataLst>
          </p:nvPr>
        </p:nvSpPr>
        <p:spPr>
          <a:xfrm>
            <a:off x="66567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19" name="任意多边形 1073757518"/>
          <p:cNvSpPr/>
          <p:nvPr>
            <p:custDataLst>
              <p:tags r:id="rId32"/>
            </p:custDataLst>
          </p:nvPr>
        </p:nvSpPr>
        <p:spPr>
          <a:xfrm>
            <a:off x="66929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1" name="任意多边形 1073757520"/>
          <p:cNvSpPr/>
          <p:nvPr>
            <p:custDataLst>
              <p:tags r:id="rId33"/>
            </p:custDataLst>
          </p:nvPr>
        </p:nvSpPr>
        <p:spPr>
          <a:xfrm>
            <a:off x="67284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3" name="任意多边形 1073757522"/>
          <p:cNvSpPr/>
          <p:nvPr>
            <p:custDataLst>
              <p:tags r:id="rId34"/>
            </p:custDataLst>
          </p:nvPr>
        </p:nvSpPr>
        <p:spPr>
          <a:xfrm>
            <a:off x="67646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5" name="任意多边形 1073757524"/>
          <p:cNvSpPr/>
          <p:nvPr>
            <p:custDataLst>
              <p:tags r:id="rId35"/>
            </p:custDataLst>
          </p:nvPr>
        </p:nvSpPr>
        <p:spPr>
          <a:xfrm>
            <a:off x="68008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7" name="任意多边形 1073757526"/>
          <p:cNvSpPr/>
          <p:nvPr>
            <p:custDataLst>
              <p:tags r:id="rId36"/>
            </p:custDataLst>
          </p:nvPr>
        </p:nvSpPr>
        <p:spPr>
          <a:xfrm>
            <a:off x="68370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29" name="任意多边形 1073757528"/>
          <p:cNvSpPr/>
          <p:nvPr>
            <p:custDataLst>
              <p:tags r:id="rId37"/>
            </p:custDataLst>
          </p:nvPr>
        </p:nvSpPr>
        <p:spPr>
          <a:xfrm>
            <a:off x="687260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1" name="任意多边形 1073757530"/>
          <p:cNvSpPr/>
          <p:nvPr>
            <p:custDataLst>
              <p:tags r:id="rId38"/>
            </p:custDataLst>
          </p:nvPr>
        </p:nvSpPr>
        <p:spPr>
          <a:xfrm>
            <a:off x="69088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3" name="任意多边形 1073757532"/>
          <p:cNvSpPr/>
          <p:nvPr>
            <p:custDataLst>
              <p:tags r:id="rId39"/>
            </p:custDataLst>
          </p:nvPr>
        </p:nvSpPr>
        <p:spPr>
          <a:xfrm>
            <a:off x="694499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5" name="任意多边形 1073757534"/>
          <p:cNvSpPr/>
          <p:nvPr>
            <p:custDataLst>
              <p:tags r:id="rId40"/>
            </p:custDataLst>
          </p:nvPr>
        </p:nvSpPr>
        <p:spPr>
          <a:xfrm>
            <a:off x="69805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7" name="任意多边形 1073757536"/>
          <p:cNvSpPr/>
          <p:nvPr>
            <p:custDataLst>
              <p:tags r:id="rId41"/>
            </p:custDataLst>
          </p:nvPr>
        </p:nvSpPr>
        <p:spPr>
          <a:xfrm>
            <a:off x="70167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39" name="任意多边形 1073757538"/>
          <p:cNvSpPr/>
          <p:nvPr>
            <p:custDataLst>
              <p:tags r:id="rId42"/>
            </p:custDataLst>
          </p:nvPr>
        </p:nvSpPr>
        <p:spPr>
          <a:xfrm>
            <a:off x="70529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1" name="任意多边形 1073757540"/>
          <p:cNvSpPr/>
          <p:nvPr>
            <p:custDataLst>
              <p:tags r:id="rId43"/>
            </p:custDataLst>
          </p:nvPr>
        </p:nvSpPr>
        <p:spPr>
          <a:xfrm>
            <a:off x="708850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3" name="任意多边形 1073757542"/>
          <p:cNvSpPr/>
          <p:nvPr>
            <p:custDataLst>
              <p:tags r:id="rId44"/>
            </p:custDataLst>
          </p:nvPr>
        </p:nvSpPr>
        <p:spPr>
          <a:xfrm>
            <a:off x="71247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5" name="任意多边形 1073757544"/>
          <p:cNvSpPr/>
          <p:nvPr>
            <p:custDataLst>
              <p:tags r:id="rId45"/>
            </p:custDataLst>
          </p:nvPr>
        </p:nvSpPr>
        <p:spPr>
          <a:xfrm>
            <a:off x="716089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7" name="任意多边形 1073757546"/>
          <p:cNvSpPr/>
          <p:nvPr>
            <p:custDataLst>
              <p:tags r:id="rId46"/>
            </p:custDataLst>
          </p:nvPr>
        </p:nvSpPr>
        <p:spPr>
          <a:xfrm>
            <a:off x="71964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49" name="任意多边形 1073757548"/>
          <p:cNvSpPr/>
          <p:nvPr>
            <p:custDataLst>
              <p:tags r:id="rId47"/>
            </p:custDataLst>
          </p:nvPr>
        </p:nvSpPr>
        <p:spPr>
          <a:xfrm>
            <a:off x="723265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1" name="任意多边形 1073757550"/>
          <p:cNvSpPr/>
          <p:nvPr>
            <p:custDataLst>
              <p:tags r:id="rId48"/>
            </p:custDataLst>
          </p:nvPr>
        </p:nvSpPr>
        <p:spPr>
          <a:xfrm>
            <a:off x="72688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3" name="任意多边形 1073757552"/>
          <p:cNvSpPr/>
          <p:nvPr>
            <p:custDataLst>
              <p:tags r:id="rId49"/>
            </p:custDataLst>
          </p:nvPr>
        </p:nvSpPr>
        <p:spPr>
          <a:xfrm>
            <a:off x="730504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5" name="任意多边形 1073757554"/>
          <p:cNvSpPr/>
          <p:nvPr>
            <p:custDataLst>
              <p:tags r:id="rId50"/>
            </p:custDataLst>
          </p:nvPr>
        </p:nvSpPr>
        <p:spPr>
          <a:xfrm>
            <a:off x="734060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7" name="任意多边形 1073757556"/>
          <p:cNvSpPr/>
          <p:nvPr>
            <p:custDataLst>
              <p:tags r:id="rId51"/>
            </p:custDataLst>
          </p:nvPr>
        </p:nvSpPr>
        <p:spPr>
          <a:xfrm>
            <a:off x="737679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59" name="任意多边形 1073757558"/>
          <p:cNvSpPr/>
          <p:nvPr>
            <p:custDataLst>
              <p:tags r:id="rId52"/>
            </p:custDataLst>
          </p:nvPr>
        </p:nvSpPr>
        <p:spPr>
          <a:xfrm>
            <a:off x="741299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1" name="任意多边形 1073757560"/>
          <p:cNvSpPr/>
          <p:nvPr>
            <p:custDataLst>
              <p:tags r:id="rId53"/>
            </p:custDataLst>
          </p:nvPr>
        </p:nvSpPr>
        <p:spPr>
          <a:xfrm>
            <a:off x="744855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3" name="任意多边形 1073757562"/>
          <p:cNvSpPr/>
          <p:nvPr>
            <p:custDataLst>
              <p:tags r:id="rId54"/>
            </p:custDataLst>
          </p:nvPr>
        </p:nvSpPr>
        <p:spPr>
          <a:xfrm>
            <a:off x="74847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5" name="任意多边形 1073757564"/>
          <p:cNvSpPr/>
          <p:nvPr>
            <p:custDataLst>
              <p:tags r:id="rId55"/>
            </p:custDataLst>
          </p:nvPr>
        </p:nvSpPr>
        <p:spPr>
          <a:xfrm>
            <a:off x="752094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7" name="任意多边形 1073757566"/>
          <p:cNvSpPr/>
          <p:nvPr>
            <p:custDataLst>
              <p:tags r:id="rId56"/>
            </p:custDataLst>
          </p:nvPr>
        </p:nvSpPr>
        <p:spPr>
          <a:xfrm>
            <a:off x="755650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69" name="任意多边形 1073757568"/>
          <p:cNvSpPr/>
          <p:nvPr>
            <p:custDataLst>
              <p:tags r:id="rId57"/>
            </p:custDataLst>
          </p:nvPr>
        </p:nvSpPr>
        <p:spPr>
          <a:xfrm>
            <a:off x="759269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1" name="任意多边形 1073757570"/>
          <p:cNvSpPr/>
          <p:nvPr>
            <p:custDataLst>
              <p:tags r:id="rId58"/>
            </p:custDataLst>
          </p:nvPr>
        </p:nvSpPr>
        <p:spPr>
          <a:xfrm>
            <a:off x="762889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3" name="任意多边形 1073757572"/>
          <p:cNvSpPr/>
          <p:nvPr>
            <p:custDataLst>
              <p:tags r:id="rId59"/>
            </p:custDataLst>
          </p:nvPr>
        </p:nvSpPr>
        <p:spPr>
          <a:xfrm>
            <a:off x="766445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5" name="任意多边形 1073757574"/>
          <p:cNvSpPr/>
          <p:nvPr>
            <p:custDataLst>
              <p:tags r:id="rId60"/>
            </p:custDataLst>
          </p:nvPr>
        </p:nvSpPr>
        <p:spPr>
          <a:xfrm>
            <a:off x="770064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7" name="任意多边形 1073757576"/>
          <p:cNvSpPr/>
          <p:nvPr>
            <p:custDataLst>
              <p:tags r:id="rId61"/>
            </p:custDataLst>
          </p:nvPr>
        </p:nvSpPr>
        <p:spPr>
          <a:xfrm>
            <a:off x="773684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79" name="任意多边形 1073757578"/>
          <p:cNvSpPr/>
          <p:nvPr>
            <p:custDataLst>
              <p:tags r:id="rId62"/>
            </p:custDataLst>
          </p:nvPr>
        </p:nvSpPr>
        <p:spPr>
          <a:xfrm>
            <a:off x="777303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1" name="任意多边形 1073757580"/>
          <p:cNvSpPr/>
          <p:nvPr>
            <p:custDataLst>
              <p:tags r:id="rId63"/>
            </p:custDataLst>
          </p:nvPr>
        </p:nvSpPr>
        <p:spPr>
          <a:xfrm>
            <a:off x="780859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3" name="任意多边形 1073757582"/>
          <p:cNvSpPr/>
          <p:nvPr>
            <p:custDataLst>
              <p:tags r:id="rId64"/>
            </p:custDataLst>
          </p:nvPr>
        </p:nvSpPr>
        <p:spPr>
          <a:xfrm>
            <a:off x="784479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5" name="任意多边形 1073757584"/>
          <p:cNvSpPr/>
          <p:nvPr>
            <p:custDataLst>
              <p:tags r:id="rId65"/>
            </p:custDataLst>
          </p:nvPr>
        </p:nvSpPr>
        <p:spPr>
          <a:xfrm>
            <a:off x="788098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7" name="任意多边形 1073757586"/>
          <p:cNvSpPr/>
          <p:nvPr>
            <p:custDataLst>
              <p:tags r:id="rId66"/>
            </p:custDataLst>
          </p:nvPr>
        </p:nvSpPr>
        <p:spPr>
          <a:xfrm>
            <a:off x="791654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89" name="任意多边形 1073757588"/>
          <p:cNvSpPr/>
          <p:nvPr>
            <p:custDataLst>
              <p:tags r:id="rId67"/>
            </p:custDataLst>
          </p:nvPr>
        </p:nvSpPr>
        <p:spPr>
          <a:xfrm>
            <a:off x="795274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1" name="任意多边形 1073757590"/>
          <p:cNvSpPr/>
          <p:nvPr>
            <p:custDataLst>
              <p:tags r:id="rId68"/>
            </p:custDataLst>
          </p:nvPr>
        </p:nvSpPr>
        <p:spPr>
          <a:xfrm>
            <a:off x="798893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3" name="任意多边形 1073757592"/>
          <p:cNvSpPr/>
          <p:nvPr>
            <p:custDataLst>
              <p:tags r:id="rId69"/>
            </p:custDataLst>
          </p:nvPr>
        </p:nvSpPr>
        <p:spPr>
          <a:xfrm>
            <a:off x="802449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5" name="任意多边形 1073757594"/>
          <p:cNvSpPr/>
          <p:nvPr>
            <p:custDataLst>
              <p:tags r:id="rId70"/>
            </p:custDataLst>
          </p:nvPr>
        </p:nvSpPr>
        <p:spPr>
          <a:xfrm>
            <a:off x="806069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7" name="任意多边形 1073757596"/>
          <p:cNvSpPr/>
          <p:nvPr>
            <p:custDataLst>
              <p:tags r:id="rId71"/>
            </p:custDataLst>
          </p:nvPr>
        </p:nvSpPr>
        <p:spPr>
          <a:xfrm>
            <a:off x="809688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599" name="任意多边形 1073757598"/>
          <p:cNvSpPr/>
          <p:nvPr>
            <p:custDataLst>
              <p:tags r:id="rId72"/>
            </p:custDataLst>
          </p:nvPr>
        </p:nvSpPr>
        <p:spPr>
          <a:xfrm>
            <a:off x="813244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1" name="任意多边形 1073757600"/>
          <p:cNvSpPr/>
          <p:nvPr>
            <p:custDataLst>
              <p:tags r:id="rId73"/>
            </p:custDataLst>
          </p:nvPr>
        </p:nvSpPr>
        <p:spPr>
          <a:xfrm>
            <a:off x="816864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3" name="任意多边形 1073757602"/>
          <p:cNvSpPr/>
          <p:nvPr>
            <p:custDataLst>
              <p:tags r:id="rId74"/>
            </p:custDataLst>
          </p:nvPr>
        </p:nvSpPr>
        <p:spPr>
          <a:xfrm>
            <a:off x="820483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5" name="任意多边形 1073757604"/>
          <p:cNvSpPr/>
          <p:nvPr>
            <p:custDataLst>
              <p:tags r:id="rId75"/>
            </p:custDataLst>
          </p:nvPr>
        </p:nvSpPr>
        <p:spPr>
          <a:xfrm>
            <a:off x="824103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7" name="任意多边形 1073757606"/>
          <p:cNvSpPr/>
          <p:nvPr>
            <p:custDataLst>
              <p:tags r:id="rId76"/>
            </p:custDataLst>
          </p:nvPr>
        </p:nvSpPr>
        <p:spPr>
          <a:xfrm>
            <a:off x="827659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09" name="任意多边形 1073757608"/>
          <p:cNvSpPr/>
          <p:nvPr>
            <p:custDataLst>
              <p:tags r:id="rId77"/>
            </p:custDataLst>
          </p:nvPr>
        </p:nvSpPr>
        <p:spPr>
          <a:xfrm>
            <a:off x="831278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1" name="任意多边形 1073757610"/>
          <p:cNvSpPr/>
          <p:nvPr>
            <p:custDataLst>
              <p:tags r:id="rId78"/>
            </p:custDataLst>
          </p:nvPr>
        </p:nvSpPr>
        <p:spPr>
          <a:xfrm>
            <a:off x="834898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3" name="任意多边形 1073757612"/>
          <p:cNvSpPr/>
          <p:nvPr>
            <p:custDataLst>
              <p:tags r:id="rId79"/>
            </p:custDataLst>
          </p:nvPr>
        </p:nvSpPr>
        <p:spPr>
          <a:xfrm>
            <a:off x="838454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5" name="任意多边形 1073757614"/>
          <p:cNvSpPr/>
          <p:nvPr>
            <p:custDataLst>
              <p:tags r:id="rId80"/>
            </p:custDataLst>
          </p:nvPr>
        </p:nvSpPr>
        <p:spPr>
          <a:xfrm>
            <a:off x="842073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7" name="任意多边形 1073757616"/>
          <p:cNvSpPr/>
          <p:nvPr>
            <p:custDataLst>
              <p:tags r:id="rId81"/>
            </p:custDataLst>
          </p:nvPr>
        </p:nvSpPr>
        <p:spPr>
          <a:xfrm>
            <a:off x="845693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19" name="任意多边形 1073757618"/>
          <p:cNvSpPr/>
          <p:nvPr>
            <p:custDataLst>
              <p:tags r:id="rId82"/>
            </p:custDataLst>
          </p:nvPr>
        </p:nvSpPr>
        <p:spPr>
          <a:xfrm>
            <a:off x="849249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1" name="任意多边形 1073757620"/>
          <p:cNvSpPr/>
          <p:nvPr>
            <p:custDataLst>
              <p:tags r:id="rId83"/>
            </p:custDataLst>
          </p:nvPr>
        </p:nvSpPr>
        <p:spPr>
          <a:xfrm>
            <a:off x="852868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3" name="任意多边形 1073757622"/>
          <p:cNvSpPr/>
          <p:nvPr>
            <p:custDataLst>
              <p:tags r:id="rId84"/>
            </p:custDataLst>
          </p:nvPr>
        </p:nvSpPr>
        <p:spPr>
          <a:xfrm>
            <a:off x="856488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5" name="任意多边形 1073757624"/>
          <p:cNvSpPr/>
          <p:nvPr>
            <p:custDataLst>
              <p:tags r:id="rId85"/>
            </p:custDataLst>
          </p:nvPr>
        </p:nvSpPr>
        <p:spPr>
          <a:xfrm>
            <a:off x="860044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7" name="任意多边形 1073757626"/>
          <p:cNvSpPr/>
          <p:nvPr>
            <p:custDataLst>
              <p:tags r:id="rId86"/>
            </p:custDataLst>
          </p:nvPr>
        </p:nvSpPr>
        <p:spPr>
          <a:xfrm>
            <a:off x="863663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29" name="任意多边形 1073757628"/>
          <p:cNvSpPr/>
          <p:nvPr>
            <p:custDataLst>
              <p:tags r:id="rId87"/>
            </p:custDataLst>
          </p:nvPr>
        </p:nvSpPr>
        <p:spPr>
          <a:xfrm>
            <a:off x="867283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31" name="任意多边形 1073757630"/>
          <p:cNvSpPr/>
          <p:nvPr>
            <p:custDataLst>
              <p:tags r:id="rId88"/>
            </p:custDataLst>
          </p:nvPr>
        </p:nvSpPr>
        <p:spPr>
          <a:xfrm>
            <a:off x="870902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35" name="任意多边形 1073757634"/>
          <p:cNvSpPr/>
          <p:nvPr>
            <p:custDataLst>
              <p:tags r:id="rId89"/>
            </p:custDataLst>
          </p:nvPr>
        </p:nvSpPr>
        <p:spPr>
          <a:xfrm>
            <a:off x="878078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37" name="任意多边形 1073757636"/>
          <p:cNvSpPr/>
          <p:nvPr>
            <p:custDataLst>
              <p:tags r:id="rId90"/>
            </p:custDataLst>
          </p:nvPr>
        </p:nvSpPr>
        <p:spPr>
          <a:xfrm>
            <a:off x="881697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41" name="任意多边形 1073757640"/>
          <p:cNvSpPr/>
          <p:nvPr>
            <p:custDataLst>
              <p:tags r:id="rId91"/>
            </p:custDataLst>
          </p:nvPr>
        </p:nvSpPr>
        <p:spPr>
          <a:xfrm>
            <a:off x="888873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43" name="任意多边形 1073757642"/>
          <p:cNvSpPr/>
          <p:nvPr>
            <p:custDataLst>
              <p:tags r:id="rId92"/>
            </p:custDataLst>
          </p:nvPr>
        </p:nvSpPr>
        <p:spPr>
          <a:xfrm>
            <a:off x="892492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47" name="任意多边形 1073757646"/>
          <p:cNvSpPr/>
          <p:nvPr>
            <p:custDataLst>
              <p:tags r:id="rId93"/>
            </p:custDataLst>
          </p:nvPr>
        </p:nvSpPr>
        <p:spPr>
          <a:xfrm>
            <a:off x="899668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49" name="任意多边形 1073757648"/>
          <p:cNvSpPr/>
          <p:nvPr>
            <p:custDataLst>
              <p:tags r:id="rId94"/>
            </p:custDataLst>
          </p:nvPr>
        </p:nvSpPr>
        <p:spPr>
          <a:xfrm>
            <a:off x="903287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53" name="任意多边形 1073757652"/>
          <p:cNvSpPr/>
          <p:nvPr>
            <p:custDataLst>
              <p:tags r:id="rId95"/>
            </p:custDataLst>
          </p:nvPr>
        </p:nvSpPr>
        <p:spPr>
          <a:xfrm>
            <a:off x="910463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57" name="任意多边形 1073757656"/>
          <p:cNvSpPr/>
          <p:nvPr>
            <p:custDataLst>
              <p:tags r:id="rId96"/>
            </p:custDataLst>
          </p:nvPr>
        </p:nvSpPr>
        <p:spPr>
          <a:xfrm>
            <a:off x="917702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59" name="任意多边形 1073757658"/>
          <p:cNvSpPr/>
          <p:nvPr>
            <p:custDataLst>
              <p:tags r:id="rId97"/>
            </p:custDataLst>
          </p:nvPr>
        </p:nvSpPr>
        <p:spPr>
          <a:xfrm>
            <a:off x="921258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61" name="任意多边形 1073757660"/>
          <p:cNvSpPr/>
          <p:nvPr>
            <p:custDataLst>
              <p:tags r:id="rId98"/>
            </p:custDataLst>
          </p:nvPr>
        </p:nvSpPr>
        <p:spPr>
          <a:xfrm>
            <a:off x="924877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65" name="任意多边形 1073757664"/>
          <p:cNvSpPr/>
          <p:nvPr>
            <p:custDataLst>
              <p:tags r:id="rId99"/>
            </p:custDataLst>
          </p:nvPr>
        </p:nvSpPr>
        <p:spPr>
          <a:xfrm>
            <a:off x="932053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69" name="任意多边形 1073757668"/>
          <p:cNvSpPr/>
          <p:nvPr>
            <p:custDataLst>
              <p:tags r:id="rId100"/>
            </p:custDataLst>
          </p:nvPr>
        </p:nvSpPr>
        <p:spPr>
          <a:xfrm>
            <a:off x="939292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71" name="任意多边形 1073757670"/>
          <p:cNvSpPr/>
          <p:nvPr>
            <p:custDataLst>
              <p:tags r:id="rId101"/>
            </p:custDataLst>
          </p:nvPr>
        </p:nvSpPr>
        <p:spPr>
          <a:xfrm>
            <a:off x="942848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73" name="任意多边形 1073757672"/>
          <p:cNvSpPr/>
          <p:nvPr>
            <p:custDataLst>
              <p:tags r:id="rId102"/>
            </p:custDataLst>
          </p:nvPr>
        </p:nvSpPr>
        <p:spPr>
          <a:xfrm>
            <a:off x="946467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75" name="任意多边形 1073757674"/>
          <p:cNvSpPr/>
          <p:nvPr>
            <p:custDataLst>
              <p:tags r:id="rId103"/>
            </p:custDataLst>
          </p:nvPr>
        </p:nvSpPr>
        <p:spPr>
          <a:xfrm>
            <a:off x="950087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81" name="任意多边形 1073757680"/>
          <p:cNvSpPr/>
          <p:nvPr>
            <p:custDataLst>
              <p:tags r:id="rId104"/>
            </p:custDataLst>
          </p:nvPr>
        </p:nvSpPr>
        <p:spPr>
          <a:xfrm>
            <a:off x="960882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83" name="任意多边形 1073757682"/>
          <p:cNvSpPr/>
          <p:nvPr>
            <p:custDataLst>
              <p:tags r:id="rId105"/>
            </p:custDataLst>
          </p:nvPr>
        </p:nvSpPr>
        <p:spPr>
          <a:xfrm>
            <a:off x="964501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87" name="任意多边形 1073757686"/>
          <p:cNvSpPr/>
          <p:nvPr>
            <p:custDataLst>
              <p:tags r:id="rId106"/>
            </p:custDataLst>
          </p:nvPr>
        </p:nvSpPr>
        <p:spPr>
          <a:xfrm>
            <a:off x="971677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89" name="任意多边形 1073757688"/>
          <p:cNvSpPr/>
          <p:nvPr>
            <p:custDataLst>
              <p:tags r:id="rId107"/>
            </p:custDataLst>
          </p:nvPr>
        </p:nvSpPr>
        <p:spPr>
          <a:xfrm>
            <a:off x="975296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91" name="任意多边形 1073757690"/>
          <p:cNvSpPr/>
          <p:nvPr>
            <p:custDataLst>
              <p:tags r:id="rId108"/>
            </p:custDataLst>
          </p:nvPr>
        </p:nvSpPr>
        <p:spPr>
          <a:xfrm>
            <a:off x="978852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95" name="任意多边形 1073757694"/>
          <p:cNvSpPr/>
          <p:nvPr>
            <p:custDataLst>
              <p:tags r:id="rId109"/>
            </p:custDataLst>
          </p:nvPr>
        </p:nvSpPr>
        <p:spPr>
          <a:xfrm>
            <a:off x="986091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699" name="任意多边形 1073757698"/>
          <p:cNvSpPr/>
          <p:nvPr>
            <p:custDataLst>
              <p:tags r:id="rId110"/>
            </p:custDataLst>
          </p:nvPr>
        </p:nvSpPr>
        <p:spPr>
          <a:xfrm>
            <a:off x="993267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01" name="任意多边形 1073757700"/>
          <p:cNvSpPr/>
          <p:nvPr>
            <p:custDataLst>
              <p:tags r:id="rId111"/>
            </p:custDataLst>
          </p:nvPr>
        </p:nvSpPr>
        <p:spPr>
          <a:xfrm>
            <a:off x="996886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03" name="任意多边形 1073757702"/>
          <p:cNvSpPr/>
          <p:nvPr>
            <p:custDataLst>
              <p:tags r:id="rId112"/>
            </p:custDataLst>
          </p:nvPr>
        </p:nvSpPr>
        <p:spPr>
          <a:xfrm>
            <a:off x="100050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07" name="任意多边形 1073757706"/>
          <p:cNvSpPr/>
          <p:nvPr>
            <p:custDataLst>
              <p:tags r:id="rId113"/>
            </p:custDataLst>
          </p:nvPr>
        </p:nvSpPr>
        <p:spPr>
          <a:xfrm>
            <a:off x="1007681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09" name="任意多边形 1073757708"/>
          <p:cNvSpPr/>
          <p:nvPr>
            <p:custDataLst>
              <p:tags r:id="rId114"/>
            </p:custDataLst>
          </p:nvPr>
        </p:nvSpPr>
        <p:spPr>
          <a:xfrm>
            <a:off x="101130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15" name="任意多边形 1073757714"/>
          <p:cNvSpPr/>
          <p:nvPr>
            <p:custDataLst>
              <p:tags r:id="rId115"/>
            </p:custDataLst>
          </p:nvPr>
        </p:nvSpPr>
        <p:spPr>
          <a:xfrm>
            <a:off x="102209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17" name="任意多边形 1073757716"/>
          <p:cNvSpPr/>
          <p:nvPr>
            <p:custDataLst>
              <p:tags r:id="rId116"/>
            </p:custDataLst>
          </p:nvPr>
        </p:nvSpPr>
        <p:spPr>
          <a:xfrm>
            <a:off x="1025652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19" name="任意多边形 1073757718"/>
          <p:cNvSpPr/>
          <p:nvPr>
            <p:custDataLst>
              <p:tags r:id="rId117"/>
            </p:custDataLst>
          </p:nvPr>
        </p:nvSpPr>
        <p:spPr>
          <a:xfrm>
            <a:off x="1029271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1" name="任意多边形 1073757720"/>
          <p:cNvSpPr/>
          <p:nvPr>
            <p:custDataLst>
              <p:tags r:id="rId118"/>
            </p:custDataLst>
          </p:nvPr>
        </p:nvSpPr>
        <p:spPr>
          <a:xfrm>
            <a:off x="103289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3" name="任意多边形 1073757722"/>
          <p:cNvSpPr/>
          <p:nvPr>
            <p:custDataLst>
              <p:tags r:id="rId119"/>
            </p:custDataLst>
          </p:nvPr>
        </p:nvSpPr>
        <p:spPr>
          <a:xfrm>
            <a:off x="1036447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5" name="任意多边形 1073757724"/>
          <p:cNvSpPr/>
          <p:nvPr>
            <p:custDataLst>
              <p:tags r:id="rId120"/>
            </p:custDataLst>
          </p:nvPr>
        </p:nvSpPr>
        <p:spPr>
          <a:xfrm>
            <a:off x="104006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7" name="任意多边形 1073757726"/>
          <p:cNvSpPr/>
          <p:nvPr>
            <p:custDataLst>
              <p:tags r:id="rId121"/>
            </p:custDataLst>
          </p:nvPr>
        </p:nvSpPr>
        <p:spPr>
          <a:xfrm>
            <a:off x="104368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29" name="任意多边形 1073757728"/>
          <p:cNvSpPr/>
          <p:nvPr>
            <p:custDataLst>
              <p:tags r:id="rId122"/>
            </p:custDataLst>
          </p:nvPr>
        </p:nvSpPr>
        <p:spPr>
          <a:xfrm>
            <a:off x="104730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31" name="任意多边形 1073757730"/>
          <p:cNvSpPr/>
          <p:nvPr>
            <p:custDataLst>
              <p:tags r:id="rId123"/>
            </p:custDataLst>
          </p:nvPr>
        </p:nvSpPr>
        <p:spPr>
          <a:xfrm>
            <a:off x="1050861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33" name="任意多边形 1073757732"/>
          <p:cNvSpPr/>
          <p:nvPr>
            <p:custDataLst>
              <p:tags r:id="rId124"/>
            </p:custDataLst>
          </p:nvPr>
        </p:nvSpPr>
        <p:spPr>
          <a:xfrm>
            <a:off x="105448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37" name="任意多边形 1073757736"/>
          <p:cNvSpPr/>
          <p:nvPr>
            <p:custDataLst>
              <p:tags r:id="rId125"/>
            </p:custDataLst>
          </p:nvPr>
        </p:nvSpPr>
        <p:spPr>
          <a:xfrm>
            <a:off x="106165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39" name="任意多边形 1073757738"/>
          <p:cNvSpPr/>
          <p:nvPr>
            <p:custDataLst>
              <p:tags r:id="rId126"/>
            </p:custDataLst>
          </p:nvPr>
        </p:nvSpPr>
        <p:spPr>
          <a:xfrm>
            <a:off x="1065276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41" name="任意多边形 1073757740"/>
          <p:cNvSpPr/>
          <p:nvPr>
            <p:custDataLst>
              <p:tags r:id="rId127"/>
            </p:custDataLst>
          </p:nvPr>
        </p:nvSpPr>
        <p:spPr>
          <a:xfrm>
            <a:off x="106889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45" name="任意多边形 1073757744"/>
          <p:cNvSpPr/>
          <p:nvPr>
            <p:custDataLst>
              <p:tags r:id="rId128"/>
            </p:custDataLst>
          </p:nvPr>
        </p:nvSpPr>
        <p:spPr>
          <a:xfrm>
            <a:off x="1076071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47" name="任意多边形 1073757746"/>
          <p:cNvSpPr/>
          <p:nvPr>
            <p:custDataLst>
              <p:tags r:id="rId129"/>
            </p:custDataLst>
          </p:nvPr>
        </p:nvSpPr>
        <p:spPr>
          <a:xfrm>
            <a:off x="1079690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49" name="任意多边形 1073757748"/>
          <p:cNvSpPr/>
          <p:nvPr>
            <p:custDataLst>
              <p:tags r:id="rId130"/>
            </p:custDataLst>
          </p:nvPr>
        </p:nvSpPr>
        <p:spPr>
          <a:xfrm>
            <a:off x="1083246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51" name="任意多边形 1073757750"/>
          <p:cNvSpPr/>
          <p:nvPr>
            <p:custDataLst>
              <p:tags r:id="rId131"/>
            </p:custDataLst>
          </p:nvPr>
        </p:nvSpPr>
        <p:spPr>
          <a:xfrm>
            <a:off x="108686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55" name="任意多边形 1073757754"/>
          <p:cNvSpPr/>
          <p:nvPr>
            <p:custDataLst>
              <p:tags r:id="rId132"/>
            </p:custDataLst>
          </p:nvPr>
        </p:nvSpPr>
        <p:spPr>
          <a:xfrm>
            <a:off x="109410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57" name="任意多边形 1073757756"/>
          <p:cNvSpPr/>
          <p:nvPr>
            <p:custDataLst>
              <p:tags r:id="rId133"/>
            </p:custDataLst>
          </p:nvPr>
        </p:nvSpPr>
        <p:spPr>
          <a:xfrm>
            <a:off x="1097661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61" name="任意多边形 1073757760"/>
          <p:cNvSpPr/>
          <p:nvPr>
            <p:custDataLst>
              <p:tags r:id="rId134"/>
            </p:custDataLst>
          </p:nvPr>
        </p:nvSpPr>
        <p:spPr>
          <a:xfrm>
            <a:off x="110490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63" name="任意多边形 1073757762"/>
          <p:cNvSpPr/>
          <p:nvPr>
            <p:custDataLst>
              <p:tags r:id="rId135"/>
            </p:custDataLst>
          </p:nvPr>
        </p:nvSpPr>
        <p:spPr>
          <a:xfrm>
            <a:off x="110845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65" name="任意多边形 1073757764"/>
          <p:cNvSpPr/>
          <p:nvPr>
            <p:custDataLst>
              <p:tags r:id="rId136"/>
            </p:custDataLst>
          </p:nvPr>
        </p:nvSpPr>
        <p:spPr>
          <a:xfrm>
            <a:off x="1112075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67" name="任意多边形 1073757766"/>
          <p:cNvSpPr/>
          <p:nvPr>
            <p:custDataLst>
              <p:tags r:id="rId137"/>
            </p:custDataLst>
          </p:nvPr>
        </p:nvSpPr>
        <p:spPr>
          <a:xfrm>
            <a:off x="1115695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73" name="任意多边形 1073757772"/>
          <p:cNvSpPr/>
          <p:nvPr>
            <p:custDataLst>
              <p:tags r:id="rId138"/>
            </p:custDataLst>
          </p:nvPr>
        </p:nvSpPr>
        <p:spPr>
          <a:xfrm>
            <a:off x="112649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75" name="任意多边形 1073757774"/>
          <p:cNvSpPr/>
          <p:nvPr>
            <p:custDataLst>
              <p:tags r:id="rId139"/>
            </p:custDataLst>
          </p:nvPr>
        </p:nvSpPr>
        <p:spPr>
          <a:xfrm>
            <a:off x="11300460"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77" name="任意多边形 1073757776"/>
          <p:cNvSpPr/>
          <p:nvPr>
            <p:custDataLst>
              <p:tags r:id="rId140"/>
            </p:custDataLst>
          </p:nvPr>
        </p:nvSpPr>
        <p:spPr>
          <a:xfrm>
            <a:off x="113366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81" name="任意多边形 1073757780"/>
          <p:cNvSpPr/>
          <p:nvPr>
            <p:custDataLst>
              <p:tags r:id="rId141"/>
            </p:custDataLst>
          </p:nvPr>
        </p:nvSpPr>
        <p:spPr>
          <a:xfrm>
            <a:off x="11409045"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83" name="任意多边形 1073757782"/>
          <p:cNvSpPr/>
          <p:nvPr>
            <p:custDataLst>
              <p:tags r:id="rId142"/>
            </p:custDataLst>
          </p:nvPr>
        </p:nvSpPr>
        <p:spPr>
          <a:xfrm>
            <a:off x="1144460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85" name="任意多边形 1073757784"/>
          <p:cNvSpPr/>
          <p:nvPr>
            <p:custDataLst>
              <p:tags r:id="rId143"/>
            </p:custDataLst>
          </p:nvPr>
        </p:nvSpPr>
        <p:spPr>
          <a:xfrm>
            <a:off x="11480800" y="6067425"/>
            <a:ext cx="62230" cy="62230"/>
          </a:xfrm>
          <a:custGeom>
            <a:avLst/>
            <a:gdLst/>
            <a:ahLst/>
            <a:cxnLst/>
            <a:pathLst>
              <a:path w="98" h="98">
                <a:moveTo>
                  <a:pt x="98"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89" name="任意多边形 1073757788"/>
          <p:cNvSpPr/>
          <p:nvPr>
            <p:custDataLst>
              <p:tags r:id="rId144"/>
            </p:custDataLst>
          </p:nvPr>
        </p:nvSpPr>
        <p:spPr>
          <a:xfrm>
            <a:off x="11552555" y="6067425"/>
            <a:ext cx="62230" cy="62230"/>
          </a:xfrm>
          <a:custGeom>
            <a:avLst/>
            <a:gdLst/>
            <a:ahLst/>
            <a:cxnLst/>
            <a:pathLst>
              <a:path w="98" h="98">
                <a:moveTo>
                  <a:pt x="99" y="0"/>
                </a:moveTo>
                <a:lnTo>
                  <a:pt x="0" y="99"/>
                </a:lnTo>
              </a:path>
            </a:pathLst>
          </a:custGeom>
          <a:noFill/>
          <a:ln w="13462" cap="flat" cmpd="sng">
            <a:solidFill>
              <a:srgbClr val="DEC7B7"/>
            </a:solidFill>
            <a:prstDash val="solid"/>
            <a:headEnd type="none" w="med" len="med"/>
            <a:tailEnd type="none" w="med" len="med"/>
          </a:ln>
        </p:spPr>
        <p:txBody>
          <a:bodyPr/>
          <a:p>
            <a:endParaRPr lang="zh-CN" altLang="en-US"/>
          </a:p>
        </p:txBody>
      </p:sp>
      <p:sp>
        <p:nvSpPr>
          <p:cNvPr id="1073757791" name="任意多边形 1073757790"/>
          <p:cNvSpPr/>
          <p:nvPr>
            <p:custDataLst>
              <p:tags r:id="rId145"/>
            </p:custDataLst>
          </p:nvPr>
        </p:nvSpPr>
        <p:spPr>
          <a:xfrm>
            <a:off x="6040120" y="3915410"/>
            <a:ext cx="2663825" cy="2232025"/>
          </a:xfrm>
          <a:custGeom>
            <a:avLst/>
            <a:gdLst/>
            <a:ahLst/>
            <a:cxnLst/>
            <a:pathLst>
              <a:path w="4195" h="3515">
                <a:moveTo>
                  <a:pt x="0" y="3515"/>
                </a:moveTo>
                <a:lnTo>
                  <a:pt x="4195" y="3515"/>
                </a:lnTo>
                <a:lnTo>
                  <a:pt x="4195" y="0"/>
                </a:lnTo>
                <a:lnTo>
                  <a:pt x="0" y="0"/>
                </a:lnTo>
                <a:lnTo>
                  <a:pt x="0" y="3515"/>
                </a:lnTo>
              </a:path>
            </a:pathLst>
          </a:custGeom>
          <a:solidFill>
            <a:srgbClr val="FFFFFF"/>
          </a:solidFill>
          <a:ln w="9525">
            <a:noFill/>
          </a:ln>
        </p:spPr>
        <p:txBody>
          <a:bodyPr/>
          <a:p>
            <a:endParaRPr lang="zh-CN" altLang="en-US"/>
          </a:p>
        </p:txBody>
      </p:sp>
      <p:sp>
        <p:nvSpPr>
          <p:cNvPr id="12" name="文本框 11"/>
          <p:cNvSpPr txBox="1"/>
          <p:nvPr>
            <p:custDataLst>
              <p:tags r:id="rId146"/>
            </p:custDataLst>
          </p:nvPr>
        </p:nvSpPr>
        <p:spPr>
          <a:xfrm>
            <a:off x="7737475" y="4893310"/>
            <a:ext cx="2401570" cy="460375"/>
          </a:xfrm>
          <a:prstGeom prst="rect">
            <a:avLst/>
          </a:prstGeom>
          <a:noFill/>
        </p:spPr>
        <p:txBody>
          <a:bodyPr wrap="square" rtlCol="0" anchor="t">
            <a:spAutoFit/>
          </a:bodyPr>
          <a:p>
            <a:r>
              <a:rPr sz="1200">
                <a:sym typeface="+mn-ea"/>
              </a:rPr>
              <a:t>图 2-7-5   《微笑抑郁症》海报设计</a:t>
            </a:r>
            <a:endParaRPr sz="1200">
              <a:sym typeface="+mn-ea"/>
            </a:endParaRPr>
          </a:p>
        </p:txBody>
      </p:sp>
      <p:pic>
        <p:nvPicPr>
          <p:cNvPr id="1073758107" name="图片 1073758106"/>
          <p:cNvPicPr>
            <a:picLocks noChangeAspect="1"/>
          </p:cNvPicPr>
          <p:nvPr>
            <p:custDataLst>
              <p:tags r:id="rId147"/>
            </p:custDataLst>
          </p:nvPr>
        </p:nvPicPr>
        <p:blipFill>
          <a:blip r:embed="rId148"/>
          <a:stretch>
            <a:fillRect/>
          </a:stretch>
        </p:blipFill>
        <p:spPr>
          <a:xfrm>
            <a:off x="7691120" y="793115"/>
            <a:ext cx="2555875" cy="3617595"/>
          </a:xfrm>
          <a:prstGeom prst="rect">
            <a:avLst/>
          </a:prstGeom>
          <a:noFill/>
          <a:ln w="9525">
            <a:noFill/>
          </a:ln>
        </p:spPr>
      </p:pic>
    </p:spTree>
    <p:custDataLst>
      <p:tags r:id="rId149"/>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fontScale="70000"/>
          </a:bodyPr>
          <a:p>
            <a:pPr algn="l"/>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8</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、空间转换图形的组织</a:t>
            </a:r>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916305" y="1532255"/>
            <a:ext cx="1043622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（一）项目内容</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以二维与三维的混合组合进行混维图形的组织训练；以三维手法的方法进行矛盾空间图形的 组织训练。</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（二）训练目的</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讲述空间转化图形的原理、意义。让学生观察身边的事物，找到空间转化图形之间合理的联 系方式。</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（三）重点和难点</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①图形不是简单地将两种形象重叠、交叉或者透视变化。要注意平面形象与三维立体形象组 合时视觉上的合理性。</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②对优秀的、经典的中国传统图形进行空间转化图形技法的再创造，丰富并提升学生视觉表 达技巧。同时，使学生形成对本民族优秀文化的强烈认同，增强民族自豪感和文化自信。了解创 造性思维的主要方法，通过创新传承传统文化，创造融合现代和传统的新图形。设计具有中国特 色、展现社会主义核心价值观的全新图形。</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（四）训练要求</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基本掌握仿结图形的组织方法，作业量及尺寸：草 图 10 个，精选其中 5 个并制作在 A4 纸上。</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fontScale="90000"/>
          </a:bodyPr>
          <a:p>
            <a:pPr indent="0" algn="l">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 一、项目概况</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fontScale="8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空间转换图形的组织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642620" y="1532255"/>
            <a:ext cx="5636260"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2-8-1 所示，将人的身体和腿脚“错位”，位于平面的两个不同的空间中。</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2-8-2 所示，把马的图形穿插在树林中，进行 平面混维的处理就是利用了空间错位。</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2-8-3 所示，三条线引出两个不同的立体空间， 上方折叠的结构和下方卷曲的结构属于两个立体空间，可以看出他们是不所可能共存的。</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二、设计案例</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1073758448" name="图片 1073758447"/>
          <p:cNvPicPr>
            <a:picLocks noChangeAspect="1"/>
          </p:cNvPicPr>
          <p:nvPr>
            <p:custDataLst>
              <p:tags r:id="rId13"/>
            </p:custDataLst>
          </p:nvPr>
        </p:nvPicPr>
        <p:blipFill>
          <a:blip r:embed="rId14"/>
          <a:stretch>
            <a:fillRect/>
          </a:stretch>
        </p:blipFill>
        <p:spPr>
          <a:xfrm>
            <a:off x="6342380" y="444500"/>
            <a:ext cx="2161540" cy="2938145"/>
          </a:xfrm>
          <a:prstGeom prst="rect">
            <a:avLst/>
          </a:prstGeom>
          <a:noFill/>
          <a:ln w="9525">
            <a:noFill/>
          </a:ln>
        </p:spPr>
      </p:pic>
      <p:sp>
        <p:nvSpPr>
          <p:cNvPr id="7" name="文本框 6"/>
          <p:cNvSpPr txBox="1"/>
          <p:nvPr>
            <p:custDataLst>
              <p:tags r:id="rId15"/>
            </p:custDataLst>
          </p:nvPr>
        </p:nvSpPr>
        <p:spPr>
          <a:xfrm>
            <a:off x="6501765" y="3553460"/>
            <a:ext cx="2269490" cy="306705"/>
          </a:xfrm>
          <a:prstGeom prst="rect">
            <a:avLst/>
          </a:prstGeom>
          <a:noFill/>
        </p:spPr>
        <p:txBody>
          <a:bodyPr wrap="square" rtlCol="0" anchor="t">
            <a:spAutoFit/>
          </a:bodyPr>
          <a:p>
            <a:r>
              <a:rPr sz="1400">
                <a:sym typeface="+mn-ea"/>
              </a:rPr>
              <a:t>图 2-8-1   福田繁雄作品</a:t>
            </a:r>
            <a:endParaRPr sz="1200">
              <a:sym typeface="+mn-ea"/>
            </a:endParaRPr>
          </a:p>
        </p:txBody>
      </p:sp>
      <p:pic>
        <p:nvPicPr>
          <p:cNvPr id="1073758628" name="图片 1073758627"/>
          <p:cNvPicPr>
            <a:picLocks noChangeAspect="1"/>
          </p:cNvPicPr>
          <p:nvPr>
            <p:custDataLst>
              <p:tags r:id="rId16"/>
            </p:custDataLst>
          </p:nvPr>
        </p:nvPicPr>
        <p:blipFill>
          <a:blip r:embed="rId17"/>
          <a:stretch>
            <a:fillRect/>
          </a:stretch>
        </p:blipFill>
        <p:spPr>
          <a:xfrm>
            <a:off x="8885555" y="416560"/>
            <a:ext cx="2376805" cy="2966720"/>
          </a:xfrm>
          <a:prstGeom prst="rect">
            <a:avLst/>
          </a:prstGeom>
          <a:noFill/>
          <a:ln w="9525">
            <a:noFill/>
          </a:ln>
        </p:spPr>
      </p:pic>
      <p:sp>
        <p:nvSpPr>
          <p:cNvPr id="12" name="文本框 11"/>
          <p:cNvSpPr txBox="1"/>
          <p:nvPr>
            <p:custDataLst>
              <p:tags r:id="rId18"/>
            </p:custDataLst>
          </p:nvPr>
        </p:nvSpPr>
        <p:spPr>
          <a:xfrm>
            <a:off x="8994140" y="3553460"/>
            <a:ext cx="2269490" cy="306705"/>
          </a:xfrm>
          <a:prstGeom prst="rect">
            <a:avLst/>
          </a:prstGeom>
          <a:noFill/>
        </p:spPr>
        <p:txBody>
          <a:bodyPr wrap="square" rtlCol="0" anchor="t">
            <a:spAutoFit/>
          </a:bodyPr>
          <a:p>
            <a:r>
              <a:rPr sz="1400">
                <a:sym typeface="+mn-ea"/>
              </a:rPr>
              <a:t>图 2-8-2   站立的马</a:t>
            </a:r>
            <a:endParaRPr sz="1400">
              <a:sym typeface="+mn-ea"/>
            </a:endParaRPr>
          </a:p>
        </p:txBody>
      </p:sp>
      <p:pic>
        <p:nvPicPr>
          <p:cNvPr id="1073758629" name="图片 1073758628"/>
          <p:cNvPicPr>
            <a:picLocks noChangeAspect="1"/>
          </p:cNvPicPr>
          <p:nvPr>
            <p:custDataLst>
              <p:tags r:id="rId19"/>
            </p:custDataLst>
          </p:nvPr>
        </p:nvPicPr>
        <p:blipFill>
          <a:blip r:embed="rId20"/>
          <a:stretch>
            <a:fillRect/>
          </a:stretch>
        </p:blipFill>
        <p:spPr>
          <a:xfrm>
            <a:off x="6731000" y="3860165"/>
            <a:ext cx="1638300" cy="2402840"/>
          </a:xfrm>
          <a:prstGeom prst="rect">
            <a:avLst/>
          </a:prstGeom>
          <a:noFill/>
          <a:ln w="9525">
            <a:noFill/>
          </a:ln>
        </p:spPr>
      </p:pic>
      <p:sp>
        <p:nvSpPr>
          <p:cNvPr id="13" name="文本框 12"/>
          <p:cNvSpPr txBox="1"/>
          <p:nvPr>
            <p:custDataLst>
              <p:tags r:id="rId21"/>
            </p:custDataLst>
          </p:nvPr>
        </p:nvSpPr>
        <p:spPr>
          <a:xfrm>
            <a:off x="6342380" y="6487795"/>
            <a:ext cx="2269490" cy="306705"/>
          </a:xfrm>
          <a:prstGeom prst="rect">
            <a:avLst/>
          </a:prstGeom>
          <a:noFill/>
        </p:spPr>
        <p:txBody>
          <a:bodyPr wrap="square" rtlCol="0" anchor="t">
            <a:spAutoFit/>
          </a:bodyPr>
          <a:p>
            <a:r>
              <a:rPr sz="1400">
                <a:sym typeface="+mn-ea"/>
              </a:rPr>
              <a:t>图 2-8-3   立体混维图形</a:t>
            </a:r>
            <a:endParaRPr sz="1400">
              <a:sym typeface="+mn-ea"/>
            </a:endParaRPr>
          </a:p>
        </p:txBody>
      </p:sp>
    </p:spTree>
    <p:custDataLst>
      <p:tags r:id="rId22"/>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fontScale="8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空间转换图形的组织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642620" y="1532255"/>
            <a:ext cx="4977765" cy="3793490"/>
          </a:xfrm>
          <a:prstGeom prst="rect">
            <a:avLst/>
          </a:prstGeom>
          <a:noFill/>
          <a:ln w="3175">
            <a:noFill/>
            <a:prstDash val="dash"/>
          </a:ln>
        </p:spPr>
        <p:txBody>
          <a:bodyPr wrap="square" lIns="63500" tIns="25400" rIns="63500" bIns="25400" anchor="t" anchorCtr="0">
            <a:normAutofit fontScale="3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2-8-4 所示，它表现了人、建筑、楼梯与空间的矛盾关系。人沿楼梯由下而上前进，经</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过几个转折点，很自然地又从上面回到了出发地。一会儿是向上走，一会儿是向下走，完全没有一个固定的方向，从多角度皆可看到物形组合在一起的矛盾性。</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二、设计案例</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3" name="文本框 12"/>
          <p:cNvSpPr txBox="1"/>
          <p:nvPr>
            <p:custDataLst>
              <p:tags r:id="rId13"/>
            </p:custDataLst>
          </p:nvPr>
        </p:nvSpPr>
        <p:spPr>
          <a:xfrm>
            <a:off x="7682865" y="6120130"/>
            <a:ext cx="2269490" cy="737235"/>
          </a:xfrm>
          <a:prstGeom prst="rect">
            <a:avLst/>
          </a:prstGeom>
          <a:noFill/>
        </p:spPr>
        <p:txBody>
          <a:bodyPr wrap="square" rtlCol="0" anchor="t">
            <a:spAutoFit/>
          </a:bodyPr>
          <a:p>
            <a:r>
              <a:rPr sz="1400">
                <a:sym typeface="+mn-ea"/>
              </a:rPr>
              <a:t>图 2-8-4   彭罗赛台阶 / 莫里茨·科内利斯·埃舍尔</a:t>
            </a:r>
            <a:endParaRPr sz="1400">
              <a:sym typeface="+mn-ea"/>
            </a:endParaRPr>
          </a:p>
          <a:p>
            <a:endParaRPr sz="1400">
              <a:sym typeface="+mn-ea"/>
            </a:endParaRPr>
          </a:p>
        </p:txBody>
      </p:sp>
      <p:pic>
        <p:nvPicPr>
          <p:cNvPr id="7" name="图片 -2147482560"/>
          <p:cNvPicPr>
            <a:picLocks noChangeAspect="1"/>
          </p:cNvPicPr>
          <p:nvPr>
            <p:custDataLst>
              <p:tags r:id="rId14"/>
            </p:custDataLst>
          </p:nvPr>
        </p:nvPicPr>
        <p:blipFill>
          <a:blip r:embed="rId15"/>
          <a:stretch>
            <a:fillRect/>
          </a:stretch>
        </p:blipFill>
        <p:spPr>
          <a:xfrm>
            <a:off x="5857875" y="635635"/>
            <a:ext cx="5544185" cy="5291455"/>
          </a:xfrm>
          <a:prstGeom prst="rect">
            <a:avLst/>
          </a:prstGeom>
          <a:noFill/>
          <a:ln w="9525">
            <a:noFill/>
          </a:ln>
        </p:spPr>
      </p:pic>
    </p:spTree>
    <p:custDataLst>
      <p:tags r:id="rId16"/>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fontScale="8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空间转换图形的组织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642620" y="1532255"/>
            <a:ext cx="4585335" cy="1875790"/>
          </a:xfrm>
          <a:prstGeom prst="rect">
            <a:avLst/>
          </a:prstGeom>
          <a:noFill/>
          <a:ln w="3175">
            <a:noFill/>
            <a:prstDash val="dash"/>
          </a:ln>
        </p:spPr>
        <p:txBody>
          <a:bodyPr wrap="square" lIns="63500" tIns="25400" rIns="63500" bIns="25400" anchor="t" anchorCtr="0">
            <a:normAutofit fontScale="3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2-8-5 至图 2-8-8 所示，这几幅作品都是分仰视和俯视的两种不同角度表现于同一画面，</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形成了两种空间的可能。</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二、设计案例</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9" name="图片 8"/>
          <p:cNvPicPr>
            <a:picLocks noChangeAspect="1"/>
          </p:cNvPicPr>
          <p:nvPr/>
        </p:nvPicPr>
        <p:blipFill>
          <a:blip r:embed="rId13"/>
          <a:stretch>
            <a:fillRect/>
          </a:stretch>
        </p:blipFill>
        <p:spPr>
          <a:xfrm>
            <a:off x="5320665" y="920750"/>
            <a:ext cx="6057900" cy="5619750"/>
          </a:xfrm>
          <a:prstGeom prst="rect">
            <a:avLst/>
          </a:prstGeom>
        </p:spPr>
      </p:pic>
    </p:spTree>
    <p:custDataLst>
      <p:tags r:id="rId14"/>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fontScale="8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空间转换图形的组织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735330" y="1532255"/>
            <a:ext cx="10717530" cy="187579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（一）空间混维图形</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空间混维图形是指图形所处的空间在平面或立体空间中发生维度的转变，进行错位混合，形 成混维图形或图形间的混维关系。</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1. 平面混维</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在同一个平面中使一个正常形象的各个部分错位，位于不同的边缘所延伸出的空间中。 它的目的是利用图底关系表现同一形象的局部在不同平面空间的混维，如图 2-8-9 和图 2-8-10</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所示。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三、相关知识点</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1073758952" name="图片 1073758951"/>
          <p:cNvPicPr>
            <a:picLocks noChangeAspect="1"/>
          </p:cNvPicPr>
          <p:nvPr>
            <p:custDataLst>
              <p:tags r:id="rId13"/>
            </p:custDataLst>
          </p:nvPr>
        </p:nvPicPr>
        <p:blipFill>
          <a:blip r:embed="rId14"/>
          <a:stretch>
            <a:fillRect/>
          </a:stretch>
        </p:blipFill>
        <p:spPr>
          <a:xfrm>
            <a:off x="2364740" y="3961765"/>
            <a:ext cx="2637155" cy="1864360"/>
          </a:xfrm>
          <a:prstGeom prst="rect">
            <a:avLst/>
          </a:prstGeom>
          <a:noFill/>
          <a:ln w="9525">
            <a:noFill/>
          </a:ln>
        </p:spPr>
      </p:pic>
      <p:pic>
        <p:nvPicPr>
          <p:cNvPr id="1073758953" name="图片 1073758952"/>
          <p:cNvPicPr>
            <a:picLocks noChangeAspect="1"/>
          </p:cNvPicPr>
          <p:nvPr>
            <p:custDataLst>
              <p:tags r:id="rId15"/>
            </p:custDataLst>
          </p:nvPr>
        </p:nvPicPr>
        <p:blipFill>
          <a:blip r:embed="rId16"/>
          <a:stretch>
            <a:fillRect/>
          </a:stretch>
        </p:blipFill>
        <p:spPr>
          <a:xfrm>
            <a:off x="7015480" y="4104958"/>
            <a:ext cx="2946400" cy="1655445"/>
          </a:xfrm>
          <a:prstGeom prst="rect">
            <a:avLst/>
          </a:prstGeom>
          <a:noFill/>
          <a:ln w="9525">
            <a:noFill/>
          </a:ln>
        </p:spPr>
      </p:pic>
      <p:sp>
        <p:nvSpPr>
          <p:cNvPr id="13" name="文本框 12"/>
          <p:cNvSpPr txBox="1"/>
          <p:nvPr>
            <p:custDataLst>
              <p:tags r:id="rId17"/>
            </p:custDataLst>
          </p:nvPr>
        </p:nvSpPr>
        <p:spPr>
          <a:xfrm>
            <a:off x="446405" y="6031230"/>
            <a:ext cx="11502390" cy="306705"/>
          </a:xfrm>
          <a:prstGeom prst="rect">
            <a:avLst/>
          </a:prstGeom>
          <a:noFill/>
        </p:spPr>
        <p:txBody>
          <a:bodyPr wrap="square" rtlCol="0" anchor="t">
            <a:spAutoFit/>
          </a:bodyPr>
          <a:p>
            <a:r>
              <a:rPr sz="1400">
                <a:sym typeface="+mn-ea"/>
              </a:rPr>
              <a:t>图 2-8-9   猫 （平面混为图形设计）/ 设计者 王雪莹 /指导老师 支林</a:t>
            </a:r>
            <a:r>
              <a:rPr lang="en-US" sz="1400">
                <a:sym typeface="+mn-ea"/>
              </a:rPr>
              <a:t>    </a:t>
            </a:r>
            <a:r>
              <a:rPr sz="1400">
                <a:sym typeface="+mn-ea"/>
              </a:rPr>
              <a:t>图 2-8-10   豹子（ 平面混为图形设计）/ 设计者 蔡钰 /指导老师 支林</a:t>
            </a:r>
            <a:endParaRPr sz="1400">
              <a:sym typeface="+mn-ea"/>
            </a:endParaRPr>
          </a:p>
        </p:txBody>
      </p:sp>
    </p:spTree>
    <p:custDataLst>
      <p:tags r:id="rId18"/>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fontScale="8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空间转换图形的组织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735330" y="1532255"/>
            <a:ext cx="5895975" cy="1687195"/>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2. 立体混维</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利用立体空间制造出来的一些“巧合”图形，使空间中本无关系的形象通过两者位置、角度 的巧合产生视觉联系，如图 2-8-11 所示。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3. 综合混维</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在同一设计空间中，将二维形象与三维形象混淆起来，组合成一种奇异的形象。 当一个形象其中的一部分是平面，而另一部分是立体时，就会出现混维的形象，如图 2-8-12所示。</a:t>
            </a:r>
            <a:r>
              <a:rPr lang="zh-CN" altLang="en-US" sz="6400" spc="10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综合混维图形的组织方法：</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①将一个平面图形中的一部分自然地变成立体图形；</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②将两个或两个以上平面图形进行组合时，将其中的一个图形变成立体图形。</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三、相关知识点</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7" name="图片 6"/>
          <p:cNvPicPr>
            <a:picLocks noChangeAspect="1"/>
          </p:cNvPicPr>
          <p:nvPr/>
        </p:nvPicPr>
        <p:blipFill>
          <a:blip r:embed="rId13"/>
          <a:stretch>
            <a:fillRect/>
          </a:stretch>
        </p:blipFill>
        <p:spPr>
          <a:xfrm>
            <a:off x="6755130" y="1037590"/>
            <a:ext cx="4267200" cy="5486400"/>
          </a:xfrm>
          <a:prstGeom prst="rect">
            <a:avLst/>
          </a:prstGeom>
        </p:spPr>
      </p:pic>
    </p:spTree>
    <p:custDataLst>
      <p:tags r:id="rId14"/>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fontScale="8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空间转换图形的组织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886460" y="1554480"/>
            <a:ext cx="10886440" cy="187579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（二）矛盾空间图形</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矛盾空间图形是利用人的视错觉，通过二维空间和多维空间的转换，改变视点，改变透视， 使空间无限延伸展开或交错在一起，违背正常的透视规律及空间概念，在平面空间上创造出三维 或多维的虚拟空间。矛盾空间图形建立在一些基本的矛盾结构上，如彭罗赛三角棍架、魔鬼音叉、 彭罗赛台阶等。这种空间关系看似合理，实则充满无理性和矛盾性，如图 2-8-13 和图 2-8-14 所示。矛盾空间图形的组织方法：</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①视点、理解角度的转换和交替，利用矛盾空间多视点的特性，在三维立体的形体中显现出 不同空间理解角度的转换，造成空间混乱；</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②造型语言结构的转换，就是对图形的某一部分换理解、换性质；</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③图形结构反常重组，同样相对独立完整的某些形态有时看似是与其他形体组合正常，但从 整体的逻辑结构来看却违反了现实理性的透视或空间结构。</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三、相关知识点</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9" name="图片 8"/>
          <p:cNvPicPr>
            <a:picLocks noChangeAspect="1"/>
          </p:cNvPicPr>
          <p:nvPr/>
        </p:nvPicPr>
        <p:blipFill>
          <a:blip r:embed="rId13"/>
          <a:stretch>
            <a:fillRect/>
          </a:stretch>
        </p:blipFill>
        <p:spPr>
          <a:xfrm>
            <a:off x="4763770" y="4709795"/>
            <a:ext cx="4589145" cy="2007870"/>
          </a:xfrm>
          <a:prstGeom prst="rect">
            <a:avLst/>
          </a:prstGeom>
        </p:spPr>
      </p:pic>
    </p:spTree>
    <p:custDataLst>
      <p:tags r:id="rId14"/>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fontScale="8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空间转换图形的组织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886460" y="1554480"/>
            <a:ext cx="10886440" cy="1304925"/>
          </a:xfrm>
          <a:prstGeom prst="rect">
            <a:avLst/>
          </a:prstGeom>
          <a:noFill/>
          <a:ln w="3175">
            <a:noFill/>
            <a:prstDash val="dash"/>
          </a:ln>
        </p:spPr>
        <p:txBody>
          <a:bodyPr wrap="square" lIns="63500" tIns="25400" rIns="63500" bIns="25400" anchor="t" anchorCtr="0">
            <a:normAutofit fontScale="3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r>
              <a:rPr lang="zh-CN" altLang="en-US" sz="4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三）虚画图形</a:t>
            </a:r>
            <a:endParaRPr lang="zh-CN" altLang="en-US" sz="4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4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将一种物体形态的画面画在另一个物体上，使二维画面中的元素与画面承载物之间发生关 系，产生虚实之间的错位从而达到新颖有趣、抒情达意的效果，如图 2-8-15 和图 2-8-16 所示。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三、相关知识点</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1073758965" name="图片 1073758964"/>
          <p:cNvPicPr>
            <a:picLocks noChangeAspect="1"/>
          </p:cNvPicPr>
          <p:nvPr>
            <p:custDataLst>
              <p:tags r:id="rId13"/>
            </p:custDataLst>
          </p:nvPr>
        </p:nvPicPr>
        <p:blipFill>
          <a:blip r:embed="rId14"/>
          <a:stretch>
            <a:fillRect/>
          </a:stretch>
        </p:blipFill>
        <p:spPr>
          <a:xfrm>
            <a:off x="2624138" y="2755583"/>
            <a:ext cx="2498725" cy="3535045"/>
          </a:xfrm>
          <a:prstGeom prst="rect">
            <a:avLst/>
          </a:prstGeom>
          <a:noFill/>
          <a:ln w="9525">
            <a:noFill/>
          </a:ln>
        </p:spPr>
      </p:pic>
      <p:pic>
        <p:nvPicPr>
          <p:cNvPr id="1073758966" name="图片 1073758965"/>
          <p:cNvPicPr>
            <a:picLocks noChangeAspect="1"/>
          </p:cNvPicPr>
          <p:nvPr>
            <p:custDataLst>
              <p:tags r:id="rId15"/>
            </p:custDataLst>
          </p:nvPr>
        </p:nvPicPr>
        <p:blipFill>
          <a:blip r:embed="rId16"/>
          <a:stretch>
            <a:fillRect/>
          </a:stretch>
        </p:blipFill>
        <p:spPr>
          <a:xfrm>
            <a:off x="7589203" y="2755900"/>
            <a:ext cx="2494915" cy="3529330"/>
          </a:xfrm>
          <a:prstGeom prst="rect">
            <a:avLst/>
          </a:prstGeom>
          <a:noFill/>
          <a:ln w="9525">
            <a:noFill/>
          </a:ln>
        </p:spPr>
      </p:pic>
      <p:sp>
        <p:nvSpPr>
          <p:cNvPr id="13" name="文本框 12"/>
          <p:cNvSpPr txBox="1"/>
          <p:nvPr>
            <p:custDataLst>
              <p:tags r:id="rId17"/>
            </p:custDataLst>
          </p:nvPr>
        </p:nvSpPr>
        <p:spPr>
          <a:xfrm>
            <a:off x="2860675" y="6445885"/>
            <a:ext cx="11502390" cy="306705"/>
          </a:xfrm>
          <a:prstGeom prst="rect">
            <a:avLst/>
          </a:prstGeom>
          <a:noFill/>
        </p:spPr>
        <p:txBody>
          <a:bodyPr wrap="square" rtlCol="0" anchor="t">
            <a:spAutoFit/>
          </a:bodyPr>
          <a:p>
            <a:r>
              <a:rPr sz="1400">
                <a:sym typeface="+mn-ea"/>
              </a:rPr>
              <a:t>图 2-8-15   虚化图形（环保海报）	</a:t>
            </a:r>
            <a:r>
              <a:rPr lang="en-US" sz="1400">
                <a:sym typeface="+mn-ea"/>
              </a:rPr>
              <a:t>                      </a:t>
            </a:r>
            <a:r>
              <a:rPr sz="1400">
                <a:sym typeface="+mn-ea"/>
              </a:rPr>
              <a:t>图 2-8-16   虚化图形（文化展览海报）</a:t>
            </a:r>
            <a:endParaRPr sz="1400">
              <a:sym typeface="+mn-ea"/>
            </a:endParaRPr>
          </a:p>
        </p:txBody>
      </p:sp>
    </p:spTree>
    <p:custDataLst>
      <p:tags r:id="rId18"/>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同构图形的组织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633345"/>
            <a:ext cx="7552055" cy="406908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r>
              <a:rPr altLang="zh-CN"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2</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）异形同构</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6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将不合逻辑的物质通过其造型的相近性非现实地联系成一个整体，传达出某种特定的信息和不同物质间的关系</a:t>
            </a:r>
            <a:r>
              <a:rPr lang="zh-CN" altLang="en-US" sz="6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，从而创造出新的意义和价值</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这里同构的前提是不同物形间存在潜在的形态联系的可能性和具有联系的意义，</a:t>
            </a:r>
            <a:r>
              <a:rPr lang="zh-CN" altLang="en-US" sz="6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不可进行生硬的或盲目的连接</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6400" spc="10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如图所示，</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该作品展示了斯坦贝克独特的艺术天地 ，他的绘画艺术已经完全从传统的现实主义手法上升为一种有意识的对形的研究——同 构，即把不同的、但相互间有联系的元素，例如可 能是矛盾的对立面，或对应相似的物体，巧妙地结 合在一起。这种结合，不再是物的再现或并举的同 一画面，而是相互展示个性，将共性物合二为一， 将空间相互利用，给人以明了、简洁、亲切、悠然 而又周到的印象。</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3141980" cy="525780"/>
          </a:xfrm>
          <a:prstGeom prst="rect">
            <a:avLst/>
          </a:prstGeom>
          <a:noFill/>
        </p:spPr>
        <p:txBody>
          <a:bodyPr wrap="square" lIns="63500" tIns="25400" rIns="63500" bIns="25400" rtlCol="0" anchor="t" anchorCtr="0"/>
          <a:p>
            <a:pPr indent="0">
              <a:buFont typeface="+mj-ea"/>
              <a:buNone/>
            </a:pPr>
            <a:r>
              <a:rPr lang="zh-CN"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相关知识点</a:t>
            </a:r>
            <a:endPar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7" name="文本框 6"/>
          <p:cNvSpPr txBox="1"/>
          <p:nvPr/>
        </p:nvSpPr>
        <p:spPr>
          <a:xfrm>
            <a:off x="9333230" y="5245100"/>
            <a:ext cx="8855075" cy="275590"/>
          </a:xfrm>
          <a:prstGeom prst="rect">
            <a:avLst/>
          </a:prstGeom>
        </p:spPr>
        <p:txBody>
          <a:bodyPr wrap="square">
            <a:spAutoFit/>
            <a:extLst>
              <a:ext uri="{4A0BC546-FE56-4ADE-93B0-CB8AF2F6F144}">
                <wpsdc:textFrameExt xmlns:wpsdc="http://www.wps.cn/officeDocument/2022/drawingmlCustomData" type="text"/>
              </a:ext>
            </a:extLst>
          </a:bodyPr>
          <a:p>
            <a:r>
              <a:rPr sz="1200">
                <a:latin typeface="Arial" panose="020B0604020202090204" pitchFamily="34" charset="0"/>
                <a:ea typeface="微软雅黑" panose="020B0503020204020204" pitchFamily="34" charset="-122"/>
              </a:rPr>
              <a:t>椅子的同构 / 斯坦贝克</a:t>
            </a:r>
            <a:endParaRPr sz="1200">
              <a:latin typeface="Arial" panose="020B0604020202090204" pitchFamily="34" charset="0"/>
              <a:ea typeface="微软雅黑" panose="020B0503020204020204" pitchFamily="34" charset="-122"/>
            </a:endParaRPr>
          </a:p>
        </p:txBody>
      </p:sp>
      <p:pic>
        <p:nvPicPr>
          <p:cNvPr id="1073750273" name="图片 1073750272"/>
          <p:cNvPicPr>
            <a:picLocks noChangeAspect="1"/>
          </p:cNvPicPr>
          <p:nvPr>
            <p:custDataLst>
              <p:tags r:id="rId13"/>
            </p:custDataLst>
          </p:nvPr>
        </p:nvPicPr>
        <p:blipFill>
          <a:blip r:embed="rId14"/>
          <a:stretch>
            <a:fillRect/>
          </a:stretch>
        </p:blipFill>
        <p:spPr>
          <a:xfrm>
            <a:off x="9039225" y="3068955"/>
            <a:ext cx="2303780" cy="2021205"/>
          </a:xfrm>
          <a:prstGeom prst="rect">
            <a:avLst/>
          </a:prstGeom>
          <a:noFill/>
          <a:ln w="9525">
            <a:noFill/>
          </a:ln>
        </p:spPr>
      </p:pic>
    </p:spTree>
    <p:custDataLst>
      <p:tags r:id="rId15"/>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fontScale="8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空间转换图形的组织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886460" y="1554480"/>
            <a:ext cx="5302250" cy="4785995"/>
          </a:xfrm>
          <a:prstGeom prst="rect">
            <a:avLst/>
          </a:prstGeom>
          <a:noFill/>
          <a:ln w="3175">
            <a:noFill/>
            <a:prstDash val="dash"/>
          </a:ln>
        </p:spPr>
        <p:txBody>
          <a:bodyPr wrap="square" lIns="63500" tIns="25400" rIns="63500" bIns="25400" anchor="t" anchorCtr="0">
            <a:normAutofit fontScale="5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（四）悖论图形</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悖论图形用非自然的构合方法，将客观世界中人们所熟悉的、合理的、固定的秩序，移置于 逻辑混乱的、荒诞反常的图像世界之中，目的在于打破真实与虚幻、主观与客观世界之间的物理 障碍和心理障碍，在显现不合理、违规和重新认识的物形中，把隐藏在物形深处的含义表露出来， 如图 2-8-17 所示。</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事物都有真实的 客观存在，但作为艺 术创造，我们可以对 现实进行大胆的想 象，将不现实的化为 现实，将不可能的化 为可能，将不相关的 化为相 关。凭借想 象，挖掘图形创造 表现的可能性及 由 此产生的新意义，如</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图 2-8-18 所示。</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三、相关知识点</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7" name="图片 6"/>
          <p:cNvPicPr>
            <a:picLocks noChangeAspect="1"/>
          </p:cNvPicPr>
          <p:nvPr/>
        </p:nvPicPr>
        <p:blipFill>
          <a:blip r:embed="rId13"/>
          <a:stretch>
            <a:fillRect/>
          </a:stretch>
        </p:blipFill>
        <p:spPr>
          <a:xfrm>
            <a:off x="6188710" y="1925955"/>
            <a:ext cx="5570855" cy="3709035"/>
          </a:xfrm>
          <a:prstGeom prst="rect">
            <a:avLst/>
          </a:prstGeom>
        </p:spPr>
      </p:pic>
    </p:spTree>
    <p:custDataLst>
      <p:tags r:id="rId14"/>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469093"/>
            <a:ext cx="3415600" cy="525474"/>
          </a:xfrm>
          <a:prstGeom prst="rect">
            <a:avLst/>
          </a:prstGeom>
          <a:noFill/>
        </p:spPr>
        <p:txBody>
          <a:bodyPr wrap="square" lIns="63500" tIns="25400" rIns="63500" bIns="25400" rtlCol="0" anchor="t" anchorCtr="0">
            <a:normAutofit fontScale="8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空间转换图形的组织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863600" y="1554480"/>
            <a:ext cx="7251700" cy="5004435"/>
          </a:xfrm>
          <a:prstGeom prst="rect">
            <a:avLst/>
          </a:prstGeom>
          <a:noFill/>
          <a:ln w="3175">
            <a:noFill/>
            <a:prstDash val="dash"/>
          </a:ln>
        </p:spPr>
        <p:txBody>
          <a:bodyPr wrap="square" lIns="63500" tIns="25400" rIns="63500" bIns="25400" anchor="t" anchorCtr="0">
            <a:normAutofit fontScale="3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（一）明确项目有关事项</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将狗的图形空间作不同的三维立体形态的想象，以空间混维图形、矛盾空间图形、虚画图形 或悖论图形的三维手法进行使用形式的组织训练。</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（二）制订设计计划</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制订各阶段完成的时间表。</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（三）选取设计素材</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进行信息梳理，在图书馆或互联网上查阅资料，选取生活中熟悉的图形素材为设计素材，将 收集到的资料进行分类整理，提取有用的信息，运用图片和文字相结合的方法进行归纳总结，使 设计思路更加清晰。</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（四）构思与草图绘制</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首先，应用发散性联想思维等形式进行头脑风暴式构思，可以把狗分为两个图形，可分为黑 白两色的狗，这样在画面中安排在不同的角度时，视觉感就更强烈。其次，选择矛盾空间的图形 组织形式，使设计的方向感更加明确，使学生对课题的理解更加准确。最后，用速写的线描法把 草图方案勾画出来，对草图进行深化与调整，可用铅笔、橡皮等工具进行简单绘制。</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（五）完善与定稿</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在 草 图 基 础 上， 选 择 更 优 秀 的 草图方案，制作成正稿，注意图形 表达的趣味性、点线面和黑白灰的 节奏感，增加设计作品的可读性，如 图 2-8-19 所示。</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（六）汇报展示</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与老师、同学一起分享、交流 自己的作品，谈谈自己在创作过程 和创意设计中得到了哪些收获。</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46909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753110" y="1037590"/>
            <a:ext cx="2766695" cy="473710"/>
          </a:xfrm>
          <a:prstGeom prst="rect">
            <a:avLst/>
          </a:prstGeom>
          <a:noFill/>
        </p:spPr>
        <p:txBody>
          <a:bodyPr wrap="square" lIns="63500" tIns="25400" rIns="63500" bIns="25400" rtlCol="0" anchor="t" anchorCtr="0">
            <a:normAutofit/>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四、训练程序</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grpSp>
        <p:nvGrpSpPr>
          <p:cNvPr id="1073759289" name="组合 1073759288"/>
          <p:cNvGrpSpPr/>
          <p:nvPr/>
        </p:nvGrpSpPr>
        <p:grpSpPr>
          <a:xfrm>
            <a:off x="8545513" y="1842135"/>
            <a:ext cx="3131185" cy="2580640"/>
            <a:chOff x="1673" y="289"/>
            <a:chExt cx="4931" cy="4065"/>
          </a:xfrm>
        </p:grpSpPr>
        <p:pic>
          <p:nvPicPr>
            <p:cNvPr id="1073759290" name="图片 1073759289"/>
            <p:cNvPicPr>
              <a:picLocks noChangeAspect="1"/>
            </p:cNvPicPr>
            <p:nvPr>
              <p:custDataLst>
                <p:tags r:id="rId13"/>
              </p:custDataLst>
            </p:nvPr>
          </p:nvPicPr>
          <p:blipFill>
            <a:blip r:embed="rId14"/>
            <a:stretch>
              <a:fillRect/>
            </a:stretch>
          </p:blipFill>
          <p:spPr>
            <a:xfrm>
              <a:off x="1676" y="292"/>
              <a:ext cx="4525" cy="3789"/>
            </a:xfrm>
            <a:prstGeom prst="rect">
              <a:avLst/>
            </a:prstGeom>
            <a:noFill/>
            <a:ln w="9525">
              <a:noFill/>
            </a:ln>
          </p:spPr>
        </p:pic>
        <p:grpSp>
          <p:nvGrpSpPr>
            <p:cNvPr id="1073759291" name="组合 1073759290"/>
            <p:cNvGrpSpPr/>
            <p:nvPr/>
          </p:nvGrpSpPr>
          <p:grpSpPr>
            <a:xfrm>
              <a:off x="1676" y="292"/>
              <a:ext cx="4925" cy="4059"/>
              <a:chOff x="1676" y="292"/>
              <a:chExt cx="4925" cy="4059"/>
            </a:xfrm>
          </p:grpSpPr>
          <p:sp>
            <p:nvSpPr>
              <p:cNvPr id="1073759292" name="任意多边形 1073759291"/>
              <p:cNvSpPr/>
              <p:nvPr>
                <p:custDataLst>
                  <p:tags r:id="rId15"/>
                </p:custDataLst>
              </p:nvPr>
            </p:nvSpPr>
            <p:spPr>
              <a:xfrm>
                <a:off x="1676" y="292"/>
                <a:ext cx="4925" cy="4059"/>
              </a:xfrm>
              <a:custGeom>
                <a:avLst/>
                <a:gdLst/>
                <a:ahLst/>
                <a:cxnLst/>
                <a:pathLst>
                  <a:path w="4925" h="4059">
                    <a:moveTo>
                      <a:pt x="0" y="0"/>
                    </a:moveTo>
                    <a:lnTo>
                      <a:pt x="4925" y="0"/>
                    </a:lnTo>
                    <a:lnTo>
                      <a:pt x="4925" y="4059"/>
                    </a:lnTo>
                    <a:lnTo>
                      <a:pt x="0" y="4059"/>
                    </a:lnTo>
                    <a:lnTo>
                      <a:pt x="0" y="0"/>
                    </a:lnTo>
                    <a:close/>
                  </a:path>
                </a:pathLst>
              </a:custGeom>
              <a:noFill/>
              <a:ln w="3594" cap="flat" cmpd="sng">
                <a:solidFill>
                  <a:srgbClr val="58595B"/>
                </a:solidFill>
                <a:prstDash val="solid"/>
                <a:headEnd type="none" w="med" len="med"/>
                <a:tailEnd type="none" w="med" len="med"/>
              </a:ln>
            </p:spPr>
            <p:txBody>
              <a:bodyPr/>
              <a:p>
                <a:endParaRPr lang="zh-CN" altLang="en-US"/>
              </a:p>
            </p:txBody>
          </p:sp>
        </p:grpSp>
      </p:grpSp>
      <p:sp>
        <p:nvSpPr>
          <p:cNvPr id="13" name="文本框 12"/>
          <p:cNvSpPr txBox="1"/>
          <p:nvPr>
            <p:custDataLst>
              <p:tags r:id="rId16"/>
            </p:custDataLst>
          </p:nvPr>
        </p:nvSpPr>
        <p:spPr>
          <a:xfrm>
            <a:off x="8665210" y="4787265"/>
            <a:ext cx="5815965" cy="306705"/>
          </a:xfrm>
          <a:prstGeom prst="rect">
            <a:avLst/>
          </a:prstGeom>
          <a:noFill/>
        </p:spPr>
        <p:txBody>
          <a:bodyPr wrap="square" rtlCol="0" anchor="t">
            <a:spAutoFit/>
          </a:bodyPr>
          <a:p>
            <a:r>
              <a:rPr sz="1400">
                <a:sym typeface="+mn-ea"/>
              </a:rPr>
              <a:t>图 2-8-19   矛盾空间图形练习</a:t>
            </a:r>
            <a:endParaRPr sz="1400">
              <a:sym typeface="+mn-ea"/>
            </a:endParaRPr>
          </a:p>
        </p:txBody>
      </p:sp>
    </p:spTree>
    <p:custDataLst>
      <p:tags r:id="rId17"/>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ctrTitle" idx="3"/>
          </p:nvPr>
        </p:nvSpPr>
        <p:spPr/>
        <p:txBody>
          <a:bodyPr/>
          <a:p>
            <a:endParaRPr lang="zh-CN" altLang="en-US"/>
          </a:p>
        </p:txBody>
      </p:sp>
      <p:sp>
        <p:nvSpPr>
          <p:cNvPr id="3" name="副标题 2"/>
          <p:cNvSpPr/>
          <p:nvPr>
            <p:ph type="subTitle" idx="4"/>
          </p:nvPr>
        </p:nvSpPr>
        <p:spPr/>
        <p:txBody>
          <a:bodyPr/>
          <a:p>
            <a:endParaRPr lang="zh-CN" altLang="en-US"/>
          </a:p>
        </p:txBody>
      </p:sp>
      <p:sp>
        <p:nvSpPr>
          <p:cNvPr id="4" name="文本占位符 3"/>
          <p:cNvSpPr/>
          <p:nvPr>
            <p:ph type="body" idx="5"/>
          </p:nvPr>
        </p:nvSpPr>
        <p:spPr/>
        <p:txBody>
          <a:bodyPr/>
          <a:p>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同构图形的组织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633345"/>
            <a:ext cx="5083810" cy="409702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（3）异质同构</a:t>
            </a:r>
            <a:endParaRPr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物质都有自己固定的材质，如树是木质的、书本是纸质的、酒瓶是玻璃材质的，这些都是不可改变的客观现实。但我们在设计中根据意念可将一种物体的材质嫁接到另一种完全不同的物体上去，从而使两种物体发生关系，使原本平淡无奇的形象因为材质的改变而变成新异的视觉图形。</a:t>
            </a:r>
            <a:endPar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如图所示，是抵制器官交易的海报设计，图中将树枝的图形替换成肺和肾，通过肺如草和肾如种的标题内容，表达出了器官对人体健康的重要性，呼吁禁止器官买卖。</a:t>
            </a:r>
            <a:endPar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082165"/>
            <a:ext cx="3141980" cy="525780"/>
          </a:xfrm>
          <a:prstGeom prst="rect">
            <a:avLst/>
          </a:prstGeom>
          <a:noFill/>
        </p:spPr>
        <p:txBody>
          <a:bodyPr wrap="square" lIns="63500" tIns="25400" rIns="63500" bIns="25400" rtlCol="0" anchor="t" anchorCtr="0"/>
          <a:p>
            <a:pPr indent="0">
              <a:buFont typeface="+mj-ea"/>
              <a:buNone/>
            </a:pPr>
            <a:r>
              <a:rPr lang="zh-CN"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相关知识点</a:t>
            </a:r>
            <a:endPar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7" name="文本框 6"/>
          <p:cNvSpPr txBox="1"/>
          <p:nvPr/>
        </p:nvSpPr>
        <p:spPr>
          <a:xfrm>
            <a:off x="6489700" y="5520690"/>
            <a:ext cx="8855075" cy="275590"/>
          </a:xfrm>
          <a:prstGeom prst="rect">
            <a:avLst/>
          </a:prstGeom>
        </p:spPr>
        <p:txBody>
          <a:bodyPr wrap="square">
            <a:spAutoFit/>
            <a:extLst>
              <a:ext uri="{4A0BC546-FE56-4ADE-93B0-CB8AF2F6F144}">
                <wpsdc:textFrameExt xmlns:wpsdc="http://www.wps.cn/officeDocument/2022/drawingmlCustomData" type="text"/>
              </a:ext>
            </a:extLst>
          </a:bodyPr>
          <a:p>
            <a:r>
              <a:rPr sz="1200">
                <a:latin typeface="Arial" panose="020B0604020202090204" pitchFamily="34" charset="0"/>
                <a:ea typeface="微软雅黑" panose="020B0503020204020204" pitchFamily="34" charset="-122"/>
              </a:rPr>
              <a:t>抵制器官交易——“肺如草”海报设计</a:t>
            </a:r>
            <a:r>
              <a:rPr lang="en-US" sz="1200">
                <a:latin typeface="Arial" panose="020B0604020202090204" pitchFamily="34" charset="0"/>
                <a:ea typeface="微软雅黑" panose="020B0503020204020204" pitchFamily="34" charset="-122"/>
              </a:rPr>
              <a:t>     </a:t>
            </a:r>
            <a:r>
              <a:rPr sz="1200">
                <a:latin typeface="Arial" panose="020B0604020202090204" pitchFamily="34" charset="0"/>
                <a:ea typeface="微软雅黑" panose="020B0503020204020204" pitchFamily="34" charset="-122"/>
              </a:rPr>
              <a:t> 抵制器官交易——“肾如种”海报设计</a:t>
            </a:r>
            <a:endParaRPr sz="1200">
              <a:latin typeface="Arial" panose="020B0604020202090204" pitchFamily="34" charset="0"/>
              <a:ea typeface="微软雅黑" panose="020B0503020204020204" pitchFamily="34" charset="-122"/>
            </a:endParaRPr>
          </a:p>
        </p:txBody>
      </p:sp>
      <p:pic>
        <p:nvPicPr>
          <p:cNvPr id="9" name="图片 -2147482583"/>
          <p:cNvPicPr>
            <a:picLocks noChangeAspect="1"/>
          </p:cNvPicPr>
          <p:nvPr>
            <p:custDataLst>
              <p:tags r:id="rId13"/>
            </p:custDataLst>
          </p:nvPr>
        </p:nvPicPr>
        <p:blipFill>
          <a:blip r:embed="rId14"/>
          <a:stretch>
            <a:fillRect/>
          </a:stretch>
        </p:blipFill>
        <p:spPr>
          <a:xfrm>
            <a:off x="6560185" y="2136140"/>
            <a:ext cx="2267585" cy="3249295"/>
          </a:xfrm>
          <a:prstGeom prst="rect">
            <a:avLst/>
          </a:prstGeom>
          <a:noFill/>
          <a:ln w="9525">
            <a:noFill/>
          </a:ln>
        </p:spPr>
      </p:pic>
      <p:pic>
        <p:nvPicPr>
          <p:cNvPr id="1073750280" name="图片 1073750279"/>
          <p:cNvPicPr>
            <a:picLocks noChangeAspect="1"/>
          </p:cNvPicPr>
          <p:nvPr>
            <p:custDataLst>
              <p:tags r:id="rId15"/>
            </p:custDataLst>
          </p:nvPr>
        </p:nvPicPr>
        <p:blipFill>
          <a:blip r:embed="rId16"/>
          <a:stretch>
            <a:fillRect/>
          </a:stretch>
        </p:blipFill>
        <p:spPr>
          <a:xfrm>
            <a:off x="9292590" y="2136140"/>
            <a:ext cx="2276475" cy="3261995"/>
          </a:xfrm>
          <a:prstGeom prst="rect">
            <a:avLst/>
          </a:prstGeom>
          <a:noFill/>
          <a:ln w="9525">
            <a:noFill/>
          </a:ln>
        </p:spPr>
      </p:pic>
    </p:spTree>
    <p:custDataLst>
      <p:tags r:id="rId17"/>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同构图形的组织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675255"/>
            <a:ext cx="541972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（4）</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置换</a:t>
            </a:r>
            <a:r>
              <a:rPr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同构</a:t>
            </a:r>
            <a:endParaRPr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置换同构又称偷梁换柱，意指</a:t>
            </a:r>
            <a:r>
              <a:rPr sz="6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将组成某物质的某一特定元素与另一种本不属于该物质的元素进行非现实的构造，传达出新的意义</a:t>
            </a: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endPar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这里替代置换的物质和物质局部的原来造型应有一定的形象相似性，通过奇妙异常的组合，引发新视觉、新意义。将对象某一部分与其他的物体整个替换掉的构形手法，完全打破了日常生活中各事物间存在的逻辑性和合理性，使图形以一种反常规的面貌产生巨大的视觉冲击力，如</a:t>
            </a:r>
            <a:r>
              <a:rPr sz="6400" spc="10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右图</a:t>
            </a: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所示。</a:t>
            </a:r>
            <a:endPar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3141980" cy="525780"/>
          </a:xfrm>
          <a:prstGeom prst="rect">
            <a:avLst/>
          </a:prstGeom>
          <a:noFill/>
        </p:spPr>
        <p:txBody>
          <a:bodyPr wrap="square" lIns="63500" tIns="25400" rIns="63500" bIns="25400" rtlCol="0" anchor="t" anchorCtr="0"/>
          <a:p>
            <a:pPr indent="0">
              <a:buFont typeface="+mj-ea"/>
              <a:buNone/>
            </a:pPr>
            <a:r>
              <a:rPr lang="zh-CN"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相关知识点</a:t>
            </a:r>
            <a:endPar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7" name="文本框 6"/>
          <p:cNvSpPr txBox="1"/>
          <p:nvPr/>
        </p:nvSpPr>
        <p:spPr>
          <a:xfrm>
            <a:off x="6771005" y="4983480"/>
            <a:ext cx="5042535" cy="829945"/>
          </a:xfrm>
          <a:prstGeom prst="rect">
            <a:avLst/>
          </a:prstGeom>
        </p:spPr>
        <p:txBody>
          <a:bodyPr wrap="square">
            <a:spAutoFit/>
            <a:extLst>
              <a:ext uri="{4A0BC546-FE56-4ADE-93B0-CB8AF2F6F144}">
                <wpsdc:textFrameExt xmlns:wpsdc="http://www.wps.cn/officeDocument/2022/drawingmlCustomData" type="text"/>
              </a:ext>
            </a:extLst>
          </a:bodyPr>
          <a:p>
            <a:pPr algn="ctr"/>
            <a:r>
              <a:rPr sz="1200">
                <a:latin typeface="Arial" panose="020B0604020202090204" pitchFamily="34" charset="0"/>
                <a:ea typeface="微软雅黑" panose="020B0503020204020204" pitchFamily="34" charset="-122"/>
              </a:rPr>
              <a:t> “疫”帆风顺</a:t>
            </a:r>
            <a:endParaRPr sz="1200">
              <a:latin typeface="Arial" panose="020B0604020202090204" pitchFamily="34" charset="0"/>
              <a:ea typeface="微软雅黑" panose="020B0503020204020204" pitchFamily="34" charset="-122"/>
            </a:endParaRPr>
          </a:p>
          <a:p>
            <a:pPr algn="ctr"/>
            <a:endParaRPr sz="1200">
              <a:latin typeface="Arial" panose="020B0604020202090204" pitchFamily="34" charset="0"/>
              <a:ea typeface="微软雅黑" panose="020B0503020204020204" pitchFamily="34" charset="-122"/>
            </a:endParaRPr>
          </a:p>
          <a:p>
            <a:pPr algn="ctr"/>
            <a:r>
              <a:rPr sz="1200">
                <a:latin typeface="Arial" panose="020B0604020202090204" pitchFamily="34" charset="0"/>
                <a:ea typeface="微软雅黑" panose="020B0503020204020204" pitchFamily="34" charset="-122"/>
              </a:rPr>
              <a:t>（用口罩的图形替换掉了热气球，</a:t>
            </a:r>
            <a:endParaRPr sz="1200">
              <a:latin typeface="Arial" panose="020B0604020202090204" pitchFamily="34" charset="0"/>
              <a:ea typeface="微软雅黑" panose="020B0503020204020204" pitchFamily="34" charset="-122"/>
            </a:endParaRPr>
          </a:p>
          <a:p>
            <a:pPr algn="ctr"/>
            <a:r>
              <a:rPr sz="1200">
                <a:latin typeface="Arial" panose="020B0604020202090204" pitchFamily="34" charset="0"/>
                <a:ea typeface="微软雅黑" panose="020B0503020204020204" pitchFamily="34" charset="-122"/>
              </a:rPr>
              <a:t>表达了戴好口罩可以防止病毒，一帆风顺）</a:t>
            </a:r>
            <a:endParaRPr sz="1200">
              <a:latin typeface="Arial" panose="020B0604020202090204" pitchFamily="34" charset="0"/>
              <a:ea typeface="微软雅黑" panose="020B0503020204020204" pitchFamily="34" charset="-122"/>
            </a:endParaRPr>
          </a:p>
        </p:txBody>
      </p:sp>
      <p:pic>
        <p:nvPicPr>
          <p:cNvPr id="1073750288" name="图片 1073750287"/>
          <p:cNvPicPr>
            <a:picLocks noChangeAspect="1"/>
          </p:cNvPicPr>
          <p:nvPr>
            <p:custDataLst>
              <p:tags r:id="rId13"/>
            </p:custDataLst>
          </p:nvPr>
        </p:nvPicPr>
        <p:blipFill>
          <a:blip r:embed="rId14"/>
          <a:stretch>
            <a:fillRect/>
          </a:stretch>
        </p:blipFill>
        <p:spPr>
          <a:xfrm>
            <a:off x="7887335" y="1997075"/>
            <a:ext cx="2810510" cy="3014345"/>
          </a:xfrm>
          <a:prstGeom prst="rect">
            <a:avLst/>
          </a:prstGeom>
          <a:noFill/>
          <a:ln w="9525">
            <a:noFill/>
          </a:ln>
        </p:spPr>
      </p:pic>
    </p:spTree>
    <p:custDataLst>
      <p:tags r:id="rId1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同构图形的组织</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3870325" y="1564640"/>
            <a:ext cx="7479665" cy="153289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（5）置入同构</a:t>
            </a:r>
            <a:endParaRPr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置入同构是</a:t>
            </a:r>
            <a:r>
              <a:rPr sz="6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将组合元素中的一个轮廓作为外形框架，将其他物形填置在这个外形中，形成外轮廓形态与内部元素间的组合关系</a:t>
            </a:r>
            <a:r>
              <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。如图所示，这张文明旅游广告设计中将旅游中的文明行为图形置入行李箱中，给广告赋予了新的寓意。</a:t>
            </a:r>
            <a:endParaRPr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2124075"/>
            <a:ext cx="3141980" cy="525780"/>
          </a:xfrm>
          <a:prstGeom prst="rect">
            <a:avLst/>
          </a:prstGeom>
          <a:noFill/>
        </p:spPr>
        <p:txBody>
          <a:bodyPr wrap="square" lIns="63500" tIns="25400" rIns="63500" bIns="25400" rtlCol="0" anchor="t" anchorCtr="0"/>
          <a:p>
            <a:pPr indent="0">
              <a:buFont typeface="+mj-ea"/>
              <a:buNone/>
            </a:pPr>
            <a:r>
              <a:rPr lang="zh-CN"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相关知识点</a:t>
            </a:r>
            <a:endParaRPr lang="zh-CN" altLang="en-US" sz="2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7" name="文本框 6"/>
          <p:cNvSpPr txBox="1"/>
          <p:nvPr/>
        </p:nvSpPr>
        <p:spPr>
          <a:xfrm>
            <a:off x="5320665" y="5963920"/>
            <a:ext cx="8855075" cy="275590"/>
          </a:xfrm>
          <a:prstGeom prst="rect">
            <a:avLst/>
          </a:prstGeom>
        </p:spPr>
        <p:txBody>
          <a:bodyPr wrap="square">
            <a:spAutoFit/>
            <a:extLst>
              <a:ext uri="{4A0BC546-FE56-4ADE-93B0-CB8AF2F6F144}">
                <wpsdc:textFrameExt xmlns:wpsdc="http://www.wps.cn/officeDocument/2022/drawingmlCustomData" type="text"/>
              </a:ext>
            </a:extLst>
          </a:bodyPr>
          <a:p>
            <a:r>
              <a:rPr sz="1200">
                <a:latin typeface="Arial" panose="020B0604020202090204" pitchFamily="34" charset="0"/>
                <a:ea typeface="微软雅黑" panose="020B0503020204020204" pitchFamily="34" charset="-122"/>
              </a:rPr>
              <a:t>文明旅游广告设计</a:t>
            </a:r>
            <a:endParaRPr sz="1200">
              <a:latin typeface="Arial" panose="020B0604020202090204" pitchFamily="34" charset="0"/>
              <a:ea typeface="微软雅黑" panose="020B0503020204020204" pitchFamily="34" charset="-122"/>
            </a:endParaRPr>
          </a:p>
        </p:txBody>
      </p:sp>
      <p:grpSp>
        <p:nvGrpSpPr>
          <p:cNvPr id="1073750300" name="组合 1073750299"/>
          <p:cNvGrpSpPr/>
          <p:nvPr/>
        </p:nvGrpSpPr>
        <p:grpSpPr>
          <a:xfrm>
            <a:off x="2463165" y="3316605"/>
            <a:ext cx="1758950" cy="2484120"/>
            <a:chOff x="1765" y="848"/>
            <a:chExt cx="2771" cy="3912"/>
          </a:xfrm>
        </p:grpSpPr>
        <p:pic>
          <p:nvPicPr>
            <p:cNvPr id="1073750301" name="图片 1073750300"/>
            <p:cNvPicPr>
              <a:picLocks noChangeAspect="1"/>
            </p:cNvPicPr>
            <p:nvPr>
              <p:custDataLst>
                <p:tags r:id="rId13"/>
              </p:custDataLst>
            </p:nvPr>
          </p:nvPicPr>
          <p:blipFill>
            <a:blip r:embed="rId14"/>
            <a:stretch>
              <a:fillRect/>
            </a:stretch>
          </p:blipFill>
          <p:spPr>
            <a:xfrm>
              <a:off x="1768" y="851"/>
              <a:ext cx="2765" cy="3906"/>
            </a:xfrm>
            <a:prstGeom prst="rect">
              <a:avLst/>
            </a:prstGeom>
            <a:noFill/>
            <a:ln w="9525">
              <a:noFill/>
            </a:ln>
          </p:spPr>
        </p:pic>
        <p:grpSp>
          <p:nvGrpSpPr>
            <p:cNvPr id="1073750302" name="组合 1073750301"/>
            <p:cNvGrpSpPr/>
            <p:nvPr/>
          </p:nvGrpSpPr>
          <p:grpSpPr>
            <a:xfrm>
              <a:off x="1768" y="851"/>
              <a:ext cx="2765" cy="3906"/>
              <a:chOff x="1768" y="851"/>
              <a:chExt cx="2765" cy="3906"/>
            </a:xfrm>
          </p:grpSpPr>
          <p:sp>
            <p:nvSpPr>
              <p:cNvPr id="1073750303" name="任意多边形 1073750302"/>
              <p:cNvSpPr/>
              <p:nvPr>
                <p:custDataLst>
                  <p:tags r:id="rId15"/>
                </p:custDataLst>
              </p:nvPr>
            </p:nvSpPr>
            <p:spPr>
              <a:xfrm>
                <a:off x="1768" y="851"/>
                <a:ext cx="2765" cy="3906"/>
              </a:xfrm>
              <a:custGeom>
                <a:avLst/>
                <a:gdLst/>
                <a:ahLst/>
                <a:cxnLst/>
                <a:pathLst>
                  <a:path w="2765" h="3906">
                    <a:moveTo>
                      <a:pt x="0" y="3907"/>
                    </a:moveTo>
                    <a:lnTo>
                      <a:pt x="2765" y="3907"/>
                    </a:lnTo>
                    <a:lnTo>
                      <a:pt x="2765" y="0"/>
                    </a:lnTo>
                    <a:lnTo>
                      <a:pt x="0" y="0"/>
                    </a:lnTo>
                    <a:lnTo>
                      <a:pt x="0" y="3907"/>
                    </a:lnTo>
                    <a:close/>
                  </a:path>
                </a:pathLst>
              </a:custGeom>
              <a:noFill/>
              <a:ln w="3594" cap="flat" cmpd="sng">
                <a:solidFill>
                  <a:srgbClr val="58595B"/>
                </a:solidFill>
                <a:prstDash val="solid"/>
                <a:headEnd type="none" w="med" len="med"/>
                <a:tailEnd type="none" w="med" len="med"/>
              </a:ln>
            </p:spPr>
            <p:txBody>
              <a:bodyPr/>
              <a:p>
                <a:endParaRPr lang="zh-CN" altLang="en-US"/>
              </a:p>
            </p:txBody>
          </p:sp>
        </p:grpSp>
        <p:grpSp>
          <p:nvGrpSpPr>
            <p:cNvPr id="1073750304" name="组合 1073750303"/>
            <p:cNvGrpSpPr/>
            <p:nvPr/>
          </p:nvGrpSpPr>
          <p:grpSpPr>
            <a:xfrm>
              <a:off x="1914" y="1019"/>
              <a:ext cx="2489" cy="147"/>
              <a:chOff x="1914" y="1019"/>
              <a:chExt cx="2489" cy="147"/>
            </a:xfrm>
          </p:grpSpPr>
          <p:sp>
            <p:nvSpPr>
              <p:cNvPr id="1073750305" name="任意多边形 1073750304"/>
              <p:cNvSpPr/>
              <p:nvPr>
                <p:custDataLst>
                  <p:tags r:id="rId16"/>
                </p:custDataLst>
              </p:nvPr>
            </p:nvSpPr>
            <p:spPr>
              <a:xfrm>
                <a:off x="1914" y="1019"/>
                <a:ext cx="2489" cy="147"/>
              </a:xfrm>
              <a:custGeom>
                <a:avLst/>
                <a:gdLst/>
                <a:ahLst/>
                <a:cxnLst/>
                <a:pathLst>
                  <a:path w="2489" h="147">
                    <a:moveTo>
                      <a:pt x="0" y="147"/>
                    </a:moveTo>
                    <a:lnTo>
                      <a:pt x="2489" y="147"/>
                    </a:lnTo>
                    <a:lnTo>
                      <a:pt x="2489" y="0"/>
                    </a:lnTo>
                    <a:lnTo>
                      <a:pt x="0" y="0"/>
                    </a:lnTo>
                    <a:lnTo>
                      <a:pt x="0" y="147"/>
                    </a:lnTo>
                  </a:path>
                </a:pathLst>
              </a:custGeom>
              <a:solidFill>
                <a:srgbClr val="FFFFFF"/>
              </a:solidFill>
              <a:ln w="9525">
                <a:noFill/>
              </a:ln>
            </p:spPr>
            <p:txBody>
              <a:bodyPr/>
              <a:p>
                <a:endParaRPr lang="zh-CN" altLang="en-US"/>
              </a:p>
            </p:txBody>
          </p:sp>
        </p:grpSp>
        <p:grpSp>
          <p:nvGrpSpPr>
            <p:cNvPr id="1073750306" name="组合 1073750305"/>
            <p:cNvGrpSpPr/>
            <p:nvPr/>
          </p:nvGrpSpPr>
          <p:grpSpPr>
            <a:xfrm>
              <a:off x="2657" y="4196"/>
              <a:ext cx="1083" cy="244"/>
              <a:chOff x="2657" y="4196"/>
              <a:chExt cx="1083" cy="244"/>
            </a:xfrm>
          </p:grpSpPr>
          <p:sp>
            <p:nvSpPr>
              <p:cNvPr id="1073750307" name="任意多边形 1073750306"/>
              <p:cNvSpPr/>
              <p:nvPr>
                <p:custDataLst>
                  <p:tags r:id="rId17"/>
                </p:custDataLst>
              </p:nvPr>
            </p:nvSpPr>
            <p:spPr>
              <a:xfrm>
                <a:off x="2657" y="4196"/>
                <a:ext cx="1083" cy="244"/>
              </a:xfrm>
              <a:custGeom>
                <a:avLst/>
                <a:gdLst/>
                <a:ahLst/>
                <a:cxnLst/>
                <a:pathLst>
                  <a:path w="1083" h="244">
                    <a:moveTo>
                      <a:pt x="0" y="244"/>
                    </a:moveTo>
                    <a:lnTo>
                      <a:pt x="1083" y="244"/>
                    </a:lnTo>
                    <a:lnTo>
                      <a:pt x="1083" y="0"/>
                    </a:lnTo>
                    <a:lnTo>
                      <a:pt x="0" y="0"/>
                    </a:lnTo>
                    <a:lnTo>
                      <a:pt x="0" y="244"/>
                    </a:lnTo>
                  </a:path>
                </a:pathLst>
              </a:custGeom>
              <a:solidFill>
                <a:srgbClr val="E4D140"/>
              </a:solidFill>
              <a:ln w="9525">
                <a:noFill/>
              </a:ln>
            </p:spPr>
            <p:txBody>
              <a:bodyPr/>
              <a:p>
                <a:endParaRPr lang="zh-CN" altLang="en-US"/>
              </a:p>
            </p:txBody>
          </p:sp>
        </p:grpSp>
      </p:grpSp>
      <p:grpSp>
        <p:nvGrpSpPr>
          <p:cNvPr id="1073750308" name="组合 1073750307"/>
          <p:cNvGrpSpPr/>
          <p:nvPr/>
        </p:nvGrpSpPr>
        <p:grpSpPr>
          <a:xfrm>
            <a:off x="5108575" y="3316605"/>
            <a:ext cx="1758950" cy="2484120"/>
            <a:chOff x="4794" y="848"/>
            <a:chExt cx="2771" cy="3912"/>
          </a:xfrm>
        </p:grpSpPr>
        <p:pic>
          <p:nvPicPr>
            <p:cNvPr id="1073750309" name="图片 1073750308"/>
            <p:cNvPicPr>
              <a:picLocks noChangeAspect="1"/>
            </p:cNvPicPr>
            <p:nvPr>
              <p:custDataLst>
                <p:tags r:id="rId18"/>
              </p:custDataLst>
            </p:nvPr>
          </p:nvPicPr>
          <p:blipFill>
            <a:blip r:embed="rId19"/>
            <a:stretch>
              <a:fillRect/>
            </a:stretch>
          </p:blipFill>
          <p:spPr>
            <a:xfrm>
              <a:off x="4797" y="851"/>
              <a:ext cx="2765" cy="3906"/>
            </a:xfrm>
            <a:prstGeom prst="rect">
              <a:avLst/>
            </a:prstGeom>
            <a:noFill/>
            <a:ln w="9525">
              <a:noFill/>
            </a:ln>
          </p:spPr>
        </p:pic>
        <p:grpSp>
          <p:nvGrpSpPr>
            <p:cNvPr id="1073750310" name="组合 1073750309"/>
            <p:cNvGrpSpPr/>
            <p:nvPr/>
          </p:nvGrpSpPr>
          <p:grpSpPr>
            <a:xfrm>
              <a:off x="4797" y="851"/>
              <a:ext cx="2765" cy="3906"/>
              <a:chOff x="4797" y="851"/>
              <a:chExt cx="2765" cy="3906"/>
            </a:xfrm>
          </p:grpSpPr>
          <p:sp>
            <p:nvSpPr>
              <p:cNvPr id="1073750311" name="任意多边形 1073750310"/>
              <p:cNvSpPr/>
              <p:nvPr>
                <p:custDataLst>
                  <p:tags r:id="rId20"/>
                </p:custDataLst>
              </p:nvPr>
            </p:nvSpPr>
            <p:spPr>
              <a:xfrm>
                <a:off x="4797" y="851"/>
                <a:ext cx="2765" cy="3906"/>
              </a:xfrm>
              <a:custGeom>
                <a:avLst/>
                <a:gdLst/>
                <a:ahLst/>
                <a:cxnLst/>
                <a:pathLst>
                  <a:path w="2765" h="3906">
                    <a:moveTo>
                      <a:pt x="0" y="3907"/>
                    </a:moveTo>
                    <a:lnTo>
                      <a:pt x="2765" y="3907"/>
                    </a:lnTo>
                    <a:lnTo>
                      <a:pt x="2765" y="0"/>
                    </a:lnTo>
                    <a:lnTo>
                      <a:pt x="0" y="0"/>
                    </a:lnTo>
                    <a:lnTo>
                      <a:pt x="0" y="3907"/>
                    </a:lnTo>
                    <a:close/>
                  </a:path>
                </a:pathLst>
              </a:custGeom>
              <a:noFill/>
              <a:ln w="3594" cap="flat" cmpd="sng">
                <a:solidFill>
                  <a:srgbClr val="58595B"/>
                </a:solidFill>
                <a:prstDash val="solid"/>
                <a:headEnd type="none" w="med" len="med"/>
                <a:tailEnd type="none" w="med" len="med"/>
              </a:ln>
            </p:spPr>
            <p:txBody>
              <a:bodyPr/>
              <a:p>
                <a:endParaRPr lang="zh-CN" altLang="en-US"/>
              </a:p>
            </p:txBody>
          </p:sp>
        </p:grpSp>
        <p:grpSp>
          <p:nvGrpSpPr>
            <p:cNvPr id="1073750312" name="组合 1073750311"/>
            <p:cNvGrpSpPr/>
            <p:nvPr/>
          </p:nvGrpSpPr>
          <p:grpSpPr>
            <a:xfrm>
              <a:off x="5633" y="4208"/>
              <a:ext cx="1157" cy="244"/>
              <a:chOff x="5633" y="4208"/>
              <a:chExt cx="1157" cy="244"/>
            </a:xfrm>
          </p:grpSpPr>
          <p:sp>
            <p:nvSpPr>
              <p:cNvPr id="1073750313" name="任意多边形 1073750312"/>
              <p:cNvSpPr/>
              <p:nvPr>
                <p:custDataLst>
                  <p:tags r:id="rId21"/>
                </p:custDataLst>
              </p:nvPr>
            </p:nvSpPr>
            <p:spPr>
              <a:xfrm>
                <a:off x="5633" y="4208"/>
                <a:ext cx="1157" cy="244"/>
              </a:xfrm>
              <a:custGeom>
                <a:avLst/>
                <a:gdLst/>
                <a:ahLst/>
                <a:cxnLst/>
                <a:pathLst>
                  <a:path w="1157" h="244">
                    <a:moveTo>
                      <a:pt x="0" y="243"/>
                    </a:moveTo>
                    <a:lnTo>
                      <a:pt x="1157" y="243"/>
                    </a:lnTo>
                    <a:lnTo>
                      <a:pt x="1157" y="0"/>
                    </a:lnTo>
                    <a:lnTo>
                      <a:pt x="0" y="0"/>
                    </a:lnTo>
                    <a:lnTo>
                      <a:pt x="0" y="243"/>
                    </a:lnTo>
                  </a:path>
                </a:pathLst>
              </a:custGeom>
              <a:solidFill>
                <a:srgbClr val="E4D140"/>
              </a:solidFill>
              <a:ln w="9525">
                <a:noFill/>
              </a:ln>
            </p:spPr>
            <p:txBody>
              <a:bodyPr/>
              <a:p>
                <a:endParaRPr lang="zh-CN" altLang="en-US"/>
              </a:p>
            </p:txBody>
          </p:sp>
        </p:grpSp>
        <p:grpSp>
          <p:nvGrpSpPr>
            <p:cNvPr id="1073750314" name="组合 1073750313"/>
            <p:cNvGrpSpPr/>
            <p:nvPr/>
          </p:nvGrpSpPr>
          <p:grpSpPr>
            <a:xfrm>
              <a:off x="4930" y="1019"/>
              <a:ext cx="2489" cy="147"/>
              <a:chOff x="4930" y="1019"/>
              <a:chExt cx="2489" cy="147"/>
            </a:xfrm>
          </p:grpSpPr>
          <p:sp>
            <p:nvSpPr>
              <p:cNvPr id="1073750315" name="任意多边形 1073750314"/>
              <p:cNvSpPr/>
              <p:nvPr>
                <p:custDataLst>
                  <p:tags r:id="rId22"/>
                </p:custDataLst>
              </p:nvPr>
            </p:nvSpPr>
            <p:spPr>
              <a:xfrm>
                <a:off x="4930" y="1019"/>
                <a:ext cx="2489" cy="147"/>
              </a:xfrm>
              <a:custGeom>
                <a:avLst/>
                <a:gdLst/>
                <a:ahLst/>
                <a:cxnLst/>
                <a:pathLst>
                  <a:path w="2489" h="147">
                    <a:moveTo>
                      <a:pt x="0" y="147"/>
                    </a:moveTo>
                    <a:lnTo>
                      <a:pt x="2489" y="147"/>
                    </a:lnTo>
                    <a:lnTo>
                      <a:pt x="2489" y="0"/>
                    </a:lnTo>
                    <a:lnTo>
                      <a:pt x="0" y="0"/>
                    </a:lnTo>
                    <a:lnTo>
                      <a:pt x="0" y="147"/>
                    </a:lnTo>
                  </a:path>
                </a:pathLst>
              </a:custGeom>
              <a:solidFill>
                <a:srgbClr val="FFFFFF"/>
              </a:solidFill>
              <a:ln w="9525">
                <a:noFill/>
              </a:ln>
            </p:spPr>
            <p:txBody>
              <a:bodyPr/>
              <a:p>
                <a:endParaRPr lang="zh-CN" altLang="en-US"/>
              </a:p>
            </p:txBody>
          </p:sp>
        </p:grpSp>
      </p:grpSp>
      <p:grpSp>
        <p:nvGrpSpPr>
          <p:cNvPr id="1073750316" name="组合 1073750315"/>
          <p:cNvGrpSpPr/>
          <p:nvPr/>
        </p:nvGrpSpPr>
        <p:grpSpPr>
          <a:xfrm>
            <a:off x="7660640" y="3316605"/>
            <a:ext cx="1758950" cy="2484120"/>
            <a:chOff x="7823" y="848"/>
            <a:chExt cx="2771" cy="3912"/>
          </a:xfrm>
        </p:grpSpPr>
        <p:pic>
          <p:nvPicPr>
            <p:cNvPr id="1073750317" name="图片 1073750316"/>
            <p:cNvPicPr>
              <a:picLocks noChangeAspect="1"/>
            </p:cNvPicPr>
            <p:nvPr>
              <p:custDataLst>
                <p:tags r:id="rId23"/>
              </p:custDataLst>
            </p:nvPr>
          </p:nvPicPr>
          <p:blipFill>
            <a:blip r:embed="rId24"/>
            <a:stretch>
              <a:fillRect/>
            </a:stretch>
          </p:blipFill>
          <p:spPr>
            <a:xfrm>
              <a:off x="7826" y="851"/>
              <a:ext cx="2765" cy="3906"/>
            </a:xfrm>
            <a:prstGeom prst="rect">
              <a:avLst/>
            </a:prstGeom>
            <a:noFill/>
            <a:ln w="9525">
              <a:noFill/>
            </a:ln>
          </p:spPr>
        </p:pic>
        <p:grpSp>
          <p:nvGrpSpPr>
            <p:cNvPr id="1073750318" name="组合 1073750317"/>
            <p:cNvGrpSpPr/>
            <p:nvPr/>
          </p:nvGrpSpPr>
          <p:grpSpPr>
            <a:xfrm>
              <a:off x="7826" y="851"/>
              <a:ext cx="2765" cy="3906"/>
              <a:chOff x="7826" y="851"/>
              <a:chExt cx="2765" cy="3906"/>
            </a:xfrm>
          </p:grpSpPr>
          <p:sp>
            <p:nvSpPr>
              <p:cNvPr id="1073750319" name="任意多边形 1073750318"/>
              <p:cNvSpPr/>
              <p:nvPr>
                <p:custDataLst>
                  <p:tags r:id="rId25"/>
                </p:custDataLst>
              </p:nvPr>
            </p:nvSpPr>
            <p:spPr>
              <a:xfrm>
                <a:off x="7826" y="851"/>
                <a:ext cx="2765" cy="3906"/>
              </a:xfrm>
              <a:custGeom>
                <a:avLst/>
                <a:gdLst/>
                <a:ahLst/>
                <a:cxnLst/>
                <a:pathLst>
                  <a:path w="2765" h="3906">
                    <a:moveTo>
                      <a:pt x="0" y="3907"/>
                    </a:moveTo>
                    <a:lnTo>
                      <a:pt x="2765" y="3907"/>
                    </a:lnTo>
                    <a:lnTo>
                      <a:pt x="2765" y="0"/>
                    </a:lnTo>
                    <a:lnTo>
                      <a:pt x="0" y="0"/>
                    </a:lnTo>
                    <a:lnTo>
                      <a:pt x="0" y="3907"/>
                    </a:lnTo>
                    <a:close/>
                  </a:path>
                </a:pathLst>
              </a:custGeom>
              <a:noFill/>
              <a:ln w="3594" cap="flat" cmpd="sng">
                <a:solidFill>
                  <a:srgbClr val="58595B"/>
                </a:solidFill>
                <a:prstDash val="solid"/>
                <a:headEnd type="none" w="med" len="med"/>
                <a:tailEnd type="none" w="med" len="med"/>
              </a:ln>
            </p:spPr>
            <p:txBody>
              <a:bodyPr/>
              <a:p>
                <a:endParaRPr lang="zh-CN" altLang="en-US"/>
              </a:p>
            </p:txBody>
          </p:sp>
        </p:grpSp>
        <p:grpSp>
          <p:nvGrpSpPr>
            <p:cNvPr id="1073750320" name="组合 1073750319"/>
            <p:cNvGrpSpPr/>
            <p:nvPr/>
          </p:nvGrpSpPr>
          <p:grpSpPr>
            <a:xfrm>
              <a:off x="8680" y="4208"/>
              <a:ext cx="1157" cy="244"/>
              <a:chOff x="8680" y="4208"/>
              <a:chExt cx="1157" cy="244"/>
            </a:xfrm>
          </p:grpSpPr>
          <p:sp>
            <p:nvSpPr>
              <p:cNvPr id="1073750321" name="任意多边形 1073750320"/>
              <p:cNvSpPr/>
              <p:nvPr>
                <p:custDataLst>
                  <p:tags r:id="rId26"/>
                </p:custDataLst>
              </p:nvPr>
            </p:nvSpPr>
            <p:spPr>
              <a:xfrm>
                <a:off x="8680" y="4208"/>
                <a:ext cx="1157" cy="244"/>
              </a:xfrm>
              <a:custGeom>
                <a:avLst/>
                <a:gdLst/>
                <a:ahLst/>
                <a:cxnLst/>
                <a:pathLst>
                  <a:path w="1157" h="244">
                    <a:moveTo>
                      <a:pt x="0" y="243"/>
                    </a:moveTo>
                    <a:lnTo>
                      <a:pt x="1157" y="243"/>
                    </a:lnTo>
                    <a:lnTo>
                      <a:pt x="1157" y="0"/>
                    </a:lnTo>
                    <a:lnTo>
                      <a:pt x="0" y="0"/>
                    </a:lnTo>
                    <a:lnTo>
                      <a:pt x="0" y="243"/>
                    </a:lnTo>
                  </a:path>
                </a:pathLst>
              </a:custGeom>
              <a:solidFill>
                <a:srgbClr val="E4D140"/>
              </a:solidFill>
              <a:ln w="9525">
                <a:noFill/>
              </a:ln>
            </p:spPr>
            <p:txBody>
              <a:bodyPr/>
              <a:p>
                <a:endParaRPr lang="zh-CN" altLang="en-US"/>
              </a:p>
            </p:txBody>
          </p:sp>
        </p:grpSp>
        <p:grpSp>
          <p:nvGrpSpPr>
            <p:cNvPr id="1073750322" name="组合 1073750321"/>
            <p:cNvGrpSpPr/>
            <p:nvPr/>
          </p:nvGrpSpPr>
          <p:grpSpPr>
            <a:xfrm>
              <a:off x="7963" y="1019"/>
              <a:ext cx="2489" cy="147"/>
              <a:chOff x="7963" y="1019"/>
              <a:chExt cx="2489" cy="147"/>
            </a:xfrm>
          </p:grpSpPr>
          <p:sp>
            <p:nvSpPr>
              <p:cNvPr id="1073750323" name="任意多边形 1073750322"/>
              <p:cNvSpPr/>
              <p:nvPr>
                <p:custDataLst>
                  <p:tags r:id="rId27"/>
                </p:custDataLst>
              </p:nvPr>
            </p:nvSpPr>
            <p:spPr>
              <a:xfrm>
                <a:off x="7963" y="1019"/>
                <a:ext cx="2489" cy="147"/>
              </a:xfrm>
              <a:custGeom>
                <a:avLst/>
                <a:gdLst/>
                <a:ahLst/>
                <a:cxnLst/>
                <a:pathLst>
                  <a:path w="2489" h="147">
                    <a:moveTo>
                      <a:pt x="0" y="147"/>
                    </a:moveTo>
                    <a:lnTo>
                      <a:pt x="2489" y="147"/>
                    </a:lnTo>
                    <a:lnTo>
                      <a:pt x="2489" y="0"/>
                    </a:lnTo>
                    <a:lnTo>
                      <a:pt x="0" y="0"/>
                    </a:lnTo>
                    <a:lnTo>
                      <a:pt x="0" y="147"/>
                    </a:lnTo>
                  </a:path>
                </a:pathLst>
              </a:custGeom>
              <a:solidFill>
                <a:srgbClr val="FFFFFF"/>
              </a:solidFill>
              <a:ln w="9525">
                <a:noFill/>
              </a:ln>
            </p:spPr>
            <p:txBody>
              <a:bodyPr/>
              <a:p>
                <a:endParaRPr lang="zh-CN" altLang="en-US"/>
              </a:p>
            </p:txBody>
          </p:sp>
        </p:grpSp>
      </p:grpSp>
    </p:spTree>
    <p:custDataLst>
      <p:tags r:id="rId28"/>
    </p:custDataLst>
  </p:cSld>
  <p:clrMapOvr>
    <a:masterClrMapping/>
  </p:clrMapOvr>
</p:sld>
</file>

<file path=ppt/tags/tag1.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1*i*1"/>
  <p:tag name="KSO_WM_BEAUTIFY_FLAG" val="#wm#"/>
  <p:tag name="KSO_WM_TAG_VERSION" val="1.0"/>
  <p:tag name="KSO_WM_CHIP_GROUPID" val="6302e8c9a35593066dca6205"/>
  <p:tag name="KSO_WM_CHIP_XID" val="6302e8d5a35593066dca6215"/>
  <p:tag name="KSO_WM_UNIT_DEC_AREA_ID" val="6394540504ee45e896e92141867bb0f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b89dc5d7a1a4526b2397fb3e00abea4"/>
</p:tagLst>
</file>

<file path=ppt/tags/tag10.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10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00.xml><?xml version="1.0" encoding="utf-8"?>
<p:tagLst xmlns:p="http://schemas.openxmlformats.org/presentationml/2006/main">
  <p:tag name="KSO_WM_BEAUTIFY_FLAG" val=""/>
</p:tagLst>
</file>

<file path=ppt/tags/tag1001.xml><?xml version="1.0" encoding="utf-8"?>
<p:tagLst xmlns:p="http://schemas.openxmlformats.org/presentationml/2006/main">
  <p:tag name="KSO_WM_BEAUTIFY_FLAG" val=""/>
</p:tagLst>
</file>

<file path=ppt/tags/tag1002.xml><?xml version="1.0" encoding="utf-8"?>
<p:tagLst xmlns:p="http://schemas.openxmlformats.org/presentationml/2006/main">
  <p:tag name="KSO_WM_BEAUTIFY_FLAG" val=""/>
</p:tagLst>
</file>

<file path=ppt/tags/tag1003.xml><?xml version="1.0" encoding="utf-8"?>
<p:tagLst xmlns:p="http://schemas.openxmlformats.org/presentationml/2006/main">
  <p:tag name="KSO_WM_BEAUTIFY_FLAG" val=""/>
</p:tagLst>
</file>

<file path=ppt/tags/tag1004.xml><?xml version="1.0" encoding="utf-8"?>
<p:tagLst xmlns:p="http://schemas.openxmlformats.org/presentationml/2006/main">
  <p:tag name="KSO_WM_BEAUTIFY_FLAG" val=""/>
</p:tagLst>
</file>

<file path=ppt/tags/tag1005.xml><?xml version="1.0" encoding="utf-8"?>
<p:tagLst xmlns:p="http://schemas.openxmlformats.org/presentationml/2006/main">
  <p:tag name="KSO_WM_BEAUTIFY_FLAG" val=""/>
</p:tagLst>
</file>

<file path=ppt/tags/tag1006.xml><?xml version="1.0" encoding="utf-8"?>
<p:tagLst xmlns:p="http://schemas.openxmlformats.org/presentationml/2006/main">
  <p:tag name="KSO_WM_BEAUTIFY_FLAG" val=""/>
</p:tagLst>
</file>

<file path=ppt/tags/tag1007.xml><?xml version="1.0" encoding="utf-8"?>
<p:tagLst xmlns:p="http://schemas.openxmlformats.org/presentationml/2006/main">
  <p:tag name="KSO_WM_BEAUTIFY_FLAG" val=""/>
</p:tagLst>
</file>

<file path=ppt/tags/tag1008.xml><?xml version="1.0" encoding="utf-8"?>
<p:tagLst xmlns:p="http://schemas.openxmlformats.org/presentationml/2006/main">
  <p:tag name="KSO_WM_BEAUTIFY_FLAG" val=""/>
</p:tagLst>
</file>

<file path=ppt/tags/tag1009.xml><?xml version="1.0" encoding="utf-8"?>
<p:tagLst xmlns:p="http://schemas.openxmlformats.org/presentationml/2006/main">
  <p:tag name="KSO_WM_BEAUTIFY_FLAG" val=""/>
</p:tagLst>
</file>

<file path=ppt/tags/tag10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10.xml><?xml version="1.0" encoding="utf-8"?>
<p:tagLst xmlns:p="http://schemas.openxmlformats.org/presentationml/2006/main">
  <p:tag name="KSO_WM_BEAUTIFY_FLAG" val=""/>
</p:tagLst>
</file>

<file path=ppt/tags/tag1011.xml><?xml version="1.0" encoding="utf-8"?>
<p:tagLst xmlns:p="http://schemas.openxmlformats.org/presentationml/2006/main">
  <p:tag name="KSO_WM_BEAUTIFY_FLAG" val=""/>
</p:tagLst>
</file>

<file path=ppt/tags/tag1012.xml><?xml version="1.0" encoding="utf-8"?>
<p:tagLst xmlns:p="http://schemas.openxmlformats.org/presentationml/2006/main">
  <p:tag name="KSO_WM_BEAUTIFY_FLAG" val=""/>
</p:tagLst>
</file>

<file path=ppt/tags/tag1013.xml><?xml version="1.0" encoding="utf-8"?>
<p:tagLst xmlns:p="http://schemas.openxmlformats.org/presentationml/2006/main">
  <p:tag name="KSO_WM_BEAUTIFY_FLAG" val=""/>
</p:tagLst>
</file>

<file path=ppt/tags/tag1014.xml><?xml version="1.0" encoding="utf-8"?>
<p:tagLst xmlns:p="http://schemas.openxmlformats.org/presentationml/2006/main">
  <p:tag name="KSO_WM_BEAUTIFY_FLAG" val=""/>
</p:tagLst>
</file>

<file path=ppt/tags/tag1015.xml><?xml version="1.0" encoding="utf-8"?>
<p:tagLst xmlns:p="http://schemas.openxmlformats.org/presentationml/2006/main">
  <p:tag name="KSO_WM_BEAUTIFY_FLAG" val=""/>
</p:tagLst>
</file>

<file path=ppt/tags/tag1016.xml><?xml version="1.0" encoding="utf-8"?>
<p:tagLst xmlns:p="http://schemas.openxmlformats.org/presentationml/2006/main">
  <p:tag name="KSO_WM_BEAUTIFY_FLAG" val=""/>
</p:tagLst>
</file>

<file path=ppt/tags/tag1017.xml><?xml version="1.0" encoding="utf-8"?>
<p:tagLst xmlns:p="http://schemas.openxmlformats.org/presentationml/2006/main">
  <p:tag name="KSO_WM_BEAUTIFY_FLAG" val=""/>
</p:tagLst>
</file>

<file path=ppt/tags/tag1018.xml><?xml version="1.0" encoding="utf-8"?>
<p:tagLst xmlns:p="http://schemas.openxmlformats.org/presentationml/2006/main">
  <p:tag name="KSO_WM_BEAUTIFY_FLAG" val=""/>
</p:tagLst>
</file>

<file path=ppt/tags/tag1019.xml><?xml version="1.0" encoding="utf-8"?>
<p:tagLst xmlns:p="http://schemas.openxmlformats.org/presentationml/2006/main">
  <p:tag name="KSO_WM_BEAUTIFY_FLAG" val=""/>
</p:tagLst>
</file>

<file path=ppt/tags/tag102.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e0336958690f421cb2672905ebddb800"/>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95db4b2a494ff18fcc055145d03d3d"/>
  <p:tag name="KSO_WM_SLIDE_BACKGROUND_TYPE" val="leftRight"/>
</p:tagLst>
</file>

<file path=ppt/tags/tag1020.xml><?xml version="1.0" encoding="utf-8"?>
<p:tagLst xmlns:p="http://schemas.openxmlformats.org/presentationml/2006/main">
  <p:tag name="KSO_WM_BEAUTIFY_FLAG" val=""/>
</p:tagLst>
</file>

<file path=ppt/tags/tag1021.xml><?xml version="1.0" encoding="utf-8"?>
<p:tagLst xmlns:p="http://schemas.openxmlformats.org/presentationml/2006/main">
  <p:tag name="KSO_WM_BEAUTIFY_FLAG" val=""/>
</p:tagLst>
</file>

<file path=ppt/tags/tag1022.xml><?xml version="1.0" encoding="utf-8"?>
<p:tagLst xmlns:p="http://schemas.openxmlformats.org/presentationml/2006/main">
  <p:tag name="KSO_WM_BEAUTIFY_FLAG" val=""/>
</p:tagLst>
</file>

<file path=ppt/tags/tag1023.xml><?xml version="1.0" encoding="utf-8"?>
<p:tagLst xmlns:p="http://schemas.openxmlformats.org/presentationml/2006/main">
  <p:tag name="KSO_WM_BEAUTIFY_FLAG" val=""/>
</p:tagLst>
</file>

<file path=ppt/tags/tag1024.xml><?xml version="1.0" encoding="utf-8"?>
<p:tagLst xmlns:p="http://schemas.openxmlformats.org/presentationml/2006/main">
  <p:tag name="KSO_WM_BEAUTIFY_FLAG" val=""/>
</p:tagLst>
</file>

<file path=ppt/tags/tag1025.xml><?xml version="1.0" encoding="utf-8"?>
<p:tagLst xmlns:p="http://schemas.openxmlformats.org/presentationml/2006/main">
  <p:tag name="KSO_WM_BEAUTIFY_FLAG" val=""/>
</p:tagLst>
</file>

<file path=ppt/tags/tag1026.xml><?xml version="1.0" encoding="utf-8"?>
<p:tagLst xmlns:p="http://schemas.openxmlformats.org/presentationml/2006/main">
  <p:tag name="KSO_WM_BEAUTIFY_FLAG" val=""/>
</p:tagLst>
</file>

<file path=ppt/tags/tag1027.xml><?xml version="1.0" encoding="utf-8"?>
<p:tagLst xmlns:p="http://schemas.openxmlformats.org/presentationml/2006/main">
  <p:tag name="KSO_WM_BEAUTIFY_FLAG" val=""/>
</p:tagLst>
</file>

<file path=ppt/tags/tag1028.xml><?xml version="1.0" encoding="utf-8"?>
<p:tagLst xmlns:p="http://schemas.openxmlformats.org/presentationml/2006/main">
  <p:tag name="KSO_WM_BEAUTIFY_FLAG" val=""/>
</p:tagLst>
</file>

<file path=ppt/tags/tag1029.xml><?xml version="1.0" encoding="utf-8"?>
<p:tagLst xmlns:p="http://schemas.openxmlformats.org/presentationml/2006/main">
  <p:tag name="KSO_WM_BEAUTIFY_FLAG" val=""/>
</p:tagLst>
</file>

<file path=ppt/tags/tag103.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116b58a6d85e4581b2217d8b6f404177"/>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a39bd7ceff8b49b8abe4f65e3f8ce0c6"/>
  <p:tag name="KSO_WM_SLIDE_BACKGROUND_TYPE" val="leftRight"/>
</p:tagLst>
</file>

<file path=ppt/tags/tag1030.xml><?xml version="1.0" encoding="utf-8"?>
<p:tagLst xmlns:p="http://schemas.openxmlformats.org/presentationml/2006/main">
  <p:tag name="KSO_WM_BEAUTIFY_FLAG" val=""/>
</p:tagLst>
</file>

<file path=ppt/tags/tag1031.xml><?xml version="1.0" encoding="utf-8"?>
<p:tagLst xmlns:p="http://schemas.openxmlformats.org/presentationml/2006/main">
  <p:tag name="KSO_WM_BEAUTIFY_FLAG" val=""/>
</p:tagLst>
</file>

<file path=ppt/tags/tag1032.xml><?xml version="1.0" encoding="utf-8"?>
<p:tagLst xmlns:p="http://schemas.openxmlformats.org/presentationml/2006/main">
  <p:tag name="KSO_WM_BEAUTIFY_FLAG" val=""/>
</p:tagLst>
</file>

<file path=ppt/tags/tag1033.xml><?xml version="1.0" encoding="utf-8"?>
<p:tagLst xmlns:p="http://schemas.openxmlformats.org/presentationml/2006/main">
  <p:tag name="KSO_WM_BEAUTIFY_FLAG" val=""/>
</p:tagLst>
</file>

<file path=ppt/tags/tag1034.xml><?xml version="1.0" encoding="utf-8"?>
<p:tagLst xmlns:p="http://schemas.openxmlformats.org/presentationml/2006/main">
  <p:tag name="KSO_WM_BEAUTIFY_FLAG" val=""/>
</p:tagLst>
</file>

<file path=ppt/tags/tag1035.xml><?xml version="1.0" encoding="utf-8"?>
<p:tagLst xmlns:p="http://schemas.openxmlformats.org/presentationml/2006/main">
  <p:tag name="KSO_WM_BEAUTIFY_FLAG" val=""/>
</p:tagLst>
</file>

<file path=ppt/tags/tag1036.xml><?xml version="1.0" encoding="utf-8"?>
<p:tagLst xmlns:p="http://schemas.openxmlformats.org/presentationml/2006/main">
  <p:tag name="KSO_WM_BEAUTIFY_FLAG" val=""/>
</p:tagLst>
</file>

<file path=ppt/tags/tag1037.xml><?xml version="1.0" encoding="utf-8"?>
<p:tagLst xmlns:p="http://schemas.openxmlformats.org/presentationml/2006/main">
  <p:tag name="KSO_WM_BEAUTIFY_FLAG" val=""/>
</p:tagLst>
</file>

<file path=ppt/tags/tag1038.xml><?xml version="1.0" encoding="utf-8"?>
<p:tagLst xmlns:p="http://schemas.openxmlformats.org/presentationml/2006/main">
  <p:tag name="KSO_WM_BEAUTIFY_FLAG" val=""/>
</p:tagLst>
</file>

<file path=ppt/tags/tag1039.xml><?xml version="1.0" encoding="utf-8"?>
<p:tagLst xmlns:p="http://schemas.openxmlformats.org/presentationml/2006/main">
  <p:tag name="KSO_WM_BEAUTIFY_FLAG" val=""/>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5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30"/>
</p:tagLst>
</file>

<file path=ppt/tags/tag1040.xml><?xml version="1.0" encoding="utf-8"?>
<p:tagLst xmlns:p="http://schemas.openxmlformats.org/presentationml/2006/main">
  <p:tag name="KSO_WM_BEAUTIFY_FLAG" val=""/>
</p:tagLst>
</file>

<file path=ppt/tags/tag1041.xml><?xml version="1.0" encoding="utf-8"?>
<p:tagLst xmlns:p="http://schemas.openxmlformats.org/presentationml/2006/main">
  <p:tag name="KSO_WM_BEAUTIFY_FLAG" val=""/>
</p:tagLst>
</file>

<file path=ppt/tags/tag1042.xml><?xml version="1.0" encoding="utf-8"?>
<p:tagLst xmlns:p="http://schemas.openxmlformats.org/presentationml/2006/main">
  <p:tag name="KSO_WM_BEAUTIFY_FLAG" val=""/>
</p:tagLst>
</file>

<file path=ppt/tags/tag1043.xml><?xml version="1.0" encoding="utf-8"?>
<p:tagLst xmlns:p="http://schemas.openxmlformats.org/presentationml/2006/main">
  <p:tag name="KSO_WM_BEAUTIFY_FLAG" val=""/>
</p:tagLst>
</file>

<file path=ppt/tags/tag1044.xml><?xml version="1.0" encoding="utf-8"?>
<p:tagLst xmlns:p="http://schemas.openxmlformats.org/presentationml/2006/main">
  <p:tag name="KSO_WM_BEAUTIFY_FLAG" val=""/>
</p:tagLst>
</file>

<file path=ppt/tags/tag1045.xml><?xml version="1.0" encoding="utf-8"?>
<p:tagLst xmlns:p="http://schemas.openxmlformats.org/presentationml/2006/main">
  <p:tag name="KSO_WM_BEAUTIFY_FLAG" val=""/>
</p:tagLst>
</file>

<file path=ppt/tags/tag1046.xml><?xml version="1.0" encoding="utf-8"?>
<p:tagLst xmlns:p="http://schemas.openxmlformats.org/presentationml/2006/main">
  <p:tag name="KSO_WM_BEAUTIFY_FLAG" val=""/>
</p:tagLst>
</file>

<file path=ppt/tags/tag1047.xml><?xml version="1.0" encoding="utf-8"?>
<p:tagLst xmlns:p="http://schemas.openxmlformats.org/presentationml/2006/main">
  <p:tag name="KSO_WM_BEAUTIFY_FLAG" val=""/>
</p:tagLst>
</file>

<file path=ppt/tags/tag1048.xml><?xml version="1.0" encoding="utf-8"?>
<p:tagLst xmlns:p="http://schemas.openxmlformats.org/presentationml/2006/main">
  <p:tag name="KSO_WM_BEAUTIFY_FLAG" val=""/>
</p:tagLst>
</file>

<file path=ppt/tags/tag1049.xml><?xml version="1.0" encoding="utf-8"?>
<p:tagLst xmlns:p="http://schemas.openxmlformats.org/presentationml/2006/main">
  <p:tag name="KSO_WM_BEAUTIFY_FLAG" val=""/>
</p:tagLst>
</file>

<file path=ppt/tags/tag10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50.xml><?xml version="1.0" encoding="utf-8"?>
<p:tagLst xmlns:p="http://schemas.openxmlformats.org/presentationml/2006/main">
  <p:tag name="KSO_WM_BEAUTIFY_FLAG" val=""/>
</p:tagLst>
</file>

<file path=ppt/tags/tag1051.xml><?xml version="1.0" encoding="utf-8"?>
<p:tagLst xmlns:p="http://schemas.openxmlformats.org/presentationml/2006/main">
  <p:tag name="KSO_WM_BEAUTIFY_FLAG" val=""/>
</p:tagLst>
</file>

<file path=ppt/tags/tag1052.xml><?xml version="1.0" encoding="utf-8"?>
<p:tagLst xmlns:p="http://schemas.openxmlformats.org/presentationml/2006/main">
  <p:tag name="KSO_WM_BEAUTIFY_FLAG" val=""/>
</p:tagLst>
</file>

<file path=ppt/tags/tag1053.xml><?xml version="1.0" encoding="utf-8"?>
<p:tagLst xmlns:p="http://schemas.openxmlformats.org/presentationml/2006/main">
  <p:tag name="KSO_WM_BEAUTIFY_FLAG" val=""/>
</p:tagLst>
</file>

<file path=ppt/tags/tag1054.xml><?xml version="1.0" encoding="utf-8"?>
<p:tagLst xmlns:p="http://schemas.openxmlformats.org/presentationml/2006/main">
  <p:tag name="KSO_WM_BEAUTIFY_FLAG" val=""/>
</p:tagLst>
</file>

<file path=ppt/tags/tag1055.xml><?xml version="1.0" encoding="utf-8"?>
<p:tagLst xmlns:p="http://schemas.openxmlformats.org/presentationml/2006/main">
  <p:tag name="KSO_WM_BEAUTIFY_FLAG" val=""/>
</p:tagLst>
</file>

<file path=ppt/tags/tag1056.xml><?xml version="1.0" encoding="utf-8"?>
<p:tagLst xmlns:p="http://schemas.openxmlformats.org/presentationml/2006/main">
  <p:tag name="KSO_WM_BEAUTIFY_FLAG" val=""/>
</p:tagLst>
</file>

<file path=ppt/tags/tag1057.xml><?xml version="1.0" encoding="utf-8"?>
<p:tagLst xmlns:p="http://schemas.openxmlformats.org/presentationml/2006/main">
  <p:tag name="KSO_WM_BEAUTIFY_FLAG" val=""/>
</p:tagLst>
</file>

<file path=ppt/tags/tag1058.xml><?xml version="1.0" encoding="utf-8"?>
<p:tagLst xmlns:p="http://schemas.openxmlformats.org/presentationml/2006/main">
  <p:tag name="KSO_WM_BEAUTIFY_FLAG" val=""/>
</p:tagLst>
</file>

<file path=ppt/tags/tag1059.xml><?xml version="1.0" encoding="utf-8"?>
<p:tagLst xmlns:p="http://schemas.openxmlformats.org/presentationml/2006/main">
  <p:tag name="KSO_WM_BEAUTIFY_FLAG" val=""/>
</p:tagLst>
</file>

<file path=ppt/tags/tag10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60.xml><?xml version="1.0" encoding="utf-8"?>
<p:tagLst xmlns:p="http://schemas.openxmlformats.org/presentationml/2006/main">
  <p:tag name="KSO_WM_BEAUTIFY_FLAG" val=""/>
</p:tagLst>
</file>

<file path=ppt/tags/tag1061.xml><?xml version="1.0" encoding="utf-8"?>
<p:tagLst xmlns:p="http://schemas.openxmlformats.org/presentationml/2006/main">
  <p:tag name="KSO_WM_BEAUTIFY_FLAG" val=""/>
</p:tagLst>
</file>

<file path=ppt/tags/tag1062.xml><?xml version="1.0" encoding="utf-8"?>
<p:tagLst xmlns:p="http://schemas.openxmlformats.org/presentationml/2006/main">
  <p:tag name="KSO_WM_BEAUTIFY_FLAG" val=""/>
</p:tagLst>
</file>

<file path=ppt/tags/tag1063.xml><?xml version="1.0" encoding="utf-8"?>
<p:tagLst xmlns:p="http://schemas.openxmlformats.org/presentationml/2006/main">
  <p:tag name="KSO_WM_BEAUTIFY_FLAG" val=""/>
</p:tagLst>
</file>

<file path=ppt/tags/tag1064.xml><?xml version="1.0" encoding="utf-8"?>
<p:tagLst xmlns:p="http://schemas.openxmlformats.org/presentationml/2006/main">
  <p:tag name="KSO_WM_BEAUTIFY_FLAG" val=""/>
</p:tagLst>
</file>

<file path=ppt/tags/tag1065.xml><?xml version="1.0" encoding="utf-8"?>
<p:tagLst xmlns:p="http://schemas.openxmlformats.org/presentationml/2006/main">
  <p:tag name="KSO_WM_BEAUTIFY_FLAG" val=""/>
</p:tagLst>
</file>

<file path=ppt/tags/tag1066.xml><?xml version="1.0" encoding="utf-8"?>
<p:tagLst xmlns:p="http://schemas.openxmlformats.org/presentationml/2006/main">
  <p:tag name="KSO_WM_BEAUTIFY_FLAG" val=""/>
</p:tagLst>
</file>

<file path=ppt/tags/tag1067.xml><?xml version="1.0" encoding="utf-8"?>
<p:tagLst xmlns:p="http://schemas.openxmlformats.org/presentationml/2006/main">
  <p:tag name="KSO_WM_BEAUTIFY_FLAG" val=""/>
</p:tagLst>
</file>

<file path=ppt/tags/tag1068.xml><?xml version="1.0" encoding="utf-8"?>
<p:tagLst xmlns:p="http://schemas.openxmlformats.org/presentationml/2006/main">
  <p:tag name="KSO_WM_BEAUTIFY_FLAG" val=""/>
</p:tagLst>
</file>

<file path=ppt/tags/tag1069.xml><?xml version="1.0" encoding="utf-8"?>
<p:tagLst xmlns:p="http://schemas.openxmlformats.org/presentationml/2006/main">
  <p:tag name="KSO_WM_BEAUTIFY_FLAG" val=""/>
</p:tagLst>
</file>

<file path=ppt/tags/tag10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70.xml><?xml version="1.0" encoding="utf-8"?>
<p:tagLst xmlns:p="http://schemas.openxmlformats.org/presentationml/2006/main">
  <p:tag name="KSO_WM_BEAUTIFY_FLAG" val=""/>
</p:tagLst>
</file>

<file path=ppt/tags/tag1071.xml><?xml version="1.0" encoding="utf-8"?>
<p:tagLst xmlns:p="http://schemas.openxmlformats.org/presentationml/2006/main">
  <p:tag name="KSO_WM_BEAUTIFY_FLAG" val=""/>
</p:tagLst>
</file>

<file path=ppt/tags/tag1072.xml><?xml version="1.0" encoding="utf-8"?>
<p:tagLst xmlns:p="http://schemas.openxmlformats.org/presentationml/2006/main">
  <p:tag name="KSO_WM_BEAUTIFY_FLAG" val=""/>
</p:tagLst>
</file>

<file path=ppt/tags/tag1073.xml><?xml version="1.0" encoding="utf-8"?>
<p:tagLst xmlns:p="http://schemas.openxmlformats.org/presentationml/2006/main">
  <p:tag name="KSO_WM_BEAUTIFY_FLAG" val=""/>
</p:tagLst>
</file>

<file path=ppt/tags/tag1074.xml><?xml version="1.0" encoding="utf-8"?>
<p:tagLst xmlns:p="http://schemas.openxmlformats.org/presentationml/2006/main">
  <p:tag name="KSO_WM_BEAUTIFY_FLAG" val=""/>
</p:tagLst>
</file>

<file path=ppt/tags/tag1075.xml><?xml version="1.0" encoding="utf-8"?>
<p:tagLst xmlns:p="http://schemas.openxmlformats.org/presentationml/2006/main">
  <p:tag name="KSO_WM_BEAUTIFY_FLAG" val=""/>
</p:tagLst>
</file>

<file path=ppt/tags/tag1076.xml><?xml version="1.0" encoding="utf-8"?>
<p:tagLst xmlns:p="http://schemas.openxmlformats.org/presentationml/2006/main">
  <p:tag name="KSO_WM_BEAUTIFY_FLAG" val=""/>
</p:tagLst>
</file>

<file path=ppt/tags/tag1077.xml><?xml version="1.0" encoding="utf-8"?>
<p:tagLst xmlns:p="http://schemas.openxmlformats.org/presentationml/2006/main">
  <p:tag name="KSO_WM_BEAUTIFY_FLAG" val=""/>
</p:tagLst>
</file>

<file path=ppt/tags/tag1078.xml><?xml version="1.0" encoding="utf-8"?>
<p:tagLst xmlns:p="http://schemas.openxmlformats.org/presentationml/2006/main">
  <p:tag name="KSO_WM_BEAUTIFY_FLAG" val=""/>
</p:tagLst>
</file>

<file path=ppt/tags/tag1079.xml><?xml version="1.0" encoding="utf-8"?>
<p:tagLst xmlns:p="http://schemas.openxmlformats.org/presentationml/2006/main">
  <p:tag name="KSO_WM_BEAUTIFY_FLAG" val=""/>
</p:tagLst>
</file>

<file path=ppt/tags/tag10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80.xml><?xml version="1.0" encoding="utf-8"?>
<p:tagLst xmlns:p="http://schemas.openxmlformats.org/presentationml/2006/main">
  <p:tag name="KSO_WM_BEAUTIFY_FLAG" val=""/>
</p:tagLst>
</file>

<file path=ppt/tags/tag1081.xml><?xml version="1.0" encoding="utf-8"?>
<p:tagLst xmlns:p="http://schemas.openxmlformats.org/presentationml/2006/main">
  <p:tag name="KSO_WM_BEAUTIFY_FLAG" val=""/>
</p:tagLst>
</file>

<file path=ppt/tags/tag1082.xml><?xml version="1.0" encoding="utf-8"?>
<p:tagLst xmlns:p="http://schemas.openxmlformats.org/presentationml/2006/main">
  <p:tag name="KSO_WM_BEAUTIFY_FLAG" val=""/>
</p:tagLst>
</file>

<file path=ppt/tags/tag1083.xml><?xml version="1.0" encoding="utf-8"?>
<p:tagLst xmlns:p="http://schemas.openxmlformats.org/presentationml/2006/main">
  <p:tag name="KSO_WM_BEAUTIFY_FLAG" val=""/>
</p:tagLst>
</file>

<file path=ppt/tags/tag1084.xml><?xml version="1.0" encoding="utf-8"?>
<p:tagLst xmlns:p="http://schemas.openxmlformats.org/presentationml/2006/main">
  <p:tag name="KSO_WM_BEAUTIFY_FLAG" val=""/>
</p:tagLst>
</file>

<file path=ppt/tags/tag1085.xml><?xml version="1.0" encoding="utf-8"?>
<p:tagLst xmlns:p="http://schemas.openxmlformats.org/presentationml/2006/main">
  <p:tag name="KSO_WM_BEAUTIFY_FLAG" val=""/>
</p:tagLst>
</file>

<file path=ppt/tags/tag1086.xml><?xml version="1.0" encoding="utf-8"?>
<p:tagLst xmlns:p="http://schemas.openxmlformats.org/presentationml/2006/main">
  <p:tag name="KSO_WM_BEAUTIFY_FLAG" val=""/>
</p:tagLst>
</file>

<file path=ppt/tags/tag1087.xml><?xml version="1.0" encoding="utf-8"?>
<p:tagLst xmlns:p="http://schemas.openxmlformats.org/presentationml/2006/main">
  <p:tag name="KSO_WM_BEAUTIFY_FLAG" val=""/>
</p:tagLst>
</file>

<file path=ppt/tags/tag1088.xml><?xml version="1.0" encoding="utf-8"?>
<p:tagLst xmlns:p="http://schemas.openxmlformats.org/presentationml/2006/main">
  <p:tag name="KSO_WM_BEAUTIFY_FLAG" val=""/>
</p:tagLst>
</file>

<file path=ppt/tags/tag1089.xml><?xml version="1.0" encoding="utf-8"?>
<p:tagLst xmlns:p="http://schemas.openxmlformats.org/presentationml/2006/main">
  <p:tag name="KSO_WM_BEAUTIFY_FLAG" val=""/>
</p:tagLst>
</file>

<file path=ppt/tags/tag10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90.xml><?xml version="1.0" encoding="utf-8"?>
<p:tagLst xmlns:p="http://schemas.openxmlformats.org/presentationml/2006/main">
  <p:tag name="KSO_WM_BEAUTIFY_FLAG" val=""/>
</p:tagLst>
</file>

<file path=ppt/tags/tag1091.xml><?xml version="1.0" encoding="utf-8"?>
<p:tagLst xmlns:p="http://schemas.openxmlformats.org/presentationml/2006/main">
  <p:tag name="KSO_WM_BEAUTIFY_FLAG" val=""/>
</p:tagLst>
</file>

<file path=ppt/tags/tag1092.xml><?xml version="1.0" encoding="utf-8"?>
<p:tagLst xmlns:p="http://schemas.openxmlformats.org/presentationml/2006/main">
  <p:tag name="KSO_WM_BEAUTIFY_FLAG" val=""/>
</p:tagLst>
</file>

<file path=ppt/tags/tag1093.xml><?xml version="1.0" encoding="utf-8"?>
<p:tagLst xmlns:p="http://schemas.openxmlformats.org/presentationml/2006/main">
  <p:tag name="KSO_WM_BEAUTIFY_FLAG" val=""/>
</p:tagLst>
</file>

<file path=ppt/tags/tag1094.xml><?xml version="1.0" encoding="utf-8"?>
<p:tagLst xmlns:p="http://schemas.openxmlformats.org/presentationml/2006/main">
  <p:tag name="KSO_WM_BEAUTIFY_FLAG" val=""/>
</p:tagLst>
</file>

<file path=ppt/tags/tag1095.xml><?xml version="1.0" encoding="utf-8"?>
<p:tagLst xmlns:p="http://schemas.openxmlformats.org/presentationml/2006/main">
  <p:tag name="KSO_WM_BEAUTIFY_FLAG" val=""/>
</p:tagLst>
</file>

<file path=ppt/tags/tag1096.xml><?xml version="1.0" encoding="utf-8"?>
<p:tagLst xmlns:p="http://schemas.openxmlformats.org/presentationml/2006/main">
  <p:tag name="KSO_WM_BEAUTIFY_FLAG" val=""/>
</p:tagLst>
</file>

<file path=ppt/tags/tag1097.xml><?xml version="1.0" encoding="utf-8"?>
<p:tagLst xmlns:p="http://schemas.openxmlformats.org/presentationml/2006/main">
  <p:tag name="KSO_WM_BEAUTIFY_FLAG" val=""/>
</p:tagLst>
</file>

<file path=ppt/tags/tag1098.xml><?xml version="1.0" encoding="utf-8"?>
<p:tagLst xmlns:p="http://schemas.openxmlformats.org/presentationml/2006/main">
  <p:tag name="KSO_WM_BEAUTIFY_FLAG" val=""/>
</p:tagLst>
</file>

<file path=ppt/tags/tag109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11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00.xml><?xml version="1.0" encoding="utf-8"?>
<p:tagLst xmlns:p="http://schemas.openxmlformats.org/presentationml/2006/main">
  <p:tag name="KSO_WM_BEAUTIFY_FLAG" val=""/>
</p:tagLst>
</file>

<file path=ppt/tags/tag1101.xml><?xml version="1.0" encoding="utf-8"?>
<p:tagLst xmlns:p="http://schemas.openxmlformats.org/presentationml/2006/main">
  <p:tag name="KSO_WM_BEAUTIFY_FLAG" val=""/>
</p:tagLst>
</file>

<file path=ppt/tags/tag1102.xml><?xml version="1.0" encoding="utf-8"?>
<p:tagLst xmlns:p="http://schemas.openxmlformats.org/presentationml/2006/main">
  <p:tag name="KSO_WM_BEAUTIFY_FLAG" val=""/>
</p:tagLst>
</file>

<file path=ppt/tags/tag1103.xml><?xml version="1.0" encoding="utf-8"?>
<p:tagLst xmlns:p="http://schemas.openxmlformats.org/presentationml/2006/main">
  <p:tag name="KSO_WM_BEAUTIFY_FLAG" val=""/>
</p:tagLst>
</file>

<file path=ppt/tags/tag1104.xml><?xml version="1.0" encoding="utf-8"?>
<p:tagLst xmlns:p="http://schemas.openxmlformats.org/presentationml/2006/main">
  <p:tag name="KSO_WM_BEAUTIFY_FLAG" val=""/>
</p:tagLst>
</file>

<file path=ppt/tags/tag1105.xml><?xml version="1.0" encoding="utf-8"?>
<p:tagLst xmlns:p="http://schemas.openxmlformats.org/presentationml/2006/main">
  <p:tag name="KSO_WM_BEAUTIFY_FLAG" val=""/>
</p:tagLst>
</file>

<file path=ppt/tags/tag1106.xml><?xml version="1.0" encoding="utf-8"?>
<p:tagLst xmlns:p="http://schemas.openxmlformats.org/presentationml/2006/main">
  <p:tag name="KSO_WM_BEAUTIFY_FLAG" val=""/>
</p:tagLst>
</file>

<file path=ppt/tags/tag1107.xml><?xml version="1.0" encoding="utf-8"?>
<p:tagLst xmlns:p="http://schemas.openxmlformats.org/presentationml/2006/main">
  <p:tag name="KSO_WM_BEAUTIFY_FLAG" val=""/>
</p:tagLst>
</file>

<file path=ppt/tags/tag1108.xml><?xml version="1.0" encoding="utf-8"?>
<p:tagLst xmlns:p="http://schemas.openxmlformats.org/presentationml/2006/main">
  <p:tag name="KSO_WM_BEAUTIFY_FLAG" val=""/>
</p:tagLst>
</file>

<file path=ppt/tags/tag1109.xml><?xml version="1.0" encoding="utf-8"?>
<p:tagLst xmlns:p="http://schemas.openxmlformats.org/presentationml/2006/main">
  <p:tag name="KSO_WM_BEAUTIFY_FLAG" val=""/>
</p:tagLst>
</file>

<file path=ppt/tags/tag111.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0ecff4c6296a4e818308044474f329ba"/>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eae979445e1a40549a1e8f0182cbde82"/>
  <p:tag name="KSO_WM_SLIDE_BACKGROUND_TYPE" val="topBottom"/>
</p:tagLst>
</file>

<file path=ppt/tags/tag1110.xml><?xml version="1.0" encoding="utf-8"?>
<p:tagLst xmlns:p="http://schemas.openxmlformats.org/presentationml/2006/main">
  <p:tag name="KSO_WM_BEAUTIFY_FLAG" val=""/>
</p:tagLst>
</file>

<file path=ppt/tags/tag1111.xml><?xml version="1.0" encoding="utf-8"?>
<p:tagLst xmlns:p="http://schemas.openxmlformats.org/presentationml/2006/main">
  <p:tag name="KSO_WM_BEAUTIFY_FLAG" val=""/>
</p:tagLst>
</file>

<file path=ppt/tags/tag1112.xml><?xml version="1.0" encoding="utf-8"?>
<p:tagLst xmlns:p="http://schemas.openxmlformats.org/presentationml/2006/main">
  <p:tag name="KSO_WM_BEAUTIFY_FLAG" val=""/>
</p:tagLst>
</file>

<file path=ppt/tags/tag1113.xml><?xml version="1.0" encoding="utf-8"?>
<p:tagLst xmlns:p="http://schemas.openxmlformats.org/presentationml/2006/main">
  <p:tag name="KSO_WM_BEAUTIFY_FLAG" val=""/>
</p:tagLst>
</file>

<file path=ppt/tags/tag1114.xml><?xml version="1.0" encoding="utf-8"?>
<p:tagLst xmlns:p="http://schemas.openxmlformats.org/presentationml/2006/main">
  <p:tag name="KSO_WM_BEAUTIFY_FLAG" val=""/>
</p:tagLst>
</file>

<file path=ppt/tags/tag1115.xml><?xml version="1.0" encoding="utf-8"?>
<p:tagLst xmlns:p="http://schemas.openxmlformats.org/presentationml/2006/main">
  <p:tag name="KSO_WM_BEAUTIFY_FLAG" val=""/>
</p:tagLst>
</file>

<file path=ppt/tags/tag1116.xml><?xml version="1.0" encoding="utf-8"?>
<p:tagLst xmlns:p="http://schemas.openxmlformats.org/presentationml/2006/main">
  <p:tag name="KSO_WM_BEAUTIFY_FLAG" val=""/>
</p:tagLst>
</file>

<file path=ppt/tags/tag1117.xml><?xml version="1.0" encoding="utf-8"?>
<p:tagLst xmlns:p="http://schemas.openxmlformats.org/presentationml/2006/main">
  <p:tag name="KSO_WM_BEAUTIFY_FLAG" val=""/>
</p:tagLst>
</file>

<file path=ppt/tags/tag1118.xml><?xml version="1.0" encoding="utf-8"?>
<p:tagLst xmlns:p="http://schemas.openxmlformats.org/presentationml/2006/main">
  <p:tag name="KSO_WM_BEAUTIFY_FLAG" val=""/>
</p:tagLst>
</file>

<file path=ppt/tags/tag1119.xml><?xml version="1.0" encoding="utf-8"?>
<p:tagLst xmlns:p="http://schemas.openxmlformats.org/presentationml/2006/main">
  <p:tag name="KSO_WM_BEAUTIFY_FLAG" val=""/>
</p:tagLst>
</file>

<file path=ppt/tags/tag112.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d5646682016f490e9d8ef5d20fd73df7"/>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261f8659d5f4c6aa9835b35583af36c"/>
  <p:tag name="KSO_WM_SLIDE_BACKGROUND_TYPE" val="topBottom"/>
</p:tagLst>
</file>

<file path=ppt/tags/tag1120.xml><?xml version="1.0" encoding="utf-8"?>
<p:tagLst xmlns:p="http://schemas.openxmlformats.org/presentationml/2006/main">
  <p:tag name="KSO_WM_BEAUTIFY_FLAG" val=""/>
</p:tagLst>
</file>

<file path=ppt/tags/tag1121.xml><?xml version="1.0" encoding="utf-8"?>
<p:tagLst xmlns:p="http://schemas.openxmlformats.org/presentationml/2006/main">
  <p:tag name="KSO_WM_BEAUTIFY_FLAG" val=""/>
</p:tagLst>
</file>

<file path=ppt/tags/tag1122.xml><?xml version="1.0" encoding="utf-8"?>
<p:tagLst xmlns:p="http://schemas.openxmlformats.org/presentationml/2006/main">
  <p:tag name="KSO_WM_BEAUTIFY_FLAG" val=""/>
</p:tagLst>
</file>

<file path=ppt/tags/tag1123.xml><?xml version="1.0" encoding="utf-8"?>
<p:tagLst xmlns:p="http://schemas.openxmlformats.org/presentationml/2006/main">
  <p:tag name="KSO_WM_BEAUTIFY_FLAG" val=""/>
</p:tagLst>
</file>

<file path=ppt/tags/tag1124.xml><?xml version="1.0" encoding="utf-8"?>
<p:tagLst xmlns:p="http://schemas.openxmlformats.org/presentationml/2006/main">
  <p:tag name="KSO_WM_BEAUTIFY_FLAG" val=""/>
</p:tagLst>
</file>

<file path=ppt/tags/tag1125.xml><?xml version="1.0" encoding="utf-8"?>
<p:tagLst xmlns:p="http://schemas.openxmlformats.org/presentationml/2006/main">
  <p:tag name="KSO_WM_BEAUTIFY_FLAG" val=""/>
</p:tagLst>
</file>

<file path=ppt/tags/tag1126.xml><?xml version="1.0" encoding="utf-8"?>
<p:tagLst xmlns:p="http://schemas.openxmlformats.org/presentationml/2006/main">
  <p:tag name="KSO_WM_BEAUTIFY_FLAG" val=""/>
</p:tagLst>
</file>

<file path=ppt/tags/tag1127.xml><?xml version="1.0" encoding="utf-8"?>
<p:tagLst xmlns:p="http://schemas.openxmlformats.org/presentationml/2006/main">
  <p:tag name="KSO_WM_BEAUTIFY_FLAG" val=""/>
</p:tagLst>
</file>

<file path=ppt/tags/tag1128.xml><?xml version="1.0" encoding="utf-8"?>
<p:tagLst xmlns:p="http://schemas.openxmlformats.org/presentationml/2006/main">
  <p:tag name="KSO_WM_BEAUTIFY_FLAG" val=""/>
</p:tagLst>
</file>

<file path=ppt/tags/tag1129.xml><?xml version="1.0" encoding="utf-8"?>
<p:tagLst xmlns:p="http://schemas.openxmlformats.org/presentationml/2006/main">
  <p:tag name="KSO_WM_BEAUTIFY_FLAG" val=""/>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5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31"/>
</p:tagLst>
</file>

<file path=ppt/tags/tag1130.xml><?xml version="1.0" encoding="utf-8"?>
<p:tagLst xmlns:p="http://schemas.openxmlformats.org/presentationml/2006/main">
  <p:tag name="KSO_WM_BEAUTIFY_FLAG" val=""/>
</p:tagLst>
</file>

<file path=ppt/tags/tag1131.xml><?xml version="1.0" encoding="utf-8"?>
<p:tagLst xmlns:p="http://schemas.openxmlformats.org/presentationml/2006/main">
  <p:tag name="KSO_WM_BEAUTIFY_FLAG" val=""/>
</p:tagLst>
</file>

<file path=ppt/tags/tag1132.xml><?xml version="1.0" encoding="utf-8"?>
<p:tagLst xmlns:p="http://schemas.openxmlformats.org/presentationml/2006/main">
  <p:tag name="KSO_WM_BEAUTIFY_FLAG" val=""/>
</p:tagLst>
</file>

<file path=ppt/tags/tag1133.xml><?xml version="1.0" encoding="utf-8"?>
<p:tagLst xmlns:p="http://schemas.openxmlformats.org/presentationml/2006/main">
  <p:tag name="KSO_WM_BEAUTIFY_FLAG" val=""/>
</p:tagLst>
</file>

<file path=ppt/tags/tag1134.xml><?xml version="1.0" encoding="utf-8"?>
<p:tagLst xmlns:p="http://schemas.openxmlformats.org/presentationml/2006/main">
  <p:tag name="KSO_WM_BEAUTIFY_FLAG" val=""/>
</p:tagLst>
</file>

<file path=ppt/tags/tag1135.xml><?xml version="1.0" encoding="utf-8"?>
<p:tagLst xmlns:p="http://schemas.openxmlformats.org/presentationml/2006/main">
  <p:tag name="KSO_WM_BEAUTIFY_FLAG" val=""/>
</p:tagLst>
</file>

<file path=ppt/tags/tag1136.xml><?xml version="1.0" encoding="utf-8"?>
<p:tagLst xmlns:p="http://schemas.openxmlformats.org/presentationml/2006/main">
  <p:tag name="KSO_WM_BEAUTIFY_FLAG" val=""/>
</p:tagLst>
</file>

<file path=ppt/tags/tag1137.xml><?xml version="1.0" encoding="utf-8"?>
<p:tagLst xmlns:p="http://schemas.openxmlformats.org/presentationml/2006/main">
  <p:tag name="KSO_WM_BEAUTIFY_FLAG" val=""/>
</p:tagLst>
</file>

<file path=ppt/tags/tag1138.xml><?xml version="1.0" encoding="utf-8"?>
<p:tagLst xmlns:p="http://schemas.openxmlformats.org/presentationml/2006/main">
  <p:tag name="KSO_WM_BEAUTIFY_FLAG" val=""/>
</p:tagLst>
</file>

<file path=ppt/tags/tag1139.xml><?xml version="1.0" encoding="utf-8"?>
<p:tagLst xmlns:p="http://schemas.openxmlformats.org/presentationml/2006/main">
  <p:tag name="KSO_WM_BEAUTIFY_FLAG" val=""/>
</p:tagLst>
</file>

<file path=ppt/tags/tag11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40.xml><?xml version="1.0" encoding="utf-8"?>
<p:tagLst xmlns:p="http://schemas.openxmlformats.org/presentationml/2006/main">
  <p:tag name="KSO_WM_BEAUTIFY_FLAG" val=""/>
</p:tagLst>
</file>

<file path=ppt/tags/tag1141.xml><?xml version="1.0" encoding="utf-8"?>
<p:tagLst xmlns:p="http://schemas.openxmlformats.org/presentationml/2006/main">
  <p:tag name="KSO_WM_BEAUTIFY_FLAG" val=""/>
</p:tagLst>
</file>

<file path=ppt/tags/tag1142.xml><?xml version="1.0" encoding="utf-8"?>
<p:tagLst xmlns:p="http://schemas.openxmlformats.org/presentationml/2006/main">
  <p:tag name="KSO_WM_BEAUTIFY_FLAG" val=""/>
</p:tagLst>
</file>

<file path=ppt/tags/tag1143.xml><?xml version="1.0" encoding="utf-8"?>
<p:tagLst xmlns:p="http://schemas.openxmlformats.org/presentationml/2006/main">
  <p:tag name="KSO_WM_BEAUTIFY_FLAG" val=""/>
</p:tagLst>
</file>

<file path=ppt/tags/tag1144.xml><?xml version="1.0" encoding="utf-8"?>
<p:tagLst xmlns:p="http://schemas.openxmlformats.org/presentationml/2006/main">
  <p:tag name="KSO_WM_BEAUTIFY_FLAG" val=""/>
</p:tagLst>
</file>

<file path=ppt/tags/tag1145.xml><?xml version="1.0" encoding="utf-8"?>
<p:tagLst xmlns:p="http://schemas.openxmlformats.org/presentationml/2006/main">
  <p:tag name="KSO_WM_BEAUTIFY_FLAG" val=""/>
</p:tagLst>
</file>

<file path=ppt/tags/tag1146.xml><?xml version="1.0" encoding="utf-8"?>
<p:tagLst xmlns:p="http://schemas.openxmlformats.org/presentationml/2006/main">
  <p:tag name="KSO_WM_BEAUTIFY_FLAG" val=""/>
</p:tagLst>
</file>

<file path=ppt/tags/tag1147.xml><?xml version="1.0" encoding="utf-8"?>
<p:tagLst xmlns:p="http://schemas.openxmlformats.org/presentationml/2006/main">
  <p:tag name="KSO_WM_BEAUTIFY_FLAG" val=""/>
</p:tagLst>
</file>

<file path=ppt/tags/tag1148.xml><?xml version="1.0" encoding="utf-8"?>
<p:tagLst xmlns:p="http://schemas.openxmlformats.org/presentationml/2006/main">
  <p:tag name="KSO_WM_BEAUTIFY_FLAG" val=""/>
</p:tagLst>
</file>

<file path=ppt/tags/tag1149.xml><?xml version="1.0" encoding="utf-8"?>
<p:tagLst xmlns:p="http://schemas.openxmlformats.org/presentationml/2006/main">
  <p:tag name="KSO_WM_BEAUTIFY_FLAG" val=""/>
</p:tagLst>
</file>

<file path=ppt/tags/tag11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50.xml><?xml version="1.0" encoding="utf-8"?>
<p:tagLst xmlns:p="http://schemas.openxmlformats.org/presentationml/2006/main">
  <p:tag name="KSO_WM_BEAUTIFY_FLAG" val=""/>
</p:tagLst>
</file>

<file path=ppt/tags/tag1151.xml><?xml version="1.0" encoding="utf-8"?>
<p:tagLst xmlns:p="http://schemas.openxmlformats.org/presentationml/2006/main">
  <p:tag name="KSO_WM_BEAUTIFY_FLAG" val=""/>
</p:tagLst>
</file>

<file path=ppt/tags/tag1152.xml><?xml version="1.0" encoding="utf-8"?>
<p:tagLst xmlns:p="http://schemas.openxmlformats.org/presentationml/2006/main">
  <p:tag name="KSO_WM_BEAUTIFY_FLAG" val=""/>
</p:tagLst>
</file>

<file path=ppt/tags/tag1153.xml><?xml version="1.0" encoding="utf-8"?>
<p:tagLst xmlns:p="http://schemas.openxmlformats.org/presentationml/2006/main">
  <p:tag name="KSO_WM_BEAUTIFY_FLAG" val=""/>
</p:tagLst>
</file>

<file path=ppt/tags/tag1154.xml><?xml version="1.0" encoding="utf-8"?>
<p:tagLst xmlns:p="http://schemas.openxmlformats.org/presentationml/2006/main">
  <p:tag name="KSO_WM_BEAUTIFY_FLAG" val=""/>
</p:tagLst>
</file>

<file path=ppt/tags/tag1155.xml><?xml version="1.0" encoding="utf-8"?>
<p:tagLst xmlns:p="http://schemas.openxmlformats.org/presentationml/2006/main">
  <p:tag name="KSO_WM_BEAUTIFY_FLAG" val=""/>
</p:tagLst>
</file>

<file path=ppt/tags/tag1156.xml><?xml version="1.0" encoding="utf-8"?>
<p:tagLst xmlns:p="http://schemas.openxmlformats.org/presentationml/2006/main">
  <p:tag name="KSO_WM_BEAUTIFY_FLAG" val=""/>
</p:tagLst>
</file>

<file path=ppt/tags/tag1157.xml><?xml version="1.0" encoding="utf-8"?>
<p:tagLst xmlns:p="http://schemas.openxmlformats.org/presentationml/2006/main">
  <p:tag name="KSO_WM_BEAUTIFY_FLAG" val=""/>
</p:tagLst>
</file>

<file path=ppt/tags/tag1158.xml><?xml version="1.0" encoding="utf-8"?>
<p:tagLst xmlns:p="http://schemas.openxmlformats.org/presentationml/2006/main">
  <p:tag name="KSO_WM_BEAUTIFY_FLAG" val=""/>
</p:tagLst>
</file>

<file path=ppt/tags/tag1159.xml><?xml version="1.0" encoding="utf-8"?>
<p:tagLst xmlns:p="http://schemas.openxmlformats.org/presentationml/2006/main">
  <p:tag name="KSO_WM_BEAUTIFY_FLAG" val=""/>
</p:tagLst>
</file>

<file path=ppt/tags/tag11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60.xml><?xml version="1.0" encoding="utf-8"?>
<p:tagLst xmlns:p="http://schemas.openxmlformats.org/presentationml/2006/main">
  <p:tag name="KSO_WM_BEAUTIFY_FLAG" val=""/>
</p:tagLst>
</file>

<file path=ppt/tags/tag1161.xml><?xml version="1.0" encoding="utf-8"?>
<p:tagLst xmlns:p="http://schemas.openxmlformats.org/presentationml/2006/main">
  <p:tag name="KSO_WM_BEAUTIFY_FLAG" val=""/>
</p:tagLst>
</file>

<file path=ppt/tags/tag1162.xml><?xml version="1.0" encoding="utf-8"?>
<p:tagLst xmlns:p="http://schemas.openxmlformats.org/presentationml/2006/main">
  <p:tag name="KSO_WM_BEAUTIFY_FLAG" val=""/>
</p:tagLst>
</file>

<file path=ppt/tags/tag1163.xml><?xml version="1.0" encoding="utf-8"?>
<p:tagLst xmlns:p="http://schemas.openxmlformats.org/presentationml/2006/main">
  <p:tag name="KSO_WM_BEAUTIFY_FLAG" val=""/>
</p:tagLst>
</file>

<file path=ppt/tags/tag1164.xml><?xml version="1.0" encoding="utf-8"?>
<p:tagLst xmlns:p="http://schemas.openxmlformats.org/presentationml/2006/main">
  <p:tag name="KSO_WM_BEAUTIFY_FLAG" val=""/>
</p:tagLst>
</file>

<file path=ppt/tags/tag1165.xml><?xml version="1.0" encoding="utf-8"?>
<p:tagLst xmlns:p="http://schemas.openxmlformats.org/presentationml/2006/main">
  <p:tag name="KSO_WM_BEAUTIFY_FLAG" val=""/>
</p:tagLst>
</file>

<file path=ppt/tags/tag1166.xml><?xml version="1.0" encoding="utf-8"?>
<p:tagLst xmlns:p="http://schemas.openxmlformats.org/presentationml/2006/main">
  <p:tag name="KSO_WM_BEAUTIFY_FLAG" val=""/>
</p:tagLst>
</file>

<file path=ppt/tags/tag1167.xml><?xml version="1.0" encoding="utf-8"?>
<p:tagLst xmlns:p="http://schemas.openxmlformats.org/presentationml/2006/main">
  <p:tag name="KSO_WM_BEAUTIFY_FLAG" val=""/>
</p:tagLst>
</file>

<file path=ppt/tags/tag1168.xml><?xml version="1.0" encoding="utf-8"?>
<p:tagLst xmlns:p="http://schemas.openxmlformats.org/presentationml/2006/main">
  <p:tag name="KSO_WM_BEAUTIFY_FLAG" val=""/>
</p:tagLst>
</file>

<file path=ppt/tags/tag1169.xml><?xml version="1.0" encoding="utf-8"?>
<p:tagLst xmlns:p="http://schemas.openxmlformats.org/presentationml/2006/main">
  <p:tag name="KSO_WM_BEAUTIFY_FLAG" val=""/>
</p:tagLst>
</file>

<file path=ppt/tags/tag11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70.xml><?xml version="1.0" encoding="utf-8"?>
<p:tagLst xmlns:p="http://schemas.openxmlformats.org/presentationml/2006/main">
  <p:tag name="KSO_WM_BEAUTIFY_FLAG" val=""/>
</p:tagLst>
</file>

<file path=ppt/tags/tag1171.xml><?xml version="1.0" encoding="utf-8"?>
<p:tagLst xmlns:p="http://schemas.openxmlformats.org/presentationml/2006/main">
  <p:tag name="KSO_WM_BEAUTIFY_FLAG" val=""/>
</p:tagLst>
</file>

<file path=ppt/tags/tag1172.xml><?xml version="1.0" encoding="utf-8"?>
<p:tagLst xmlns:p="http://schemas.openxmlformats.org/presentationml/2006/main">
  <p:tag name="KSO_WM_BEAUTIFY_FLAG" val=""/>
</p:tagLst>
</file>

<file path=ppt/tags/tag1173.xml><?xml version="1.0" encoding="utf-8"?>
<p:tagLst xmlns:p="http://schemas.openxmlformats.org/presentationml/2006/main">
  <p:tag name="KSO_WM_BEAUTIFY_FLAG" val=""/>
</p:tagLst>
</file>

<file path=ppt/tags/tag1174.xml><?xml version="1.0" encoding="utf-8"?>
<p:tagLst xmlns:p="http://schemas.openxmlformats.org/presentationml/2006/main">
  <p:tag name="KSO_WM_BEAUTIFY_FLAG" val=""/>
</p:tagLst>
</file>

<file path=ppt/tags/tag1175.xml><?xml version="1.0" encoding="utf-8"?>
<p:tagLst xmlns:p="http://schemas.openxmlformats.org/presentationml/2006/main">
  <p:tag name="KSO_WM_BEAUTIFY_FLAG" val=""/>
</p:tagLst>
</file>

<file path=ppt/tags/tag1176.xml><?xml version="1.0" encoding="utf-8"?>
<p:tagLst xmlns:p="http://schemas.openxmlformats.org/presentationml/2006/main">
  <p:tag name="KSO_WM_BEAUTIFY_FLAG" val=""/>
</p:tagLst>
</file>

<file path=ppt/tags/tag1177.xml><?xml version="1.0" encoding="utf-8"?>
<p:tagLst xmlns:p="http://schemas.openxmlformats.org/presentationml/2006/main">
  <p:tag name="KSO_WM_BEAUTIFY_FLAG" val=""/>
</p:tagLst>
</file>

<file path=ppt/tags/tag1178.xml><?xml version="1.0" encoding="utf-8"?>
<p:tagLst xmlns:p="http://schemas.openxmlformats.org/presentationml/2006/main">
  <p:tag name="KSO_WM_BEAUTIFY_FLAG" val=""/>
</p:tagLst>
</file>

<file path=ppt/tags/tag1179.xml><?xml version="1.0" encoding="utf-8"?>
<p:tagLst xmlns:p="http://schemas.openxmlformats.org/presentationml/2006/main">
  <p:tag name="KSO_WM_BEAUTIFY_FLAG" val=""/>
</p:tagLst>
</file>

<file path=ppt/tags/tag11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80.xml><?xml version="1.0" encoding="utf-8"?>
<p:tagLst xmlns:p="http://schemas.openxmlformats.org/presentationml/2006/main">
  <p:tag name="KSO_WM_BEAUTIFY_FLAG" val=""/>
</p:tagLst>
</file>

<file path=ppt/tags/tag1181.xml><?xml version="1.0" encoding="utf-8"?>
<p:tagLst xmlns:p="http://schemas.openxmlformats.org/presentationml/2006/main">
  <p:tag name="KSO_WM_BEAUTIFY_FLAG" val=""/>
</p:tagLst>
</file>

<file path=ppt/tags/tag1182.xml><?xml version="1.0" encoding="utf-8"?>
<p:tagLst xmlns:p="http://schemas.openxmlformats.org/presentationml/2006/main">
  <p:tag name="KSO_WM_BEAUTIFY_FLAG" val=""/>
</p:tagLst>
</file>

<file path=ppt/tags/tag1183.xml><?xml version="1.0" encoding="utf-8"?>
<p:tagLst xmlns:p="http://schemas.openxmlformats.org/presentationml/2006/main">
  <p:tag name="KSO_WM_BEAUTIFY_FLAG" val=""/>
</p:tagLst>
</file>

<file path=ppt/tags/tag1184.xml><?xml version="1.0" encoding="utf-8"?>
<p:tagLst xmlns:p="http://schemas.openxmlformats.org/presentationml/2006/main">
  <p:tag name="KSO_WM_BEAUTIFY_FLAG" val=""/>
</p:tagLst>
</file>

<file path=ppt/tags/tag1185.xml><?xml version="1.0" encoding="utf-8"?>
<p:tagLst xmlns:p="http://schemas.openxmlformats.org/presentationml/2006/main">
  <p:tag name="KSO_WM_BEAUTIFY_FLAG" val=""/>
</p:tagLst>
</file>

<file path=ppt/tags/tag1186.xml><?xml version="1.0" encoding="utf-8"?>
<p:tagLst xmlns:p="http://schemas.openxmlformats.org/presentationml/2006/main">
  <p:tag name="KSO_WM_BEAUTIFY_FLAG" val=""/>
</p:tagLst>
</file>

<file path=ppt/tags/tag1187.xml><?xml version="1.0" encoding="utf-8"?>
<p:tagLst xmlns:p="http://schemas.openxmlformats.org/presentationml/2006/main">
  <p:tag name="KSO_WM_BEAUTIFY_FLAG" val=""/>
</p:tagLst>
</file>

<file path=ppt/tags/tag1188.xml><?xml version="1.0" encoding="utf-8"?>
<p:tagLst xmlns:p="http://schemas.openxmlformats.org/presentationml/2006/main">
  <p:tag name="KSO_WM_BEAUTIFY_FLAG" val=""/>
</p:tagLst>
</file>

<file path=ppt/tags/tag1189.xml><?xml version="1.0" encoding="utf-8"?>
<p:tagLst xmlns:p="http://schemas.openxmlformats.org/presentationml/2006/main">
  <p:tag name="KSO_WM_BEAUTIFY_FLAG" val=""/>
</p:tagLst>
</file>

<file path=ppt/tags/tag11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90.xml><?xml version="1.0" encoding="utf-8"?>
<p:tagLst xmlns:p="http://schemas.openxmlformats.org/presentationml/2006/main">
  <p:tag name="KSO_WM_BEAUTIFY_FLAG" val=""/>
</p:tagLst>
</file>

<file path=ppt/tags/tag1191.xml><?xml version="1.0" encoding="utf-8"?>
<p:tagLst xmlns:p="http://schemas.openxmlformats.org/presentationml/2006/main">
  <p:tag name="KSO_WM_BEAUTIFY_FLAG" val=""/>
</p:tagLst>
</file>

<file path=ppt/tags/tag1192.xml><?xml version="1.0" encoding="utf-8"?>
<p:tagLst xmlns:p="http://schemas.openxmlformats.org/presentationml/2006/main">
  <p:tag name="KSO_WM_BEAUTIFY_FLAG" val=""/>
</p:tagLst>
</file>

<file path=ppt/tags/tag1193.xml><?xml version="1.0" encoding="utf-8"?>
<p:tagLst xmlns:p="http://schemas.openxmlformats.org/presentationml/2006/main">
  <p:tag name="KSO_WM_BEAUTIFY_FLAG" val=""/>
</p:tagLst>
</file>

<file path=ppt/tags/tag1194.xml><?xml version="1.0" encoding="utf-8"?>
<p:tagLst xmlns:p="http://schemas.openxmlformats.org/presentationml/2006/main">
  <p:tag name="KSO_WM_BEAUTIFY_FLAG" val=""/>
</p:tagLst>
</file>

<file path=ppt/tags/tag1195.xml><?xml version="1.0" encoding="utf-8"?>
<p:tagLst xmlns:p="http://schemas.openxmlformats.org/presentationml/2006/main">
  <p:tag name="KSO_WM_BEAUTIFY_FLAG" val=""/>
</p:tagLst>
</file>

<file path=ppt/tags/tag1196.xml><?xml version="1.0" encoding="utf-8"?>
<p:tagLst xmlns:p="http://schemas.openxmlformats.org/presentationml/2006/main">
  <p:tag name="KSO_WM_BEAUTIFY_FLAG" val=""/>
</p:tagLst>
</file>

<file path=ppt/tags/tag1197.xml><?xml version="1.0" encoding="utf-8"?>
<p:tagLst xmlns:p="http://schemas.openxmlformats.org/presentationml/2006/main">
  <p:tag name="KSO_WM_BEAUTIFY_FLAG" val=""/>
</p:tagLst>
</file>

<file path=ppt/tags/tag1198.xml><?xml version="1.0" encoding="utf-8"?>
<p:tagLst xmlns:p="http://schemas.openxmlformats.org/presentationml/2006/main">
  <p:tag name="KSO_WM_BEAUTIFY_FLAG" val=""/>
</p:tagLst>
</file>

<file path=ppt/tags/tag119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120.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4243e105c00a44ff964e8d12c057071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b82cccda773047b58022ec84eb352b98"/>
  <p:tag name="KSO_WM_SLIDE_BACKGROUND_TYPE" val="bottomTop"/>
</p:tagLst>
</file>

<file path=ppt/tags/tag1200.xml><?xml version="1.0" encoding="utf-8"?>
<p:tagLst xmlns:p="http://schemas.openxmlformats.org/presentationml/2006/main">
  <p:tag name="KSO_WM_BEAUTIFY_FLAG" val=""/>
</p:tagLst>
</file>

<file path=ppt/tags/tag1201.xml><?xml version="1.0" encoding="utf-8"?>
<p:tagLst xmlns:p="http://schemas.openxmlformats.org/presentationml/2006/main">
  <p:tag name="KSO_WM_BEAUTIFY_FLAG" val=""/>
</p:tagLst>
</file>

<file path=ppt/tags/tag1202.xml><?xml version="1.0" encoding="utf-8"?>
<p:tagLst xmlns:p="http://schemas.openxmlformats.org/presentationml/2006/main">
  <p:tag name="KSO_WM_BEAUTIFY_FLAG" val=""/>
</p:tagLst>
</file>

<file path=ppt/tags/tag1203.xml><?xml version="1.0" encoding="utf-8"?>
<p:tagLst xmlns:p="http://schemas.openxmlformats.org/presentationml/2006/main">
  <p:tag name="KSO_WM_BEAUTIFY_FLAG" val=""/>
</p:tagLst>
</file>

<file path=ppt/tags/tag1204.xml><?xml version="1.0" encoding="utf-8"?>
<p:tagLst xmlns:p="http://schemas.openxmlformats.org/presentationml/2006/main">
  <p:tag name="KSO_WM_BEAUTIFY_FLAG" val=""/>
</p:tagLst>
</file>

<file path=ppt/tags/tag1205.xml><?xml version="1.0" encoding="utf-8"?>
<p:tagLst xmlns:p="http://schemas.openxmlformats.org/presentationml/2006/main">
  <p:tag name="KSO_WM_BEAUTIFY_FLAG" val=""/>
</p:tagLst>
</file>

<file path=ppt/tags/tag1206.xml><?xml version="1.0" encoding="utf-8"?>
<p:tagLst xmlns:p="http://schemas.openxmlformats.org/presentationml/2006/main">
  <p:tag name="KSO_WM_BEAUTIFY_FLAG" val=""/>
</p:tagLst>
</file>

<file path=ppt/tags/tag1207.xml><?xml version="1.0" encoding="utf-8"?>
<p:tagLst xmlns:p="http://schemas.openxmlformats.org/presentationml/2006/main">
  <p:tag name="KSO_WM_BEAUTIFY_FLAG" val=""/>
</p:tagLst>
</file>

<file path=ppt/tags/tag1208.xml><?xml version="1.0" encoding="utf-8"?>
<p:tagLst xmlns:p="http://schemas.openxmlformats.org/presentationml/2006/main">
  <p:tag name="KSO_WM_BEAUTIFY_FLAG" val=""/>
</p:tagLst>
</file>

<file path=ppt/tags/tag1209.xml><?xml version="1.0" encoding="utf-8"?>
<p:tagLst xmlns:p="http://schemas.openxmlformats.org/presentationml/2006/main">
  <p:tag name="KSO_WM_BEAUTIFY_FLAG" val=""/>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5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32"/>
</p:tagLst>
</file>

<file path=ppt/tags/tag1210.xml><?xml version="1.0" encoding="utf-8"?>
<p:tagLst xmlns:p="http://schemas.openxmlformats.org/presentationml/2006/main">
  <p:tag name="KSO_WM_BEAUTIFY_FLAG" val=""/>
</p:tagLst>
</file>

<file path=ppt/tags/tag1211.xml><?xml version="1.0" encoding="utf-8"?>
<p:tagLst xmlns:p="http://schemas.openxmlformats.org/presentationml/2006/main">
  <p:tag name="KSO_WM_BEAUTIFY_FLAG" val=""/>
</p:tagLst>
</file>

<file path=ppt/tags/tag1212.xml><?xml version="1.0" encoding="utf-8"?>
<p:tagLst xmlns:p="http://schemas.openxmlformats.org/presentationml/2006/main">
  <p:tag name="KSO_WM_BEAUTIFY_FLAG" val=""/>
</p:tagLst>
</file>

<file path=ppt/tags/tag1213.xml><?xml version="1.0" encoding="utf-8"?>
<p:tagLst xmlns:p="http://schemas.openxmlformats.org/presentationml/2006/main">
  <p:tag name="KSO_WM_BEAUTIFY_FLAG" val=""/>
</p:tagLst>
</file>

<file path=ppt/tags/tag1214.xml><?xml version="1.0" encoding="utf-8"?>
<p:tagLst xmlns:p="http://schemas.openxmlformats.org/presentationml/2006/main">
  <p:tag name="KSO_WM_BEAUTIFY_FLAG" val=""/>
</p:tagLst>
</file>

<file path=ppt/tags/tag1215.xml><?xml version="1.0" encoding="utf-8"?>
<p:tagLst xmlns:p="http://schemas.openxmlformats.org/presentationml/2006/main">
  <p:tag name="KSO_WM_BEAUTIFY_FLAG" val=""/>
</p:tagLst>
</file>

<file path=ppt/tags/tag1216.xml><?xml version="1.0" encoding="utf-8"?>
<p:tagLst xmlns:p="http://schemas.openxmlformats.org/presentationml/2006/main">
  <p:tag name="KSO_WM_BEAUTIFY_FLAG" val=""/>
</p:tagLst>
</file>

<file path=ppt/tags/tag1217.xml><?xml version="1.0" encoding="utf-8"?>
<p:tagLst xmlns:p="http://schemas.openxmlformats.org/presentationml/2006/main">
  <p:tag name="KSO_WM_BEAUTIFY_FLAG" val=""/>
</p:tagLst>
</file>

<file path=ppt/tags/tag1218.xml><?xml version="1.0" encoding="utf-8"?>
<p:tagLst xmlns:p="http://schemas.openxmlformats.org/presentationml/2006/main">
  <p:tag name="KSO_WM_BEAUTIFY_FLAG" val=""/>
</p:tagLst>
</file>

<file path=ppt/tags/tag1219.xml><?xml version="1.0" encoding="utf-8"?>
<p:tagLst xmlns:p="http://schemas.openxmlformats.org/presentationml/2006/main">
  <p:tag name="KSO_WM_BEAUTIFY_FLAG" val=""/>
</p:tagLst>
</file>

<file path=ppt/tags/tag122.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654b9e8a480d4a1ba24c77335f5935a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ca23bd5063ac45939244a2cf115fbe9f"/>
  <p:tag name="KSO_WM_SLIDE_BACKGROUND_TYPE" val="bottomTop"/>
</p:tagLst>
</file>

<file path=ppt/tags/tag1220.xml><?xml version="1.0" encoding="utf-8"?>
<p:tagLst xmlns:p="http://schemas.openxmlformats.org/presentationml/2006/main">
  <p:tag name="KSO_WM_BEAUTIFY_FLAG" val=""/>
</p:tagLst>
</file>

<file path=ppt/tags/tag1221.xml><?xml version="1.0" encoding="utf-8"?>
<p:tagLst xmlns:p="http://schemas.openxmlformats.org/presentationml/2006/main">
  <p:tag name="KSO_WM_BEAUTIFY_FLAG" val=""/>
</p:tagLst>
</file>

<file path=ppt/tags/tag1222.xml><?xml version="1.0" encoding="utf-8"?>
<p:tagLst xmlns:p="http://schemas.openxmlformats.org/presentationml/2006/main">
  <p:tag name="KSO_WM_BEAUTIFY_FLAG" val=""/>
</p:tagLst>
</file>

<file path=ppt/tags/tag1223.xml><?xml version="1.0" encoding="utf-8"?>
<p:tagLst xmlns:p="http://schemas.openxmlformats.org/presentationml/2006/main">
  <p:tag name="KSO_WM_BEAUTIFY_FLAG" val=""/>
</p:tagLst>
</file>

<file path=ppt/tags/tag1224.xml><?xml version="1.0" encoding="utf-8"?>
<p:tagLst xmlns:p="http://schemas.openxmlformats.org/presentationml/2006/main">
  <p:tag name="KSO_WM_BEAUTIFY_FLAG" val=""/>
</p:tagLst>
</file>

<file path=ppt/tags/tag1225.xml><?xml version="1.0" encoding="utf-8"?>
<p:tagLst xmlns:p="http://schemas.openxmlformats.org/presentationml/2006/main">
  <p:tag name="KSO_WM_BEAUTIFY_FLAG" val=""/>
</p:tagLst>
</file>

<file path=ppt/tags/tag1226.xml><?xml version="1.0" encoding="utf-8"?>
<p:tagLst xmlns:p="http://schemas.openxmlformats.org/presentationml/2006/main">
  <p:tag name="KSO_WM_BEAUTIFY_FLAG" val=""/>
</p:tagLst>
</file>

<file path=ppt/tags/tag1227.xml><?xml version="1.0" encoding="utf-8"?>
<p:tagLst xmlns:p="http://schemas.openxmlformats.org/presentationml/2006/main">
  <p:tag name="KSO_WM_BEAUTIFY_FLAG" val=""/>
</p:tagLst>
</file>

<file path=ppt/tags/tag1228.xml><?xml version="1.0" encoding="utf-8"?>
<p:tagLst xmlns:p="http://schemas.openxmlformats.org/presentationml/2006/main">
  <p:tag name="KSO_WM_BEAUTIFY_FLAG" val=""/>
</p:tagLst>
</file>

<file path=ppt/tags/tag1229.xml><?xml version="1.0" encoding="utf-8"?>
<p:tagLst xmlns:p="http://schemas.openxmlformats.org/presentationml/2006/main">
  <p:tag name="KSO_WM_BEAUTIFY_FLAG" val=""/>
</p:tagLst>
</file>

<file path=ppt/tags/tag12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30.xml><?xml version="1.0" encoding="utf-8"?>
<p:tagLst xmlns:p="http://schemas.openxmlformats.org/presentationml/2006/main">
  <p:tag name="KSO_WM_BEAUTIFY_FLAG" val=""/>
</p:tagLst>
</file>

<file path=ppt/tags/tag1231.xml><?xml version="1.0" encoding="utf-8"?>
<p:tagLst xmlns:p="http://schemas.openxmlformats.org/presentationml/2006/main">
  <p:tag name="KSO_WM_BEAUTIFY_FLAG" val=""/>
</p:tagLst>
</file>

<file path=ppt/tags/tag1232.xml><?xml version="1.0" encoding="utf-8"?>
<p:tagLst xmlns:p="http://schemas.openxmlformats.org/presentationml/2006/main">
  <p:tag name="KSO_WM_BEAUTIFY_FLAG" val=""/>
</p:tagLst>
</file>

<file path=ppt/tags/tag1233.xml><?xml version="1.0" encoding="utf-8"?>
<p:tagLst xmlns:p="http://schemas.openxmlformats.org/presentationml/2006/main">
  <p:tag name="KSO_WM_BEAUTIFY_FLAG" val=""/>
</p:tagLst>
</file>

<file path=ppt/tags/tag1234.xml><?xml version="1.0" encoding="utf-8"?>
<p:tagLst xmlns:p="http://schemas.openxmlformats.org/presentationml/2006/main">
  <p:tag name="KSO_WM_BEAUTIFY_FLAG" val=""/>
</p:tagLst>
</file>

<file path=ppt/tags/tag1235.xml><?xml version="1.0" encoding="utf-8"?>
<p:tagLst xmlns:p="http://schemas.openxmlformats.org/presentationml/2006/main">
  <p:tag name="KSO_WM_BEAUTIFY_FLAG" val=""/>
</p:tagLst>
</file>

<file path=ppt/tags/tag1236.xml><?xml version="1.0" encoding="utf-8"?>
<p:tagLst xmlns:p="http://schemas.openxmlformats.org/presentationml/2006/main">
  <p:tag name="KSO_WM_BEAUTIFY_FLAG" val=""/>
</p:tagLst>
</file>

<file path=ppt/tags/tag1237.xml><?xml version="1.0" encoding="utf-8"?>
<p:tagLst xmlns:p="http://schemas.openxmlformats.org/presentationml/2006/main">
  <p:tag name="KSO_WM_BEAUTIFY_FLAG" val=""/>
</p:tagLst>
</file>

<file path=ppt/tags/tag1238.xml><?xml version="1.0" encoding="utf-8"?>
<p:tagLst xmlns:p="http://schemas.openxmlformats.org/presentationml/2006/main">
  <p:tag name="KSO_WM_BEAUTIFY_FLAG" val=""/>
</p:tagLst>
</file>

<file path=ppt/tags/tag1239.xml><?xml version="1.0" encoding="utf-8"?>
<p:tagLst xmlns:p="http://schemas.openxmlformats.org/presentationml/2006/main">
  <p:tag name="KSO_WM_BEAUTIFY_FLAG" val=""/>
</p:tagLst>
</file>

<file path=ppt/tags/tag12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40.xml><?xml version="1.0" encoding="utf-8"?>
<p:tagLst xmlns:p="http://schemas.openxmlformats.org/presentationml/2006/main">
  <p:tag name="KSO_WM_BEAUTIFY_FLAG" val=""/>
</p:tagLst>
</file>

<file path=ppt/tags/tag1241.xml><?xml version="1.0" encoding="utf-8"?>
<p:tagLst xmlns:p="http://schemas.openxmlformats.org/presentationml/2006/main">
  <p:tag name="KSO_WM_BEAUTIFY_FLAG" val=""/>
</p:tagLst>
</file>

<file path=ppt/tags/tag1242.xml><?xml version="1.0" encoding="utf-8"?>
<p:tagLst xmlns:p="http://schemas.openxmlformats.org/presentationml/2006/main">
  <p:tag name="KSO_WM_BEAUTIFY_FLAG" val=""/>
</p:tagLst>
</file>

<file path=ppt/tags/tag1243.xml><?xml version="1.0" encoding="utf-8"?>
<p:tagLst xmlns:p="http://schemas.openxmlformats.org/presentationml/2006/main">
  <p:tag name="KSO_WM_BEAUTIFY_FLAG" val=""/>
</p:tagLst>
</file>

<file path=ppt/tags/tag1244.xml><?xml version="1.0" encoding="utf-8"?>
<p:tagLst xmlns:p="http://schemas.openxmlformats.org/presentationml/2006/main">
  <p:tag name="KSO_WM_BEAUTIFY_FLAG" val=""/>
</p:tagLst>
</file>

<file path=ppt/tags/tag1245.xml><?xml version="1.0" encoding="utf-8"?>
<p:tagLst xmlns:p="http://schemas.openxmlformats.org/presentationml/2006/main">
  <p:tag name="KSO_WM_BEAUTIFY_FLAG" val=""/>
</p:tagLst>
</file>

<file path=ppt/tags/tag1246.xml><?xml version="1.0" encoding="utf-8"?>
<p:tagLst xmlns:p="http://schemas.openxmlformats.org/presentationml/2006/main">
  <p:tag name="KSO_WM_BEAUTIFY_FLAG" val=""/>
</p:tagLst>
</file>

<file path=ppt/tags/tag1247.xml><?xml version="1.0" encoding="utf-8"?>
<p:tagLst xmlns:p="http://schemas.openxmlformats.org/presentationml/2006/main">
  <p:tag name="KSO_WM_BEAUTIFY_FLAG" val=""/>
</p:tagLst>
</file>

<file path=ppt/tags/tag1248.xml><?xml version="1.0" encoding="utf-8"?>
<p:tagLst xmlns:p="http://schemas.openxmlformats.org/presentationml/2006/main">
  <p:tag name="KSO_WM_BEAUTIFY_FLAG" val=""/>
</p:tagLst>
</file>

<file path=ppt/tags/tag1249.xml><?xml version="1.0" encoding="utf-8"?>
<p:tagLst xmlns:p="http://schemas.openxmlformats.org/presentationml/2006/main">
  <p:tag name="KSO_WM_BEAUTIFY_FLAG" val=""/>
</p:tagLst>
</file>

<file path=ppt/tags/tag12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50.xml><?xml version="1.0" encoding="utf-8"?>
<p:tagLst xmlns:p="http://schemas.openxmlformats.org/presentationml/2006/main">
  <p:tag name="KSO_WM_BEAUTIFY_FLAG" val=""/>
</p:tagLst>
</file>

<file path=ppt/tags/tag1251.xml><?xml version="1.0" encoding="utf-8"?>
<p:tagLst xmlns:p="http://schemas.openxmlformats.org/presentationml/2006/main">
  <p:tag name="KSO_WM_BEAUTIFY_FLAG" val=""/>
</p:tagLst>
</file>

<file path=ppt/tags/tag1252.xml><?xml version="1.0" encoding="utf-8"?>
<p:tagLst xmlns:p="http://schemas.openxmlformats.org/presentationml/2006/main">
  <p:tag name="KSO_WM_BEAUTIFY_FLAG" val=""/>
</p:tagLst>
</file>

<file path=ppt/tags/tag1253.xml><?xml version="1.0" encoding="utf-8"?>
<p:tagLst xmlns:p="http://schemas.openxmlformats.org/presentationml/2006/main">
  <p:tag name="KSO_WM_BEAUTIFY_FLAG" val=""/>
</p:tagLst>
</file>

<file path=ppt/tags/tag1254.xml><?xml version="1.0" encoding="utf-8"?>
<p:tagLst xmlns:p="http://schemas.openxmlformats.org/presentationml/2006/main">
  <p:tag name="KSO_WM_BEAUTIFY_FLAG" val=""/>
</p:tagLst>
</file>

<file path=ppt/tags/tag1255.xml><?xml version="1.0" encoding="utf-8"?>
<p:tagLst xmlns:p="http://schemas.openxmlformats.org/presentationml/2006/main">
  <p:tag name="KSO_WM_BEAUTIFY_FLAG" val=""/>
</p:tagLst>
</file>

<file path=ppt/tags/tag1256.xml><?xml version="1.0" encoding="utf-8"?>
<p:tagLst xmlns:p="http://schemas.openxmlformats.org/presentationml/2006/main">
  <p:tag name="KSO_WM_BEAUTIFY_FLAG" val=""/>
</p:tagLst>
</file>

<file path=ppt/tags/tag1257.xml><?xml version="1.0" encoding="utf-8"?>
<p:tagLst xmlns:p="http://schemas.openxmlformats.org/presentationml/2006/main">
  <p:tag name="KSO_WM_BEAUTIFY_FLAG" val=""/>
</p:tagLst>
</file>

<file path=ppt/tags/tag1258.xml><?xml version="1.0" encoding="utf-8"?>
<p:tagLst xmlns:p="http://schemas.openxmlformats.org/presentationml/2006/main">
  <p:tag name="KSO_WM_BEAUTIFY_FLAG" val=""/>
</p:tagLst>
</file>

<file path=ppt/tags/tag1259.xml><?xml version="1.0" encoding="utf-8"?>
<p:tagLst xmlns:p="http://schemas.openxmlformats.org/presentationml/2006/main">
  <p:tag name="KSO_WM_BEAUTIFY_FLAG" val=""/>
</p:tagLst>
</file>

<file path=ppt/tags/tag12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60.xml><?xml version="1.0" encoding="utf-8"?>
<p:tagLst xmlns:p="http://schemas.openxmlformats.org/presentationml/2006/main">
  <p:tag name="KSO_WM_BEAUTIFY_FLAG" val=""/>
</p:tagLst>
</file>

<file path=ppt/tags/tag1261.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262.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26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26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26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26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67.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26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26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70.xml><?xml version="1.0" encoding="utf-8"?>
<p:tagLst xmlns:p="http://schemas.openxmlformats.org/presentationml/2006/main">
  <p:tag name="KSO_WM_BEAUTIFY_FLAG" val=""/>
</p:tagLst>
</file>

<file path=ppt/tags/tag1271.xml><?xml version="1.0" encoding="utf-8"?>
<p:tagLst xmlns:p="http://schemas.openxmlformats.org/presentationml/2006/main">
  <p:tag name="KSO_WM_BEAUTIFY_FLAG" val=""/>
</p:tagLst>
</file>

<file path=ppt/tags/tag1272.xml><?xml version="1.0" encoding="utf-8"?>
<p:tagLst xmlns:p="http://schemas.openxmlformats.org/presentationml/2006/main">
  <p:tag name="KSO_WM_BEAUTIFY_FLAG" val=""/>
</p:tagLst>
</file>

<file path=ppt/tags/tag1273.xml><?xml version="1.0" encoding="utf-8"?>
<p:tagLst xmlns:p="http://schemas.openxmlformats.org/presentationml/2006/main">
  <p:tag name="KSO_WM_BEAUTIFY_FLAG" val=""/>
</p:tagLst>
</file>

<file path=ppt/tags/tag1274.xml><?xml version="1.0" encoding="utf-8"?>
<p:tagLst xmlns:p="http://schemas.openxmlformats.org/presentationml/2006/main">
  <p:tag name="KSO_WM_BEAUTIFY_FLAG" val=""/>
</p:tagLst>
</file>

<file path=ppt/tags/tag1275.xml><?xml version="1.0" encoding="utf-8"?>
<p:tagLst xmlns:p="http://schemas.openxmlformats.org/presentationml/2006/main">
  <p:tag name="KSO_WM_BEAUTIFY_FLAG" val=""/>
</p:tagLst>
</file>

<file path=ppt/tags/tag1276.xml><?xml version="1.0" encoding="utf-8"?>
<p:tagLst xmlns:p="http://schemas.openxmlformats.org/presentationml/2006/main">
  <p:tag name="KSO_WM_BEAUTIFY_FLAG" val=""/>
</p:tagLst>
</file>

<file path=ppt/tags/tag1277.xml><?xml version="1.0" encoding="utf-8"?>
<p:tagLst xmlns:p="http://schemas.openxmlformats.org/presentationml/2006/main">
  <p:tag name="KSO_WM_BEAUTIFY_FLAG" val=""/>
</p:tagLst>
</file>

<file path=ppt/tags/tag1278.xml><?xml version="1.0" encoding="utf-8"?>
<p:tagLst xmlns:p="http://schemas.openxmlformats.org/presentationml/2006/main">
  <p:tag name="KSO_WM_BEAUTIFY_FLAG" val=""/>
</p:tagLst>
</file>

<file path=ppt/tags/tag1279.xml><?xml version="1.0" encoding="utf-8"?>
<p:tagLst xmlns:p="http://schemas.openxmlformats.org/presentationml/2006/main">
  <p:tag name="KSO_WM_BEAUTIFY_FLAG" val=""/>
</p:tagLst>
</file>

<file path=ppt/tags/tag12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80.xml><?xml version="1.0" encoding="utf-8"?>
<p:tagLst xmlns:p="http://schemas.openxmlformats.org/presentationml/2006/main">
  <p:tag name="KSO_WM_BEAUTIFY_FLAG" val=""/>
</p:tagLst>
</file>

<file path=ppt/tags/tag1281.xml><?xml version="1.0" encoding="utf-8"?>
<p:tagLst xmlns:p="http://schemas.openxmlformats.org/presentationml/2006/main">
  <p:tag name="KSO_WM_BEAUTIFY_FLAG" val=""/>
</p:tagLst>
</file>

<file path=ppt/tags/tag1282.xml><?xml version="1.0" encoding="utf-8"?>
<p:tagLst xmlns:p="http://schemas.openxmlformats.org/presentationml/2006/main">
  <p:tag name="KSO_WM_BEAUTIFY_FLAG" val=""/>
</p:tagLst>
</file>

<file path=ppt/tags/tag1283.xml><?xml version="1.0" encoding="utf-8"?>
<p:tagLst xmlns:p="http://schemas.openxmlformats.org/presentationml/2006/main">
  <p:tag name="KSO_WM_BEAUTIFY_FLAG" val=""/>
</p:tagLst>
</file>

<file path=ppt/tags/tag1284.xml><?xml version="1.0" encoding="utf-8"?>
<p:tagLst xmlns:p="http://schemas.openxmlformats.org/presentationml/2006/main">
  <p:tag name="KSO_WM_BEAUTIFY_FLAG" val=""/>
</p:tagLst>
</file>

<file path=ppt/tags/tag1285.xml><?xml version="1.0" encoding="utf-8"?>
<p:tagLst xmlns:p="http://schemas.openxmlformats.org/presentationml/2006/main">
  <p:tag name="KSO_WM_BEAUTIFY_FLAG" val=""/>
</p:tagLst>
</file>

<file path=ppt/tags/tag1286.xml><?xml version="1.0" encoding="utf-8"?>
<p:tagLst xmlns:p="http://schemas.openxmlformats.org/presentationml/2006/main">
  <p:tag name="KSO_WM_BEAUTIFY_FLAG" val=""/>
</p:tagLst>
</file>

<file path=ppt/tags/tag1287.xml><?xml version="1.0" encoding="utf-8"?>
<p:tagLst xmlns:p="http://schemas.openxmlformats.org/presentationml/2006/main">
  <p:tag name="KSO_WM_BEAUTIFY_FLAG" val=""/>
</p:tagLst>
</file>

<file path=ppt/tags/tag1288.xml><?xml version="1.0" encoding="utf-8"?>
<p:tagLst xmlns:p="http://schemas.openxmlformats.org/presentationml/2006/main">
  <p:tag name="KSO_WM_BEAUTIFY_FLAG" val=""/>
</p:tagLst>
</file>

<file path=ppt/tags/tag1289.xml><?xml version="1.0" encoding="utf-8"?>
<p:tagLst xmlns:p="http://schemas.openxmlformats.org/presentationml/2006/main">
  <p:tag name="KSO_WM_BEAUTIFY_FLAG" val=""/>
</p:tagLst>
</file>

<file path=ppt/tags/tag129.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049e4496040a4a0c95ed153e4a472160"/>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cc8f6a8f46e4c6a8db876e4ba159c05"/>
  <p:tag name="KSO_WM_SLIDE_BACKGROUND_TYPE" val="navigation"/>
</p:tagLst>
</file>

<file path=ppt/tags/tag1290.xml><?xml version="1.0" encoding="utf-8"?>
<p:tagLst xmlns:p="http://schemas.openxmlformats.org/presentationml/2006/main">
  <p:tag name="KSO_WM_BEAUTIFY_FLAG" val=""/>
</p:tagLst>
</file>

<file path=ppt/tags/tag1291.xml><?xml version="1.0" encoding="utf-8"?>
<p:tagLst xmlns:p="http://schemas.openxmlformats.org/presentationml/2006/main">
  <p:tag name="KSO_WM_BEAUTIFY_FLAG" val=""/>
</p:tagLst>
</file>

<file path=ppt/tags/tag1292.xml><?xml version="1.0" encoding="utf-8"?>
<p:tagLst xmlns:p="http://schemas.openxmlformats.org/presentationml/2006/main">
  <p:tag name="KSO_WM_BEAUTIFY_FLAG" val=""/>
</p:tagLst>
</file>

<file path=ppt/tags/tag1293.xml><?xml version="1.0" encoding="utf-8"?>
<p:tagLst xmlns:p="http://schemas.openxmlformats.org/presentationml/2006/main">
  <p:tag name="KSO_WM_BEAUTIFY_FLAG" val=""/>
</p:tagLst>
</file>

<file path=ppt/tags/tag1294.xml><?xml version="1.0" encoding="utf-8"?>
<p:tagLst xmlns:p="http://schemas.openxmlformats.org/presentationml/2006/main">
  <p:tag name="KSO_WM_BEAUTIFY_FLAG" val=""/>
</p:tagLst>
</file>

<file path=ppt/tags/tag1295.xml><?xml version="1.0" encoding="utf-8"?>
<p:tagLst xmlns:p="http://schemas.openxmlformats.org/presentationml/2006/main">
  <p:tag name="KSO_WM_BEAUTIFY_FLAG" val=""/>
</p:tagLst>
</file>

<file path=ppt/tags/tag1296.xml><?xml version="1.0" encoding="utf-8"?>
<p:tagLst xmlns:p="http://schemas.openxmlformats.org/presentationml/2006/main">
  <p:tag name="KSO_WM_BEAUTIFY_FLAG" val=""/>
</p:tagLst>
</file>

<file path=ppt/tags/tag1297.xml><?xml version="1.0" encoding="utf-8"?>
<p:tagLst xmlns:p="http://schemas.openxmlformats.org/presentationml/2006/main">
  <p:tag name="KSO_WM_BEAUTIFY_FLAG" val=""/>
</p:tagLst>
</file>

<file path=ppt/tags/tag1298.xml><?xml version="1.0" encoding="utf-8"?>
<p:tagLst xmlns:p="http://schemas.openxmlformats.org/presentationml/2006/main">
  <p:tag name="KSO_WM_BEAUTIFY_FLAG" val=""/>
</p:tagLst>
</file>

<file path=ppt/tags/tag129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0.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a60582ae424f447090e14c0814d3a2a4"/>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bb6aac18b514bf590ac97f361308ad5"/>
  <p:tag name="KSO_WM_SLIDE_BACKGROUND_TYPE" val="navigation"/>
</p:tagLst>
</file>

<file path=ppt/tags/tag1300.xml><?xml version="1.0" encoding="utf-8"?>
<p:tagLst xmlns:p="http://schemas.openxmlformats.org/presentationml/2006/main">
  <p:tag name="KSO_WM_BEAUTIFY_FLAG" val=""/>
</p:tagLst>
</file>

<file path=ppt/tags/tag1301.xml><?xml version="1.0" encoding="utf-8"?>
<p:tagLst xmlns:p="http://schemas.openxmlformats.org/presentationml/2006/main">
  <p:tag name="KSO_WM_BEAUTIFY_FLAG" val=""/>
</p:tagLst>
</file>

<file path=ppt/tags/tag1302.xml><?xml version="1.0" encoding="utf-8"?>
<p:tagLst xmlns:p="http://schemas.openxmlformats.org/presentationml/2006/main">
  <p:tag name="KSO_WM_BEAUTIFY_FLAG" val=""/>
</p:tagLst>
</file>

<file path=ppt/tags/tag1303.xml><?xml version="1.0" encoding="utf-8"?>
<p:tagLst xmlns:p="http://schemas.openxmlformats.org/presentationml/2006/main">
  <p:tag name="KSO_WM_BEAUTIFY_FLAG" val=""/>
</p:tagLst>
</file>

<file path=ppt/tags/tag1304.xml><?xml version="1.0" encoding="utf-8"?>
<p:tagLst xmlns:p="http://schemas.openxmlformats.org/presentationml/2006/main">
  <p:tag name="KSO_WM_BEAUTIFY_FLAG" val=""/>
</p:tagLst>
</file>

<file path=ppt/tags/tag1305.xml><?xml version="1.0" encoding="utf-8"?>
<p:tagLst xmlns:p="http://schemas.openxmlformats.org/presentationml/2006/main">
  <p:tag name="KSO_WM_BEAUTIFY_FLAG" val=""/>
</p:tagLst>
</file>

<file path=ppt/tags/tag1306.xml><?xml version="1.0" encoding="utf-8"?>
<p:tagLst xmlns:p="http://schemas.openxmlformats.org/presentationml/2006/main">
  <p:tag name="KSO_WM_BEAUTIFY_FLAG" val=""/>
</p:tagLst>
</file>

<file path=ppt/tags/tag1307.xml><?xml version="1.0" encoding="utf-8"?>
<p:tagLst xmlns:p="http://schemas.openxmlformats.org/presentationml/2006/main">
  <p:tag name="KSO_WM_BEAUTIFY_FLAG" val=""/>
</p:tagLst>
</file>

<file path=ppt/tags/tag1308.xml><?xml version="1.0" encoding="utf-8"?>
<p:tagLst xmlns:p="http://schemas.openxmlformats.org/presentationml/2006/main">
  <p:tag name="KSO_WM_BEAUTIFY_FLAG" val=""/>
</p:tagLst>
</file>

<file path=ppt/tags/tag1309.xml><?xml version="1.0" encoding="utf-8"?>
<p:tagLst xmlns:p="http://schemas.openxmlformats.org/presentationml/2006/main">
  <p:tag name="KSO_WM_BEAUTIFY_FLAG" val=""/>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5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33"/>
</p:tagLst>
</file>

<file path=ppt/tags/tag1310.xml><?xml version="1.0" encoding="utf-8"?>
<p:tagLst xmlns:p="http://schemas.openxmlformats.org/presentationml/2006/main">
  <p:tag name="KSO_WM_BEAUTIFY_FLAG" val=""/>
</p:tagLst>
</file>

<file path=ppt/tags/tag1311.xml><?xml version="1.0" encoding="utf-8"?>
<p:tagLst xmlns:p="http://schemas.openxmlformats.org/presentationml/2006/main">
  <p:tag name="KSO_WM_BEAUTIFY_FLAG" val=""/>
</p:tagLst>
</file>

<file path=ppt/tags/tag1312.xml><?xml version="1.0" encoding="utf-8"?>
<p:tagLst xmlns:p="http://schemas.openxmlformats.org/presentationml/2006/main">
  <p:tag name="KSO_WM_BEAUTIFY_FLAG" val=""/>
</p:tagLst>
</file>

<file path=ppt/tags/tag1313.xml><?xml version="1.0" encoding="utf-8"?>
<p:tagLst xmlns:p="http://schemas.openxmlformats.org/presentationml/2006/main">
  <p:tag name="KSO_WM_BEAUTIFY_FLAG" val=""/>
</p:tagLst>
</file>

<file path=ppt/tags/tag1314.xml><?xml version="1.0" encoding="utf-8"?>
<p:tagLst xmlns:p="http://schemas.openxmlformats.org/presentationml/2006/main">
  <p:tag name="KSO_WM_BEAUTIFY_FLAG" val=""/>
</p:tagLst>
</file>

<file path=ppt/tags/tag1315.xml><?xml version="1.0" encoding="utf-8"?>
<p:tagLst xmlns:p="http://schemas.openxmlformats.org/presentationml/2006/main">
  <p:tag name="KSO_WM_BEAUTIFY_FLAG" val=""/>
</p:tagLst>
</file>

<file path=ppt/tags/tag1316.xml><?xml version="1.0" encoding="utf-8"?>
<p:tagLst xmlns:p="http://schemas.openxmlformats.org/presentationml/2006/main">
  <p:tag name="KSO_WM_BEAUTIFY_FLAG" val=""/>
</p:tagLst>
</file>

<file path=ppt/tags/tag1317.xml><?xml version="1.0" encoding="utf-8"?>
<p:tagLst xmlns:p="http://schemas.openxmlformats.org/presentationml/2006/main">
  <p:tag name="KSO_WM_BEAUTIFY_FLAG" val=""/>
</p:tagLst>
</file>

<file path=ppt/tags/tag1318.xml><?xml version="1.0" encoding="utf-8"?>
<p:tagLst xmlns:p="http://schemas.openxmlformats.org/presentationml/2006/main">
  <p:tag name="KSO_WM_BEAUTIFY_FLAG" val=""/>
</p:tagLst>
</file>

<file path=ppt/tags/tag1319.xml><?xml version="1.0" encoding="utf-8"?>
<p:tagLst xmlns:p="http://schemas.openxmlformats.org/presentationml/2006/main">
  <p:tag name="KSO_WM_BEAUTIFY_FLAG" val=""/>
</p:tagLst>
</file>

<file path=ppt/tags/tag13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20.xml><?xml version="1.0" encoding="utf-8"?>
<p:tagLst xmlns:p="http://schemas.openxmlformats.org/presentationml/2006/main">
  <p:tag name="KSO_WM_BEAUTIFY_FLAG" val=""/>
</p:tagLst>
</file>

<file path=ppt/tags/tag1321.xml><?xml version="1.0" encoding="utf-8"?>
<p:tagLst xmlns:p="http://schemas.openxmlformats.org/presentationml/2006/main">
  <p:tag name="KSO_WM_BEAUTIFY_FLAG" val=""/>
</p:tagLst>
</file>

<file path=ppt/tags/tag1322.xml><?xml version="1.0" encoding="utf-8"?>
<p:tagLst xmlns:p="http://schemas.openxmlformats.org/presentationml/2006/main">
  <p:tag name="KSO_WM_BEAUTIFY_FLAG" val=""/>
</p:tagLst>
</file>

<file path=ppt/tags/tag1323.xml><?xml version="1.0" encoding="utf-8"?>
<p:tagLst xmlns:p="http://schemas.openxmlformats.org/presentationml/2006/main">
  <p:tag name="KSO_WM_BEAUTIFY_FLAG" val=""/>
</p:tagLst>
</file>

<file path=ppt/tags/tag1324.xml><?xml version="1.0" encoding="utf-8"?>
<p:tagLst xmlns:p="http://schemas.openxmlformats.org/presentationml/2006/main">
  <p:tag name="KSO_WM_BEAUTIFY_FLAG" val=""/>
</p:tagLst>
</file>

<file path=ppt/tags/tag1325.xml><?xml version="1.0" encoding="utf-8"?>
<p:tagLst xmlns:p="http://schemas.openxmlformats.org/presentationml/2006/main">
  <p:tag name="KSO_WM_BEAUTIFY_FLAG" val=""/>
</p:tagLst>
</file>

<file path=ppt/tags/tag1326.xml><?xml version="1.0" encoding="utf-8"?>
<p:tagLst xmlns:p="http://schemas.openxmlformats.org/presentationml/2006/main">
  <p:tag name="KSO_WM_BEAUTIFY_FLAG" val=""/>
</p:tagLst>
</file>

<file path=ppt/tags/tag1327.xml><?xml version="1.0" encoding="utf-8"?>
<p:tagLst xmlns:p="http://schemas.openxmlformats.org/presentationml/2006/main">
  <p:tag name="KSO_WM_BEAUTIFY_FLAG" val=""/>
</p:tagLst>
</file>

<file path=ppt/tags/tag1328.xml><?xml version="1.0" encoding="utf-8"?>
<p:tagLst xmlns:p="http://schemas.openxmlformats.org/presentationml/2006/main">
  <p:tag name="KSO_WM_BEAUTIFY_FLAG" val=""/>
</p:tagLst>
</file>

<file path=ppt/tags/tag1329.xml><?xml version="1.0" encoding="utf-8"?>
<p:tagLst xmlns:p="http://schemas.openxmlformats.org/presentationml/2006/main">
  <p:tag name="KSO_WM_BEAUTIFY_FLAG" val=""/>
</p:tagLst>
</file>

<file path=ppt/tags/tag13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30.xml><?xml version="1.0" encoding="utf-8"?>
<p:tagLst xmlns:p="http://schemas.openxmlformats.org/presentationml/2006/main">
  <p:tag name="KSO_WM_BEAUTIFY_FLAG" val=""/>
</p:tagLst>
</file>

<file path=ppt/tags/tag1331.xml><?xml version="1.0" encoding="utf-8"?>
<p:tagLst xmlns:p="http://schemas.openxmlformats.org/presentationml/2006/main">
  <p:tag name="KSO_WM_BEAUTIFY_FLAG" val=""/>
</p:tagLst>
</file>

<file path=ppt/tags/tag1332.xml><?xml version="1.0" encoding="utf-8"?>
<p:tagLst xmlns:p="http://schemas.openxmlformats.org/presentationml/2006/main">
  <p:tag name="KSO_WM_BEAUTIFY_FLAG" val=""/>
</p:tagLst>
</file>

<file path=ppt/tags/tag1333.xml><?xml version="1.0" encoding="utf-8"?>
<p:tagLst xmlns:p="http://schemas.openxmlformats.org/presentationml/2006/main">
  <p:tag name="KSO_WM_BEAUTIFY_FLAG" val=""/>
</p:tagLst>
</file>

<file path=ppt/tags/tag1334.xml><?xml version="1.0" encoding="utf-8"?>
<p:tagLst xmlns:p="http://schemas.openxmlformats.org/presentationml/2006/main">
  <p:tag name="KSO_WM_BEAUTIFY_FLAG" val=""/>
</p:tagLst>
</file>

<file path=ppt/tags/tag1335.xml><?xml version="1.0" encoding="utf-8"?>
<p:tagLst xmlns:p="http://schemas.openxmlformats.org/presentationml/2006/main">
  <p:tag name="KSO_WM_BEAUTIFY_FLAG" val=""/>
</p:tagLst>
</file>

<file path=ppt/tags/tag1336.xml><?xml version="1.0" encoding="utf-8"?>
<p:tagLst xmlns:p="http://schemas.openxmlformats.org/presentationml/2006/main">
  <p:tag name="KSO_WM_BEAUTIFY_FLAG" val=""/>
</p:tagLst>
</file>

<file path=ppt/tags/tag1337.xml><?xml version="1.0" encoding="utf-8"?>
<p:tagLst xmlns:p="http://schemas.openxmlformats.org/presentationml/2006/main">
  <p:tag name="KSO_WM_BEAUTIFY_FLAG" val=""/>
</p:tagLst>
</file>

<file path=ppt/tags/tag1338.xml><?xml version="1.0" encoding="utf-8"?>
<p:tagLst xmlns:p="http://schemas.openxmlformats.org/presentationml/2006/main">
  <p:tag name="KSO_WM_BEAUTIFY_FLAG" val=""/>
</p:tagLst>
</file>

<file path=ppt/tags/tag1339.xml><?xml version="1.0" encoding="utf-8"?>
<p:tagLst xmlns:p="http://schemas.openxmlformats.org/presentationml/2006/main">
  <p:tag name="KSO_WM_BEAUTIFY_FLAG" val=""/>
</p:tagLst>
</file>

<file path=ppt/tags/tag13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40.xml><?xml version="1.0" encoding="utf-8"?>
<p:tagLst xmlns:p="http://schemas.openxmlformats.org/presentationml/2006/main">
  <p:tag name="KSO_WM_BEAUTIFY_FLAG" val=""/>
</p:tagLst>
</file>

<file path=ppt/tags/tag1341.xml><?xml version="1.0" encoding="utf-8"?>
<p:tagLst xmlns:p="http://schemas.openxmlformats.org/presentationml/2006/main">
  <p:tag name="KSO_WM_BEAUTIFY_FLAG" val=""/>
</p:tagLst>
</file>

<file path=ppt/tags/tag1342.xml><?xml version="1.0" encoding="utf-8"?>
<p:tagLst xmlns:p="http://schemas.openxmlformats.org/presentationml/2006/main">
  <p:tag name="KSO_WM_BEAUTIFY_FLAG" val=""/>
</p:tagLst>
</file>

<file path=ppt/tags/tag1343.xml><?xml version="1.0" encoding="utf-8"?>
<p:tagLst xmlns:p="http://schemas.openxmlformats.org/presentationml/2006/main">
  <p:tag name="KSO_WM_BEAUTIFY_FLAG" val=""/>
</p:tagLst>
</file>

<file path=ppt/tags/tag1344.xml><?xml version="1.0" encoding="utf-8"?>
<p:tagLst xmlns:p="http://schemas.openxmlformats.org/presentationml/2006/main">
  <p:tag name="KSO_WM_BEAUTIFY_FLAG" val=""/>
</p:tagLst>
</file>

<file path=ppt/tags/tag1345.xml><?xml version="1.0" encoding="utf-8"?>
<p:tagLst xmlns:p="http://schemas.openxmlformats.org/presentationml/2006/main">
  <p:tag name="KSO_WM_BEAUTIFY_FLAG" val=""/>
</p:tagLst>
</file>

<file path=ppt/tags/tag1346.xml><?xml version="1.0" encoding="utf-8"?>
<p:tagLst xmlns:p="http://schemas.openxmlformats.org/presentationml/2006/main">
  <p:tag name="KSO_WM_BEAUTIFY_FLAG" val=""/>
</p:tagLst>
</file>

<file path=ppt/tags/tag1347.xml><?xml version="1.0" encoding="utf-8"?>
<p:tagLst xmlns:p="http://schemas.openxmlformats.org/presentationml/2006/main">
  <p:tag name="KSO_WM_BEAUTIFY_FLAG" val=""/>
</p:tagLst>
</file>

<file path=ppt/tags/tag1348.xml><?xml version="1.0" encoding="utf-8"?>
<p:tagLst xmlns:p="http://schemas.openxmlformats.org/presentationml/2006/main">
  <p:tag name="KSO_WM_BEAUTIFY_FLAG" val=""/>
</p:tagLst>
</file>

<file path=ppt/tags/tag1349.xml><?xml version="1.0" encoding="utf-8"?>
<p:tagLst xmlns:p="http://schemas.openxmlformats.org/presentationml/2006/main">
  <p:tag name="KSO_WM_BEAUTIFY_FLAG" val=""/>
</p:tagLst>
</file>

<file path=ppt/tags/tag13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50.xml><?xml version="1.0" encoding="utf-8"?>
<p:tagLst xmlns:p="http://schemas.openxmlformats.org/presentationml/2006/main">
  <p:tag name="KSO_WM_BEAUTIFY_FLAG" val=""/>
</p:tagLst>
</file>

<file path=ppt/tags/tag1351.xml><?xml version="1.0" encoding="utf-8"?>
<p:tagLst xmlns:p="http://schemas.openxmlformats.org/presentationml/2006/main">
  <p:tag name="KSO_WM_BEAUTIFY_FLAG" val=""/>
</p:tagLst>
</file>

<file path=ppt/tags/tag1352.xml><?xml version="1.0" encoding="utf-8"?>
<p:tagLst xmlns:p="http://schemas.openxmlformats.org/presentationml/2006/main">
  <p:tag name="KSO_WM_BEAUTIFY_FLAG" val=""/>
</p:tagLst>
</file>

<file path=ppt/tags/tag1353.xml><?xml version="1.0" encoding="utf-8"?>
<p:tagLst xmlns:p="http://schemas.openxmlformats.org/presentationml/2006/main">
  <p:tag name="KSO_WM_BEAUTIFY_FLAG" val=""/>
</p:tagLst>
</file>

<file path=ppt/tags/tag1354.xml><?xml version="1.0" encoding="utf-8"?>
<p:tagLst xmlns:p="http://schemas.openxmlformats.org/presentationml/2006/main">
  <p:tag name="KSO_WM_BEAUTIFY_FLAG" val=""/>
</p:tagLst>
</file>

<file path=ppt/tags/tag1355.xml><?xml version="1.0" encoding="utf-8"?>
<p:tagLst xmlns:p="http://schemas.openxmlformats.org/presentationml/2006/main">
  <p:tag name="KSO_WM_BEAUTIFY_FLAG" val=""/>
</p:tagLst>
</file>

<file path=ppt/tags/tag1356.xml><?xml version="1.0" encoding="utf-8"?>
<p:tagLst xmlns:p="http://schemas.openxmlformats.org/presentationml/2006/main">
  <p:tag name="KSO_WM_BEAUTIFY_FLAG" val=""/>
</p:tagLst>
</file>

<file path=ppt/tags/tag1357.xml><?xml version="1.0" encoding="utf-8"?>
<p:tagLst xmlns:p="http://schemas.openxmlformats.org/presentationml/2006/main">
  <p:tag name="KSO_WM_BEAUTIFY_FLAG" val=""/>
</p:tagLst>
</file>

<file path=ppt/tags/tag1358.xml><?xml version="1.0" encoding="utf-8"?>
<p:tagLst xmlns:p="http://schemas.openxmlformats.org/presentationml/2006/main">
  <p:tag name="KSO_WM_BEAUTIFY_FLAG" val=""/>
</p:tagLst>
</file>

<file path=ppt/tags/tag1359.xml><?xml version="1.0" encoding="utf-8"?>
<p:tagLst xmlns:p="http://schemas.openxmlformats.org/presentationml/2006/main">
  <p:tag name="KSO_WM_BEAUTIFY_FLAG" val=""/>
</p:tagLst>
</file>

<file path=ppt/tags/tag13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60.xml><?xml version="1.0" encoding="utf-8"?>
<p:tagLst xmlns:p="http://schemas.openxmlformats.org/presentationml/2006/main">
  <p:tag name="KSO_WM_BEAUTIFY_FLAG" val=""/>
</p:tagLst>
</file>

<file path=ppt/tags/tag1361.xml><?xml version="1.0" encoding="utf-8"?>
<p:tagLst xmlns:p="http://schemas.openxmlformats.org/presentationml/2006/main">
  <p:tag name="KSO_WM_BEAUTIFY_FLAG" val=""/>
</p:tagLst>
</file>

<file path=ppt/tags/tag1362.xml><?xml version="1.0" encoding="utf-8"?>
<p:tagLst xmlns:p="http://schemas.openxmlformats.org/presentationml/2006/main">
  <p:tag name="KSO_WM_BEAUTIFY_FLAG" val=""/>
</p:tagLst>
</file>

<file path=ppt/tags/tag1363.xml><?xml version="1.0" encoding="utf-8"?>
<p:tagLst xmlns:p="http://schemas.openxmlformats.org/presentationml/2006/main">
  <p:tag name="KSO_WM_BEAUTIFY_FLAG" val=""/>
</p:tagLst>
</file>

<file path=ppt/tags/tag1364.xml><?xml version="1.0" encoding="utf-8"?>
<p:tagLst xmlns:p="http://schemas.openxmlformats.org/presentationml/2006/main">
  <p:tag name="KSO_WM_BEAUTIFY_FLAG" val=""/>
</p:tagLst>
</file>

<file path=ppt/tags/tag1365.xml><?xml version="1.0" encoding="utf-8"?>
<p:tagLst xmlns:p="http://schemas.openxmlformats.org/presentationml/2006/main">
  <p:tag name="KSO_WM_BEAUTIFY_FLAG" val=""/>
</p:tagLst>
</file>

<file path=ppt/tags/tag1366.xml><?xml version="1.0" encoding="utf-8"?>
<p:tagLst xmlns:p="http://schemas.openxmlformats.org/presentationml/2006/main">
  <p:tag name="KSO_WM_BEAUTIFY_FLAG" val=""/>
</p:tagLst>
</file>

<file path=ppt/tags/tag1367.xml><?xml version="1.0" encoding="utf-8"?>
<p:tagLst xmlns:p="http://schemas.openxmlformats.org/presentationml/2006/main">
  <p:tag name="KSO_WM_BEAUTIFY_FLAG" val=""/>
</p:tagLst>
</file>

<file path=ppt/tags/tag1368.xml><?xml version="1.0" encoding="utf-8"?>
<p:tagLst xmlns:p="http://schemas.openxmlformats.org/presentationml/2006/main">
  <p:tag name="KSO_WM_BEAUTIFY_FLAG" val=""/>
</p:tagLst>
</file>

<file path=ppt/tags/tag1369.xml><?xml version="1.0" encoding="utf-8"?>
<p:tagLst xmlns:p="http://schemas.openxmlformats.org/presentationml/2006/main">
  <p:tag name="KSO_WM_BEAUTIFY_FLAG" val=""/>
</p:tagLst>
</file>

<file path=ppt/tags/tag13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70.xml><?xml version="1.0" encoding="utf-8"?>
<p:tagLst xmlns:p="http://schemas.openxmlformats.org/presentationml/2006/main">
  <p:tag name="KSO_WM_BEAUTIFY_FLAG" val=""/>
</p:tagLst>
</file>

<file path=ppt/tags/tag1371.xml><?xml version="1.0" encoding="utf-8"?>
<p:tagLst xmlns:p="http://schemas.openxmlformats.org/presentationml/2006/main">
  <p:tag name="KSO_WM_BEAUTIFY_FLAG" val=""/>
</p:tagLst>
</file>

<file path=ppt/tags/tag1372.xml><?xml version="1.0" encoding="utf-8"?>
<p:tagLst xmlns:p="http://schemas.openxmlformats.org/presentationml/2006/main">
  <p:tag name="KSO_WM_BEAUTIFY_FLAG" val=""/>
</p:tagLst>
</file>

<file path=ppt/tags/tag1373.xml><?xml version="1.0" encoding="utf-8"?>
<p:tagLst xmlns:p="http://schemas.openxmlformats.org/presentationml/2006/main">
  <p:tag name="KSO_WM_BEAUTIFY_FLAG" val=""/>
</p:tagLst>
</file>

<file path=ppt/tags/tag1374.xml><?xml version="1.0" encoding="utf-8"?>
<p:tagLst xmlns:p="http://schemas.openxmlformats.org/presentationml/2006/main">
  <p:tag name="KSO_WM_BEAUTIFY_FLAG" val=""/>
</p:tagLst>
</file>

<file path=ppt/tags/tag1375.xml><?xml version="1.0" encoding="utf-8"?>
<p:tagLst xmlns:p="http://schemas.openxmlformats.org/presentationml/2006/main">
  <p:tag name="KSO_WM_BEAUTIFY_FLAG" val=""/>
</p:tagLst>
</file>

<file path=ppt/tags/tag1376.xml><?xml version="1.0" encoding="utf-8"?>
<p:tagLst xmlns:p="http://schemas.openxmlformats.org/presentationml/2006/main">
  <p:tag name="KSO_WM_BEAUTIFY_FLAG" val=""/>
</p:tagLst>
</file>

<file path=ppt/tags/tag1377.xml><?xml version="1.0" encoding="utf-8"?>
<p:tagLst xmlns:p="http://schemas.openxmlformats.org/presentationml/2006/main">
  <p:tag name="KSO_WM_BEAUTIFY_FLAG" val=""/>
</p:tagLst>
</file>

<file path=ppt/tags/tag1378.xml><?xml version="1.0" encoding="utf-8"?>
<p:tagLst xmlns:p="http://schemas.openxmlformats.org/presentationml/2006/main">
  <p:tag name="KSO_WM_BEAUTIFY_FLAG" val=""/>
</p:tagLst>
</file>

<file path=ppt/tags/tag1379.xml><?xml version="1.0" encoding="utf-8"?>
<p:tagLst xmlns:p="http://schemas.openxmlformats.org/presentationml/2006/main">
  <p:tag name="KSO_WM_BEAUTIFY_FLAG" val=""/>
</p:tagLst>
</file>

<file path=ppt/tags/tag13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80.xml><?xml version="1.0" encoding="utf-8"?>
<p:tagLst xmlns:p="http://schemas.openxmlformats.org/presentationml/2006/main">
  <p:tag name="KSO_WM_BEAUTIFY_FLAG" val=""/>
</p:tagLst>
</file>

<file path=ppt/tags/tag1381.xml><?xml version="1.0" encoding="utf-8"?>
<p:tagLst xmlns:p="http://schemas.openxmlformats.org/presentationml/2006/main">
  <p:tag name="KSO_WM_BEAUTIFY_FLAG" val=""/>
</p:tagLst>
</file>

<file path=ppt/tags/tag1382.xml><?xml version="1.0" encoding="utf-8"?>
<p:tagLst xmlns:p="http://schemas.openxmlformats.org/presentationml/2006/main">
  <p:tag name="KSO_WM_BEAUTIFY_FLAG" val=""/>
</p:tagLst>
</file>

<file path=ppt/tags/tag1383.xml><?xml version="1.0" encoding="utf-8"?>
<p:tagLst xmlns:p="http://schemas.openxmlformats.org/presentationml/2006/main">
  <p:tag name="KSO_WM_BEAUTIFY_FLAG" val=""/>
</p:tagLst>
</file>

<file path=ppt/tags/tag1384.xml><?xml version="1.0" encoding="utf-8"?>
<p:tagLst xmlns:p="http://schemas.openxmlformats.org/presentationml/2006/main">
  <p:tag name="KSO_WM_BEAUTIFY_FLAG" val=""/>
</p:tagLst>
</file>

<file path=ppt/tags/tag1385.xml><?xml version="1.0" encoding="utf-8"?>
<p:tagLst xmlns:p="http://schemas.openxmlformats.org/presentationml/2006/main">
  <p:tag name="KSO_WM_BEAUTIFY_FLAG" val=""/>
</p:tagLst>
</file>

<file path=ppt/tags/tag1386.xml><?xml version="1.0" encoding="utf-8"?>
<p:tagLst xmlns:p="http://schemas.openxmlformats.org/presentationml/2006/main">
  <p:tag name="KSO_WM_BEAUTIFY_FLAG" val=""/>
</p:tagLst>
</file>

<file path=ppt/tags/tag1387.xml><?xml version="1.0" encoding="utf-8"?>
<p:tagLst xmlns:p="http://schemas.openxmlformats.org/presentationml/2006/main">
  <p:tag name="KSO_WM_BEAUTIFY_FLAG" val=""/>
</p:tagLst>
</file>

<file path=ppt/tags/tag1388.xml><?xml version="1.0" encoding="utf-8"?>
<p:tagLst xmlns:p="http://schemas.openxmlformats.org/presentationml/2006/main">
  <p:tag name="KSO_WM_BEAUTIFY_FLAG" val=""/>
</p:tagLst>
</file>

<file path=ppt/tags/tag1389.xml><?xml version="1.0" encoding="utf-8"?>
<p:tagLst xmlns:p="http://schemas.openxmlformats.org/presentationml/2006/main">
  <p:tag name="KSO_WM_BEAUTIFY_FLAG" val=""/>
</p:tagLst>
</file>

<file path=ppt/tags/tag13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90.xml><?xml version="1.0" encoding="utf-8"?>
<p:tagLst xmlns:p="http://schemas.openxmlformats.org/presentationml/2006/main">
  <p:tag name="KSO_WM_BEAUTIFY_FLAG" val=""/>
</p:tagLst>
</file>

<file path=ppt/tags/tag1391.xml><?xml version="1.0" encoding="utf-8"?>
<p:tagLst xmlns:p="http://schemas.openxmlformats.org/presentationml/2006/main">
  <p:tag name="KSO_WM_BEAUTIFY_FLAG" val=""/>
</p:tagLst>
</file>

<file path=ppt/tags/tag1392.xml><?xml version="1.0" encoding="utf-8"?>
<p:tagLst xmlns:p="http://schemas.openxmlformats.org/presentationml/2006/main">
  <p:tag name="KSO_WM_BEAUTIFY_FLAG" val=""/>
</p:tagLst>
</file>

<file path=ppt/tags/tag1393.xml><?xml version="1.0" encoding="utf-8"?>
<p:tagLst xmlns:p="http://schemas.openxmlformats.org/presentationml/2006/main">
  <p:tag name="KSO_WM_BEAUTIFY_FLAG" val=""/>
</p:tagLst>
</file>

<file path=ppt/tags/tag1394.xml><?xml version="1.0" encoding="utf-8"?>
<p:tagLst xmlns:p="http://schemas.openxmlformats.org/presentationml/2006/main">
  <p:tag name="KSO_WM_BEAUTIFY_FLAG" val=""/>
</p:tagLst>
</file>

<file path=ppt/tags/tag1395.xml><?xml version="1.0" encoding="utf-8"?>
<p:tagLst xmlns:p="http://schemas.openxmlformats.org/presentationml/2006/main">
  <p:tag name="KSO_WM_BEAUTIFY_FLAG" val=""/>
</p:tagLst>
</file>

<file path=ppt/tags/tag1396.xml><?xml version="1.0" encoding="utf-8"?>
<p:tagLst xmlns:p="http://schemas.openxmlformats.org/presentationml/2006/main">
  <p:tag name="KSO_WM_BEAUTIFY_FLAG" val=""/>
</p:tagLst>
</file>

<file path=ppt/tags/tag1397.xml><?xml version="1.0" encoding="utf-8"?>
<p:tagLst xmlns:p="http://schemas.openxmlformats.org/presentationml/2006/main">
  <p:tag name="KSO_WM_BEAUTIFY_FLAG" val=""/>
</p:tagLst>
</file>

<file path=ppt/tags/tag1398.xml><?xml version="1.0" encoding="utf-8"?>
<p:tagLst xmlns:p="http://schemas.openxmlformats.org/presentationml/2006/main">
  <p:tag name="KSO_WM_BEAUTIFY_FLAG" val=""/>
</p:tagLst>
</file>

<file path=ppt/tags/tag139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224d291df0374ecd89afc378cce0d84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dcba3c5ee612437ba20e34756f874af3"/>
  <p:tag name="KSO_WM_SLIDE_BACKGROUND_TYPE" val="belt"/>
</p:tagLst>
</file>

<file path=ppt/tags/tag1400.xml><?xml version="1.0" encoding="utf-8"?>
<p:tagLst xmlns:p="http://schemas.openxmlformats.org/presentationml/2006/main">
  <p:tag name="KSO_WM_BEAUTIFY_FLAG" val=""/>
</p:tagLst>
</file>

<file path=ppt/tags/tag1401.xml><?xml version="1.0" encoding="utf-8"?>
<p:tagLst xmlns:p="http://schemas.openxmlformats.org/presentationml/2006/main">
  <p:tag name="KSO_WM_BEAUTIFY_FLAG" val=""/>
</p:tagLst>
</file>

<file path=ppt/tags/tag140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40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40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40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40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40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408.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40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41.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b6b23e06c5c641c694f581dde32b3ad3"/>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9529f0075f1a4c19b3993bf1b44469c5"/>
  <p:tag name="KSO_WM_SLIDE_BACKGROUND_TYPE" val="belt"/>
</p:tagLst>
</file>

<file path=ppt/tags/tag141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411.xml><?xml version="1.0" encoding="utf-8"?>
<p:tagLst xmlns:p="http://schemas.openxmlformats.org/presentationml/2006/main">
  <p:tag name="KSO_WM_BEAUTIFY_FLAG" val=""/>
</p:tagLst>
</file>

<file path=ppt/tags/tag1412.xml><?xml version="1.0" encoding="utf-8"?>
<p:tagLst xmlns:p="http://schemas.openxmlformats.org/presentationml/2006/main">
  <p:tag name="KSO_WM_BEAUTIFY_FLAG" val=""/>
</p:tagLst>
</file>

<file path=ppt/tags/tag1413.xml><?xml version="1.0" encoding="utf-8"?>
<p:tagLst xmlns:p="http://schemas.openxmlformats.org/presentationml/2006/main">
  <p:tag name="KSO_WM_BEAUTIFY_FLAG" val=""/>
</p:tagLst>
</file>

<file path=ppt/tags/tag1414.xml><?xml version="1.0" encoding="utf-8"?>
<p:tagLst xmlns:p="http://schemas.openxmlformats.org/presentationml/2006/main">
  <p:tag name="KSO_WM_BEAUTIFY_FLAG" val=""/>
</p:tagLst>
</file>

<file path=ppt/tags/tag1415.xml><?xml version="1.0" encoding="utf-8"?>
<p:tagLst xmlns:p="http://schemas.openxmlformats.org/presentationml/2006/main">
  <p:tag name="KSO_WM_BEAUTIFY_FLAG" val=""/>
</p:tagLst>
</file>

<file path=ppt/tags/tag1416.xml><?xml version="1.0" encoding="utf-8"?>
<p:tagLst xmlns:p="http://schemas.openxmlformats.org/presentationml/2006/main">
  <p:tag name="KSO_WM_BEAUTIFY_FLAG" val=""/>
</p:tagLst>
</file>

<file path=ppt/tags/tag1417.xml><?xml version="1.0" encoding="utf-8"?>
<p:tagLst xmlns:p="http://schemas.openxmlformats.org/presentationml/2006/main">
  <p:tag name="KSO_WM_BEAUTIFY_FLAG" val=""/>
</p:tagLst>
</file>

<file path=ppt/tags/tag1418.xml><?xml version="1.0" encoding="utf-8"?>
<p:tagLst xmlns:p="http://schemas.openxmlformats.org/presentationml/2006/main">
  <p:tag name="KSO_WM_BEAUTIFY_FLAG" val=""/>
</p:tagLst>
</file>

<file path=ppt/tags/tag1419.xml><?xml version="1.0" encoding="utf-8"?>
<p:tagLst xmlns:p="http://schemas.openxmlformats.org/presentationml/2006/main">
  <p:tag name="KSO_WM_BEAUTIFY_FLAG" val=""/>
</p:tagLst>
</file>

<file path=ppt/tags/tag14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5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34"/>
</p:tagLst>
</file>

<file path=ppt/tags/tag1420.xml><?xml version="1.0" encoding="utf-8"?>
<p:tagLst xmlns:p="http://schemas.openxmlformats.org/presentationml/2006/main">
  <p:tag name="KSO_WM_BEAUTIFY_FLAG" val=""/>
</p:tagLst>
</file>

<file path=ppt/tags/tag1421.xml><?xml version="1.0" encoding="utf-8"?>
<p:tagLst xmlns:p="http://schemas.openxmlformats.org/presentationml/2006/main">
  <p:tag name="KSO_WM_BEAUTIFY_FLAG" val=""/>
</p:tagLst>
</file>

<file path=ppt/tags/tag1422.xml><?xml version="1.0" encoding="utf-8"?>
<p:tagLst xmlns:p="http://schemas.openxmlformats.org/presentationml/2006/main">
  <p:tag name="KSO_WM_BEAUTIFY_FLAG" val=""/>
</p:tagLst>
</file>

<file path=ppt/tags/tag1423.xml><?xml version="1.0" encoding="utf-8"?>
<p:tagLst xmlns:p="http://schemas.openxmlformats.org/presentationml/2006/main">
  <p:tag name="KSO_WM_BEAUTIFY_FLAG" val=""/>
</p:tagLst>
</file>

<file path=ppt/tags/tag1424.xml><?xml version="1.0" encoding="utf-8"?>
<p:tagLst xmlns:p="http://schemas.openxmlformats.org/presentationml/2006/main">
  <p:tag name="KSO_WM_BEAUTIFY_FLAG" val=""/>
</p:tagLst>
</file>

<file path=ppt/tags/tag1425.xml><?xml version="1.0" encoding="utf-8"?>
<p:tagLst xmlns:p="http://schemas.openxmlformats.org/presentationml/2006/main">
  <p:tag name="KSO_WM_BEAUTIFY_FLAG" val=""/>
</p:tagLst>
</file>

<file path=ppt/tags/tag1426.xml><?xml version="1.0" encoding="utf-8"?>
<p:tagLst xmlns:p="http://schemas.openxmlformats.org/presentationml/2006/main">
  <p:tag name="KSO_WM_BEAUTIFY_FLAG" val=""/>
</p:tagLst>
</file>

<file path=ppt/tags/tag1427.xml><?xml version="1.0" encoding="utf-8"?>
<p:tagLst xmlns:p="http://schemas.openxmlformats.org/presentationml/2006/main">
  <p:tag name="KSO_WM_BEAUTIFY_FLAG" val=""/>
</p:tagLst>
</file>

<file path=ppt/tags/tag1428.xml><?xml version="1.0" encoding="utf-8"?>
<p:tagLst xmlns:p="http://schemas.openxmlformats.org/presentationml/2006/main">
  <p:tag name="KSO_WM_BEAUTIFY_FLAG" val=""/>
</p:tagLst>
</file>

<file path=ppt/tags/tag1429.xml><?xml version="1.0" encoding="utf-8"?>
<p:tagLst xmlns:p="http://schemas.openxmlformats.org/presentationml/2006/main">
  <p:tag name="KSO_WM_BEAUTIFY_FLAG" val=""/>
</p:tagLst>
</file>

<file path=ppt/tags/tag143.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fe99f32f5984e63911ea513e2190eea"/>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0b7abdacfca14371afdee4f17c72f9d6"/>
  <p:tag name="KSO_WM_SLIDE_BACKGROUND_TYPE" val="belt"/>
</p:tagLst>
</file>

<file path=ppt/tags/tag1430.xml><?xml version="1.0" encoding="utf-8"?>
<p:tagLst xmlns:p="http://schemas.openxmlformats.org/presentationml/2006/main">
  <p:tag name="KSO_WM_BEAUTIFY_FLAG" val=""/>
</p:tagLst>
</file>

<file path=ppt/tags/tag1431.xml><?xml version="1.0" encoding="utf-8"?>
<p:tagLst xmlns:p="http://schemas.openxmlformats.org/presentationml/2006/main">
  <p:tag name="KSO_WM_BEAUTIFY_FLAG" val=""/>
</p:tagLst>
</file>

<file path=ppt/tags/tag1432.xml><?xml version="1.0" encoding="utf-8"?>
<p:tagLst xmlns:p="http://schemas.openxmlformats.org/presentationml/2006/main">
  <p:tag name="KSO_WM_BEAUTIFY_FLAG" val=""/>
</p:tagLst>
</file>

<file path=ppt/tags/tag1433.xml><?xml version="1.0" encoding="utf-8"?>
<p:tagLst xmlns:p="http://schemas.openxmlformats.org/presentationml/2006/main">
  <p:tag name="KSO_WM_BEAUTIFY_FLAG" val=""/>
</p:tagLst>
</file>

<file path=ppt/tags/tag1434.xml><?xml version="1.0" encoding="utf-8"?>
<p:tagLst xmlns:p="http://schemas.openxmlformats.org/presentationml/2006/main">
  <p:tag name="KSO_WM_BEAUTIFY_FLAG" val=""/>
</p:tagLst>
</file>

<file path=ppt/tags/tag1435.xml><?xml version="1.0" encoding="utf-8"?>
<p:tagLst xmlns:p="http://schemas.openxmlformats.org/presentationml/2006/main">
  <p:tag name="KSO_WM_BEAUTIFY_FLAG" val=""/>
</p:tagLst>
</file>

<file path=ppt/tags/tag1436.xml><?xml version="1.0" encoding="utf-8"?>
<p:tagLst xmlns:p="http://schemas.openxmlformats.org/presentationml/2006/main">
  <p:tag name="KSO_WM_BEAUTIFY_FLAG" val=""/>
</p:tagLst>
</file>

<file path=ppt/tags/tag1437.xml><?xml version="1.0" encoding="utf-8"?>
<p:tagLst xmlns:p="http://schemas.openxmlformats.org/presentationml/2006/main">
  <p:tag name="KSO_WM_BEAUTIFY_FLAG" val=""/>
</p:tagLst>
</file>

<file path=ppt/tags/tag1438.xml><?xml version="1.0" encoding="utf-8"?>
<p:tagLst xmlns:p="http://schemas.openxmlformats.org/presentationml/2006/main">
  <p:tag name="KSO_WM_BEAUTIFY_FLAG" val=""/>
</p:tagLst>
</file>

<file path=ppt/tags/tag1439.xml><?xml version="1.0" encoding="utf-8"?>
<p:tagLst xmlns:p="http://schemas.openxmlformats.org/presentationml/2006/main">
  <p:tag name="KSO_WM_BEAUTIFY_FLAG" val=""/>
</p:tagLst>
</file>

<file path=ppt/tags/tag14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40.xml><?xml version="1.0" encoding="utf-8"?>
<p:tagLst xmlns:p="http://schemas.openxmlformats.org/presentationml/2006/main">
  <p:tag name="KSO_WM_BEAUTIFY_FLAG" val=""/>
</p:tagLst>
</file>

<file path=ppt/tags/tag1441.xml><?xml version="1.0" encoding="utf-8"?>
<p:tagLst xmlns:p="http://schemas.openxmlformats.org/presentationml/2006/main">
  <p:tag name="KSO_WM_BEAUTIFY_FLAG" val=""/>
</p:tagLst>
</file>

<file path=ppt/tags/tag1442.xml><?xml version="1.0" encoding="utf-8"?>
<p:tagLst xmlns:p="http://schemas.openxmlformats.org/presentationml/2006/main">
  <p:tag name="KSO_WM_BEAUTIFY_FLAG" val=""/>
</p:tagLst>
</file>

<file path=ppt/tags/tag1443.xml><?xml version="1.0" encoding="utf-8"?>
<p:tagLst xmlns:p="http://schemas.openxmlformats.org/presentationml/2006/main">
  <p:tag name="KSO_WM_BEAUTIFY_FLAG" val=""/>
</p:tagLst>
</file>

<file path=ppt/tags/tag1444.xml><?xml version="1.0" encoding="utf-8"?>
<p:tagLst xmlns:p="http://schemas.openxmlformats.org/presentationml/2006/main">
  <p:tag name="KSO_WM_BEAUTIFY_FLAG" val=""/>
</p:tagLst>
</file>

<file path=ppt/tags/tag1445.xml><?xml version="1.0" encoding="utf-8"?>
<p:tagLst xmlns:p="http://schemas.openxmlformats.org/presentationml/2006/main">
  <p:tag name="KSO_WM_BEAUTIFY_FLAG" val=""/>
</p:tagLst>
</file>

<file path=ppt/tags/tag1446.xml><?xml version="1.0" encoding="utf-8"?>
<p:tagLst xmlns:p="http://schemas.openxmlformats.org/presentationml/2006/main">
  <p:tag name="KSO_WM_BEAUTIFY_FLAG" val=""/>
</p:tagLst>
</file>

<file path=ppt/tags/tag1447.xml><?xml version="1.0" encoding="utf-8"?>
<p:tagLst xmlns:p="http://schemas.openxmlformats.org/presentationml/2006/main">
  <p:tag name="KSO_WM_BEAUTIFY_FLAG" val=""/>
</p:tagLst>
</file>

<file path=ppt/tags/tag1448.xml><?xml version="1.0" encoding="utf-8"?>
<p:tagLst xmlns:p="http://schemas.openxmlformats.org/presentationml/2006/main">
  <p:tag name="KSO_WM_BEAUTIFY_FLAG" val=""/>
</p:tagLst>
</file>

<file path=ppt/tags/tag1449.xml><?xml version="1.0" encoding="utf-8"?>
<p:tagLst xmlns:p="http://schemas.openxmlformats.org/presentationml/2006/main">
  <p:tag name="KSO_WM_BEAUTIFY_FLAG" val=""/>
</p:tagLst>
</file>

<file path=ppt/tags/tag14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50.xml><?xml version="1.0" encoding="utf-8"?>
<p:tagLst xmlns:p="http://schemas.openxmlformats.org/presentationml/2006/main">
  <p:tag name="KSO_WM_BEAUTIFY_FLAG" val=""/>
</p:tagLst>
</file>

<file path=ppt/tags/tag1451.xml><?xml version="1.0" encoding="utf-8"?>
<p:tagLst xmlns:p="http://schemas.openxmlformats.org/presentationml/2006/main">
  <p:tag name="KSO_WM_BEAUTIFY_FLAG" val=""/>
</p:tagLst>
</file>

<file path=ppt/tags/tag1452.xml><?xml version="1.0" encoding="utf-8"?>
<p:tagLst xmlns:p="http://schemas.openxmlformats.org/presentationml/2006/main">
  <p:tag name="KSO_WM_BEAUTIFY_FLAG" val=""/>
</p:tagLst>
</file>

<file path=ppt/tags/tag1453.xml><?xml version="1.0" encoding="utf-8"?>
<p:tagLst xmlns:p="http://schemas.openxmlformats.org/presentationml/2006/main">
  <p:tag name="KSO_WM_BEAUTIFY_FLAG" val=""/>
</p:tagLst>
</file>

<file path=ppt/tags/tag1454.xml><?xml version="1.0" encoding="utf-8"?>
<p:tagLst xmlns:p="http://schemas.openxmlformats.org/presentationml/2006/main">
  <p:tag name="KSO_WM_BEAUTIFY_FLAG" val=""/>
</p:tagLst>
</file>

<file path=ppt/tags/tag1455.xml><?xml version="1.0" encoding="utf-8"?>
<p:tagLst xmlns:p="http://schemas.openxmlformats.org/presentationml/2006/main">
  <p:tag name="KSO_WM_BEAUTIFY_FLAG" val=""/>
</p:tagLst>
</file>

<file path=ppt/tags/tag1456.xml><?xml version="1.0" encoding="utf-8"?>
<p:tagLst xmlns:p="http://schemas.openxmlformats.org/presentationml/2006/main">
  <p:tag name="KSO_WM_BEAUTIFY_FLAG" val=""/>
</p:tagLst>
</file>

<file path=ppt/tags/tag1457.xml><?xml version="1.0" encoding="utf-8"?>
<p:tagLst xmlns:p="http://schemas.openxmlformats.org/presentationml/2006/main">
  <p:tag name="KSO_WM_BEAUTIFY_FLAG" val=""/>
</p:tagLst>
</file>

<file path=ppt/tags/tag1458.xml><?xml version="1.0" encoding="utf-8"?>
<p:tagLst xmlns:p="http://schemas.openxmlformats.org/presentationml/2006/main">
  <p:tag name="KSO_WM_BEAUTIFY_FLAG" val=""/>
</p:tagLst>
</file>

<file path=ppt/tags/tag1459.xml><?xml version="1.0" encoding="utf-8"?>
<p:tagLst xmlns:p="http://schemas.openxmlformats.org/presentationml/2006/main">
  <p:tag name="KSO_WM_BEAUTIFY_FLAG" val=""/>
</p:tagLst>
</file>

<file path=ppt/tags/tag14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60.xml><?xml version="1.0" encoding="utf-8"?>
<p:tagLst xmlns:p="http://schemas.openxmlformats.org/presentationml/2006/main">
  <p:tag name="KSO_WM_BEAUTIFY_FLAG" val=""/>
</p:tagLst>
</file>

<file path=ppt/tags/tag1461.xml><?xml version="1.0" encoding="utf-8"?>
<p:tagLst xmlns:p="http://schemas.openxmlformats.org/presentationml/2006/main">
  <p:tag name="KSO_WM_BEAUTIFY_FLAG" val=""/>
</p:tagLst>
</file>

<file path=ppt/tags/tag1462.xml><?xml version="1.0" encoding="utf-8"?>
<p:tagLst xmlns:p="http://schemas.openxmlformats.org/presentationml/2006/main">
  <p:tag name="KSO_WM_BEAUTIFY_FLAG" val=""/>
</p:tagLst>
</file>

<file path=ppt/tags/tag1463.xml><?xml version="1.0" encoding="utf-8"?>
<p:tagLst xmlns:p="http://schemas.openxmlformats.org/presentationml/2006/main">
  <p:tag name="KSO_WM_BEAUTIFY_FLAG" val=""/>
</p:tagLst>
</file>

<file path=ppt/tags/tag1464.xml><?xml version="1.0" encoding="utf-8"?>
<p:tagLst xmlns:p="http://schemas.openxmlformats.org/presentationml/2006/main">
  <p:tag name="KSO_WM_BEAUTIFY_FLAG" val=""/>
</p:tagLst>
</file>

<file path=ppt/tags/tag1465.xml><?xml version="1.0" encoding="utf-8"?>
<p:tagLst xmlns:p="http://schemas.openxmlformats.org/presentationml/2006/main">
  <p:tag name="KSO_WM_BEAUTIFY_FLAG" val=""/>
</p:tagLst>
</file>

<file path=ppt/tags/tag1466.xml><?xml version="1.0" encoding="utf-8"?>
<p:tagLst xmlns:p="http://schemas.openxmlformats.org/presentationml/2006/main">
  <p:tag name="KSO_WM_BEAUTIFY_FLAG" val=""/>
</p:tagLst>
</file>

<file path=ppt/tags/tag1467.xml><?xml version="1.0" encoding="utf-8"?>
<p:tagLst xmlns:p="http://schemas.openxmlformats.org/presentationml/2006/main">
  <p:tag name="KSO_WM_BEAUTIFY_FLAG" val=""/>
</p:tagLst>
</file>

<file path=ppt/tags/tag1468.xml><?xml version="1.0" encoding="utf-8"?>
<p:tagLst xmlns:p="http://schemas.openxmlformats.org/presentationml/2006/main">
  <p:tag name="KSO_WM_BEAUTIFY_FLAG" val=""/>
</p:tagLst>
</file>

<file path=ppt/tags/tag1469.xml><?xml version="1.0" encoding="utf-8"?>
<p:tagLst xmlns:p="http://schemas.openxmlformats.org/presentationml/2006/main">
  <p:tag name="KSO_WM_BEAUTIFY_FLAG" val=""/>
</p:tagLst>
</file>

<file path=ppt/tags/tag14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70.xml><?xml version="1.0" encoding="utf-8"?>
<p:tagLst xmlns:p="http://schemas.openxmlformats.org/presentationml/2006/main">
  <p:tag name="KSO_WM_BEAUTIFY_FLAG" val=""/>
</p:tagLst>
</file>

<file path=ppt/tags/tag1471.xml><?xml version="1.0" encoding="utf-8"?>
<p:tagLst xmlns:p="http://schemas.openxmlformats.org/presentationml/2006/main">
  <p:tag name="KSO_WM_BEAUTIFY_FLAG" val=""/>
</p:tagLst>
</file>

<file path=ppt/tags/tag1472.xml><?xml version="1.0" encoding="utf-8"?>
<p:tagLst xmlns:p="http://schemas.openxmlformats.org/presentationml/2006/main">
  <p:tag name="KSO_WM_BEAUTIFY_FLAG" val=""/>
</p:tagLst>
</file>

<file path=ppt/tags/tag1473.xml><?xml version="1.0" encoding="utf-8"?>
<p:tagLst xmlns:p="http://schemas.openxmlformats.org/presentationml/2006/main">
  <p:tag name="KSO_WM_BEAUTIFY_FLAG" val=""/>
</p:tagLst>
</file>

<file path=ppt/tags/tag1474.xml><?xml version="1.0" encoding="utf-8"?>
<p:tagLst xmlns:p="http://schemas.openxmlformats.org/presentationml/2006/main">
  <p:tag name="KSO_WM_BEAUTIFY_FLAG" val=""/>
</p:tagLst>
</file>

<file path=ppt/tags/tag1475.xml><?xml version="1.0" encoding="utf-8"?>
<p:tagLst xmlns:p="http://schemas.openxmlformats.org/presentationml/2006/main">
  <p:tag name="KSO_WM_BEAUTIFY_FLAG" val=""/>
</p:tagLst>
</file>

<file path=ppt/tags/tag1476.xml><?xml version="1.0" encoding="utf-8"?>
<p:tagLst xmlns:p="http://schemas.openxmlformats.org/presentationml/2006/main">
  <p:tag name="KSO_WM_BEAUTIFY_FLAG" val=""/>
</p:tagLst>
</file>

<file path=ppt/tags/tag1477.xml><?xml version="1.0" encoding="utf-8"?>
<p:tagLst xmlns:p="http://schemas.openxmlformats.org/presentationml/2006/main">
  <p:tag name="KSO_WM_BEAUTIFY_FLAG" val=""/>
</p:tagLst>
</file>

<file path=ppt/tags/tag1478.xml><?xml version="1.0" encoding="utf-8"?>
<p:tagLst xmlns:p="http://schemas.openxmlformats.org/presentationml/2006/main">
  <p:tag name="KSO_WM_BEAUTIFY_FLAG" val=""/>
</p:tagLst>
</file>

<file path=ppt/tags/tag1479.xml><?xml version="1.0" encoding="utf-8"?>
<p:tagLst xmlns:p="http://schemas.openxmlformats.org/presentationml/2006/main">
  <p:tag name="KSO_WM_BEAUTIFY_FLAG" val=""/>
</p:tagLst>
</file>

<file path=ppt/tags/tag14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80.xml><?xml version="1.0" encoding="utf-8"?>
<p:tagLst xmlns:p="http://schemas.openxmlformats.org/presentationml/2006/main">
  <p:tag name="KSO_WM_BEAUTIFY_FLAG" val=""/>
</p:tagLst>
</file>

<file path=ppt/tags/tag1481.xml><?xml version="1.0" encoding="utf-8"?>
<p:tagLst xmlns:p="http://schemas.openxmlformats.org/presentationml/2006/main">
  <p:tag name="KSO_WM_BEAUTIFY_FLAG" val=""/>
</p:tagLst>
</file>

<file path=ppt/tags/tag1482.xml><?xml version="1.0" encoding="utf-8"?>
<p:tagLst xmlns:p="http://schemas.openxmlformats.org/presentationml/2006/main">
  <p:tag name="KSO_WM_BEAUTIFY_FLAG" val=""/>
</p:tagLst>
</file>

<file path=ppt/tags/tag1483.xml><?xml version="1.0" encoding="utf-8"?>
<p:tagLst xmlns:p="http://schemas.openxmlformats.org/presentationml/2006/main">
  <p:tag name="KSO_WM_BEAUTIFY_FLAG" val=""/>
</p:tagLst>
</file>

<file path=ppt/tags/tag1484.xml><?xml version="1.0" encoding="utf-8"?>
<p:tagLst xmlns:p="http://schemas.openxmlformats.org/presentationml/2006/main">
  <p:tag name="KSO_WM_BEAUTIFY_FLAG" val=""/>
</p:tagLst>
</file>

<file path=ppt/tags/tag1485.xml><?xml version="1.0" encoding="utf-8"?>
<p:tagLst xmlns:p="http://schemas.openxmlformats.org/presentationml/2006/main">
  <p:tag name="KSO_WM_BEAUTIFY_FLAG" val=""/>
</p:tagLst>
</file>

<file path=ppt/tags/tag1486.xml><?xml version="1.0" encoding="utf-8"?>
<p:tagLst xmlns:p="http://schemas.openxmlformats.org/presentationml/2006/main">
  <p:tag name="KSO_WM_BEAUTIFY_FLAG" val=""/>
</p:tagLst>
</file>

<file path=ppt/tags/tag1487.xml><?xml version="1.0" encoding="utf-8"?>
<p:tagLst xmlns:p="http://schemas.openxmlformats.org/presentationml/2006/main">
  <p:tag name="KSO_WM_BEAUTIFY_FLAG" val=""/>
</p:tagLst>
</file>

<file path=ppt/tags/tag1488.xml><?xml version="1.0" encoding="utf-8"?>
<p:tagLst xmlns:p="http://schemas.openxmlformats.org/presentationml/2006/main">
  <p:tag name="KSO_WM_BEAUTIFY_FLAG" val=""/>
</p:tagLst>
</file>

<file path=ppt/tags/tag1489.xml><?xml version="1.0" encoding="utf-8"?>
<p:tagLst xmlns:p="http://schemas.openxmlformats.org/presentationml/2006/main">
  <p:tag name="KSO_WM_BEAUTIFY_FLAG" val=""/>
</p:tagLst>
</file>

<file path=ppt/tags/tag14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984"/>
</p:tagLst>
</file>

<file path=ppt/tags/tag1490.xml><?xml version="1.0" encoding="utf-8"?>
<p:tagLst xmlns:p="http://schemas.openxmlformats.org/presentationml/2006/main">
  <p:tag name="KSO_WM_BEAUTIFY_FLAG" val=""/>
</p:tagLst>
</file>

<file path=ppt/tags/tag1491.xml><?xml version="1.0" encoding="utf-8"?>
<p:tagLst xmlns:p="http://schemas.openxmlformats.org/presentationml/2006/main">
  <p:tag name="KSO_WM_BEAUTIFY_FLAG" val=""/>
</p:tagLst>
</file>

<file path=ppt/tags/tag1492.xml><?xml version="1.0" encoding="utf-8"?>
<p:tagLst xmlns:p="http://schemas.openxmlformats.org/presentationml/2006/main">
  <p:tag name="KSO_WM_BEAUTIFY_FLAG" val=""/>
</p:tagLst>
</file>

<file path=ppt/tags/tag1493.xml><?xml version="1.0" encoding="utf-8"?>
<p:tagLst xmlns:p="http://schemas.openxmlformats.org/presentationml/2006/main">
  <p:tag name="KSO_WM_BEAUTIFY_FLAG" val=""/>
</p:tagLst>
</file>

<file path=ppt/tags/tag1494.xml><?xml version="1.0" encoding="utf-8"?>
<p:tagLst xmlns:p="http://schemas.openxmlformats.org/presentationml/2006/main">
  <p:tag name="KSO_WM_BEAUTIFY_FLAG" val=""/>
</p:tagLst>
</file>

<file path=ppt/tags/tag1495.xml><?xml version="1.0" encoding="utf-8"?>
<p:tagLst xmlns:p="http://schemas.openxmlformats.org/presentationml/2006/main">
  <p:tag name="KSO_WM_BEAUTIFY_FLAG" val=""/>
</p:tagLst>
</file>

<file path=ppt/tags/tag1496.xml><?xml version="1.0" encoding="utf-8"?>
<p:tagLst xmlns:p="http://schemas.openxmlformats.org/presentationml/2006/main">
  <p:tag name="KSO_WM_BEAUTIFY_FLAG" val=""/>
</p:tagLst>
</file>

<file path=ppt/tags/tag1497.xml><?xml version="1.0" encoding="utf-8"?>
<p:tagLst xmlns:p="http://schemas.openxmlformats.org/presentationml/2006/main">
  <p:tag name="KSO_WM_BEAUTIFY_FLAG" val=""/>
</p:tagLst>
</file>

<file path=ppt/tags/tag1498.xml><?xml version="1.0" encoding="utf-8"?>
<p:tagLst xmlns:p="http://schemas.openxmlformats.org/presentationml/2006/main">
  <p:tag name="KSO_WM_BEAUTIFY_FLAG" val=""/>
</p:tagLst>
</file>

<file path=ppt/tags/tag149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984"/>
</p:tagLst>
</file>

<file path=ppt/tags/tag1500.xml><?xml version="1.0" encoding="utf-8"?>
<p:tagLst xmlns:p="http://schemas.openxmlformats.org/presentationml/2006/main">
  <p:tag name="KSO_WM_BEAUTIFY_FLAG" val=""/>
</p:tagLst>
</file>

<file path=ppt/tags/tag1501.xml><?xml version="1.0" encoding="utf-8"?>
<p:tagLst xmlns:p="http://schemas.openxmlformats.org/presentationml/2006/main">
  <p:tag name="KSO_WM_BEAUTIFY_FLAG" val=""/>
</p:tagLst>
</file>

<file path=ppt/tags/tag1502.xml><?xml version="1.0" encoding="utf-8"?>
<p:tagLst xmlns:p="http://schemas.openxmlformats.org/presentationml/2006/main">
  <p:tag name="KSO_WM_BEAUTIFY_FLAG" val=""/>
</p:tagLst>
</file>

<file path=ppt/tags/tag1503.xml><?xml version="1.0" encoding="utf-8"?>
<p:tagLst xmlns:p="http://schemas.openxmlformats.org/presentationml/2006/main">
  <p:tag name="KSO_WM_BEAUTIFY_FLAG" val=""/>
</p:tagLst>
</file>

<file path=ppt/tags/tag1504.xml><?xml version="1.0" encoding="utf-8"?>
<p:tagLst xmlns:p="http://schemas.openxmlformats.org/presentationml/2006/main">
  <p:tag name="KSO_WM_BEAUTIFY_FLAG" val=""/>
</p:tagLst>
</file>

<file path=ppt/tags/tag1505.xml><?xml version="1.0" encoding="utf-8"?>
<p:tagLst xmlns:p="http://schemas.openxmlformats.org/presentationml/2006/main">
  <p:tag name="KSO_WM_BEAUTIFY_FLAG" val=""/>
</p:tagLst>
</file>

<file path=ppt/tags/tag1506.xml><?xml version="1.0" encoding="utf-8"?>
<p:tagLst xmlns:p="http://schemas.openxmlformats.org/presentationml/2006/main">
  <p:tag name="KSO_WM_BEAUTIFY_FLAG" val=""/>
</p:tagLst>
</file>

<file path=ppt/tags/tag1507.xml><?xml version="1.0" encoding="utf-8"?>
<p:tagLst xmlns:p="http://schemas.openxmlformats.org/presentationml/2006/main">
  <p:tag name="KSO_WM_BEAUTIFY_FLAG" val=""/>
</p:tagLst>
</file>

<file path=ppt/tags/tag1508.xml><?xml version="1.0" encoding="utf-8"?>
<p:tagLst xmlns:p="http://schemas.openxmlformats.org/presentationml/2006/main">
  <p:tag name="KSO_WM_BEAUTIFY_FLAG" val=""/>
</p:tagLst>
</file>

<file path=ppt/tags/tag1509.xml><?xml version="1.0" encoding="utf-8"?>
<p:tagLst xmlns:p="http://schemas.openxmlformats.org/presentationml/2006/main">
  <p:tag name="KSO_WM_BEAUTIFY_FLAG" val=""/>
</p:tagLst>
</file>

<file path=ppt/tags/tag1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10.xml><?xml version="1.0" encoding="utf-8"?>
<p:tagLst xmlns:p="http://schemas.openxmlformats.org/presentationml/2006/main">
  <p:tag name="KSO_WM_BEAUTIFY_FLAG" val=""/>
</p:tagLst>
</file>

<file path=ppt/tags/tag1511.xml><?xml version="1.0" encoding="utf-8"?>
<p:tagLst xmlns:p="http://schemas.openxmlformats.org/presentationml/2006/main">
  <p:tag name="KSO_WM_BEAUTIFY_FLAG" val=""/>
</p:tagLst>
</file>

<file path=ppt/tags/tag1512.xml><?xml version="1.0" encoding="utf-8"?>
<p:tagLst xmlns:p="http://schemas.openxmlformats.org/presentationml/2006/main">
  <p:tag name="KSO_WM_BEAUTIFY_FLAG" val=""/>
</p:tagLst>
</file>

<file path=ppt/tags/tag1513.xml><?xml version="1.0" encoding="utf-8"?>
<p:tagLst xmlns:p="http://schemas.openxmlformats.org/presentationml/2006/main">
  <p:tag name="KSO_WM_BEAUTIFY_FLAG" val=""/>
</p:tagLst>
</file>

<file path=ppt/tags/tag1514.xml><?xml version="1.0" encoding="utf-8"?>
<p:tagLst xmlns:p="http://schemas.openxmlformats.org/presentationml/2006/main">
  <p:tag name="KSO_WM_BEAUTIFY_FLAG" val=""/>
</p:tagLst>
</file>

<file path=ppt/tags/tag1515.xml><?xml version="1.0" encoding="utf-8"?>
<p:tagLst xmlns:p="http://schemas.openxmlformats.org/presentationml/2006/main">
  <p:tag name="KSO_WM_BEAUTIFY_FLAG" val=""/>
</p:tagLst>
</file>

<file path=ppt/tags/tag1516.xml><?xml version="1.0" encoding="utf-8"?>
<p:tagLst xmlns:p="http://schemas.openxmlformats.org/presentationml/2006/main">
  <p:tag name="KSO_WM_BEAUTIFY_FLAG" val=""/>
</p:tagLst>
</file>

<file path=ppt/tags/tag1517.xml><?xml version="1.0" encoding="utf-8"?>
<p:tagLst xmlns:p="http://schemas.openxmlformats.org/presentationml/2006/main">
  <p:tag name="KSO_WM_BEAUTIFY_FLAG" val=""/>
</p:tagLst>
</file>

<file path=ppt/tags/tag1518.xml><?xml version="1.0" encoding="utf-8"?>
<p:tagLst xmlns:p="http://schemas.openxmlformats.org/presentationml/2006/main">
  <p:tag name="KSO_WM_BEAUTIFY_FLAG" val=""/>
</p:tagLst>
</file>

<file path=ppt/tags/tag1519.xml><?xml version="1.0" encoding="utf-8"?>
<p:tagLst xmlns:p="http://schemas.openxmlformats.org/presentationml/2006/main">
  <p:tag name="KSO_WM_BEAUTIFY_FLAG" val=""/>
</p:tagLst>
</file>

<file path=ppt/tags/tag1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20.xml><?xml version="1.0" encoding="utf-8"?>
<p:tagLst xmlns:p="http://schemas.openxmlformats.org/presentationml/2006/main">
  <p:tag name="KSO_WM_BEAUTIFY_FLAG" val=""/>
</p:tagLst>
</file>

<file path=ppt/tags/tag1521.xml><?xml version="1.0" encoding="utf-8"?>
<p:tagLst xmlns:p="http://schemas.openxmlformats.org/presentationml/2006/main">
  <p:tag name="KSO_WM_BEAUTIFY_FLAG" val=""/>
</p:tagLst>
</file>

<file path=ppt/tags/tag1522.xml><?xml version="1.0" encoding="utf-8"?>
<p:tagLst xmlns:p="http://schemas.openxmlformats.org/presentationml/2006/main">
  <p:tag name="KSO_WM_BEAUTIFY_FLAG" val=""/>
</p:tagLst>
</file>

<file path=ppt/tags/tag1523.xml><?xml version="1.0" encoding="utf-8"?>
<p:tagLst xmlns:p="http://schemas.openxmlformats.org/presentationml/2006/main">
  <p:tag name="KSO_WM_BEAUTIFY_FLAG" val=""/>
</p:tagLst>
</file>

<file path=ppt/tags/tag1524.xml><?xml version="1.0" encoding="utf-8"?>
<p:tagLst xmlns:p="http://schemas.openxmlformats.org/presentationml/2006/main">
  <p:tag name="KSO_WM_BEAUTIFY_FLAG" val=""/>
</p:tagLst>
</file>

<file path=ppt/tags/tag1525.xml><?xml version="1.0" encoding="utf-8"?>
<p:tagLst xmlns:p="http://schemas.openxmlformats.org/presentationml/2006/main">
  <p:tag name="KSO_WM_BEAUTIFY_FLAG" val=""/>
</p:tagLst>
</file>

<file path=ppt/tags/tag1526.xml><?xml version="1.0" encoding="utf-8"?>
<p:tagLst xmlns:p="http://schemas.openxmlformats.org/presentationml/2006/main">
  <p:tag name="KSO_WM_BEAUTIFY_FLAG" val=""/>
</p:tagLst>
</file>

<file path=ppt/tags/tag1527.xml><?xml version="1.0" encoding="utf-8"?>
<p:tagLst xmlns:p="http://schemas.openxmlformats.org/presentationml/2006/main">
  <p:tag name="KSO_WM_BEAUTIFY_FLAG" val=""/>
</p:tagLst>
</file>

<file path=ppt/tags/tag1528.xml><?xml version="1.0" encoding="utf-8"?>
<p:tagLst xmlns:p="http://schemas.openxmlformats.org/presentationml/2006/main">
  <p:tag name="KSO_WM_BEAUTIFY_FLAG" val=""/>
</p:tagLst>
</file>

<file path=ppt/tags/tag1529.xml><?xml version="1.0" encoding="utf-8"?>
<p:tagLst xmlns:p="http://schemas.openxmlformats.org/presentationml/2006/main">
  <p:tag name="KSO_WM_BEAUTIFY_FLAG" val=""/>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0.xml><?xml version="1.0" encoding="utf-8"?>
<p:tagLst xmlns:p="http://schemas.openxmlformats.org/presentationml/2006/main">
  <p:tag name="KSO_WM_BEAUTIFY_FLAG" val=""/>
</p:tagLst>
</file>

<file path=ppt/tags/tag1531.xml><?xml version="1.0" encoding="utf-8"?>
<p:tagLst xmlns:p="http://schemas.openxmlformats.org/presentationml/2006/main">
  <p:tag name="KSO_WM_BEAUTIFY_FLAG" val=""/>
</p:tagLst>
</file>

<file path=ppt/tags/tag1532.xml><?xml version="1.0" encoding="utf-8"?>
<p:tagLst xmlns:p="http://schemas.openxmlformats.org/presentationml/2006/main">
  <p:tag name="KSO_WM_BEAUTIFY_FLAG" val=""/>
</p:tagLst>
</file>

<file path=ppt/tags/tag1533.xml><?xml version="1.0" encoding="utf-8"?>
<p:tagLst xmlns:p="http://schemas.openxmlformats.org/presentationml/2006/main">
  <p:tag name="KSO_WM_BEAUTIFY_FLAG" val=""/>
</p:tagLst>
</file>

<file path=ppt/tags/tag1534.xml><?xml version="1.0" encoding="utf-8"?>
<p:tagLst xmlns:p="http://schemas.openxmlformats.org/presentationml/2006/main">
  <p:tag name="KSO_WM_BEAUTIFY_FLAG" val=""/>
</p:tagLst>
</file>

<file path=ppt/tags/tag1535.xml><?xml version="1.0" encoding="utf-8"?>
<p:tagLst xmlns:p="http://schemas.openxmlformats.org/presentationml/2006/main">
  <p:tag name="KSO_WM_BEAUTIFY_FLAG" val=""/>
</p:tagLst>
</file>

<file path=ppt/tags/tag1536.xml><?xml version="1.0" encoding="utf-8"?>
<p:tagLst xmlns:p="http://schemas.openxmlformats.org/presentationml/2006/main">
  <p:tag name="KSO_WM_BEAUTIFY_FLAG" val=""/>
</p:tagLst>
</file>

<file path=ppt/tags/tag1537.xml><?xml version="1.0" encoding="utf-8"?>
<p:tagLst xmlns:p="http://schemas.openxmlformats.org/presentationml/2006/main">
  <p:tag name="KSO_WM_BEAUTIFY_FLAG" val=""/>
</p:tagLst>
</file>

<file path=ppt/tags/tag1538.xml><?xml version="1.0" encoding="utf-8"?>
<p:tagLst xmlns:p="http://schemas.openxmlformats.org/presentationml/2006/main">
  <p:tag name="KSO_WM_BEAUTIFY_FLAG" val=""/>
</p:tagLst>
</file>

<file path=ppt/tags/tag1539.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wm#"/>
  <p:tag name="KSO_WM_TAG_VERSION" val="1.0"/>
  <p:tag name="KSO_WM_TEMPLATE_CATEGORY" val="custom"/>
  <p:tag name="KSO_WM_TEMPLATE_INDEX" val="20226984"/>
  <p:tag name="KSO_WM_CHIP_COLORING" val="1"/>
</p:tagLst>
</file>

<file path=ppt/tags/tag1540.xml><?xml version="1.0" encoding="utf-8"?>
<p:tagLst xmlns:p="http://schemas.openxmlformats.org/presentationml/2006/main">
  <p:tag name="KSO_WM_BEAUTIFY_FLAG" val=""/>
</p:tagLst>
</file>

<file path=ppt/tags/tag1541.xml><?xml version="1.0" encoding="utf-8"?>
<p:tagLst xmlns:p="http://schemas.openxmlformats.org/presentationml/2006/main">
  <p:tag name="KSO_WM_BEAUTIFY_FLAG" val=""/>
</p:tagLst>
</file>

<file path=ppt/tags/tag1542.xml><?xml version="1.0" encoding="utf-8"?>
<p:tagLst xmlns:p="http://schemas.openxmlformats.org/presentationml/2006/main">
  <p:tag name="KSO_WM_BEAUTIFY_FLAG" val=""/>
</p:tagLst>
</file>

<file path=ppt/tags/tag1543.xml><?xml version="1.0" encoding="utf-8"?>
<p:tagLst xmlns:p="http://schemas.openxmlformats.org/presentationml/2006/main">
  <p:tag name="KSO_WM_BEAUTIFY_FLAG" val=""/>
</p:tagLst>
</file>

<file path=ppt/tags/tag1544.xml><?xml version="1.0" encoding="utf-8"?>
<p:tagLst xmlns:p="http://schemas.openxmlformats.org/presentationml/2006/main">
  <p:tag name="KSO_WM_BEAUTIFY_FLAG" val=""/>
</p:tagLst>
</file>

<file path=ppt/tags/tag1545.xml><?xml version="1.0" encoding="utf-8"?>
<p:tagLst xmlns:p="http://schemas.openxmlformats.org/presentationml/2006/main">
  <p:tag name="KSO_WM_BEAUTIFY_FLAG" val=""/>
</p:tagLst>
</file>

<file path=ppt/tags/tag154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54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54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54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55.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i*1"/>
  <p:tag name="KSO_WM_BEAUTIFY_FLAG" val="#wm#"/>
  <p:tag name="KSO_WM_TAG_VERSION" val="1.0"/>
  <p:tag name="KSO_WM_CHIP_GROUPID" val="62e1e9e87ec3138b1bb7a4cf"/>
  <p:tag name="KSO_WM_CHIP_XID" val="62e1e9fc7ec3138b1bb7acf0"/>
  <p:tag name="KSO_WM_UNIT_DEC_AREA_ID" val="d8a06e52b8ea406896784b36729477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01a2488138c421d946fd062da0b69c7"/>
</p:tagLst>
</file>

<file path=ppt/tags/tag155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55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552.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55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55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555.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556.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55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55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55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56.xml><?xml version="1.0" encoding="utf-8"?>
<p:tagLst xmlns:p="http://schemas.openxmlformats.org/presentationml/2006/main">
  <p:tag name="KSO_WM_UNIT_SUBTYPE" val="u"/>
  <p:tag name="KSO_WM_TEMPLATE_CATEGORY" val="chip"/>
  <p:tag name="KSO_WM_TEMPLATE_INDEX" val="20224728"/>
  <p:tag name="KSO_WM_UNIT_TYPE" val="i"/>
  <p:tag name="KSO_WM_UNIT_INDEX" val="1"/>
  <p:tag name="KSO_WM_UNIT_ID" val="chip20224728_3*i*1"/>
  <p:tag name="KSO_WM_BEAUTIFY_FLAG" val="#wm#"/>
  <p:tag name="KSO_WM_TAG_VERSION" val="1.0"/>
  <p:tag name="KSO_WM_CHIP_GROUPID" val="62e1e9e87ec3138b1bb7a4cf"/>
  <p:tag name="KSO_WM_CHIP_XID" val="62e1e9fc7ec3138b1bb7ac80"/>
  <p:tag name="KSO_WM_UNIT_DEC_AREA_ID" val="30b80bfd9f49409fbd6530026bc571cb"/>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853113d8fc14b41ac3f2a9112107341"/>
</p:tagLst>
</file>

<file path=ppt/tags/tag156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56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56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56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564.xml><?xml version="1.0" encoding="utf-8"?>
<p:tagLst xmlns:p="http://schemas.openxmlformats.org/presentationml/2006/main">
  <p:tag name="KSO_WM_BEAUTIFY_FLAG" val=""/>
</p:tagLst>
</file>

<file path=ppt/tags/tag1565.xml><?xml version="1.0" encoding="utf-8"?>
<p:tagLst xmlns:p="http://schemas.openxmlformats.org/presentationml/2006/main">
  <p:tag name="KSO_WM_BEAUTIFY_FLAG" val=""/>
</p:tagLst>
</file>

<file path=ppt/tags/tag1566.xml><?xml version="1.0" encoding="utf-8"?>
<p:tagLst xmlns:p="http://schemas.openxmlformats.org/presentationml/2006/main">
  <p:tag name="KSO_WM_BEAUTIFY_FLAG" val=""/>
</p:tagLst>
</file>

<file path=ppt/tags/tag1567.xml><?xml version="1.0" encoding="utf-8"?>
<p:tagLst xmlns:p="http://schemas.openxmlformats.org/presentationml/2006/main">
  <p:tag name="KSO_WM_BEAUTIFY_FLAG" val=""/>
</p:tagLst>
</file>

<file path=ppt/tags/tag1568.xml><?xml version="1.0" encoding="utf-8"?>
<p:tagLst xmlns:p="http://schemas.openxmlformats.org/presentationml/2006/main">
  <p:tag name="KSO_WM_BEAUTIFY_FLAG" val=""/>
</p:tagLst>
</file>

<file path=ppt/tags/tag1569.xml><?xml version="1.0" encoding="utf-8"?>
<p:tagLst xmlns:p="http://schemas.openxmlformats.org/presentationml/2006/main">
  <p:tag name="KSO_WM_BEAUTIFY_FLAG" val=""/>
</p:tagLst>
</file>

<file path=ppt/tags/tag157.xml><?xml version="1.0" encoding="utf-8"?>
<p:tagLst xmlns:p="http://schemas.openxmlformats.org/presentationml/2006/main">
  <p:tag name="KSO_WM_UNIT_SUBTYPE" val="u"/>
  <p:tag name="KSO_WM_TEMPLATE_CATEGORY" val="chip"/>
  <p:tag name="KSO_WM_TEMPLATE_INDEX" val="20224728"/>
  <p:tag name="KSO_WM_UNIT_TYPE" val="i"/>
  <p:tag name="KSO_WM_UNIT_INDEX" val="1"/>
  <p:tag name="KSO_WM_UNIT_ID" val="chip20224728_6*i*1"/>
  <p:tag name="KSO_WM_BEAUTIFY_FLAG" val="#wm#"/>
  <p:tag name="KSO_WM_TAG_VERSION" val="1.0"/>
  <p:tag name="KSO_WM_CHIP_GROUPID" val="62e1e9e87ec3138b1bb7a4cf"/>
  <p:tag name="KSO_WM_CHIP_XID" val="62e1e9fc7ec3138b1bb7ac90"/>
  <p:tag name="KSO_WM_UNIT_DEC_AREA_ID" val="008e775da9b34a00b65f2ad17a826b57"/>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a2a159268b943319d6224caca354f7b"/>
</p:tagLst>
</file>

<file path=ppt/tags/tag157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57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57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57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57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57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576.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57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57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579.xml><?xml version="1.0" encoding="utf-8"?>
<p:tagLst xmlns:p="http://schemas.openxmlformats.org/presentationml/2006/main">
  <p:tag name="KSO_WM_BEAUTIFY_FLAG" val=""/>
</p:tagLst>
</file>

<file path=ppt/tags/tag15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4*i*1"/>
  <p:tag name="KSO_WM_BEAUTIFY_FLAG" val="#wm#"/>
  <p:tag name="KSO_WM_TAG_VERSION" val="1.0"/>
  <p:tag name="KSO_WM_CHIP_GROUPID" val="62e1e9e87ec3138b1bb7a4cf"/>
  <p:tag name="KSO_WM_CHIP_XID" val="62e1e9fc7ec3138b1bb7aba6"/>
  <p:tag name="KSO_WM_UNIT_DEC_AREA_ID" val="1d3aac0b412e4a199d1ec25b59946bd6"/>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4d970f5a463e4458b09544cca54d8303"/>
</p:tagLst>
</file>

<file path=ppt/tags/tag1580.xml><?xml version="1.0" encoding="utf-8"?>
<p:tagLst xmlns:p="http://schemas.openxmlformats.org/presentationml/2006/main">
  <p:tag name="KSO_WM_BEAUTIFY_FLAG" val=""/>
</p:tagLst>
</file>

<file path=ppt/tags/tag1581.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582.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58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58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58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58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587.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58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58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9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59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59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59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59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59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596.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59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59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59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00.xml><?xml version="1.0" encoding="utf-8"?>
<p:tagLst xmlns:p="http://schemas.openxmlformats.org/presentationml/2006/main">
  <p:tag name="KSO_WM_BEAUTIFY_FLAG" val=""/>
</p:tagLst>
</file>

<file path=ppt/tags/tag1601.xml><?xml version="1.0" encoding="utf-8"?>
<p:tagLst xmlns:p="http://schemas.openxmlformats.org/presentationml/2006/main">
  <p:tag name="KSO_WM_BEAUTIFY_FLAG" val=""/>
</p:tagLst>
</file>

<file path=ppt/tags/tag160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60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60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60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60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60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608.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60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61.xml><?xml version="1.0" encoding="utf-8"?>
<p:tagLst xmlns:p="http://schemas.openxmlformats.org/presentationml/2006/main">
  <p:tag name="KSO_WM_UNIT_BLOCK" val="0"/>
  <p:tag name="KSO_WM_UNIT_DEC_AREA_ID" val="165bacf02433460abf1ea6634a00660b"/>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custom20224728_1*i*2"/>
  <p:tag name="KSO_WM_TEMPLATE_CATEGORY" val="custom"/>
  <p:tag name="KSO_WM_TEMPLATE_INDEX" val="20224728"/>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1},&quot;ReferentInfo&quot;:{&quot;Id&quot;:&quot;2024f9bfeecd40e185ad81d488ee045e&quot;,&quot;X&quot;:{&quot;Pos&quot;:2},&quot;Y&quot;:{&quot;Pos&quot;:1}},&quot;whChangeMode&quot;:0}"/>
  <p:tag name="KSO_WM_CHIP_GROUPID" val="625d04b8fa96911f21925821"/>
  <p:tag name="KSO_WM_CHIP_XID" val="625d04b8fa96911f2192581e"/>
  <p:tag name="KSO_WM_CHIP_FILLAREA_FILL_RULE" val="{&quot;fill_align&quot;:&quot;ct&quot;,&quot;fill_mode&quot;:&quot;adaptive&quot;,&quot;sacle_strategy&quot;:&quot;smart&quot;}"/>
  <p:tag name="KSO_WM_UNIT_DEC_SUPPORTCHANGEPIC" val="0"/>
  <p:tag name="KSO_WM_UNIT_DEC_CHANGEPICRESERVED" val="0"/>
  <p:tag name="KSO_WM_ASSEMBLE_CHIP_INDEX" val="88af1efe605c430f9f3a8e3ea55aeba7"/>
  <p:tag name="KSO_WM_UNIT_LINE_FORE_SCHEMECOLOR_INDEX_BRIGHTNESS" val="0.15"/>
  <p:tag name="KSO_WM_UNIT_LINE_FORE_SCHEMECOLOR_INDEX" val="13"/>
  <p:tag name="KSO_WM_UNIT_LINE_FILL_TYPE" val="2"/>
  <p:tag name="KSO_WM_TEMPLATE_ASSEMBLE_XID" val="63106a81a35593066d006655"/>
  <p:tag name="KSO_WM_TEMPLATE_ASSEMBLE_GROUPID" val="62e1e9e87ec3138b1bb7a4cf"/>
</p:tagLst>
</file>

<file path=ppt/tags/tag161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611.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612.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61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61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61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61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617.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61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61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62.xml><?xml version="1.0" encoding="utf-8"?>
<p:tagLst xmlns:p="http://schemas.openxmlformats.org/presentationml/2006/main">
  <p:tag name="KSO_WM_UNIT_BLOCK" val="0"/>
  <p:tag name="KSO_WM_UNIT_DEC_AREA_ID" val="800fcf07c76546d9996532c6587020ff"/>
  <p:tag name="KSO_WM_UNIT_SM_LIMIT_TYPE" val="0"/>
  <p:tag name="KSO_WM_UNIT_HIGHLIGHT" val="0"/>
  <p:tag name="KSO_WM_UNIT_COMPATIBLE" val="0"/>
  <p:tag name="KSO_WM_UNIT_DIAGRAM_ISNUMVISUAL" val="0"/>
  <p:tag name="KSO_WM_UNIT_DIAGRAM_ISREFERUNIT" val="0"/>
  <p:tag name="KSO_WM_UNIT_TYPE" val="i"/>
  <p:tag name="KSO_WM_UNIT_INDEX" val="1"/>
  <p:tag name="KSO_WM_UNIT_ID" val="custom20224728_1*i*1"/>
  <p:tag name="KSO_WM_TEMPLATE_CATEGORY" val="custom"/>
  <p:tag name="KSO_WM_TEMPLATE_INDEX" val="2022472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1},&quot;ReferentInfo&quot;:{&quot;Id&quot;:&quot;2024f9bfeecd40e185ad81d488ee045e&quot;,&quot;X&quot;:{&quot;Pos&quot;:0},&quot;Y&quot;:{&quot;Pos&quot;:1}},&quot;whChangeMode&quot;:0}"/>
  <p:tag name="KSO_WM_CHIP_GROUPID" val="625d04b8fa96911f21925821"/>
  <p:tag name="KSO_WM_CHIP_XID" val="625d04b8fa96911f2192581e"/>
  <p:tag name="KSO_WM_CHIP_FILLAREA_FILL_RULE" val="{&quot;fill_align&quot;:&quot;ct&quot;,&quot;fill_mode&quot;:&quot;adaptive&quot;,&quot;sacle_strategy&quot;:&quot;smart&quot;}"/>
  <p:tag name="KSO_WM_UNIT_DEC_SUPPORTCHANGEPIC" val="0"/>
  <p:tag name="KSO_WM_UNIT_DEC_CHANGEPICRESERVED" val="0"/>
  <p:tag name="KSO_WM_ASSEMBLE_CHIP_INDEX" val="88af1efe605c430f9f3a8e3ea55aeba7"/>
  <p:tag name="KSO_WM_UNIT_LINE_FORE_SCHEMECOLOR_INDEX_BRIGHTNESS" val="0.15"/>
  <p:tag name="KSO_WM_UNIT_LINE_FORE_SCHEMECOLOR_INDEX" val="13"/>
  <p:tag name="KSO_WM_UNIT_LINE_FILL_TYPE" val="2"/>
  <p:tag name="KSO_WM_TEMPLATE_ASSEMBLE_XID" val="63106a81a35593066d006655"/>
  <p:tag name="KSO_WM_TEMPLATE_ASSEMBLE_GROUPID" val="62e1e9e87ec3138b1bb7a4cf"/>
</p:tagLst>
</file>

<file path=ppt/tags/tag162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62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62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62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62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62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626.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62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62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629.xml><?xml version="1.0" encoding="utf-8"?>
<p:tagLst xmlns:p="http://schemas.openxmlformats.org/presentationml/2006/main">
  <p:tag name="KSO_WM_BEAUTIFY_FLAG" val=""/>
</p:tagLst>
</file>

<file path=ppt/tags/tag163.xml><?xml version="1.0" encoding="utf-8"?>
<p:tagLst xmlns:p="http://schemas.openxmlformats.org/presentationml/2006/main">
  <p:tag name="KSO_WM_UNIT_DEFAULT_FONT" val="60;80;2"/>
  <p:tag name="KSO_WM_UNIT_BLOCK" val="0"/>
  <p:tag name="KSO_WM_UNIT_DEC_AREA_ID" val="8ac93777471c49d28dec88809ee5fb34"/>
  <p:tag name="KSO_WM_UNIT_ISCONTENTSTITLE" val="0"/>
  <p:tag name="KSO_WM_UNIT_ISNUMDGMTITLE" val="0"/>
  <p:tag name="KSO_WM_UNIT_PRESET_TEXT" val="简约工作计划总结通用模版"/>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custom20224728_1*a*1"/>
  <p:tag name="KSO_WM_TEMPLATE_CATEGORY" val="custom"/>
  <p:tag name="KSO_WM_TEMPLATE_INDEX" val="20224728"/>
  <p:tag name="KSO_WM_UNIT_LAYERLEVEL" val="1"/>
  <p:tag name="KSO_WM_TAG_VERSION" val="1.0"/>
  <p:tag name="KSO_WM_BEAUTIFY_FLAG" val="#wm#"/>
  <p:tag name="KSO_WM_CHIP_GROUPID" val="625d04b8fa96911f21925821"/>
  <p:tag name="KSO_WM_CHIP_XID" val="625d04b8fa96911f2192581e"/>
  <p:tag name="KSO_WM_CHIP_FILLAREA_FILL_RULE" val="{&quot;fill_align&quot;:&quot;ct&quot;,&quot;fill_mode&quot;:&quot;adaptive&quot;,&quot;sacle_strategy&quot;:&quot;smart&quot;}"/>
  <p:tag name="KSO_WM_ASSEMBLE_CHIP_INDEX" val="88af1efe605c430f9f3a8e3ea55aeba7"/>
  <p:tag name="KSO_WM_UNIT_TEXT_FILL_FORE_SCHEMECOLOR_INDEX_BRIGHTNESS" val="0.15"/>
  <p:tag name="KSO_WM_UNIT_TEXT_FILL_FORE_SCHEMECOLOR_INDEX" val="13"/>
  <p:tag name="KSO_WM_UNIT_TEXT_FILL_TYPE" val="1"/>
  <p:tag name="KSO_WM_TEMPLATE_ASSEMBLE_XID" val="63106a81a35593066d006655"/>
  <p:tag name="KSO_WM_TEMPLATE_ASSEMBLE_GROUPID" val="62e1e9e87ec3138b1bb7a4cf"/>
</p:tagLst>
</file>

<file path=ppt/tags/tag1630.xml><?xml version="1.0" encoding="utf-8"?>
<p:tagLst xmlns:p="http://schemas.openxmlformats.org/presentationml/2006/main">
  <p:tag name="KSO_WM_BEAUTIFY_FLAG" val=""/>
</p:tagLst>
</file>

<file path=ppt/tags/tag1631.xml><?xml version="1.0" encoding="utf-8"?>
<p:tagLst xmlns:p="http://schemas.openxmlformats.org/presentationml/2006/main">
  <p:tag name="KSO_WM_BEAUTIFY_FLAG" val=""/>
</p:tagLst>
</file>

<file path=ppt/tags/tag163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63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63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63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63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63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638.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63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64.xml><?xml version="1.0" encoding="utf-8"?>
<p:tagLst xmlns:p="http://schemas.openxmlformats.org/presentationml/2006/main">
  <p:tag name="KSO_WM_UNIT_BLOCK" val="0"/>
  <p:tag name="KSO_WM_UNIT_DEC_AREA_ID" val="2024f9bfeecd40e185ad81d488ee045e"/>
  <p:tag name="KSO_WM_UNIT_DEFAULT_FONT" val="20;28;2"/>
  <p:tag name="KSO_WM_UNIT_ISCONTENTSTITLE" val="0"/>
  <p:tag name="KSO_WM_UNIT_ISNUMDGMTITLE" val="0"/>
  <p:tag name="KSO_WM_UNIT_PRESET_TEXT" val="单击此处添加副标题"/>
  <p:tag name="KSO_WM_UNIT_NOCLEAR" val="0"/>
  <p:tag name="KSO_WM_UNIT_VALUE" val="15"/>
  <p:tag name="KSO_WM_UNIT_HIGHLIGHT" val="0"/>
  <p:tag name="KSO_WM_UNIT_COMPATIBLE" val="0"/>
  <p:tag name="KSO_WM_UNIT_DIAGRAM_ISNUMVISUAL" val="0"/>
  <p:tag name="KSO_WM_UNIT_DIAGRAM_ISREFERUNIT" val="0"/>
  <p:tag name="KSO_WM_UNIT_TYPE" val="b"/>
  <p:tag name="KSO_WM_UNIT_INDEX" val="1"/>
  <p:tag name="KSO_WM_UNIT_ID" val="custom20224728_1*b*1"/>
  <p:tag name="KSO_WM_TEMPLATE_CATEGORY" val="custom"/>
  <p:tag name="KSO_WM_TEMPLATE_INDEX" val="20224728"/>
  <p:tag name="KSO_WM_UNIT_LAYERLEVEL" val="1"/>
  <p:tag name="KSO_WM_TAG_VERSION" val="1.0"/>
  <p:tag name="KSO_WM_BEAUTIFY_FLAG" val="#wm#"/>
  <p:tag name="KSO_WM_CHIP_GROUPID" val="625d04b8fa96911f21925821"/>
  <p:tag name="KSO_WM_CHIP_XID" val="625d04b8fa96911f2192581e"/>
  <p:tag name="KSO_WM_CHIP_FILLAREA_FILL_RULE" val="{&quot;fill_align&quot;:&quot;ct&quot;,&quot;fill_mode&quot;:&quot;adaptive&quot;,&quot;sacle_strategy&quot;:&quot;smart&quot;}"/>
  <p:tag name="KSO_WM_ASSEMBLE_CHIP_INDEX" val="88af1efe605c430f9f3a8e3ea55aeba7"/>
  <p:tag name="KSO_WM_UNIT_TEXT_FILL_FORE_SCHEMECOLOR_INDEX_BRIGHTNESS" val="0.15"/>
  <p:tag name="KSO_WM_UNIT_TEXT_FILL_FORE_SCHEMECOLOR_INDEX" val="13"/>
  <p:tag name="KSO_WM_UNIT_TEXT_FILL_TYPE" val="1"/>
  <p:tag name="KSO_WM_TEMPLATE_ASSEMBLE_XID" val="63106a81a35593066d006655"/>
  <p:tag name="KSO_WM_TEMPLATE_ASSEMBLE_GROUPID" val="62e1e9e87ec3138b1bb7a4cf"/>
</p:tagLst>
</file>

<file path=ppt/tags/tag164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641.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642.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64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64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64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64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647.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64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64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65.xml><?xml version="1.0" encoding="utf-8"?>
<p:tagLst xmlns:p="http://schemas.openxmlformats.org/presentationml/2006/main">
  <p:tag name="KSO_WM_UNIT_BLOCK" val="0"/>
  <p:tag name="KSO_WM_UNIT_DEC_AREA_ID" val="8e79e2fcc12c4a49988fd36c03d2d06d"/>
  <p:tag name="KSO_WM_UNIT_DEFAULT_FONT" val="12;14;2"/>
  <p:tag name="KSO_WM_UNIT_SUBTYPE" val="a"/>
  <p:tag name="KSO_WM_UNIT_PRESET_TEXT" val="单击此处添加正文，文字是您思想的提炼，请尽量言简意赅的阐述观点。"/>
  <p:tag name="KSO_WM_UNIT_NOCLEAR" val="0"/>
  <p:tag name="KSO_WM_UNIT_VALUE" val="40"/>
  <p:tag name="KSO_WM_UNIT_HIGHLIGHT" val="0"/>
  <p:tag name="KSO_WM_UNIT_COMPATIBLE" val="0"/>
  <p:tag name="KSO_WM_UNIT_DIAGRAM_ISNUMVISUAL" val="0"/>
  <p:tag name="KSO_WM_UNIT_DIAGRAM_ISREFERUNIT" val="0"/>
  <p:tag name="KSO_WM_UNIT_TYPE" val="f"/>
  <p:tag name="KSO_WM_UNIT_INDEX" val="1"/>
  <p:tag name="KSO_WM_UNIT_ID" val="custom20224728_1*f*1"/>
  <p:tag name="KSO_WM_TEMPLATE_CATEGORY" val="custom"/>
  <p:tag name="KSO_WM_TEMPLATE_INDEX" val="20224728"/>
  <p:tag name="KSO_WM_UNIT_LAYERLEVEL" val="1"/>
  <p:tag name="KSO_WM_TAG_VERSION" val="1.0"/>
  <p:tag name="KSO_WM_BEAUTIFY_FLAG" val="#wm#"/>
  <p:tag name="KSO_WM_CHIP_GROUPID" val="625d04b8fa96911f21925821"/>
  <p:tag name="KSO_WM_CHIP_XID" val="625d04b8fa96911f2192581e"/>
  <p:tag name="KSO_WM_CHIP_FILLAREA_FILL_RULE" val="{&quot;fill_align&quot;:&quot;ct&quot;,&quot;fill_mode&quot;:&quot;adaptive&quot;,&quot;sacle_strategy&quot;:&quot;smart&quot;}"/>
  <p:tag name="KSO_WM_ASSEMBLE_CHIP_INDEX" val="88af1efe605c430f9f3a8e3ea55aeba7"/>
  <p:tag name="KSO_WM_UNIT_TEXT_FILL_FORE_SCHEMECOLOR_INDEX_BRIGHTNESS" val="0.15"/>
  <p:tag name="KSO_WM_UNIT_TEXT_FILL_FORE_SCHEMECOLOR_INDEX" val="13"/>
  <p:tag name="KSO_WM_UNIT_TEXT_FILL_TYPE" val="1"/>
  <p:tag name="KSO_WM_TEMPLATE_ASSEMBLE_XID" val="63106a81a35593066d006655"/>
  <p:tag name="KSO_WM_TEMPLATE_ASSEMBLE_GROUPID" val="62e1e9e87ec3138b1bb7a4cf"/>
</p:tagLst>
</file>

<file path=ppt/tags/tag1650.xml><?xml version="1.0" encoding="utf-8"?>
<p:tagLst xmlns:p="http://schemas.openxmlformats.org/presentationml/2006/main">
  <p:tag name="KSO_WM_BEAUTIFY_FLAG" val=""/>
</p:tagLst>
</file>

<file path=ppt/tags/tag1651.xml><?xml version="1.0" encoding="utf-8"?>
<p:tagLst xmlns:p="http://schemas.openxmlformats.org/presentationml/2006/main">
  <p:tag name="KSO_WM_BEAUTIFY_FLAG" val=""/>
</p:tagLst>
</file>

<file path=ppt/tags/tag1652.xml><?xml version="1.0" encoding="utf-8"?>
<p:tagLst xmlns:p="http://schemas.openxmlformats.org/presentationml/2006/main">
  <p:tag name="KSO_WM_BEAUTIFY_FLAG" val=""/>
</p:tagLst>
</file>

<file path=ppt/tags/tag1653.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654.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1655.xml><?xml version="1.0" encoding="utf-8"?>
<p:tagLst xmlns:p="http://schemas.openxmlformats.org/presentationml/2006/main">
  <p:tag name="commondata" val="eyJoZGlkIjoiNDAxZDEyNmUwMjc1YTBhOGJlNTAzZGY4NTViYzQ3NDcifQ=="/>
</p:tagLst>
</file>

<file path=ppt/tags/tag16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4*i*1"/>
  <p:tag name="KSO_WM_BEAUTIFY_FLAG" val="#wm#"/>
  <p:tag name="KSO_WM_TAG_VERSION" val="1.0"/>
  <p:tag name="KSO_WM_CHIP_GROUPID" val="62e1e9e87ec3138b1bb7a4cf"/>
  <p:tag name="KSO_WM_CHIP_XID" val="62e1e9fc7ec3138b1bb7aba6"/>
  <p:tag name="KSO_WM_UNIT_DEC_AREA_ID" val="1d3aac0b412e4a199d1ec25b59946bd6"/>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4d970f5a463e4458b09544cca54d8303"/>
</p:tagLst>
</file>

<file path=ppt/tags/tag167.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4*i*1"/>
  <p:tag name="KSO_WM_BEAUTIFY_FLAG" val="#wm#"/>
  <p:tag name="KSO_WM_TAG_VERSION" val="1.0"/>
  <p:tag name="KSO_WM_CHIP_GROUPID" val="6302e8c9a35593066dca6205"/>
  <p:tag name="KSO_WM_CHIP_XID" val="6302e8d5a35593066dca6209"/>
  <p:tag name="KSO_WM_UNIT_DEC_AREA_ID" val="d9d65342b5b24795b98fa96bee95498d"/>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511a4f1986be453483e2b235ed2138e9"/>
</p:tagLst>
</file>

<file path=ppt/tags/tag168.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3*i*1"/>
  <p:tag name="KSO_WM_BEAUTIFY_FLAG" val="#wm#"/>
  <p:tag name="KSO_WM_TAG_VERSION" val="1.0"/>
  <p:tag name="KSO_WM_CHIP_GROUPID" val="6302e8c9a35593066dca6205"/>
  <p:tag name="KSO_WM_CHIP_XID" val="6302e8d5a35593066dca6208"/>
  <p:tag name="KSO_WM_UNIT_DEC_AREA_ID" val="9a0798bba04a4a6c958a0d1cae77330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012178f9c1497da00c51f69135cba4"/>
</p:tagLst>
</file>

<file path=ppt/tags/tag169.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171.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172.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9*i*1"/>
  <p:tag name="KSO_WM_BEAUTIFY_FLAG" val="#wm#"/>
  <p:tag name="KSO_WM_TAG_VERSION" val="1.0"/>
  <p:tag name="KSO_WM_CHIP_GROUPID" val="62e1e9e87ec3138b1bb7a4cf"/>
  <p:tag name="KSO_WM_CHIP_XID" val="62e1e9fc7ec3138b1bb7aaf2"/>
  <p:tag name="KSO_WM_UNIT_DEC_AREA_ID" val="6a667931a67d41feab40a625c172b0af"/>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cc98b8b29b04cf0b711f654b357ac81"/>
</p:tagLst>
</file>

<file path=ppt/tags/tag17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8*i*1"/>
  <p:tag name="KSO_WM_BEAUTIFY_FLAG" val="#wm#"/>
  <p:tag name="KSO_WM_TAG_VERSION" val="1.0"/>
  <p:tag name="KSO_WM_CHIP_GROUPID" val="62e1e9e87ec3138b1bb7a4cf"/>
  <p:tag name="KSO_WM_CHIP_XID" val="62e1e9fc7ec3138b1bb7a9bc"/>
  <p:tag name="KSO_WM_UNIT_DEC_AREA_ID" val="f671ba3a9a6f44988562a0e8e6af880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0fb985ce88ae4173b272ccee06f58b51"/>
</p:tagLst>
</file>

<file path=ppt/tags/tag18.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7*i*1"/>
  <p:tag name="KSO_WM_BEAUTIFY_FLAG" val="#wm#"/>
  <p:tag name="KSO_WM_TAG_VERSION" val="1.0"/>
  <p:tag name="KSO_WM_CHIP_GROUPID" val="6302e8c9a35593066dca6205"/>
  <p:tag name="KSO_WM_CHIP_XID" val="6302e8d5a35593066dca620e"/>
  <p:tag name="KSO_WM_UNIT_DEC_AREA_ID" val="112fd4cb8b0d49d98e166f7a622104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19da18f1254d54a7ef67a71e8bc613"/>
</p:tagLst>
</file>

<file path=ppt/tags/tag1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24728_1*a*1"/>
  <p:tag name="KSO_WM_TEMPLATE_CATEGORY" val="custom"/>
  <p:tag name="KSO_WM_TEMPLATE_INDEX" val="20224728"/>
  <p:tag name="KSO_WM_UNIT_LAYERLEVEL" val="1"/>
  <p:tag name="KSO_WM_TAG_VERSION" val="1.0"/>
  <p:tag name="KSO_WM_BEAUTIFY_FLAG" val="#wm#"/>
  <p:tag name="KSO_WM_UNIT_DEFAULT_FONT" val="44;48;2"/>
  <p:tag name="KSO_WM_UNIT_BLOCK" val="0"/>
  <p:tag name="KSO_WM_UNIT_DEC_AREA_ID" val="ff693914ac2b4ae8b81da35c5892d491"/>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 name="KSO_WM_TEMPLATE_ASSEMBLE_XID" val="63106a81a35593066d0065d2"/>
  <p:tag name="KSO_WM_TEMPLATE_ASSEMBLE_GROUPID" val="62e1e9e87ec3138b1bb7a4cf"/>
</p:tagLst>
</file>

<file path=ppt/tags/tag184.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31"/>
  <p:tag name="KSO_WM_UNIT_HIGHLIGHT" val="0"/>
  <p:tag name="KSO_WM_UNIT_COMPATIBLE" val="0"/>
  <p:tag name="KSO_WM_UNIT_DIAGRAM_ISNUMVISUAL" val="0"/>
  <p:tag name="KSO_WM_UNIT_DIAGRAM_ISREFERUNIT" val="0"/>
  <p:tag name="KSO_WM_UNIT_TYPE" val="b"/>
  <p:tag name="KSO_WM_UNIT_INDEX" val="1"/>
  <p:tag name="KSO_WM_UNIT_ID" val="custom20224728_1*b*1"/>
  <p:tag name="KSO_WM_TEMPLATE_CATEGORY" val="custom"/>
  <p:tag name="KSO_WM_TEMPLATE_INDEX" val="20224728"/>
  <p:tag name="KSO_WM_UNIT_LAYERLEVEL" val="1"/>
  <p:tag name="KSO_WM_TAG_VERSION" val="1.0"/>
  <p:tag name="KSO_WM_BEAUTIFY_FLAG" val="#wm#"/>
  <p:tag name="KSO_WM_UNIT_DEFAULT_FONT" val="14;16;2"/>
  <p:tag name="KSO_WM_UNIT_BLOCK" val="0"/>
  <p:tag name="KSO_WM_UNIT_DEC_AREA_ID" val="f2952b1210b141fbabb9a900695b5c14"/>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 name="KSO_WM_TEMPLATE_ASSEMBLE_XID" val="63106a81a35593066d0065d2"/>
  <p:tag name="KSO_WM_TEMPLATE_ASSEMBLE_GROUPID" val="62e1e9e87ec3138b1bb7a4cf"/>
</p:tagLst>
</file>

<file path=ppt/tags/tag185.xml><?xml version="1.0" encoding="utf-8"?>
<p:tagLst xmlns:p="http://schemas.openxmlformats.org/presentationml/2006/main">
  <p:tag name="KSO_WM_UNIT_SUBTYPE" val="a"/>
  <p:tag name="KSO_WM_UNIT_PRESET_TEXT" val="单击此处添加文本具体内容"/>
  <p:tag name="KSO_WM_UNIT_NOCLEAR" val="0"/>
  <p:tag name="KSO_WM_UNIT_VALUE" val="62"/>
  <p:tag name="KSO_WM_UNIT_HIGHLIGHT" val="0"/>
  <p:tag name="KSO_WM_UNIT_COMPATIBLE" val="0"/>
  <p:tag name="KSO_WM_UNIT_DIAGRAM_ISNUMVISUAL" val="0"/>
  <p:tag name="KSO_WM_UNIT_DIAGRAM_ISREFERUNIT" val="0"/>
  <p:tag name="KSO_WM_UNIT_TYPE" val="f"/>
  <p:tag name="KSO_WM_UNIT_INDEX" val="1"/>
  <p:tag name="KSO_WM_UNIT_ID" val="custom20224728_1*f*1"/>
  <p:tag name="KSO_WM_TEMPLATE_CATEGORY" val="custom"/>
  <p:tag name="KSO_WM_TEMPLATE_INDEX" val="20224728"/>
  <p:tag name="KSO_WM_UNIT_LAYERLEVEL" val="1"/>
  <p:tag name="KSO_WM_TAG_VERSION" val="1.0"/>
  <p:tag name="KSO_WM_BEAUTIFY_FLAG" val="#wm#"/>
  <p:tag name="KSO_WM_UNIT_DEFAULT_FONT" val="14;16;2"/>
  <p:tag name="KSO_WM_UNIT_BLOCK" val="0"/>
  <p:tag name="KSO_WM_UNIT_DEC_AREA_ID" val="f6bc83ba0cf845fc89217c3d398b317b"/>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 name="KSO_WM_TEMPLATE_ASSEMBLE_XID" val="63106a81a35593066d0065d2"/>
  <p:tag name="KSO_WM_TEMPLATE_ASSEMBLE_GROUPID" val="62e1e9e87ec3138b1bb7a4cf"/>
</p:tagLst>
</file>

<file path=ppt/tags/tag186.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187.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18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18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19.xml><?xml version="1.0" encoding="utf-8"?>
<p:tagLst xmlns:p="http://schemas.openxmlformats.org/presentationml/2006/main">
  <p:tag name="KSO_WM_UNIT_SUBTYPE" val="r"/>
  <p:tag name="KSO_WM_TEMPLATE_CATEGORY" val="chip"/>
  <p:tag name="KSO_WM_TEMPLATE_INDEX" val="20226984"/>
  <p:tag name="KSO_WM_UNIT_TYPE" val="i"/>
  <p:tag name="KSO_WM_UNIT_INDEX" val="1"/>
  <p:tag name="KSO_WM_UNIT_ID" val="chip20226984_8*i*1"/>
  <p:tag name="KSO_WM_BEAUTIFY_FLAG" val="#wm#"/>
  <p:tag name="KSO_WM_TAG_VERSION" val="1.0"/>
  <p:tag name="KSO_WM_CHIP_GROUPID" val="6302e8c9a35593066dca6205"/>
  <p:tag name="KSO_WM_CHIP_XID" val="6302e8d5a35593066dca620d"/>
  <p:tag name="KSO_WM_UNIT_DEC_AREA_ID" val="41bf1127c9104b69b43d3a2a68266a8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9b465c658e42e2a1741b9f45a139db"/>
</p:tagLst>
</file>

<file path=ppt/tags/tag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197.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19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19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2.xml><?xml version="1.0" encoding="utf-8"?>
<p:tagLst xmlns:p="http://schemas.openxmlformats.org/presentationml/2006/main">
  <p:tag name="KSO_WM_UNIT_SUBTYPE" val="w"/>
  <p:tag name="KSO_WM_TEMPLATE_CATEGORY" val="chip"/>
  <p:tag name="KSO_WM_TEMPLATE_INDEX" val="20226984"/>
  <p:tag name="KSO_WM_UNIT_TYPE" val="i"/>
  <p:tag name="KSO_WM_UNIT_INDEX" val="1"/>
  <p:tag name="KSO_WM_UNIT_ID" val="chip20226984_2*i*1"/>
  <p:tag name="KSO_WM_BEAUTIFY_FLAG" val="#wm#"/>
  <p:tag name="KSO_WM_TAG_VERSION" val="1.0"/>
  <p:tag name="KSO_WM_CHIP_GROUPID" val="6302e8c9a35593066dca6205"/>
  <p:tag name="KSO_WM_CHIP_XID" val="6302e8d5a35593066dca6212"/>
  <p:tag name="KSO_WM_UNIT_DEC_AREA_ID" val="edc7a80a79b248708355465b541f7170"/>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5a50519342984f939ab508784bacacc7"/>
</p:tagLst>
</file>

<file path=ppt/tags/tag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8*i*1"/>
  <p:tag name="KSO_WM_BEAUTIFY_FLAG" val="#wm#"/>
  <p:tag name="KSO_WM_TAG_VERSION" val="1.0"/>
  <p:tag name="KSO_WM_CHIP_GROUPID" val="62e1e9e87ec3138b1bb7a4cf"/>
  <p:tag name="KSO_WM_CHIP_XID" val="62e1e9fc7ec3138b1bb7a7f5"/>
  <p:tag name="KSO_WM_UNIT_DEC_AREA_ID" val="d076e6b6086a4a6ebd2b122bc89a78f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5fefc6280f348a496dbf57df7b81540"/>
</p:tagLst>
</file>

<file path=ppt/tags/tag20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0*i*1"/>
  <p:tag name="KSO_WM_BEAUTIFY_FLAG" val="#wm#"/>
  <p:tag name="KSO_WM_TAG_VERSION" val="1.0"/>
  <p:tag name="KSO_WM_CHIP_GROUPID" val="62e1e9e87ec3138b1bb7a4cf"/>
  <p:tag name="KSO_WM_CHIP_XID" val="62e1e9fc7ec3138b1bb7a7f4"/>
  <p:tag name="KSO_WM_UNIT_DEC_AREA_ID" val="742ca34450ca4f209e6bfda0b3bcb94e"/>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a0a9a0caeff4d44b088908b2950c15e"/>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9*i*1"/>
  <p:tag name="KSO_WM_BEAUTIFY_FLAG" val="#wm#"/>
  <p:tag name="KSO_WM_TAG_VERSION" val="1.0"/>
  <p:tag name="KSO_WM_CHIP_GROUPID" val="62e1e9e87ec3138b1bb7a4cf"/>
  <p:tag name="KSO_WM_CHIP_XID" val="62e1e9fc7ec3138b1bb7a7f3"/>
  <p:tag name="KSO_WM_UNIT_DEC_AREA_ID" val="f9fae23fdb814468be2f2da44f419d9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f49b0ef6751492f87d7726b0e674365"/>
</p:tagLst>
</file>

<file path=ppt/tags/tag2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21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221.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2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22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2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984_1*a*1"/>
  <p:tag name="KSO_WM_TEMPLATE_CATEGORY" val="custom"/>
  <p:tag name="KSO_WM_TEMPLATE_INDEX" val="20226984"/>
  <p:tag name="KSO_WM_UNIT_LAYERLEVEL" val="1"/>
  <p:tag name="KSO_WM_TAG_VERSION" val="1.0"/>
  <p:tag name="KSO_WM_BEAUTIFY_FLAG" val="#wm#"/>
  <p:tag name="KSO_WM_UNIT_DEFAULT_FONT" val="54;60;2"/>
  <p:tag name="KSO_WM_UNIT_BLOCK" val="0"/>
  <p:tag name="KSO_WM_UNIT_DEC_AREA_ID" val="296954648ccc4677a37ca685a619ec5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a98bed793b3c4006b648729ad3720410"/>
  <p:tag name="KSO_WM_UNIT_TEXT_FILL_FORE_SCHEMECOLOR_INDEX_BRIGHTNESS" val="0"/>
  <p:tag name="KSO_WM_UNIT_TEXT_FILL_FORE_SCHEMECOLOR_INDEX" val="5"/>
  <p:tag name="KSO_WM_UNIT_TEXT_FILL_TYPE" val="1"/>
  <p:tag name="KSO_WM_TEMPLATE_ASSEMBLE_XID" val="6344c55f0c9383becdcd5edb"/>
  <p:tag name="KSO_WM_TEMPLATE_ASSEMBLE_GROUPID" val="6302e8c9a35593066dca6205"/>
</p:tagLst>
</file>

<file path=ppt/tags/tag23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231.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2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23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23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24.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24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2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12*i*1"/>
  <p:tag name="KSO_WM_BEAUTIFY_FLAG" val="#wm#"/>
  <p:tag name="KSO_WM_TAG_VERSION" val="1.0"/>
  <p:tag name="KSO_WM_CHIP_GROUPID" val="62e1e9e87ec3138b1bb7a4cf"/>
  <p:tag name="KSO_WM_CHIP_XID" val="62e1e9fc7ec3138b1bb7a93f"/>
  <p:tag name="KSO_WM_UNIT_DEC_AREA_ID" val="510cf5a6bff54d338ea12c380fc8f4f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90d8ffcf0b34ffe91e05f553c2b30e7"/>
</p:tagLst>
</file>

<file path=ppt/tags/tag24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5*i*1"/>
  <p:tag name="KSO_WM_BEAUTIFY_FLAG" val="#wm#"/>
  <p:tag name="KSO_WM_TAG_VERSION" val="1.0"/>
  <p:tag name="KSO_WM_CHIP_GROUPID" val="62e1e9e87ec3138b1bb7a4cf"/>
  <p:tag name="KSO_WM_CHIP_XID" val="62e1e9fc7ec3138b1bb7a840"/>
  <p:tag name="KSO_WM_UNIT_DEC_AREA_ID" val="c2cad8e7467b4d76a19804df6f6d2c77"/>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ed94a5a8bdf140f0a6883b09195de8eb"/>
</p:tagLst>
</file>

<file path=ppt/tags/tag247.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4*i*1"/>
  <p:tag name="KSO_WM_BEAUTIFY_FLAG" val="#wm#"/>
  <p:tag name="KSO_WM_TAG_VERSION" val="1.0"/>
  <p:tag name="KSO_WM_CHIP_GROUPID" val="62e1e9e87ec3138b1bb7a4cf"/>
  <p:tag name="KSO_WM_CHIP_XID" val="62e1e9fc7ec3138b1bb7a836"/>
  <p:tag name="KSO_WM_UNIT_DEC_AREA_ID" val="5f9d2e8090674ea08525f6a6ab17f9e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77cfd6d8a2d41588bc591e89511def2"/>
</p:tagLst>
</file>

<file path=ppt/tags/tag24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6*i*1"/>
  <p:tag name="KSO_WM_BEAUTIFY_FLAG" val="#wm#"/>
  <p:tag name="KSO_WM_TAG_VERSION" val="1.0"/>
  <p:tag name="KSO_WM_CHIP_GROUPID" val="62e1e9e87ec3138b1bb7a4cf"/>
  <p:tag name="KSO_WM_CHIP_XID" val="62e1e9fc7ec3138b1bb7a847"/>
  <p:tag name="KSO_WM_UNIT_DEC_AREA_ID" val="b81d68ddf7ad4bc6a17320de94d74d2e"/>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ced1282bfa941278684518b82a2ad13"/>
</p:tagLst>
</file>

<file path=ppt/tags/tag24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3*i*1"/>
  <p:tag name="KSO_WM_BEAUTIFY_FLAG" val="#wm#"/>
  <p:tag name="KSO_WM_TAG_VERSION" val="1.0"/>
  <p:tag name="KSO_WM_CHIP_GROUPID" val="62e1e9e87ec3138b1bb7a4cf"/>
  <p:tag name="KSO_WM_CHIP_XID" val="62e1e9fc7ec3138b1bb7a809"/>
  <p:tag name="KSO_WM_UNIT_DEC_AREA_ID" val="883a818d2fc841dda3c7537c0a6d36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5f9b5a01d4c43bba654eb5998fac011"/>
</p:tagLst>
</file>

<file path=ppt/tags/tag25.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2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UNIT_BLOCK" val="0"/>
  <p:tag name="KSO_WM_UNIT_DEC_AREA_ID" val="e92a62e41ab8417189fe0862229c721d"/>
  <p:tag name="KSO_WM_UNIT_HIGHLIGHT" val="0"/>
  <p:tag name="KSO_WM_UNIT_COMPATIBLE" val="0"/>
  <p:tag name="KSO_WM_UNIT_DIAGRAM_ISNUMVISUAL" val="0"/>
  <p:tag name="KSO_WM_UNIT_DIAGRAM_ISREFERUNIT" val="0"/>
  <p:tag name="KSO_WM_UNIT_TYPE" val="i"/>
  <p:tag name="KSO_WM_UNIT_INDEX" val="1"/>
  <p:tag name="KSO_WM_UNIT_ID" val="custom20224728_1*i*1"/>
  <p:tag name="KSO_WM_TEMPLATE_CATEGORY" val="custom"/>
  <p:tag name="KSO_WM_TEMPLATE_INDEX" val="20224728"/>
  <p:tag name="KSO_WM_UNIT_LAYERLEVEL" val="1"/>
  <p:tag name="KSO_WM_TAG_VERSION" val="1.0"/>
  <p:tag name="KSO_WM_BEAUTIFY_FLAG" val="#wm#"/>
  <p:tag name="KSO_WM_UNIT_SM_LIMIT_TYPE" val="3"/>
  <p:tag name="KSO_WM_UNIT_DECORATE_INFO" val="{&quot;DecorateInfoH&quot;:{&quot;IsAbs&quot;:true},&quot;DecorateInfoW&quot;:{&quot;IsAbs&quot;:false},&quot;DecorateInfoX&quot;:{&quot;IsAbs&quot;:true,&quot;Pos&quot;:1},&quot;DecorateInfoY&quot;:{&quot;IsAbs&quot;:true,&quot;Pos&quot;:2},&quot;ReferentInfo&quot;:{&quot;Id&quot;:&quot;0cc526b1e86149c794d08288b226417d&quot;,&quot;X&quot;:{&quot;Pos&quot;:1},&quot;Y&quot;:{&quot;Pos&quot;:0}},&quot;whChangeMode&quot;:0}"/>
  <p:tag name="KSO_WM_CHIP_GROUPID" val="6171378354cda7cf43aea6a7"/>
  <p:tag name="KSO_WM_CHIP_XID" val="6171378354cda7cf43aea6a5"/>
  <p:tag name="KSO_WM_CHIP_FILLAREA_FILL_RULE" val="{&quot;fill_align&quot;:&quot;ct&quot;,&quot;fill_mode&quot;:&quot;adaptive&quot;,&quot;sacle_strategy&quot;:&quot;smart&quot;}"/>
  <p:tag name="KSO_WM_UNIT_DEC_SUPPORTCHANGEPIC" val="0"/>
  <p:tag name="KSO_WM_UNIT_DEC_CHANGEPICRESERVED" val="0"/>
  <p:tag name="KSO_WM_ASSEMBLE_CHIP_INDEX" val="72a26d81ae184121bcd6a7349a4b3c17"/>
  <p:tag name="KSO_WM_UNIT_FILL_FORE_SCHEMECOLOR_INDEX_BRIGHTNESS" val="0.15"/>
  <p:tag name="KSO_WM_UNIT_FILL_FORE_SCHEMECOLOR_INDEX" val="13"/>
  <p:tag name="KSO_WM_UNIT_FILL_TYPE" val="1"/>
  <p:tag name="KSO_WM_UNIT_TEXT_FILL_FORE_SCHEMECOLOR_INDEX_BRIGHTNESS" val="0.15"/>
  <p:tag name="KSO_WM_UNIT_TEXT_FILL_FORE_SCHEMECOLOR_INDEX" val="13"/>
  <p:tag name="KSO_WM_UNIT_TEXT_FILL_TYPE" val="1"/>
  <p:tag name="KSO_WM_UNIT_VALUE" val="3"/>
  <p:tag name="KSO_WM_TEMPLATE_ASSEMBLE_XID" val="63106a81a35593066d006611"/>
  <p:tag name="KSO_WM_TEMPLATE_ASSEMBLE_GROUPID" val="62e1e9e87ec3138b1bb7a4cf"/>
</p:tagLst>
</file>

<file path=ppt/tags/tag254.xml><?xml version="1.0" encoding="utf-8"?>
<p:tagLst xmlns:p="http://schemas.openxmlformats.org/presentationml/2006/main">
  <p:tag name="KSO_WM_UNIT_DEFAULT_FONT" val="66;80;2"/>
  <p:tag name="KSO_WM_UNIT_BLOCK" val="0"/>
  <p:tag name="KSO_WM_UNIT_DEC_AREA_ID" val="b03bb301ea194efe8856d798fa0e3952"/>
  <p:tag name="KSO_WM_UNIT_ISCONTENTSTITLE" val="0"/>
  <p:tag name="KSO_WM_UNIT_ISNUMDGMTITLE" val="0"/>
  <p:tag name="KSO_WM_UNIT_PRESET_TEXT" val="演讲完毕，感谢观看"/>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custom20224728_1*a*1"/>
  <p:tag name="KSO_WM_TEMPLATE_CATEGORY" val="custom"/>
  <p:tag name="KSO_WM_TEMPLATE_INDEX" val="20224728"/>
  <p:tag name="KSO_WM_UNIT_LAYERLEVEL" val="1"/>
  <p:tag name="KSO_WM_TAG_VERSION" val="1.0"/>
  <p:tag name="KSO_WM_BEAUTIFY_FLAG" val="#wm#"/>
  <p:tag name="KSO_WM_CHIP_GROUPID" val="6171378354cda7cf43aea6a7"/>
  <p:tag name="KSO_WM_CHIP_XID" val="6171378354cda7cf43aea6a5"/>
  <p:tag name="KSO_WM_CHIP_FILLAREA_FILL_RULE" val="{&quot;fill_align&quot;:&quot;ct&quot;,&quot;fill_mode&quot;:&quot;adaptive&quot;,&quot;sacle_strategy&quot;:&quot;smart&quot;}"/>
  <p:tag name="KSO_WM_ASSEMBLE_CHIP_INDEX" val="72a26d81ae184121bcd6a7349a4b3c17"/>
  <p:tag name="KSO_WM_UNIT_TEXT_FILL_FORE_SCHEMECOLOR_INDEX_BRIGHTNESS" val="0.15"/>
  <p:tag name="KSO_WM_UNIT_TEXT_FILL_FORE_SCHEMECOLOR_INDEX" val="13"/>
  <p:tag name="KSO_WM_UNIT_TEXT_FILL_TYPE" val="1"/>
  <p:tag name="KSO_WM_TEMPLATE_ASSEMBLE_XID" val="63106a81a35593066d006611"/>
  <p:tag name="KSO_WM_TEMPLATE_ASSEMBLE_GROUPID" val="62e1e9e87ec3138b1bb7a4cf"/>
</p:tagLst>
</file>

<file path=ppt/tags/tag255.xml><?xml version="1.0" encoding="utf-8"?>
<p:tagLst xmlns:p="http://schemas.openxmlformats.org/presentationml/2006/main">
  <p:tag name="KSO_WM_UNIT_DEFAULT_FONT" val="24;30;2"/>
  <p:tag name="KSO_WM_UNIT_BLOCK" val="0"/>
  <p:tag name="KSO_WM_UNIT_DEC_AREA_ID" val="0cc526b1e86149c794d08288b226417d"/>
  <p:tag name="KSO_WM_UNIT_ISCONTENTSTITLE" val="0"/>
  <p:tag name="KSO_WM_UNIT_ISNUMDGMTITLE" val="0"/>
  <p:tag name="KSO_WM_UNIT_PRESET_TEXT" val="A LITTLE BREEZE"/>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4728_1*b*1"/>
  <p:tag name="KSO_WM_TEMPLATE_CATEGORY" val="custom"/>
  <p:tag name="KSO_WM_TEMPLATE_INDEX" val="20224728"/>
  <p:tag name="KSO_WM_UNIT_LAYERLEVEL" val="1"/>
  <p:tag name="KSO_WM_TAG_VERSION" val="1.0"/>
  <p:tag name="KSO_WM_BEAUTIFY_FLAG" val="#wm#"/>
  <p:tag name="KSO_WM_CHIP_GROUPID" val="6171378354cda7cf43aea6a7"/>
  <p:tag name="KSO_WM_CHIP_XID" val="6171378354cda7cf43aea6a5"/>
  <p:tag name="KSO_WM_CHIP_FILLAREA_FILL_RULE" val="{&quot;fill_align&quot;:&quot;ct&quot;,&quot;fill_mode&quot;:&quot;adaptive&quot;,&quot;sacle_strategy&quot;:&quot;smart&quot;}"/>
  <p:tag name="KSO_WM_ASSEMBLE_CHIP_INDEX" val="72a26d81ae184121bcd6a7349a4b3c17"/>
  <p:tag name="KSO_WM_UNIT_TEXT_FILL_FORE_SCHEMECOLOR_INDEX_BRIGHTNESS" val="0.15"/>
  <p:tag name="KSO_WM_UNIT_TEXT_FILL_FORE_SCHEMECOLOR_INDEX" val="13"/>
  <p:tag name="KSO_WM_UNIT_TEXT_FILL_TYPE" val="1"/>
  <p:tag name="KSO_WM_TEMPLATE_ASSEMBLE_XID" val="63106a81a35593066d006611"/>
  <p:tag name="KSO_WM_TEMPLATE_ASSEMBLE_GROUPID" val="62e1e9e87ec3138b1bb7a4cf"/>
</p:tagLst>
</file>

<file path=ppt/tags/tag256.xml><?xml version="1.0" encoding="utf-8"?>
<p:tagLst xmlns:p="http://schemas.openxmlformats.org/presentationml/2006/main">
  <p:tag name="KSO_WM_UNIT_DEFAULT_FONT" val="20;28;2"/>
  <p:tag name="KSO_WM_UNIT_BLOCK" val="0"/>
  <p:tag name="KSO_WM_UNIT_DEC_AREA_ID" val="95edff94c5f041e6a4be6a67a1c431c7"/>
  <p:tag name="KSO_WM_UNIT_SUBTYPE" val="b"/>
  <p:tag name="KSO_WM_UNIT_PRESET_TEXT" val="演讲人姓名"/>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24728_1*f*1"/>
  <p:tag name="KSO_WM_TEMPLATE_CATEGORY" val="custom"/>
  <p:tag name="KSO_WM_TEMPLATE_INDEX" val="20224728"/>
  <p:tag name="KSO_WM_UNIT_LAYERLEVEL" val="1"/>
  <p:tag name="KSO_WM_TAG_VERSION" val="1.0"/>
  <p:tag name="KSO_WM_BEAUTIFY_FLAG" val="#wm#"/>
  <p:tag name="KSO_WM_CHIP_GROUPID" val="6171378354cda7cf43aea6a7"/>
  <p:tag name="KSO_WM_CHIP_XID" val="6171378354cda7cf43aea6a5"/>
  <p:tag name="KSO_WM_CHIP_FILLAREA_FILL_RULE" val="{&quot;fill_align&quot;:&quot;ct&quot;,&quot;fill_mode&quot;:&quot;adaptive&quot;,&quot;sacle_strategy&quot;:&quot;smart&quot;}"/>
  <p:tag name="KSO_WM_ASSEMBLE_CHIP_INDEX" val="72a26d81ae184121bcd6a7349a4b3c17"/>
  <p:tag name="KSO_WM_UNIT_TEXT_FILL_FORE_SCHEMECOLOR_INDEX_BRIGHTNESS" val="0.15"/>
  <p:tag name="KSO_WM_UNIT_TEXT_FILL_FORE_SCHEMECOLOR_INDEX" val="13"/>
  <p:tag name="KSO_WM_UNIT_TEXT_FILL_TYPE" val="1"/>
  <p:tag name="KSO_WM_TEMPLATE_ASSEMBLE_XID" val="63106a81a35593066d006611"/>
  <p:tag name="KSO_WM_TEMPLATE_ASSEMBLE_GROUPID" val="62e1e9e87ec3138b1bb7a4cf"/>
</p:tagLst>
</file>

<file path=ppt/tags/tag257.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25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25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26.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26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26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6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64.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65.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ec1a2d05ba984b2ebe2d33e68b00bc5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c7fd00965d3408a8aad38331de0a752"/>
  <p:tag name="KSO_WM_SLIDE_BACKGROUND_TYPE" val="frame"/>
</p:tagLst>
</file>

<file path=ppt/tags/tag26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3b3e0d78dfef441f840a877d4a9b11d5"/>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b766ab55e2f4bd2863c63cf98ed6cdf"/>
  <p:tag name="KSO_WM_SLIDE_BACKGROUND_TYPE" val="frame"/>
</p:tagLst>
</file>

<file path=ppt/tags/tag267.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7ac0db7f562c4691b2709826ae183d44"/>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b96eaba0e7940b48e5abc1340d8e349"/>
  <p:tag name="KSO_WM_SLIDE_BACKGROUND_TYPE" val="frame"/>
</p:tagLst>
</file>

<file path=ppt/tags/tag26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23939f59218144249979d3ca265430db"/>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e454151f02cc4144b8ce611cf3b90a64"/>
  <p:tag name="KSO_WM_SLIDE_BACKGROUND_TYPE" val="frame"/>
</p:tagLst>
</file>

<file path=ppt/tags/tag26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010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7"/>
</p:tagLst>
</file>

<file path=ppt/tags/tag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5.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5d6d5ee5fa8249aaa040e8692d4c61d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ff1e94380d42f39a81ef626ec835ba"/>
  <p:tag name="KSO_WM_SLIDE_BACKGROUND_TYPE" val="leftRight"/>
</p:tagLst>
</file>

<file path=ppt/tags/tag27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893542b861064aa3a17d9e5cb888412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e3e7434b8014b729014e1b32f49b9f6"/>
  <p:tag name="KSO_WM_SLIDE_BACKGROUND_TYPE" val="leftRight"/>
</p:tagLst>
</file>

<file path=ppt/tags/tag27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010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8"/>
</p:tagLst>
</file>

<file path=ppt/tags/tag27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4.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4be115e1cae945589101edeaf8b711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6b3438e48e4019a966d2d67f8affdf"/>
  <p:tag name="KSO_WM_SLIDE_BACKGROUND_TYPE" val="topBottom"/>
</p:tagLst>
</file>

<file path=ppt/tags/tag28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010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9"/>
</p:tagLst>
</file>

<file path=ppt/tags/tag28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9dcbe24c975402eaebda50d58c37717"/>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5afce5a409d741569b02c5a1beab42a6"/>
  <p:tag name="KSO_WM_SLIDE_BACKGROUND_TYPE" val="topBottom"/>
</p:tagLst>
</file>

<file path=ppt/tags/tag28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8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3.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40e7f99f58324b37bec4c60a0a0c3fe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df1b41763474e7d88c2dd90f1e56dfa"/>
  <p:tag name="KSO_WM_SLIDE_BACKGROUND_TYPE" val="bottomTop"/>
</p:tagLst>
</file>

<file path=ppt/tags/tag294.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9f4e15bdb5314069964bacf41b5bc82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b378b67b777c4487b705e851d4e5b125"/>
  <p:tag name="KSO_WM_SLIDE_BACKGROUND_TYPE" val="bottomTop"/>
</p:tagLst>
</file>

<file path=ppt/tags/tag29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010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a"/>
</p:tagLst>
</file>

<file path=ppt/tags/tag29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e0f7b9807a014c7f852fedda26783b8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333dc157f7e4e089af9a0f5d3bee791"/>
  <p:tag name="KSO_WM_SLIDE_BACKGROUND_TYPE" val="bottomTop"/>
</p:tagLst>
</file>

<file path=ppt/tags/tag29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SUBTYPE" val="w"/>
  <p:tag name="KSO_WM_TEMPLATE_CATEGORY" val="chip"/>
  <p:tag name="KSO_WM_TEMPLATE_INDEX" val="20226984"/>
  <p:tag name="KSO_WM_UNIT_TYPE" val="i"/>
  <p:tag name="KSO_WM_UNIT_INDEX" val="1"/>
  <p:tag name="KSO_WM_UNIT_ID" val="chip20226984_3*i*1"/>
  <p:tag name="KSO_WM_BEAUTIFY_FLAG" val="#wm#"/>
  <p:tag name="KSO_WM_TAG_VERSION" val="1.0"/>
  <p:tag name="KSO_WM_CHIP_GROUPID" val="6302e8c9a35593066dca6205"/>
  <p:tag name="KSO_WM_CHIP_XID" val="6302e8d5a35593066dca6213"/>
  <p:tag name="KSO_WM_UNIT_DEC_AREA_ID" val="2ec359bc31134dcfb5f8f3e05633e21e"/>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90532cd652b84479982ee6ad388732cb"/>
</p:tagLst>
</file>

<file path=ppt/tags/tag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3.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29699921d62a4685bd9b8f8ca6e8dd5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ffcbb007da14041bc037a30d566f644"/>
  <p:tag name="KSO_WM_SLIDE_BACKGROUND_TYPE" val="navigation"/>
</p:tagLst>
</file>

<file path=ppt/tags/tag30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010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b"/>
</p:tagLst>
</file>

<file path=ppt/tags/tag305.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1ec24d28d4309b8c6648dde6bf3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ded6b1eb12ca416ca787644f65ffd552"/>
  <p:tag name="KSO_WM_SLIDE_BACKGROUND_TYPE" val="navigation"/>
</p:tagLst>
</file>

<file path=ppt/tags/tag30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3dabd8a03eb3400d9e48b72d5377ed6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4955763f9344fd9589d49d821dd918"/>
  <p:tag name="KSO_WM_SLIDE_BACKGROUND_TYPE" val="belt"/>
</p:tagLst>
</file>

<file path=ppt/tags/tag315.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f0a40292f16c4180900037a666432e1f"/>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4586b47ff5094d33969c9bdb42999c54"/>
  <p:tag name="KSO_WM_SLIDE_BACKGROUND_TYPE" val="belt"/>
</p:tagLst>
</file>

<file path=ppt/tags/tag31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5403a62c3de6455da92537fb8520666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f842f28712bc44e9932f8999d577f502"/>
  <p:tag name="KSO_WM_SLIDE_BACKGROUND_TYPE" val="belt"/>
</p:tagLst>
</file>

<file path=ppt/tags/tag317.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7ef6df781e584a35a8d468f37c8d66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ada92bc56075482ab47b013db8a26c14"/>
  <p:tag name="KSO_WM_SLIDE_BACKGROUND_TYPE" val="belt"/>
</p:tagLst>
</file>

<file path=ppt/tags/tag31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010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c"/>
</p:tagLst>
</file>

<file path=ppt/tags/tag31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4728"/>
</p:tagLst>
</file>

<file path=ppt/tags/tag32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4728"/>
</p:tagLst>
</file>

<file path=ppt/tags/tag3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BEAUTIFY_FLAG" val="#wm#"/>
  <p:tag name="KSO_WM_TAG_VERSION" val="1.0"/>
  <p:tag name="KSO_WM_TEMPLATE_CATEGORY" val="custom"/>
  <p:tag name="KSO_WM_TEMPLATE_INDEX" val="20224728"/>
  <p:tag name="KSO_WM_CHIP_COLORING" val="1"/>
</p:tagLst>
</file>

<file path=ppt/tags/tag33.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330.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984_7*a*1"/>
  <p:tag name="KSO_WM_TEMPLATE_CATEGORY" val="custom"/>
  <p:tag name="KSO_WM_TEMPLATE_INDEX" val="20226984"/>
  <p:tag name="KSO_WM_UNIT_LAYERLEVEL" val="1"/>
  <p:tag name="KSO_WM_TAG_VERSION" val="1.0"/>
  <p:tag name="KSO_WM_BEAUTIFY_FLAG" val="#wm#"/>
  <p:tag name="KSO_WM_UNIT_DEFAULT_FONT" val="54;60;2"/>
  <p:tag name="KSO_WM_UNIT_BLOCK" val="0"/>
  <p:tag name="KSO_WM_UNIT_DEC_AREA_ID" val="296954648ccc4677a37ca685a619ec5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a98bed793b3c4006b648729ad3720410"/>
  <p:tag name="KSO_WM_UNIT_TEXT_FILL_FORE_SCHEMECOLOR_INDEX_BRIGHTNESS" val="0"/>
  <p:tag name="KSO_WM_UNIT_TEXT_FILL_FORE_SCHEMECOLOR_INDEX" val="5"/>
  <p:tag name="KSO_WM_UNIT_TEXT_FILL_TYPE" val="1"/>
</p:tagLst>
</file>

<file path=ppt/tags/tag331.xml><?xml version="1.0" encoding="utf-8"?>
<p:tagLst xmlns:p="http://schemas.openxmlformats.org/presentationml/2006/main">
  <p:tag name="KSO_WM_UNIT_PRESET_TEXT" val="第一部分"/>
  <p:tag name="KSO_WM_UNIT_NOCLEAR" val="0"/>
  <p:tag name="KSO_WM_UNIT_VALUE" val="20"/>
  <p:tag name="KSO_WM_UNIT_HIGHLIGHT" val="0"/>
  <p:tag name="KSO_WM_UNIT_COMPATIBLE" val="1"/>
  <p:tag name="KSO_WM_UNIT_DIAGRAM_ISNUMVISUAL" val="0"/>
  <p:tag name="KSO_WM_UNIT_DIAGRAM_ISREFERUNIT" val="0"/>
  <p:tag name="KSO_WM_UNIT_TYPE" val="e"/>
  <p:tag name="KSO_WM_UNIT_INDEX" val="1"/>
  <p:tag name="KSO_WM_UNIT_ID" val="custom20226984_7*e*1"/>
  <p:tag name="KSO_WM_TEMPLATE_CATEGORY" val="custom"/>
  <p:tag name="KSO_WM_TEMPLATE_INDEX" val="20226984"/>
  <p:tag name="KSO_WM_UNIT_LAYERLEVEL" val="1"/>
  <p:tag name="KSO_WM_TAG_VERSION" val="1.0"/>
  <p:tag name="KSO_WM_BEAUTIFY_FLAG" val="#wm#"/>
  <p:tag name="KSO_WM_UNIT_DEFAULT_FONT" val="40;44;2"/>
  <p:tag name="KSO_WM_UNIT_BLOCK" val="0"/>
  <p:tag name="KSO_WM_UNIT_DEC_AREA_ID" val="20d2eb9937f64429b8e539fe081bf31e"/>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a98bed793b3c4006b648729ad3720410"/>
  <p:tag name="KSO_WM_UNIT_TEXT_FILL_FORE_SCHEMECOLOR_INDEX_BRIGHTNESS" val="0"/>
  <p:tag name="KSO_WM_UNIT_TEXT_FILL_FORE_SCHEMECOLOR_INDEX" val="5"/>
  <p:tag name="KSO_WM_UNIT_TEXT_FILL_TYPE" val="1"/>
</p:tagLst>
</file>

<file path=ppt/tags/tag332.xml><?xml version="1.0" encoding="utf-8"?>
<p:tagLst xmlns:p="http://schemas.openxmlformats.org/presentationml/2006/main">
  <p:tag name="KSO_WM_BEAUTIFY_FLAG" val="#wm#"/>
  <p:tag name="KSO_WM_TEMPLATE_CATEGORY" val="custom"/>
  <p:tag name="KSO_WM_TEMPLATE_INDEX" val="20226984"/>
  <p:tag name="KSO_WM_SLIDE_ID" val="custom20226984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10&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a71936cf14e69e7f8bd307"/>
  <p:tag name="KSO_WM_CHIP_FILLPROP" val="[[{&quot;text_align&quot;:&quot;cm&quot;,&quot;text_direction&quot;:&quot;horizontal&quot;,&quot;support_big_font&quot;:false,&quot;picture_toward&quot;:0,&quot;picture_dockside&quot;:[],&quot;fill_id&quot;:&quot;b88390e9369e4ae0a08faaba92cf0adf&quot;,&quot;fill_align&quot;:&quot;cm&quot;,&quot;chip_types&quot;:[&quot;header&quot;,&quot;wordpuzzle&quot;]}],[{&quot;text_align&quot;:&quot;rm&quot;,&quot;text_direction&quot;:&quot;horizontal&quot;,&quot;support_big_font&quot;:false,&quot;picture_toward&quot;:0,&quot;picture_dockside&quot;:[],&quot;fill_id&quot;:&quot;b88390e9369e4ae0a08faaba92cf0adf&quot;,&quot;fill_align&quot;:&quot;cm&quot;,&quot;chip_types&quot;:[&quot;wordpuzzle&quot;]}],[{&quot;text_align&quot;:&quot;cm&quot;,&quot;text_direction&quot;:&quot;horizontal&quot;,&quot;support_big_font&quot;:false,&quot;picture_toward&quot;:0,&quot;picture_dockside&quot;:[],&quot;fill_id&quot;:&quot;b88390e9369e4ae0a08faaba92cf0adf&quot;,&quot;fill_align&quot;:&quot;rm&quot;,&quot;chip_types&quot;:[&quot;wordpuzzle&quot;]}],[{&quot;text_align&quot;:&quot;lm&quot;,&quot;text_direction&quot;:&quot;horizontal&quot;,&quot;support_big_font&quot;:false,&quot;picture_toward&quot;:0,&quot;picture_dockside&quot;:[],&quot;fill_id&quot;:&quot;b88390e9369e4ae0a08faaba92cf0adf&quot;,&quot;fill_align&quot;:&quot;rm&quot;,&quot;chip_types&quot;:[&quot;diagram&quot;]}],[{&quot;text_align&quot;:&quot;rm&quot;,&quot;text_direction&quot;:&quot;horizontal&quot;,&quot;support_big_font&quot;:false,&quot;picture_toward&quot;:0,&quot;picture_dockside&quot;:[],&quot;fill_id&quot;:&quot;b88390e9369e4ae0a08faaba92cf0adf&quot;,&quot;fill_align&quot;:&quot;rm&quot;,&quot;chip_types&quot;:[&quot;header&quot;,&quot;wordpuzzle&quot;]}],[{&quot;text_align&quot;:&quot;lm&quot;,&quot;text_direction&quot;:&quot;horizontal&quot;,&quot;support_big_font&quot;:false,&quot;picture_toward&quot;:0,&quot;picture_dockside&quot;:[],&quot;fill_id&quot;:&quot;b88390e9369e4ae0a08faaba92cf0adf&quot;,&quot;fill_align&quot;:&quot;rt&quot;,&quot;chip_types&quot;:[&quot;header&quot;,&quot;wordpuzzle&quot;]}],[{&quot;text_align&quot;:&quot;rm&quot;,&quot;text_direction&quot;:&quot;horizontal&quot;,&quot;support_big_font&quot;:false,&quot;picture_toward&quot;:0,&quot;picture_dockside&quot;:[],&quot;fill_id&quot;:&quot;b88390e9369e4ae0a08faaba92cf0adf&quot;,&quot;fill_align&quot;:&quot;rt&quot;,&quot;chip_types&quot;:[&quot;header&quot;,&quot;wordpuzzle&quot;]}],[{&quot;text_align&quot;:&quot;rm&quot;,&quot;text_direction&quot;:&quot;horizontal&quot;,&quot;support_big_font&quot;:false,&quot;picture_toward&quot;:0,&quot;picture_dockside&quot;:[],&quot;fill_id&quot;:&quot;b88390e9369e4ae0a08faaba92cf0adf&quot;,&quot;fill_align&quot;:&quot;rb&quot;,&quot;chip_types&quot;:[&quot;header&quot;,&quot;wordpuzzle&quot;]}],[{&quot;text_align&quot;:&quot;lm&quot;,&quot;text_direction&quot;:&quot;horizontal&quot;,&quot;support_big_font&quot;:false,&quot;picture_toward&quot;:0,&quot;picture_dockside&quot;:[],&quot;fill_id&quot;:&quot;b88390e9369e4ae0a08faaba92cf0adf&quot;,&quot;fill_align&quot;:&quot;rb&quot;,&quot;chip_types&quot;:[&quot;header&quot;,&quot;wordpuzzle&quot;]}],[{&quot;text_align&quot;:&quot;lm&quot;,&quot;text_direction&quot;:&quot;horizontal&quot;,&quot;support_big_font&quot;:false,&quot;picture_toward&quot;:0,&quot;picture_dockside&quot;:[],&quot;fill_id&quot;:&quot;b88390e9369e4ae0a08faaba92cf0adf&quot;,&quot;fill_align&quot;:&quot;cm&quot;,&quot;chip_types&quot;:[&quot;header&quot;,&quot;wordpuzzle&quot;]}],[{&quot;text_align&quot;:&quot;cm&quot;,&quot;text_direction&quot;:&quot;horizontal&quot;,&quot;support_big_font&quot;:false,&quot;picture_toward&quot;:0,&quot;picture_dockside&quot;:[],&quot;fill_id&quot;:&quot;b88390e9369e4ae0a08faaba92cf0adf&quot;,&quot;fill_align&quot;:&quot;ct&quot;,&quot;chip_types&quot;:[&quot;header&quot;,&quot;wordpuzzle&quot;]}],[{&quot;text_align&quot;:&quot;lm&quot;,&quot;text_direction&quot;:&quot;horizontal&quot;,&quot;support_big_font&quot;:false,&quot;picture_toward&quot;:0,&quot;picture_dockside&quot;:[],&quot;fill_id&quot;:&quot;b88390e9369e4ae0a08faaba92cf0adf&quot;,&quot;fill_align&quot;:&quot;ct&quot;,&quot;chip_types&quot;:[&quot;header&quot;,&quot;wordpuzzle&quot;]}],[{&quot;text_align&quot;:&quot;cm&quot;,&quot;text_direction&quot;:&quot;horizontal&quot;,&quot;support_big_font&quot;:false,&quot;picture_toward&quot;:0,&quot;picture_dockside&quot;:[],&quot;fill_id&quot;:&quot;b88390e9369e4ae0a08faaba92cf0adf&quot;,&quot;fill_align&quot;:&quot;cb&quot;,&quot;chip_types&quot;:[&quot;header&quot;,&quot;wordpuzzle&quot;]}],[{&quot;text_align&quot;:&quot;lm&quot;,&quot;text_direction&quot;:&quot;horizontal&quot;,&quot;support_big_font&quot;:false,&quot;picture_toward&quot;:0,&quot;picture_dockside&quot;:[],&quot;fill_id&quot;:&quot;b88390e9369e4ae0a08faaba92cf0adf&quot;,&quot;fill_align&quot;:&quot;cb&quot;,&quot;chip_types&quot;:[&quot;header&quot;,&quot;wordpuzzle&quot;]}],[{&quot;text_align&quot;:&quot;lm&quot;,&quot;text_direction&quot;:&quot;horizontal&quot;,&quot;support_big_font&quot;:false,&quot;picture_toward&quot;:0,&quot;picture_dockside&quot;:[],&quot;fill_id&quot;:&quot;b88390e9369e4ae0a08faaba92cf0adf&quot;,&quot;fill_align&quot;:&quot;lm&quot;,&quot;chip_types&quot;:[&quot;header&quot;,&quot;wordpuzzle&quot;]}],[{&quot;text_align&quot;:&quot;lm&quot;,&quot;text_direction&quot;:&quot;horizontal&quot;,&quot;support_big_font&quot;:false,&quot;picture_toward&quot;:0,&quot;picture_dockside&quot;:[],&quot;fill_id&quot;:&quot;b88390e9369e4ae0a08faaba92cf0adf&quot;,&quot;fill_align&quot;:&quot;lt&quot;,&quot;chip_types&quot;:[&quot;header&quot;,&quot;wordpuzzle&quot;]}],[{&quot;text_align&quot;:&quot;lm&quot;,&quot;text_direction&quot;:&quot;horizontal&quot;,&quot;support_big_font&quot;:false,&quot;picture_toward&quot;:0,&quot;picture_dockside&quot;:[],&quot;fill_id&quot;:&quot;b88390e9369e4ae0a08faaba92cf0adf&quot;,&quot;fill_align&quot;:&quot;lb&quot;,&quot;chip_types&quot;:[&quot;header&quot;,&quot;wordpuzzle&quot;]}]]"/>
  <p:tag name="KSO_WM_CHIP_DECFILLPROP" val="[]"/>
  <p:tag name="KSO_WM_CHIP_GROUPID" val="61a71936cf14e69e7f8bd309"/>
  <p:tag name="KSO_WM_SLIDE_LAYOUT_INFO" val="{&quot;id&quot;:&quot;2022-10-11T09:22:44&quot;,&quot;margin&quot;:{&quot;bottom&quot;:5.5999531745910645,&quot;left&quot;:11.081372261047363,&quot;right&quot;:1.2514308764366433e-05,&quot;top&quot;:6.049421310424804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44c55f0c9383becdcd5edb"/>
  <p:tag name="KSO_WM_TEMPLATE_ASSEMBLE_GROUPID" val="6302e8c9a35593066dca6205"/>
  <p:tag name="KSO_WM_SPECIAL_SOURCE" val="bdnull"/>
</p:tagLst>
</file>

<file path=ppt/tags/tag333.xml><?xml version="1.0" encoding="utf-8"?>
<p:tagLst xmlns:p="http://schemas.openxmlformats.org/presentationml/2006/main">
  <p:tag name="KSO_WM_UNIT_DEFAULT_FONT" val="44;48;2"/>
  <p:tag name="KSO_WM_UNIT_BLOCK" val="0"/>
  <p:tag name="KSO_WM_UNIT_DEC_AREA_ID" val="a08bd48d04274b9a9da6f91a6e029d13"/>
  <p:tag name="KSO_WM_UNIT_ISCONTENTSTITLE" val="0"/>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UNIT_TYPE" val="a"/>
  <p:tag name="KSO_WM_UNIT_INDEX" val="1"/>
  <p:tag name="KSO_WM_UNIT_ID" val="custom20224728_2*a*1"/>
  <p:tag name="KSO_WM_TEMPLATE_CATEGORY" val="custom"/>
  <p:tag name="KSO_WM_TEMPLATE_INDEX" val="20224728"/>
  <p:tag name="KSO_WM_UNIT_LAYERLEVEL" val="1"/>
  <p:tag name="KSO_WM_TAG_VERSION" val="1.0"/>
  <p:tag name="KSO_WM_BEAUTIFY_FLAG" val="#wm#"/>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34.xml><?xml version="1.0" encoding="utf-8"?>
<p:tagLst xmlns:p="http://schemas.openxmlformats.org/presentationml/2006/main">
  <p:tag name="KSO_WM_UNIT_BLOCK" val="0"/>
  <p:tag name="KSO_WM_UNIT_DEC_AREA_ID" val="789dff6121fa4e1d9b91fbd74722327f"/>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728_2*l_h_a*1_2_1"/>
  <p:tag name="KSO_WM_TEMPLATE_CATEGORY" val="custom"/>
  <p:tag name="KSO_WM_TEMPLATE_INDEX" val="20224728"/>
  <p:tag name="KSO_WM_UNIT_LAYERLEVEL" val="1_1_1"/>
  <p:tag name="KSO_WM_TAG_VERSION" val="1.0"/>
  <p:tag name="KSO_WM_BEAUTIFY_FLAG" val="#wm#"/>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35.xml><?xml version="1.0" encoding="utf-8"?>
<p:tagLst xmlns:p="http://schemas.openxmlformats.org/presentationml/2006/main">
  <p:tag name="KSO_WM_UNIT_BLOCK" val="0"/>
  <p:tag name="KSO_WM_UNIT_DEC_AREA_ID" val="74b0c39fb62741869328658a6112e1cb"/>
  <p:tag name="KSO_WM_UNIT_HIGHLIGHT" val="0"/>
  <p:tag name="KSO_WM_UNIT_COMPATIBLE" val="0"/>
  <p:tag name="KSO_WM_UNIT_DIAGRAM_ISNUMVISUAL" val="0"/>
  <p:tag name="KSO_WM_UNIT_DIAGRAM_ISREFERUNIT" val="0"/>
  <p:tag name="KSO_WM_UNIT_ID" val="custom20224728_2*l_h_i*1_2_1"/>
  <p:tag name="KSO_WM_TEMPLATE_CATEGORY" val="custom"/>
  <p:tag name="KSO_WM_TEMPLATE_INDEX" val="20224728"/>
  <p:tag name="KSO_WM_UNIT_LAYERLEVEL" val="1_1_1"/>
  <p:tag name="KSO_WM_TAG_VERSION" val="1.0"/>
  <p:tag name="KSO_WM_BEAUTIFY_FLAG" val="#wm#"/>
  <p:tag name="KSO_WM_UNIT_TYPE" val="l_h_i"/>
  <p:tag name="KSO_WM_UNIT_INDEX" val="1_2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36.xml><?xml version="1.0" encoding="utf-8"?>
<p:tagLst xmlns:p="http://schemas.openxmlformats.org/presentationml/2006/main">
  <p:tag name="KSO_WM_UNIT_BLOCK" val="0"/>
  <p:tag name="KSO_WM_UNIT_DEC_AREA_ID" val="db46d5ca4bcf444bb1a3c49ccce7fe50"/>
  <p:tag name="KSO_WM_UNIT_HIGHLIGHT" val="0"/>
  <p:tag name="KSO_WM_UNIT_COMPATIBLE" val="0"/>
  <p:tag name="KSO_WM_UNIT_DIAGRAM_ISNUMVISUAL" val="0"/>
  <p:tag name="KSO_WM_UNIT_DIAGRAM_ISREFERUNIT" val="0"/>
  <p:tag name="KSO_WM_UNIT_ID" val="custom20224728_2*l_h_i*1_2_2"/>
  <p:tag name="KSO_WM_TEMPLATE_CATEGORY" val="custom"/>
  <p:tag name="KSO_WM_TEMPLATE_INDEX" val="20224728"/>
  <p:tag name="KSO_WM_UNIT_LAYERLEVEL" val="1_1_1"/>
  <p:tag name="KSO_WM_TAG_VERSION" val="1.0"/>
  <p:tag name="KSO_WM_BEAUTIFY_FLAG" val="#wm#"/>
  <p:tag name="KSO_WM_UNIT_SUBTYPE" val="d"/>
  <p:tag name="KSO_WM_UNIT_TYPE" val="l_h_i"/>
  <p:tag name="KSO_WM_UNIT_INDEX" val="1_2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37.xml><?xml version="1.0" encoding="utf-8"?>
<p:tagLst xmlns:p="http://schemas.openxmlformats.org/presentationml/2006/main">
  <p:tag name="KSO_WM_UNIT_BLOCK" val="0"/>
  <p:tag name="KSO_WM_UNIT_DEC_AREA_ID" val="6d5234367acb48bc8d088b9ecd15bbac"/>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728_2*l_h_a*1_1_1"/>
  <p:tag name="KSO_WM_TEMPLATE_CATEGORY" val="custom"/>
  <p:tag name="KSO_WM_TEMPLATE_INDEX" val="20224728"/>
  <p:tag name="KSO_WM_UNIT_LAYERLEVEL" val="1_1_1"/>
  <p:tag name="KSO_WM_TAG_VERSION" val="1.0"/>
  <p:tag name="KSO_WM_BEAUTIFY_FLAG" val="#wm#"/>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38.xml><?xml version="1.0" encoding="utf-8"?>
<p:tagLst xmlns:p="http://schemas.openxmlformats.org/presentationml/2006/main">
  <p:tag name="KSO_WM_UNIT_BLOCK" val="0"/>
  <p:tag name="KSO_WM_UNIT_DEC_AREA_ID" val="aa74c3d1b7a64d849e6c5f80bc081641"/>
  <p:tag name="KSO_WM_UNIT_HIGHLIGHT" val="0"/>
  <p:tag name="KSO_WM_UNIT_COMPATIBLE" val="0"/>
  <p:tag name="KSO_WM_UNIT_DIAGRAM_ISNUMVISUAL" val="0"/>
  <p:tag name="KSO_WM_UNIT_DIAGRAM_ISREFERUNIT" val="0"/>
  <p:tag name="KSO_WM_UNIT_ID" val="custom20224728_2*l_h_i*1_1_1"/>
  <p:tag name="KSO_WM_TEMPLATE_CATEGORY" val="custom"/>
  <p:tag name="KSO_WM_TEMPLATE_INDEX" val="20224728"/>
  <p:tag name="KSO_WM_UNIT_LAYERLEVEL" val="1_1_1"/>
  <p:tag name="KSO_WM_TAG_VERSION" val="1.0"/>
  <p:tag name="KSO_WM_BEAUTIFY_FLAG" val="#wm#"/>
  <p:tag name="KSO_WM_UNIT_TYPE" val="l_h_i"/>
  <p:tag name="KSO_WM_UNIT_INDEX" val="1_1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39.xml><?xml version="1.0" encoding="utf-8"?>
<p:tagLst xmlns:p="http://schemas.openxmlformats.org/presentationml/2006/main">
  <p:tag name="KSO_WM_UNIT_BLOCK" val="0"/>
  <p:tag name="KSO_WM_UNIT_DEC_AREA_ID" val="56a8e4e97aad4438b381a69954e47e3a"/>
  <p:tag name="KSO_WM_UNIT_HIGHLIGHT" val="0"/>
  <p:tag name="KSO_WM_UNIT_COMPATIBLE" val="0"/>
  <p:tag name="KSO_WM_UNIT_DIAGRAM_ISNUMVISUAL" val="0"/>
  <p:tag name="KSO_WM_UNIT_DIAGRAM_ISREFERUNIT" val="0"/>
  <p:tag name="KSO_WM_UNIT_ID" val="custom20224728_2*l_h_i*1_1_2"/>
  <p:tag name="KSO_WM_TEMPLATE_CATEGORY" val="custom"/>
  <p:tag name="KSO_WM_TEMPLATE_INDEX" val="20224728"/>
  <p:tag name="KSO_WM_UNIT_LAYERLEVEL" val="1_1_1"/>
  <p:tag name="KSO_WM_TAG_VERSION" val="1.0"/>
  <p:tag name="KSO_WM_BEAUTIFY_FLAG" val="#wm#"/>
  <p:tag name="KSO_WM_UNIT_SUBTYPE" val="d"/>
  <p:tag name="KSO_WM_UNIT_TYPE" val="l_h_i"/>
  <p:tag name="KSO_WM_UNIT_INDEX" val="1_1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4.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340.xml><?xml version="1.0" encoding="utf-8"?>
<p:tagLst xmlns:p="http://schemas.openxmlformats.org/presentationml/2006/main">
  <p:tag name="KSO_WM_UNIT_BLOCK" val="0"/>
  <p:tag name="KSO_WM_UNIT_DEC_AREA_ID" val="789dff6121fa4e1d9b91fbd74722327f"/>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728_2*l_h_a*1_2_1"/>
  <p:tag name="KSO_WM_TEMPLATE_CATEGORY" val="custom"/>
  <p:tag name="KSO_WM_TEMPLATE_INDEX" val="20224728"/>
  <p:tag name="KSO_WM_UNIT_LAYERLEVEL" val="1_1_1"/>
  <p:tag name="KSO_WM_TAG_VERSION" val="1.0"/>
  <p:tag name="KSO_WM_BEAUTIFY_FLAG" val="#wm#"/>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41.xml><?xml version="1.0" encoding="utf-8"?>
<p:tagLst xmlns:p="http://schemas.openxmlformats.org/presentationml/2006/main">
  <p:tag name="KSO_WM_UNIT_BLOCK" val="0"/>
  <p:tag name="KSO_WM_UNIT_DEC_AREA_ID" val="74b0c39fb62741869328658a6112e1cb"/>
  <p:tag name="KSO_WM_UNIT_HIGHLIGHT" val="0"/>
  <p:tag name="KSO_WM_UNIT_COMPATIBLE" val="0"/>
  <p:tag name="KSO_WM_UNIT_DIAGRAM_ISNUMVISUAL" val="0"/>
  <p:tag name="KSO_WM_UNIT_DIAGRAM_ISREFERUNIT" val="0"/>
  <p:tag name="KSO_WM_UNIT_ID" val="custom20224728_2*l_h_i*1_2_1"/>
  <p:tag name="KSO_WM_TEMPLATE_CATEGORY" val="custom"/>
  <p:tag name="KSO_WM_TEMPLATE_INDEX" val="20224728"/>
  <p:tag name="KSO_WM_UNIT_LAYERLEVEL" val="1_1_1"/>
  <p:tag name="KSO_WM_TAG_VERSION" val="1.0"/>
  <p:tag name="KSO_WM_BEAUTIFY_FLAG" val="#wm#"/>
  <p:tag name="KSO_WM_UNIT_TYPE" val="l_h_i"/>
  <p:tag name="KSO_WM_UNIT_INDEX" val="1_2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42.xml><?xml version="1.0" encoding="utf-8"?>
<p:tagLst xmlns:p="http://schemas.openxmlformats.org/presentationml/2006/main">
  <p:tag name="KSO_WM_UNIT_BLOCK" val="0"/>
  <p:tag name="KSO_WM_UNIT_DEC_AREA_ID" val="db46d5ca4bcf444bb1a3c49ccce7fe50"/>
  <p:tag name="KSO_WM_UNIT_HIGHLIGHT" val="0"/>
  <p:tag name="KSO_WM_UNIT_COMPATIBLE" val="0"/>
  <p:tag name="KSO_WM_UNIT_DIAGRAM_ISNUMVISUAL" val="0"/>
  <p:tag name="KSO_WM_UNIT_DIAGRAM_ISREFERUNIT" val="0"/>
  <p:tag name="KSO_WM_UNIT_ID" val="custom20224728_2*l_h_i*1_2_2"/>
  <p:tag name="KSO_WM_TEMPLATE_CATEGORY" val="custom"/>
  <p:tag name="KSO_WM_TEMPLATE_INDEX" val="20224728"/>
  <p:tag name="KSO_WM_UNIT_LAYERLEVEL" val="1_1_1"/>
  <p:tag name="KSO_WM_TAG_VERSION" val="1.0"/>
  <p:tag name="KSO_WM_BEAUTIFY_FLAG" val="#wm#"/>
  <p:tag name="KSO_WM_UNIT_SUBTYPE" val="d"/>
  <p:tag name="KSO_WM_UNIT_TYPE" val="l_h_i"/>
  <p:tag name="KSO_WM_UNIT_INDEX" val="1_2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43.xml><?xml version="1.0" encoding="utf-8"?>
<p:tagLst xmlns:p="http://schemas.openxmlformats.org/presentationml/2006/main">
  <p:tag name="KSO_WM_UNIT_BLOCK" val="0"/>
  <p:tag name="KSO_WM_UNIT_DEC_AREA_ID" val="6d5234367acb48bc8d088b9ecd15bbac"/>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728_2*l_h_a*1_1_1"/>
  <p:tag name="KSO_WM_TEMPLATE_CATEGORY" val="custom"/>
  <p:tag name="KSO_WM_TEMPLATE_INDEX" val="20224728"/>
  <p:tag name="KSO_WM_UNIT_LAYERLEVEL" val="1_1_1"/>
  <p:tag name="KSO_WM_TAG_VERSION" val="1.0"/>
  <p:tag name="KSO_WM_BEAUTIFY_FLAG" val="#wm#"/>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44.xml><?xml version="1.0" encoding="utf-8"?>
<p:tagLst xmlns:p="http://schemas.openxmlformats.org/presentationml/2006/main">
  <p:tag name="KSO_WM_UNIT_BLOCK" val="0"/>
  <p:tag name="KSO_WM_UNIT_DEC_AREA_ID" val="aa74c3d1b7a64d849e6c5f80bc081641"/>
  <p:tag name="KSO_WM_UNIT_HIGHLIGHT" val="0"/>
  <p:tag name="KSO_WM_UNIT_COMPATIBLE" val="0"/>
  <p:tag name="KSO_WM_UNIT_DIAGRAM_ISNUMVISUAL" val="0"/>
  <p:tag name="KSO_WM_UNIT_DIAGRAM_ISREFERUNIT" val="0"/>
  <p:tag name="KSO_WM_UNIT_ID" val="custom20224728_2*l_h_i*1_1_1"/>
  <p:tag name="KSO_WM_TEMPLATE_CATEGORY" val="custom"/>
  <p:tag name="KSO_WM_TEMPLATE_INDEX" val="20224728"/>
  <p:tag name="KSO_WM_UNIT_LAYERLEVEL" val="1_1_1"/>
  <p:tag name="KSO_WM_TAG_VERSION" val="1.0"/>
  <p:tag name="KSO_WM_BEAUTIFY_FLAG" val="#wm#"/>
  <p:tag name="KSO_WM_UNIT_TYPE" val="l_h_i"/>
  <p:tag name="KSO_WM_UNIT_INDEX" val="1_1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45.xml><?xml version="1.0" encoding="utf-8"?>
<p:tagLst xmlns:p="http://schemas.openxmlformats.org/presentationml/2006/main">
  <p:tag name="KSO_WM_UNIT_BLOCK" val="0"/>
  <p:tag name="KSO_WM_UNIT_DEC_AREA_ID" val="56a8e4e97aad4438b381a69954e47e3a"/>
  <p:tag name="KSO_WM_UNIT_HIGHLIGHT" val="0"/>
  <p:tag name="KSO_WM_UNIT_COMPATIBLE" val="0"/>
  <p:tag name="KSO_WM_UNIT_DIAGRAM_ISNUMVISUAL" val="0"/>
  <p:tag name="KSO_WM_UNIT_DIAGRAM_ISREFERUNIT" val="0"/>
  <p:tag name="KSO_WM_UNIT_ID" val="custom20224728_2*l_h_i*1_1_2"/>
  <p:tag name="KSO_WM_TEMPLATE_CATEGORY" val="custom"/>
  <p:tag name="KSO_WM_TEMPLATE_INDEX" val="20224728"/>
  <p:tag name="KSO_WM_UNIT_LAYERLEVEL" val="1_1_1"/>
  <p:tag name="KSO_WM_TAG_VERSION" val="1.0"/>
  <p:tag name="KSO_WM_BEAUTIFY_FLAG" val="#wm#"/>
  <p:tag name="KSO_WM_UNIT_SUBTYPE" val="d"/>
  <p:tag name="KSO_WM_UNIT_TYPE" val="l_h_i"/>
  <p:tag name="KSO_WM_UNIT_INDEX" val="1_1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46.xml><?xml version="1.0" encoding="utf-8"?>
<p:tagLst xmlns:p="http://schemas.openxmlformats.org/presentationml/2006/main">
  <p:tag name="KSO_WM_UNIT_BLOCK" val="0"/>
  <p:tag name="KSO_WM_UNIT_DEC_AREA_ID" val="6d5234367acb48bc8d088b9ecd15bbac"/>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728_2*l_h_a*1_1_1"/>
  <p:tag name="KSO_WM_TEMPLATE_CATEGORY" val="custom"/>
  <p:tag name="KSO_WM_TEMPLATE_INDEX" val="20224728"/>
  <p:tag name="KSO_WM_UNIT_LAYERLEVEL" val="1_1_1"/>
  <p:tag name="KSO_WM_TAG_VERSION" val="1.0"/>
  <p:tag name="KSO_WM_BEAUTIFY_FLAG" val="#wm#"/>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47.xml><?xml version="1.0" encoding="utf-8"?>
<p:tagLst xmlns:p="http://schemas.openxmlformats.org/presentationml/2006/main">
  <p:tag name="KSO_WM_UNIT_BLOCK" val="0"/>
  <p:tag name="KSO_WM_UNIT_DEC_AREA_ID" val="aa74c3d1b7a64d849e6c5f80bc081641"/>
  <p:tag name="KSO_WM_UNIT_HIGHLIGHT" val="0"/>
  <p:tag name="KSO_WM_UNIT_COMPATIBLE" val="0"/>
  <p:tag name="KSO_WM_UNIT_DIAGRAM_ISNUMVISUAL" val="0"/>
  <p:tag name="KSO_WM_UNIT_DIAGRAM_ISREFERUNIT" val="0"/>
  <p:tag name="KSO_WM_UNIT_ID" val="custom20224728_2*l_h_i*1_1_1"/>
  <p:tag name="KSO_WM_TEMPLATE_CATEGORY" val="custom"/>
  <p:tag name="KSO_WM_TEMPLATE_INDEX" val="20224728"/>
  <p:tag name="KSO_WM_UNIT_LAYERLEVEL" val="1_1_1"/>
  <p:tag name="KSO_WM_TAG_VERSION" val="1.0"/>
  <p:tag name="KSO_WM_BEAUTIFY_FLAG" val="#wm#"/>
  <p:tag name="KSO_WM_UNIT_TYPE" val="l_h_i"/>
  <p:tag name="KSO_WM_UNIT_INDEX" val="1_1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48.xml><?xml version="1.0" encoding="utf-8"?>
<p:tagLst xmlns:p="http://schemas.openxmlformats.org/presentationml/2006/main">
  <p:tag name="KSO_WM_UNIT_BLOCK" val="0"/>
  <p:tag name="KSO_WM_UNIT_DEC_AREA_ID" val="56a8e4e97aad4438b381a69954e47e3a"/>
  <p:tag name="KSO_WM_UNIT_HIGHLIGHT" val="0"/>
  <p:tag name="KSO_WM_UNIT_COMPATIBLE" val="0"/>
  <p:tag name="KSO_WM_UNIT_DIAGRAM_ISNUMVISUAL" val="0"/>
  <p:tag name="KSO_WM_UNIT_DIAGRAM_ISREFERUNIT" val="0"/>
  <p:tag name="KSO_WM_UNIT_ID" val="custom20224728_2*l_h_i*1_1_2"/>
  <p:tag name="KSO_WM_TEMPLATE_CATEGORY" val="custom"/>
  <p:tag name="KSO_WM_TEMPLATE_INDEX" val="20224728"/>
  <p:tag name="KSO_WM_UNIT_LAYERLEVEL" val="1_1_1"/>
  <p:tag name="KSO_WM_TAG_VERSION" val="1.0"/>
  <p:tag name="KSO_WM_BEAUTIFY_FLAG" val="#wm#"/>
  <p:tag name="KSO_WM_UNIT_SUBTYPE" val="d"/>
  <p:tag name="KSO_WM_UNIT_TYPE" val="l_h_i"/>
  <p:tag name="KSO_WM_UNIT_INDEX" val="1_1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49.xml><?xml version="1.0" encoding="utf-8"?>
<p:tagLst xmlns:p="http://schemas.openxmlformats.org/presentationml/2006/main">
  <p:tag name="KSO_WM_UNIT_BLOCK" val="0"/>
  <p:tag name="KSO_WM_UNIT_DEC_AREA_ID" val="789dff6121fa4e1d9b91fbd74722327f"/>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728_2*l_h_a*1_2_1"/>
  <p:tag name="KSO_WM_TEMPLATE_CATEGORY" val="custom"/>
  <p:tag name="KSO_WM_TEMPLATE_INDEX" val="20224728"/>
  <p:tag name="KSO_WM_UNIT_LAYERLEVEL" val="1_1_1"/>
  <p:tag name="KSO_WM_TAG_VERSION" val="1.0"/>
  <p:tag name="KSO_WM_BEAUTIFY_FLAG" val=""/>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5.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350.xml><?xml version="1.0" encoding="utf-8"?>
<p:tagLst xmlns:p="http://schemas.openxmlformats.org/presentationml/2006/main">
  <p:tag name="KSO_WM_UNIT_BLOCK" val="0"/>
  <p:tag name="KSO_WM_UNIT_DEC_AREA_ID" val="74b0c39fb62741869328658a6112e1cb"/>
  <p:tag name="KSO_WM_UNIT_HIGHLIGHT" val="0"/>
  <p:tag name="KSO_WM_UNIT_COMPATIBLE" val="0"/>
  <p:tag name="KSO_WM_UNIT_DIAGRAM_ISNUMVISUAL" val="0"/>
  <p:tag name="KSO_WM_UNIT_DIAGRAM_ISREFERUNIT" val="0"/>
  <p:tag name="KSO_WM_UNIT_ID" val="custom20224728_2*l_h_i*1_2_1"/>
  <p:tag name="KSO_WM_TEMPLATE_CATEGORY" val="custom"/>
  <p:tag name="KSO_WM_TEMPLATE_INDEX" val="20224728"/>
  <p:tag name="KSO_WM_UNIT_LAYERLEVEL" val="1_1_1"/>
  <p:tag name="KSO_WM_TAG_VERSION" val="1.0"/>
  <p:tag name="KSO_WM_BEAUTIFY_FLAG" val=""/>
  <p:tag name="KSO_WM_UNIT_TYPE" val="l_h_i"/>
  <p:tag name="KSO_WM_UNIT_INDEX" val="1_2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51.xml><?xml version="1.0" encoding="utf-8"?>
<p:tagLst xmlns:p="http://schemas.openxmlformats.org/presentationml/2006/main">
  <p:tag name="KSO_WM_UNIT_BLOCK" val="0"/>
  <p:tag name="KSO_WM_UNIT_DEC_AREA_ID" val="db46d5ca4bcf444bb1a3c49ccce7fe50"/>
  <p:tag name="KSO_WM_UNIT_HIGHLIGHT" val="0"/>
  <p:tag name="KSO_WM_UNIT_COMPATIBLE" val="0"/>
  <p:tag name="KSO_WM_UNIT_DIAGRAM_ISNUMVISUAL" val="0"/>
  <p:tag name="KSO_WM_UNIT_DIAGRAM_ISREFERUNIT" val="0"/>
  <p:tag name="KSO_WM_UNIT_ID" val="custom20224728_2*l_h_i*1_2_2"/>
  <p:tag name="KSO_WM_TEMPLATE_CATEGORY" val="custom"/>
  <p:tag name="KSO_WM_TEMPLATE_INDEX" val="20224728"/>
  <p:tag name="KSO_WM_UNIT_LAYERLEVEL" val="1_1_1"/>
  <p:tag name="KSO_WM_TAG_VERSION" val="1.0"/>
  <p:tag name="KSO_WM_BEAUTIFY_FLAG" val=""/>
  <p:tag name="KSO_WM_UNIT_SUBTYPE" val="d"/>
  <p:tag name="KSO_WM_UNIT_TYPE" val="l_h_i"/>
  <p:tag name="KSO_WM_UNIT_INDEX" val="1_2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52.xml><?xml version="1.0" encoding="utf-8"?>
<p:tagLst xmlns:p="http://schemas.openxmlformats.org/presentationml/2006/main">
  <p:tag name="KSO_WM_UNIT_BLOCK" val="0"/>
  <p:tag name="KSO_WM_UNIT_DEC_AREA_ID" val="789dff6121fa4e1d9b91fbd74722327f"/>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728_2*l_h_a*1_2_1"/>
  <p:tag name="KSO_WM_TEMPLATE_CATEGORY" val="custom"/>
  <p:tag name="KSO_WM_TEMPLATE_INDEX" val="20224728"/>
  <p:tag name="KSO_WM_UNIT_LAYERLEVEL" val="1_1_1"/>
  <p:tag name="KSO_WM_TAG_VERSION" val="1.0"/>
  <p:tag name="KSO_WM_BEAUTIFY_FLAG" val=""/>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53.xml><?xml version="1.0" encoding="utf-8"?>
<p:tagLst xmlns:p="http://schemas.openxmlformats.org/presentationml/2006/main">
  <p:tag name="KSO_WM_UNIT_BLOCK" val="0"/>
  <p:tag name="KSO_WM_UNIT_DEC_AREA_ID" val="74b0c39fb62741869328658a6112e1cb"/>
  <p:tag name="KSO_WM_UNIT_HIGHLIGHT" val="0"/>
  <p:tag name="KSO_WM_UNIT_COMPATIBLE" val="0"/>
  <p:tag name="KSO_WM_UNIT_DIAGRAM_ISNUMVISUAL" val="0"/>
  <p:tag name="KSO_WM_UNIT_DIAGRAM_ISREFERUNIT" val="0"/>
  <p:tag name="KSO_WM_UNIT_ID" val="custom20224728_2*l_h_i*1_2_1"/>
  <p:tag name="KSO_WM_TEMPLATE_CATEGORY" val="custom"/>
  <p:tag name="KSO_WM_TEMPLATE_INDEX" val="20224728"/>
  <p:tag name="KSO_WM_UNIT_LAYERLEVEL" val="1_1_1"/>
  <p:tag name="KSO_WM_TAG_VERSION" val="1.0"/>
  <p:tag name="KSO_WM_BEAUTIFY_FLAG" val=""/>
  <p:tag name="KSO_WM_UNIT_TYPE" val="l_h_i"/>
  <p:tag name="KSO_WM_UNIT_INDEX" val="1_2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54.xml><?xml version="1.0" encoding="utf-8"?>
<p:tagLst xmlns:p="http://schemas.openxmlformats.org/presentationml/2006/main">
  <p:tag name="KSO_WM_UNIT_BLOCK" val="0"/>
  <p:tag name="KSO_WM_UNIT_DEC_AREA_ID" val="db46d5ca4bcf444bb1a3c49ccce7fe50"/>
  <p:tag name="KSO_WM_UNIT_HIGHLIGHT" val="0"/>
  <p:tag name="KSO_WM_UNIT_COMPATIBLE" val="0"/>
  <p:tag name="KSO_WM_UNIT_DIAGRAM_ISNUMVISUAL" val="0"/>
  <p:tag name="KSO_WM_UNIT_DIAGRAM_ISREFERUNIT" val="0"/>
  <p:tag name="KSO_WM_UNIT_ID" val="custom20224728_2*l_h_i*1_2_2"/>
  <p:tag name="KSO_WM_TEMPLATE_CATEGORY" val="custom"/>
  <p:tag name="KSO_WM_TEMPLATE_INDEX" val="20224728"/>
  <p:tag name="KSO_WM_UNIT_LAYERLEVEL" val="1_1_1"/>
  <p:tag name="KSO_WM_TAG_VERSION" val="1.0"/>
  <p:tag name="KSO_WM_BEAUTIFY_FLAG" val=""/>
  <p:tag name="KSO_WM_UNIT_SUBTYPE" val="d"/>
  <p:tag name="KSO_WM_UNIT_TYPE" val="l_h_i"/>
  <p:tag name="KSO_WM_UNIT_INDEX" val="1_2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55.xml><?xml version="1.0" encoding="utf-8"?>
<p:tagLst xmlns:p="http://schemas.openxmlformats.org/presentationml/2006/main">
  <p:tag name="KSO_WM_UNIT_BLOCK" val="0"/>
  <p:tag name="KSO_WM_UNIT_DEC_AREA_ID" val="789dff6121fa4e1d9b91fbd74722327f"/>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728_2*l_h_a*1_2_1"/>
  <p:tag name="KSO_WM_TEMPLATE_CATEGORY" val="custom"/>
  <p:tag name="KSO_WM_TEMPLATE_INDEX" val="20224728"/>
  <p:tag name="KSO_WM_UNIT_LAYERLEVEL" val="1_1_1"/>
  <p:tag name="KSO_WM_TAG_VERSION" val="1.0"/>
  <p:tag name="KSO_WM_BEAUTIFY_FLAG" val=""/>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56.xml><?xml version="1.0" encoding="utf-8"?>
<p:tagLst xmlns:p="http://schemas.openxmlformats.org/presentationml/2006/main">
  <p:tag name="KSO_WM_UNIT_BLOCK" val="0"/>
  <p:tag name="KSO_WM_UNIT_DEC_AREA_ID" val="74b0c39fb62741869328658a6112e1cb"/>
  <p:tag name="KSO_WM_UNIT_HIGHLIGHT" val="0"/>
  <p:tag name="KSO_WM_UNIT_COMPATIBLE" val="0"/>
  <p:tag name="KSO_WM_UNIT_DIAGRAM_ISNUMVISUAL" val="0"/>
  <p:tag name="KSO_WM_UNIT_DIAGRAM_ISREFERUNIT" val="0"/>
  <p:tag name="KSO_WM_UNIT_ID" val="custom20224728_2*l_h_i*1_2_1"/>
  <p:tag name="KSO_WM_TEMPLATE_CATEGORY" val="custom"/>
  <p:tag name="KSO_WM_TEMPLATE_INDEX" val="20224728"/>
  <p:tag name="KSO_WM_UNIT_LAYERLEVEL" val="1_1_1"/>
  <p:tag name="KSO_WM_TAG_VERSION" val="1.0"/>
  <p:tag name="KSO_WM_BEAUTIFY_FLAG" val=""/>
  <p:tag name="KSO_WM_UNIT_TYPE" val="l_h_i"/>
  <p:tag name="KSO_WM_UNIT_INDEX" val="1_2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57.xml><?xml version="1.0" encoding="utf-8"?>
<p:tagLst xmlns:p="http://schemas.openxmlformats.org/presentationml/2006/main">
  <p:tag name="KSO_WM_UNIT_BLOCK" val="0"/>
  <p:tag name="KSO_WM_UNIT_DEC_AREA_ID" val="db46d5ca4bcf444bb1a3c49ccce7fe50"/>
  <p:tag name="KSO_WM_UNIT_HIGHLIGHT" val="0"/>
  <p:tag name="KSO_WM_UNIT_COMPATIBLE" val="0"/>
  <p:tag name="KSO_WM_UNIT_DIAGRAM_ISNUMVISUAL" val="0"/>
  <p:tag name="KSO_WM_UNIT_DIAGRAM_ISREFERUNIT" val="0"/>
  <p:tag name="KSO_WM_UNIT_ID" val="custom20224728_2*l_h_i*1_2_2"/>
  <p:tag name="KSO_WM_TEMPLATE_CATEGORY" val="custom"/>
  <p:tag name="KSO_WM_TEMPLATE_INDEX" val="20224728"/>
  <p:tag name="KSO_WM_UNIT_LAYERLEVEL" val="1_1_1"/>
  <p:tag name="KSO_WM_TAG_VERSION" val="1.0"/>
  <p:tag name="KSO_WM_BEAUTIFY_FLAG" val=""/>
  <p:tag name="KSO_WM_UNIT_SUBTYPE" val="d"/>
  <p:tag name="KSO_WM_UNIT_TYPE" val="l_h_i"/>
  <p:tag name="KSO_WM_UNIT_INDEX" val="1_2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58.xml><?xml version="1.0" encoding="utf-8"?>
<p:tagLst xmlns:p="http://schemas.openxmlformats.org/presentationml/2006/main">
  <p:tag name="KSO_WM_UNIT_BLOCK" val="0"/>
  <p:tag name="KSO_WM_UNIT_DEC_AREA_ID" val="789dff6121fa4e1d9b91fbd74722327f"/>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728_2*l_h_a*1_2_1"/>
  <p:tag name="KSO_WM_TEMPLATE_CATEGORY" val="custom"/>
  <p:tag name="KSO_WM_TEMPLATE_INDEX" val="20224728"/>
  <p:tag name="KSO_WM_UNIT_LAYERLEVEL" val="1_1_1"/>
  <p:tag name="KSO_WM_TAG_VERSION" val="1.0"/>
  <p:tag name="KSO_WM_BEAUTIFY_FLAG" val=""/>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59.xml><?xml version="1.0" encoding="utf-8"?>
<p:tagLst xmlns:p="http://schemas.openxmlformats.org/presentationml/2006/main">
  <p:tag name="KSO_WM_UNIT_BLOCK" val="0"/>
  <p:tag name="KSO_WM_UNIT_DEC_AREA_ID" val="74b0c39fb62741869328658a6112e1cb"/>
  <p:tag name="KSO_WM_UNIT_HIGHLIGHT" val="0"/>
  <p:tag name="KSO_WM_UNIT_COMPATIBLE" val="0"/>
  <p:tag name="KSO_WM_UNIT_DIAGRAM_ISNUMVISUAL" val="0"/>
  <p:tag name="KSO_WM_UNIT_DIAGRAM_ISREFERUNIT" val="0"/>
  <p:tag name="KSO_WM_UNIT_ID" val="custom20224728_2*l_h_i*1_2_1"/>
  <p:tag name="KSO_WM_TEMPLATE_CATEGORY" val="custom"/>
  <p:tag name="KSO_WM_TEMPLATE_INDEX" val="20224728"/>
  <p:tag name="KSO_WM_UNIT_LAYERLEVEL" val="1_1_1"/>
  <p:tag name="KSO_WM_TAG_VERSION" val="1.0"/>
  <p:tag name="KSO_WM_BEAUTIFY_FLAG" val=""/>
  <p:tag name="KSO_WM_UNIT_TYPE" val="l_h_i"/>
  <p:tag name="KSO_WM_UNIT_INDEX" val="1_2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0.xml><?xml version="1.0" encoding="utf-8"?>
<p:tagLst xmlns:p="http://schemas.openxmlformats.org/presentationml/2006/main">
  <p:tag name="KSO_WM_UNIT_BLOCK" val="0"/>
  <p:tag name="KSO_WM_UNIT_DEC_AREA_ID" val="db46d5ca4bcf444bb1a3c49ccce7fe50"/>
  <p:tag name="KSO_WM_UNIT_HIGHLIGHT" val="0"/>
  <p:tag name="KSO_WM_UNIT_COMPATIBLE" val="0"/>
  <p:tag name="KSO_WM_UNIT_DIAGRAM_ISNUMVISUAL" val="0"/>
  <p:tag name="KSO_WM_UNIT_DIAGRAM_ISREFERUNIT" val="0"/>
  <p:tag name="KSO_WM_UNIT_ID" val="custom20224728_2*l_h_i*1_2_2"/>
  <p:tag name="KSO_WM_TEMPLATE_CATEGORY" val="custom"/>
  <p:tag name="KSO_WM_TEMPLATE_INDEX" val="20224728"/>
  <p:tag name="KSO_WM_UNIT_LAYERLEVEL" val="1_1_1"/>
  <p:tag name="KSO_WM_TAG_VERSION" val="1.0"/>
  <p:tag name="KSO_WM_BEAUTIFY_FLAG" val=""/>
  <p:tag name="KSO_WM_UNIT_SUBTYPE" val="d"/>
  <p:tag name="KSO_WM_UNIT_TYPE" val="l_h_i"/>
  <p:tag name="KSO_WM_UNIT_INDEX" val="1_2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61.xml><?xml version="1.0" encoding="utf-8"?>
<p:tagLst xmlns:p="http://schemas.openxmlformats.org/presentationml/2006/main">
  <p:tag name="KSO_WM_UNIT_BLOCK" val="0"/>
  <p:tag name="KSO_WM_UNIT_DEC_AREA_ID" val="789dff6121fa4e1d9b91fbd74722327f"/>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728_2*l_h_a*1_2_1"/>
  <p:tag name="KSO_WM_TEMPLATE_CATEGORY" val="custom"/>
  <p:tag name="KSO_WM_TEMPLATE_INDEX" val="20224728"/>
  <p:tag name="KSO_WM_UNIT_LAYERLEVEL" val="1_1_1"/>
  <p:tag name="KSO_WM_TAG_VERSION" val="1.0"/>
  <p:tag name="KSO_WM_BEAUTIFY_FLAG" val=""/>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62.xml><?xml version="1.0" encoding="utf-8"?>
<p:tagLst xmlns:p="http://schemas.openxmlformats.org/presentationml/2006/main">
  <p:tag name="KSO_WM_UNIT_BLOCK" val="0"/>
  <p:tag name="KSO_WM_UNIT_DEC_AREA_ID" val="74b0c39fb62741869328658a6112e1cb"/>
  <p:tag name="KSO_WM_UNIT_HIGHLIGHT" val="0"/>
  <p:tag name="KSO_WM_UNIT_COMPATIBLE" val="0"/>
  <p:tag name="KSO_WM_UNIT_DIAGRAM_ISNUMVISUAL" val="0"/>
  <p:tag name="KSO_WM_UNIT_DIAGRAM_ISREFERUNIT" val="0"/>
  <p:tag name="KSO_WM_UNIT_ID" val="custom20224728_2*l_h_i*1_2_1"/>
  <p:tag name="KSO_WM_TEMPLATE_CATEGORY" val="custom"/>
  <p:tag name="KSO_WM_TEMPLATE_INDEX" val="20224728"/>
  <p:tag name="KSO_WM_UNIT_LAYERLEVEL" val="1_1_1"/>
  <p:tag name="KSO_WM_TAG_VERSION" val="1.0"/>
  <p:tag name="KSO_WM_BEAUTIFY_FLAG" val=""/>
  <p:tag name="KSO_WM_UNIT_TYPE" val="l_h_i"/>
  <p:tag name="KSO_WM_UNIT_INDEX" val="1_2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63.xml><?xml version="1.0" encoding="utf-8"?>
<p:tagLst xmlns:p="http://schemas.openxmlformats.org/presentationml/2006/main">
  <p:tag name="KSO_WM_UNIT_BLOCK" val="0"/>
  <p:tag name="KSO_WM_UNIT_DEC_AREA_ID" val="db46d5ca4bcf444bb1a3c49ccce7fe50"/>
  <p:tag name="KSO_WM_UNIT_HIGHLIGHT" val="0"/>
  <p:tag name="KSO_WM_UNIT_COMPATIBLE" val="0"/>
  <p:tag name="KSO_WM_UNIT_DIAGRAM_ISNUMVISUAL" val="0"/>
  <p:tag name="KSO_WM_UNIT_DIAGRAM_ISREFERUNIT" val="0"/>
  <p:tag name="KSO_WM_UNIT_ID" val="custom20224728_2*l_h_i*1_2_2"/>
  <p:tag name="KSO_WM_TEMPLATE_CATEGORY" val="custom"/>
  <p:tag name="KSO_WM_TEMPLATE_INDEX" val="20224728"/>
  <p:tag name="KSO_WM_UNIT_LAYERLEVEL" val="1_1_1"/>
  <p:tag name="KSO_WM_TAG_VERSION" val="1.0"/>
  <p:tag name="KSO_WM_BEAUTIFY_FLAG" val=""/>
  <p:tag name="KSO_WM_UNIT_SUBTYPE" val="d"/>
  <p:tag name="KSO_WM_UNIT_TYPE" val="l_h_i"/>
  <p:tag name="KSO_WM_UNIT_INDEX" val="1_2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64.xml><?xml version="1.0" encoding="utf-8"?>
<p:tagLst xmlns:p="http://schemas.openxmlformats.org/presentationml/2006/main">
  <p:tag name="KSO_WM_BEAUTIFY_FLAG" val="#wm#"/>
  <p:tag name="KSO_WM_TEMPLATE_CATEGORY" val="custom"/>
  <p:tag name="KSO_WM_TEMPLATE_INDEX" val="20224728"/>
  <p:tag name="KSO_WM_SLIDE_ID" val="custom20224728_2"/>
  <p:tag name="KSO_WM_TEMPLATE_SUBCATEGORY" val="21"/>
  <p:tag name="KSO_WM_TEMPLATE_MASTER_TYPE" val="1"/>
  <p:tag name="KSO_WM_TEMPLATE_COLOR_TYPE" val="1"/>
  <p:tag name="KSO_WM_SLIDE_ITEM_CNT" val="2"/>
  <p:tag name="KSO_WM_SLIDE_INDEX" val="2"/>
  <p:tag name="KSO_WM_TAG_VERSION" val="1.0"/>
  <p:tag name="KSO_WM_SLIDE_LAYOUT" val="a_b_l"/>
  <p:tag name="KSO_WM_SLIDE_LAYOUT_CNT" val="1_1_1"/>
  <p:tag name="KSO_WM_CHIP_INFOS" val="{&quot;type&quot;:0,&quot;layout_type&quot;:&quot;1_NF_C_31&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88914504b8904ebc645521"/>
  <p:tag name="KSO_WM_CHIP_FILLPROP" val="[[{&quot;text_align&quot;:&quot;lm&quot;,&quot;text_direction&quot;:&quot;horizontal&quot;,&quot;support_big_font&quot;:false,&quot;picture_toward&quot;:0,&quot;picture_dockside&quot;:[],&quot;fill_id&quot;:&quot;bee257bb09164b428a9a8ad088c960eb&quot;,&quot;fill_align&quot;:&quot;ct&quot;,&quot;chip_types&quot;:[&quot;diagram&quot;,&quot;header&quot;]}],[{&quot;text_align&quot;:&quot;cm&quot;,&quot;text_direction&quot;:&quot;horizontal&quot;,&quot;support_big_font&quot;:false,&quot;picture_toward&quot;:0,&quot;picture_dockside&quot;:[],&quot;fill_id&quot;:&quot;bee257bb09164b428a9a8ad088c960eb&quot;,&quot;fill_align&quot;:&quot;ct&quot;,&quot;chip_types&quot;:[&quot;diagram&quot;,&quot;header&quot;]}],[{&quot;text_align&quot;:&quot;rm&quot;,&quot;text_direction&quot;:&quot;horizontal&quot;,&quot;support_big_font&quot;:false,&quot;picture_toward&quot;:0,&quot;picture_dockside&quot;:[],&quot;fill_id&quot;:&quot;bee257bb09164b428a9a8ad088c960eb&quot;,&quot;fill_align&quot;:&quot;ct&quot;,&quot;chip_types&quot;:[&quot;diagram&quot;,&quot;header&quot;]}],[{&quot;text_align&quot;:&quot;lm&quot;,&quot;text_direction&quot;:&quot;horizontal&quot;,&quot;support_big_font&quot;:false,&quot;picture_toward&quot;:0,&quot;picture_dockside&quot;:[],&quot;fill_id&quot;:&quot;bee257bb09164b428a9a8ad088c960eb&quot;,&quot;fill_align&quot;:&quot;cm&quot;,&quot;chip_types&quot;:[&quot;diagram&quot;,&quot;header&quot;]}],[{&quot;text_align&quot;:&quot;cm&quot;,&quot;text_direction&quot;:&quot;horizontal&quot;,&quot;support_big_font&quot;:false,&quot;picture_toward&quot;:0,&quot;picture_dockside&quot;:[],&quot;fill_id&quot;:&quot;bee257bb09164b428a9a8ad088c960eb&quot;,&quot;fill_align&quot;:&quot;cm&quot;,&quot;chip_types&quot;:[&quot;diagram&quot;,&quot;header&quot;]}],[{&quot;text_align&quot;:&quot;rm&quot;,&quot;text_direction&quot;:&quot;horizontal&quot;,&quot;support_big_font&quot;:false,&quot;picture_toward&quot;:0,&quot;picture_dockside&quot;:[],&quot;fill_id&quot;:&quot;bee257bb09164b428a9a8ad088c960eb&quot;,&quot;fill_align&quot;:&quot;cm&quot;,&quot;chip_types&quot;:[&quot;diagram&quot;,&quot;header&quot;]}],[{&quot;text_align&quot;:&quot;lm&quot;,&quot;text_direction&quot;:&quot;horizontal&quot;,&quot;support_big_font&quot;:false,&quot;picture_toward&quot;:0,&quot;picture_dockside&quot;:[],&quot;fill_id&quot;:&quot;bee257bb09164b428a9a8ad088c960eb&quot;,&quot;fill_align&quot;:&quot;cb&quot;,&quot;chip_types&quot;:[&quot;diagram&quot;,&quot;header&quot;]}],[{&quot;text_align&quot;:&quot;cm&quot;,&quot;text_direction&quot;:&quot;horizontal&quot;,&quot;support_big_font&quot;:false,&quot;picture_toward&quot;:0,&quot;picture_dockside&quot;:[],&quot;fill_id&quot;:&quot;bee257bb09164b428a9a8ad088c960eb&quot;,&quot;fill_align&quot;:&quot;cb&quot;,&quot;chip_types&quot;:[&quot;diagram&quot;,&quot;header&quot;]}],[{&quot;text_align&quot;:&quot;rm&quot;,&quot;text_direction&quot;:&quot;horizontal&quot;,&quot;support_big_font&quot;:false,&quot;picture_toward&quot;:0,&quot;picture_dockside&quot;:[],&quot;fill_id&quot;:&quot;bee257bb09164b428a9a8ad088c960eb&quot;,&quot;fill_align&quot;:&quot;cb&quot;,&quot;chip_types&quot;:[&quot;diagram&quot;,&quot;header&quot;]}]]"/>
  <p:tag name="KSO_WM_CHIP_DECFILLPROP" val="[]"/>
  <p:tag name="KSO_WM_CHIP_GROUPID" val="6188914504b8904ebc645523"/>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106a81a35593066d0066af"/>
  <p:tag name="KSO_WM_TEMPLATE_ASSEMBLE_GROUPID" val="62e1e9e87ec3138b1bb7a4cf"/>
  <p:tag name="KSO_WM_SPECIAL_SOURCE" val="bdnull"/>
</p:tagLst>
</file>

<file path=ppt/tags/tag36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36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36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36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36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37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7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73.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374.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37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37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37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37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8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384.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38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38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38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38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89.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9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39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39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39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39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39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UNIT_SUBTYPE" val="u"/>
  <p:tag name="KSO_WM_TEMPLATE_CATEGORY" val="chip"/>
  <p:tag name="KSO_WM_TEMPLATE_INDEX" val="20226984"/>
  <p:tag name="KSO_WM_UNIT_TYPE" val="i"/>
  <p:tag name="KSO_WM_UNIT_INDEX" val="1"/>
  <p:tag name="KSO_WM_UNIT_ID" val="chip20226984_4*i*1"/>
  <p:tag name="KSO_WM_BEAUTIFY_FLAG" val="#wm#"/>
  <p:tag name="KSO_WM_TAG_VERSION" val="1.0"/>
  <p:tag name="KSO_WM_CHIP_GROUPID" val="6302e8c9a35593066dca6205"/>
  <p:tag name="KSO_WM_CHIP_XID" val="6302e8d5a35593066dca6214"/>
  <p:tag name="KSO_WM_UNIT_DEC_AREA_ID" val="ece2fa65b8194dd68eb4a4f7ea8ce8e5"/>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2f95b75e9a6f46bc9bbeb842ece88830"/>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0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0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0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0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0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0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0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1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1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16.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1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1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1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2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2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26.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2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2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2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3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3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3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12*i*1"/>
  <p:tag name="KSO_WM_BEAUTIFY_FLAG" val="#wm#"/>
  <p:tag name="KSO_WM_TAG_VERSION" val="1.0"/>
  <p:tag name="KSO_WM_CHIP_GROUPID" val="6302e8c9a35593066dca6205"/>
  <p:tag name="KSO_WM_CHIP_XID" val="6302e8d5a35593066dca620a"/>
  <p:tag name="KSO_WM_UNIT_DEC_AREA_ID" val="8406f340909c4371baff6e3dcfc534a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20b1a1090f642669e0304b96b713fe8"/>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4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4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4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5.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4*i*1"/>
  <p:tag name="KSO_WM_BEAUTIFY_FLAG" val="#wm#"/>
  <p:tag name="KSO_WM_TAG_VERSION" val="1.0"/>
  <p:tag name="KSO_WM_CHIP_GROUPID" val="6302e8c9a35593066dca6205"/>
  <p:tag name="KSO_WM_CHIP_XID" val="6302e8d5a35593066dca6209"/>
  <p:tag name="KSO_WM_UNIT_DEC_AREA_ID" val="d9d65342b5b24795b98fa96bee95498d"/>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511a4f1986be453483e2b235ed2138e9"/>
</p:tagLst>
</file>

<file path=ppt/tags/tag45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5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5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5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56.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5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5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5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6.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3*i*1"/>
  <p:tag name="KSO_WM_BEAUTIFY_FLAG" val="#wm#"/>
  <p:tag name="KSO_WM_TAG_VERSION" val="1.0"/>
  <p:tag name="KSO_WM_CHIP_GROUPID" val="6302e8c9a35593066dca6205"/>
  <p:tag name="KSO_WM_CHIP_XID" val="6302e8d5a35593066dca6208"/>
  <p:tag name="KSO_WM_UNIT_DEC_AREA_ID" val="9a0798bba04a4a6c958a0d1cae77330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012178f9c1497da00c51f69135cba4"/>
</p:tagLst>
</file>

<file path=ppt/tags/tag46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6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6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64.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69.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0.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7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7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7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7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75.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76.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7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8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8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8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8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8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9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9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9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9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9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9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9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0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0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0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0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0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1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12.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1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1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16.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1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1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1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2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2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2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24.xml><?xml version="1.0" encoding="utf-8"?>
<p:tagLst xmlns:p="http://schemas.openxmlformats.org/presentationml/2006/main">
  <p:tag name="KSO_WM_BEAUTIFY_FLAG" val=""/>
</p:tagLst>
</file>

<file path=ppt/tags/tag525.xml><?xml version="1.0" encoding="utf-8"?>
<p:tagLst xmlns:p="http://schemas.openxmlformats.org/presentationml/2006/main">
  <p:tag name="KSO_WM_BEAUTIFY_FLAG" val=""/>
</p:tagLst>
</file>

<file path=ppt/tags/tag526.xml><?xml version="1.0" encoding="utf-8"?>
<p:tagLst xmlns:p="http://schemas.openxmlformats.org/presentationml/2006/main">
  <p:tag name="KSO_WM_BEAUTIFY_FLAG" val=""/>
</p:tagLst>
</file>

<file path=ppt/tags/tag527.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28.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2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3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3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33.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34.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3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3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3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3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3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4.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54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4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42.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4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4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BEAUTIFY_FLAG" val=""/>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55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5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5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5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5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5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56.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5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5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62.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6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6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6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6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6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6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7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7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7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7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7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76.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7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7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79.xml><?xml version="1.0" encoding="utf-8"?>
<p:tagLst xmlns:p="http://schemas.openxmlformats.org/presentationml/2006/main">
  <p:tag name="KSO_WM_BEAUTIFY_FLAG" val=""/>
</p:tagLst>
</file>

<file path=ppt/tags/tag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0.xml><?xml version="1.0" encoding="utf-8"?>
<p:tagLst xmlns:p="http://schemas.openxmlformats.org/presentationml/2006/main">
  <p:tag name="KSO_WM_BEAUTIFY_FLAG" val=""/>
</p:tagLst>
</file>

<file path=ppt/tags/tag581.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82.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8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8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8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8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8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8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9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9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9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9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9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9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9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99.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0.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0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0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0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0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05.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06.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0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08.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09.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1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1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1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14.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15.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1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17.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18.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1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2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2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23.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24.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2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2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2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2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2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3.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63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3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32.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3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3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35.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36.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3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3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3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4.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64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4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4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4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4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4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4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4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4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4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65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5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5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53.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54.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5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5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5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5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6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6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6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6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6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6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6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68.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6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71.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72.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67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7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7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7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7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78.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7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82.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8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8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8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8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87.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8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8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0.xml><?xml version="1.0" encoding="utf-8"?>
<p:tagLst xmlns:p="http://schemas.openxmlformats.org/presentationml/2006/main">
  <p:tag name="KSO_WM_BEAUTIFY_FLAG" val=""/>
</p:tagLst>
</file>

<file path=ppt/tags/tag691.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92.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9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9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9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9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97.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9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9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0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0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0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0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0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06.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0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0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09.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1.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710.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1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1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1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1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15.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16.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1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18.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19.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2.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72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2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2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2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24.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25.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26.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2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2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2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3.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73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3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3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3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3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3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3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3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3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3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4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4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BEAUTIFY_FLAG" val=""/>
</p:tagLst>
</file>

<file path=ppt/tags/tag744.xml><?xml version="1.0" encoding="utf-8"?>
<p:tagLst xmlns:p="http://schemas.openxmlformats.org/presentationml/2006/main">
  <p:tag name="KSO_WM_BEAUTIFY_FLAG" val=""/>
</p:tagLst>
</file>

<file path=ppt/tags/tag745.xml><?xml version="1.0" encoding="utf-8"?>
<p:tagLst xmlns:p="http://schemas.openxmlformats.org/presentationml/2006/main">
  <p:tag name="KSO_WM_BEAUTIFY_FLAG" val=""/>
</p:tagLst>
</file>

<file path=ppt/tags/tag746.xml><?xml version="1.0" encoding="utf-8"?>
<p:tagLst xmlns:p="http://schemas.openxmlformats.org/presentationml/2006/main">
  <p:tag name="KSO_WM_BEAUTIFY_FLAG" val=""/>
</p:tagLst>
</file>

<file path=ppt/tags/tag747.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48.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4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5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5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53.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54.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5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56.xml><?xml version="1.0" encoding="utf-8"?>
<p:tagLst xmlns:p="http://schemas.openxmlformats.org/presentationml/2006/main">
  <p:tag name="KSO_WM_BEAUTIFY_FLAG" val=""/>
</p:tagLst>
</file>

<file path=ppt/tags/tag757.xml><?xml version="1.0" encoding="utf-8"?>
<p:tagLst xmlns:p="http://schemas.openxmlformats.org/presentationml/2006/main">
  <p:tag name="KSO_WM_BEAUTIFY_FLAG" val=""/>
</p:tagLst>
</file>

<file path=ppt/tags/tag758.xml><?xml version="1.0" encoding="utf-8"?>
<p:tagLst xmlns:p="http://schemas.openxmlformats.org/presentationml/2006/main">
  <p:tag name="KSO_WM_BEAUTIFY_FLAG" val=""/>
</p:tagLst>
</file>

<file path=ppt/tags/tag759.xml><?xml version="1.0" encoding="utf-8"?>
<p:tagLst xmlns:p="http://schemas.openxmlformats.org/presentationml/2006/main">
  <p:tag name="KSO_WM_BEAUTIFY_FLAG" val=""/>
</p:tagLst>
</file>

<file path=ppt/tags/tag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6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6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6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6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6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66.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6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6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69.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0.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7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7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7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7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75.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76.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7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7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8.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5*i*1"/>
  <p:tag name="KSO_WM_BEAUTIFY_FLAG" val="#wm#"/>
  <p:tag name="KSO_WM_TAG_VERSION" val="1.0"/>
  <p:tag name="KSO_WM_CHIP_GROUPID" val="6302e8c9a35593066dca6205"/>
  <p:tag name="KSO_WM_CHIP_XID" val="6302e8d5a35593066dca620c"/>
  <p:tag name="KSO_WM_UNIT_DEC_AREA_ID" val="b8e77d1f1c284dc0bdf69d7ebed0f5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736741d8c24a0fac4dac5ea437d475"/>
</p:tagLst>
</file>

<file path=ppt/tags/tag78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81.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78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8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84.xml><?xml version="1.0" encoding="utf-8"?>
<p:tagLst xmlns:p="http://schemas.openxmlformats.org/presentationml/2006/main">
  <p:tag name="KSO_WM_BEAUTIFY_FLAG" val=""/>
</p:tagLst>
</file>

<file path=ppt/tags/tag785.xml><?xml version="1.0" encoding="utf-8"?>
<p:tagLst xmlns:p="http://schemas.openxmlformats.org/presentationml/2006/main">
  <p:tag name="KSO_WM_BEAUTIFY_FLAG" val=""/>
</p:tagLst>
</file>

<file path=ppt/tags/tag786.xml><?xml version="1.0" encoding="utf-8"?>
<p:tagLst xmlns:p="http://schemas.openxmlformats.org/presentationml/2006/main">
  <p:tag name="KSO_WM_BEAUTIFY_FLAG" val=""/>
</p:tagLst>
</file>

<file path=ppt/tags/tag787.xml><?xml version="1.0" encoding="utf-8"?>
<p:tagLst xmlns:p="http://schemas.openxmlformats.org/presentationml/2006/main">
  <p:tag name="KSO_WM_BEAUTIFY_FLAG" val=""/>
</p:tagLst>
</file>

<file path=ppt/tags/tag788.xml><?xml version="1.0" encoding="utf-8"?>
<p:tagLst xmlns:p="http://schemas.openxmlformats.org/presentationml/2006/main">
  <p:tag name="KSO_WM_BEAUTIFY_FLAG" val=""/>
</p:tagLst>
</file>

<file path=ppt/tags/tag789.xml><?xml version="1.0" encoding="utf-8"?>
<p:tagLst xmlns:p="http://schemas.openxmlformats.org/presentationml/2006/main">
  <p:tag name="KSO_WM_BEAUTIFY_FLAG" val=""/>
</p:tagLst>
</file>

<file path=ppt/tags/tag79.xml><?xml version="1.0" encoding="utf-8"?>
<p:tagLst xmlns:p="http://schemas.openxmlformats.org/presentationml/2006/main">
  <p:tag name="KSO_WM_UNIT_SUBTYPE" val="u"/>
  <p:tag name="KSO_WM_TEMPLATE_CATEGORY" val="chip"/>
  <p:tag name="KSO_WM_TEMPLATE_INDEX" val="20226984"/>
  <p:tag name="KSO_WM_UNIT_TYPE" val="i"/>
  <p:tag name="KSO_WM_UNIT_INDEX" val="1"/>
  <p:tag name="KSO_WM_UNIT_ID" val="chip20226984_6*i*1"/>
  <p:tag name="KSO_WM_BEAUTIFY_FLAG" val="#wm#"/>
  <p:tag name="KSO_WM_TAG_VERSION" val="1.0"/>
  <p:tag name="KSO_WM_CHIP_GROUPID" val="6302e8c9a35593066dca6205"/>
  <p:tag name="KSO_WM_CHIP_XID" val="6302e8d5a35593066dca620b"/>
  <p:tag name="KSO_WM_UNIT_DEC_AREA_ID" val="b6f8f7fadbda451e9565570c7d468f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e1b586620c1c4a629ec48089c302a7e6"/>
</p:tagLst>
</file>

<file path=ppt/tags/tag790.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79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9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9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9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9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96.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9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9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99.xml><?xml version="1.0" encoding="utf-8"?>
<p:tagLst xmlns:p="http://schemas.openxmlformats.org/presentationml/2006/main">
  <p:tag name="KSO_WM_BEAUTIFY_FLAG" val=""/>
</p:tagLst>
</file>

<file path=ppt/tags/tag8.xml><?xml version="1.0" encoding="utf-8"?>
<p:tagLst xmlns:p="http://schemas.openxmlformats.org/presentationml/2006/main">
  <p:tag name="KSO_WM_UNIT_DEFAULT_FONT" val="56;60;2"/>
  <p:tag name="KSO_WM_UNIT_BLOCK" val="0"/>
  <p:tag name="KSO_WM_UNIT_DEC_AREA_ID" val="406260f1ebda4e8eb5da3c8ab0faf6a5"/>
  <p:tag name="KSO_WM_UNIT_ISCONTENTSTITLE" val="0"/>
  <p:tag name="KSO_WM_UNIT_ISNUMDGMTITLE" val="0"/>
  <p:tag name="KSO_WM_UNIT_PRESET_TEXT" val="简约工作计划总结通用模版"/>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custom20226984_1*a*1"/>
  <p:tag name="KSO_WM_TEMPLATE_CATEGORY" val="custom"/>
  <p:tag name="KSO_WM_TEMPLATE_INDEX" val="20226984"/>
  <p:tag name="KSO_WM_UNIT_LAYERLEVEL" val="1"/>
  <p:tag name="KSO_WM_TAG_VERSION" val="1.0"/>
  <p:tag name="KSO_WM_BEAUTIFY_FLAG" val="#wm#"/>
  <p:tag name="KSO_WM_CHIP_GROUPID" val="6192042818adb49c6c1f3bc3"/>
  <p:tag name="KSO_WM_CHIP_XID" val="6192042818adb49c6c1f3bc0"/>
  <p:tag name="KSO_WM_CHIP_FILLAREA_FILL_RULE" val="{&quot;fill_align&quot;:&quot;lm&quot;,&quot;fill_mode&quot;:&quot;adaptive&quot;,&quot;sacle_strategy&quot;:&quot;smart&quot;}"/>
  <p:tag name="KSO_WM_ASSEMBLE_CHIP_INDEX" val="b1e32ec85fe246b7b43f4a461c952a82"/>
  <p:tag name="KSO_WM_UNIT_TEXT_FILL_FORE_SCHEMECOLOR_INDEX_BRIGHTNESS" val="0"/>
  <p:tag name="KSO_WM_UNIT_TEXT_FILL_FORE_SCHEMECOLOR_INDEX" val="5"/>
  <p:tag name="KSO_WM_UNIT_TEXT_FILL_TYPE" val="1"/>
  <p:tag name="KSO_WM_TEMPLATE_ASSEMBLE_XID" val="6344c55f0c9383becdcd5e8a"/>
  <p:tag name="KSO_WM_TEMPLATE_ASSEMBLE_GROUPID" val="6302e8c9a35593066dca6205"/>
</p:tagLst>
</file>

<file path=ppt/tags/tag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0.xml><?xml version="1.0" encoding="utf-8"?>
<p:tagLst xmlns:p="http://schemas.openxmlformats.org/presentationml/2006/main">
  <p:tag name="KSO_WM_BEAUTIFY_FLAG" val=""/>
</p:tagLst>
</file>

<file path=ppt/tags/tag801.xml><?xml version="1.0" encoding="utf-8"?>
<p:tagLst xmlns:p="http://schemas.openxmlformats.org/presentationml/2006/main">
  <p:tag name="KSO_WM_BEAUTIFY_FLAG" val=""/>
</p:tagLst>
</file>

<file path=ppt/tags/tag802.xml><?xml version="1.0" encoding="utf-8"?>
<p:tagLst xmlns:p="http://schemas.openxmlformats.org/presentationml/2006/main">
  <p:tag name="KSO_WM_BEAUTIFY_FLAG" val=""/>
</p:tagLst>
</file>

<file path=ppt/tags/tag803.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804.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80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80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80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80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81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1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81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81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81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81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81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18.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81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21.xml><?xml version="1.0" encoding="utf-8"?>
<p:tagLst xmlns:p="http://schemas.openxmlformats.org/presentationml/2006/main">
  <p:tag name="KSO_WM_BEAUTIFY_FLAG" val=""/>
</p:tagLst>
</file>

<file path=ppt/tags/tag822.xml><?xml version="1.0" encoding="utf-8"?>
<p:tagLst xmlns:p="http://schemas.openxmlformats.org/presentationml/2006/main">
  <p:tag name="KSO_WM_BEAUTIFY_FLAG" val=""/>
</p:tagLst>
</file>

<file path=ppt/tags/tag823.xml><?xml version="1.0" encoding="utf-8"?>
<p:tagLst xmlns:p="http://schemas.openxmlformats.org/presentationml/2006/main">
  <p:tag name="KSO_WM_BEAUTIFY_FLAG" val=""/>
</p:tagLst>
</file>

<file path=ppt/tags/tag824.xml><?xml version="1.0" encoding="utf-8"?>
<p:tagLst xmlns:p="http://schemas.openxmlformats.org/presentationml/2006/main">
  <p:tag name="KSO_WM_BEAUTIFY_FLAG" val=""/>
</p:tagLst>
</file>

<file path=ppt/tags/tag825.xml><?xml version="1.0" encoding="utf-8"?>
<p:tagLst xmlns:p="http://schemas.openxmlformats.org/presentationml/2006/main">
  <p:tag name="KSO_WM_BEAUTIFY_FLAG" val=""/>
</p:tagLst>
</file>

<file path=ppt/tags/tag826.xml><?xml version="1.0" encoding="utf-8"?>
<p:tagLst xmlns:p="http://schemas.openxmlformats.org/presentationml/2006/main">
  <p:tag name="KSO_WM_BEAUTIFY_FLAG" val=""/>
</p:tagLst>
</file>

<file path=ppt/tags/tag827.xml><?xml version="1.0" encoding="utf-8"?>
<p:tagLst xmlns:p="http://schemas.openxmlformats.org/presentationml/2006/main">
  <p:tag name="KSO_WM_BEAUTIFY_FLAG" val=""/>
</p:tagLst>
</file>

<file path=ppt/tags/tag828.xml><?xml version="1.0" encoding="utf-8"?>
<p:tagLst xmlns:p="http://schemas.openxmlformats.org/presentationml/2006/main">
  <p:tag name="KSO_WM_BEAUTIFY_FLAG" val=""/>
</p:tagLst>
</file>

<file path=ppt/tags/tag829.xml><?xml version="1.0" encoding="utf-8"?>
<p:tagLst xmlns:p="http://schemas.openxmlformats.org/presentationml/2006/main">
  <p:tag name="KSO_WM_BEAUTIFY_FLAG" val=""/>
</p:tagLst>
</file>

<file path=ppt/tags/tag83.xml><?xml version="1.0" encoding="utf-8"?>
<p:tagLst xmlns:p="http://schemas.openxmlformats.org/presentationml/2006/main">
  <p:tag name="KSO_WM_UNIT_SUBTYPE" val="a"/>
  <p:tag name="KSO_WM_UNIT_PRESET_TEXT" val="THANKS FOR WATCHING"/>
  <p:tag name="KSO_WM_UNIT_NOCLEAR" val="0"/>
  <p:tag name="KSO_WM_UNIT_VALUE" val="27"/>
  <p:tag name="KSO_WM_UNIT_HIGHLIGHT" val="0"/>
  <p:tag name="KSO_WM_UNIT_COMPATIBLE" val="0"/>
  <p:tag name="KSO_WM_UNIT_DIAGRAM_ISNUMVISUAL" val="0"/>
  <p:tag name="KSO_WM_UNIT_DIAGRAM_ISREFERUNIT" val="0"/>
  <p:tag name="KSO_WM_UNIT_TYPE" val="f"/>
  <p:tag name="KSO_WM_UNIT_INDEX" val="1"/>
  <p:tag name="KSO_WM_UNIT_ID" val="custom20226984_1*f*1"/>
  <p:tag name="KSO_WM_TEMPLATE_CATEGORY" val="custom"/>
  <p:tag name="KSO_WM_TEMPLATE_INDEX" val="20226984"/>
  <p:tag name="KSO_WM_UNIT_LAYERLEVEL" val="1"/>
  <p:tag name="KSO_WM_TAG_VERSION" val="1.0"/>
  <p:tag name="KSO_WM_BEAUTIFY_FLAG" val="#wm#"/>
  <p:tag name="KSO_WM_UNIT_DEFAULT_FONT" val="48;50;2"/>
  <p:tag name="KSO_WM_UNIT_BLOCK" val="0"/>
  <p:tag name="KSO_WM_UNIT_DEC_AREA_ID" val="04e0266c6d6245048b0e170bf6a69973"/>
  <p:tag name="KSO_WM_CHIP_GROUPID" val="61930ec218adb49c6c1f3d40"/>
  <p:tag name="KSO_WM_CHIP_XID" val="61930ec218adb49c6c1f3d3d"/>
  <p:tag name="KSO_WM_CHIP_FILLAREA_FILL_RULE" val="{&quot;fill_align&quot;:&quot;lt&quot;,&quot;fill_mode&quot;:&quot;adaptive&quot;,&quot;sacle_strategy&quot;:&quot;smart&quot;}"/>
  <p:tag name="KSO_WM_ASSEMBLE_CHIP_INDEX" val="6410f836ed5b43af9941c0d4b40cd378"/>
  <p:tag name="KSO_WM_UNIT_TEXT_FILL_FORE_SCHEMECOLOR_INDEX_BRIGHTNESS" val="0"/>
  <p:tag name="KSO_WM_UNIT_TEXT_FILL_FORE_SCHEMECOLOR_INDEX" val="5"/>
  <p:tag name="KSO_WM_UNIT_TEXT_FILL_TYPE" val="1"/>
  <p:tag name="KSO_WM_TEMPLATE_ASSEMBLE_XID" val="6344c5600c9383becdcd5f39"/>
  <p:tag name="KSO_WM_TEMPLATE_ASSEMBLE_GROUPID" val="6302e8c9a35593066dca6205"/>
</p:tagLst>
</file>

<file path=ppt/tags/tag830.xml><?xml version="1.0" encoding="utf-8"?>
<p:tagLst xmlns:p="http://schemas.openxmlformats.org/presentationml/2006/main">
  <p:tag name="KSO_WM_BEAUTIFY_FLAG" val=""/>
</p:tagLst>
</file>

<file path=ppt/tags/tag831.xml><?xml version="1.0" encoding="utf-8"?>
<p:tagLst xmlns:p="http://schemas.openxmlformats.org/presentationml/2006/main">
  <p:tag name="KSO_WM_BEAUTIFY_FLAG" val=""/>
</p:tagLst>
</file>

<file path=ppt/tags/tag832.xml><?xml version="1.0" encoding="utf-8"?>
<p:tagLst xmlns:p="http://schemas.openxmlformats.org/presentationml/2006/main">
  <p:tag name="KSO_WM_BEAUTIFY_FLAG" val=""/>
</p:tagLst>
</file>

<file path=ppt/tags/tag833.xml><?xml version="1.0" encoding="utf-8"?>
<p:tagLst xmlns:p="http://schemas.openxmlformats.org/presentationml/2006/main">
  <p:tag name="KSO_WM_BEAUTIFY_FLAG" val=""/>
</p:tagLst>
</file>

<file path=ppt/tags/tag834.xml><?xml version="1.0" encoding="utf-8"?>
<p:tagLst xmlns:p="http://schemas.openxmlformats.org/presentationml/2006/main">
  <p:tag name="KSO_WM_BEAUTIFY_FLAG" val=""/>
</p:tagLst>
</file>

<file path=ppt/tags/tag835.xml><?xml version="1.0" encoding="utf-8"?>
<p:tagLst xmlns:p="http://schemas.openxmlformats.org/presentationml/2006/main">
  <p:tag name="KSO_WM_BEAUTIFY_FLAG" val=""/>
</p:tagLst>
</file>

<file path=ppt/tags/tag836.xml><?xml version="1.0" encoding="utf-8"?>
<p:tagLst xmlns:p="http://schemas.openxmlformats.org/presentationml/2006/main">
  <p:tag name="KSO_WM_BEAUTIFY_FLAG" val=""/>
</p:tagLst>
</file>

<file path=ppt/tags/tag837.xml><?xml version="1.0" encoding="utf-8"?>
<p:tagLst xmlns:p="http://schemas.openxmlformats.org/presentationml/2006/main">
  <p:tag name="KSO_WM_BEAUTIFY_FLAG" val=""/>
</p:tagLst>
</file>

<file path=ppt/tags/tag838.xml><?xml version="1.0" encoding="utf-8"?>
<p:tagLst xmlns:p="http://schemas.openxmlformats.org/presentationml/2006/main">
  <p:tag name="KSO_WM_BEAUTIFY_FLAG" val=""/>
</p:tagLst>
</file>

<file path=ppt/tags/tag839.xml><?xml version="1.0" encoding="utf-8"?>
<p:tagLst xmlns:p="http://schemas.openxmlformats.org/presentationml/2006/main">
  <p:tag name="KSO_WM_BEAUTIFY_FLAG" val=""/>
</p:tagLst>
</file>

<file path=ppt/tags/tag84.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6984_1*a*1"/>
  <p:tag name="KSO_WM_TEMPLATE_CATEGORY" val="custom"/>
  <p:tag name="KSO_WM_TEMPLATE_INDEX" val="20226984"/>
  <p:tag name="KSO_WM_UNIT_LAYERLEVEL" val="1"/>
  <p:tag name="KSO_WM_TAG_VERSION" val="1.0"/>
  <p:tag name="KSO_WM_BEAUTIFY_FLAG" val="#wm#"/>
  <p:tag name="KSO_WM_UNIT_DEFAULT_FONT" val="40;44;2"/>
  <p:tag name="KSO_WM_UNIT_BLOCK" val="0"/>
  <p:tag name="KSO_WM_UNIT_DEC_AREA_ID" val="84782090e7c04b0286d0b236d72d51f8"/>
  <p:tag name="KSO_WM_CHIP_GROUPID" val="61930ec218adb49c6c1f3d40"/>
  <p:tag name="KSO_WM_CHIP_XID" val="61930ec218adb49c6c1f3d3d"/>
  <p:tag name="KSO_WM_CHIP_FILLAREA_FILL_RULE" val="{&quot;fill_align&quot;:&quot;lt&quot;,&quot;fill_mode&quot;:&quot;adaptive&quot;,&quot;sacle_strategy&quot;:&quot;smart&quot;}"/>
  <p:tag name="KSO_WM_ASSEMBLE_CHIP_INDEX" val="6410f836ed5b43af9941c0d4b40cd378"/>
  <p:tag name="KSO_WM_UNIT_TEXT_FILL_FORE_SCHEMECOLOR_INDEX_BRIGHTNESS" val="0"/>
  <p:tag name="KSO_WM_UNIT_TEXT_FILL_FORE_SCHEMECOLOR_INDEX" val="5"/>
  <p:tag name="KSO_WM_UNIT_TEXT_FILL_TYPE" val="1"/>
  <p:tag name="KSO_WM_TEMPLATE_ASSEMBLE_XID" val="6344c5600c9383becdcd5f39"/>
  <p:tag name="KSO_WM_TEMPLATE_ASSEMBLE_GROUPID" val="6302e8c9a35593066dca6205"/>
</p:tagLst>
</file>

<file path=ppt/tags/tag840.xml><?xml version="1.0" encoding="utf-8"?>
<p:tagLst xmlns:p="http://schemas.openxmlformats.org/presentationml/2006/main">
  <p:tag name="KSO_WM_BEAUTIFY_FLAG" val=""/>
</p:tagLst>
</file>

<file path=ppt/tags/tag841.xml><?xml version="1.0" encoding="utf-8"?>
<p:tagLst xmlns:p="http://schemas.openxmlformats.org/presentationml/2006/main">
  <p:tag name="KSO_WM_BEAUTIFY_FLAG" val=""/>
</p:tagLst>
</file>

<file path=ppt/tags/tag842.xml><?xml version="1.0" encoding="utf-8"?>
<p:tagLst xmlns:p="http://schemas.openxmlformats.org/presentationml/2006/main">
  <p:tag name="KSO_WM_BEAUTIFY_FLAG" val=""/>
</p:tagLst>
</file>

<file path=ppt/tags/tag843.xml><?xml version="1.0" encoding="utf-8"?>
<p:tagLst xmlns:p="http://schemas.openxmlformats.org/presentationml/2006/main">
  <p:tag name="KSO_WM_BEAUTIFY_FLAG" val=""/>
</p:tagLst>
</file>

<file path=ppt/tags/tag844.xml><?xml version="1.0" encoding="utf-8"?>
<p:tagLst xmlns:p="http://schemas.openxmlformats.org/presentationml/2006/main">
  <p:tag name="KSO_WM_BEAUTIFY_FLAG" val=""/>
</p:tagLst>
</file>

<file path=ppt/tags/tag845.xml><?xml version="1.0" encoding="utf-8"?>
<p:tagLst xmlns:p="http://schemas.openxmlformats.org/presentationml/2006/main">
  <p:tag name="KSO_WM_BEAUTIFY_FLAG" val=""/>
</p:tagLst>
</file>

<file path=ppt/tags/tag846.xml><?xml version="1.0" encoding="utf-8"?>
<p:tagLst xmlns:p="http://schemas.openxmlformats.org/presentationml/2006/main">
  <p:tag name="KSO_WM_BEAUTIFY_FLAG" val=""/>
</p:tagLst>
</file>

<file path=ppt/tags/tag847.xml><?xml version="1.0" encoding="utf-8"?>
<p:tagLst xmlns:p="http://schemas.openxmlformats.org/presentationml/2006/main">
  <p:tag name="KSO_WM_BEAUTIFY_FLAG" val=""/>
</p:tagLst>
</file>

<file path=ppt/tags/tag848.xml><?xml version="1.0" encoding="utf-8"?>
<p:tagLst xmlns:p="http://schemas.openxmlformats.org/presentationml/2006/main">
  <p:tag name="KSO_WM_BEAUTIFY_FLAG" val=""/>
</p:tagLst>
</file>

<file path=ppt/tags/tag849.xml><?xml version="1.0" encoding="utf-8"?>
<p:tagLst xmlns:p="http://schemas.openxmlformats.org/presentationml/2006/main">
  <p:tag name="KSO_WM_BEAUTIFY_FLAG" val=""/>
</p:tagLst>
</file>

<file path=ppt/tags/tag85.xml><?xml version="1.0" encoding="utf-8"?>
<p:tagLst xmlns:p="http://schemas.openxmlformats.org/presentationml/2006/main">
  <p:tag name="KSO_WM_UNIT_SUBTYPE" val="a"/>
  <p:tag name="KSO_WM_UNIT_PRESET_TEXT" val="202X"/>
  <p:tag name="KSO_WM_UNIT_NOCLEAR" val="0"/>
  <p:tag name="KSO_WM_UNIT_VALUE" val="6"/>
  <p:tag name="KSO_WM_UNIT_HIGHLIGHT" val="0"/>
  <p:tag name="KSO_WM_UNIT_COMPATIBLE" val="0"/>
  <p:tag name="KSO_WM_UNIT_DIAGRAM_ISNUMVISUAL" val="0"/>
  <p:tag name="KSO_WM_UNIT_DIAGRAM_ISREFERUNIT" val="0"/>
  <p:tag name="KSO_WM_UNIT_TYPE" val="f"/>
  <p:tag name="KSO_WM_UNIT_INDEX" val="2"/>
  <p:tag name="KSO_WM_UNIT_ID" val="custom20226984_1*f*2"/>
  <p:tag name="KSO_WM_TEMPLATE_CATEGORY" val="custom"/>
  <p:tag name="KSO_WM_TEMPLATE_INDEX" val="20226984"/>
  <p:tag name="KSO_WM_UNIT_LAYERLEVEL" val="1"/>
  <p:tag name="KSO_WM_TAG_VERSION" val="1.0"/>
  <p:tag name="KSO_WM_BEAUTIFY_FLAG" val="#wm#"/>
  <p:tag name="KSO_WM_UNIT_DEFAULT_FONT" val="60;66;2"/>
  <p:tag name="KSO_WM_UNIT_BLOCK" val="0"/>
  <p:tag name="KSO_WM_UNIT_DEC_AREA_ID" val="076fb983a6644e42b5375a19b5939367"/>
  <p:tag name="KSO_WM_CHIP_GROUPID" val="61930ec218adb49c6c1f3d40"/>
  <p:tag name="KSO_WM_CHIP_XID" val="61930ec218adb49c6c1f3d3d"/>
  <p:tag name="KSO_WM_CHIP_FILLAREA_FILL_RULE" val="{&quot;fill_align&quot;:&quot;lt&quot;,&quot;fill_mode&quot;:&quot;adaptive&quot;,&quot;sacle_strategy&quot;:&quot;smart&quot;}"/>
  <p:tag name="KSO_WM_ASSEMBLE_CHIP_INDEX" val="6410f836ed5b43af9941c0d4b40cd378"/>
  <p:tag name="KSO_WM_UNIT_TEXT_FILL_FORE_SCHEMECOLOR_INDEX_BRIGHTNESS" val="0"/>
  <p:tag name="KSO_WM_UNIT_TEXT_FILL_FORE_SCHEMECOLOR_INDEX" val="5"/>
  <p:tag name="KSO_WM_UNIT_TEXT_FILL_TYPE" val="1"/>
  <p:tag name="KSO_WM_UNIT_TEXT_FORE_SCHEMECOLOR_INDEX_BRIGHTNESS" val="0"/>
  <p:tag name="KSO_WM_UNIT_TEXT_FORE_SCHEMECOLOR_INDEX" val="5"/>
  <p:tag name="KSO_WM_UNIT_TEXT_LINE_FILL_TYPE" val="2"/>
  <p:tag name="KSO_WM_TEMPLATE_ASSEMBLE_XID" val="6344c5600c9383becdcd5f39"/>
  <p:tag name="KSO_WM_TEMPLATE_ASSEMBLE_GROUPID" val="6302e8c9a35593066dca6205"/>
</p:tagLst>
</file>

<file path=ppt/tags/tag850.xml><?xml version="1.0" encoding="utf-8"?>
<p:tagLst xmlns:p="http://schemas.openxmlformats.org/presentationml/2006/main">
  <p:tag name="KSO_WM_BEAUTIFY_FLAG" val=""/>
</p:tagLst>
</file>

<file path=ppt/tags/tag851.xml><?xml version="1.0" encoding="utf-8"?>
<p:tagLst xmlns:p="http://schemas.openxmlformats.org/presentationml/2006/main">
  <p:tag name="KSO_WM_BEAUTIFY_FLAG" val=""/>
</p:tagLst>
</file>

<file path=ppt/tags/tag852.xml><?xml version="1.0" encoding="utf-8"?>
<p:tagLst xmlns:p="http://schemas.openxmlformats.org/presentationml/2006/main">
  <p:tag name="KSO_WM_BEAUTIFY_FLAG" val=""/>
</p:tagLst>
</file>

<file path=ppt/tags/tag853.xml><?xml version="1.0" encoding="utf-8"?>
<p:tagLst xmlns:p="http://schemas.openxmlformats.org/presentationml/2006/main">
  <p:tag name="KSO_WM_BEAUTIFY_FLAG" val=""/>
</p:tagLst>
</file>

<file path=ppt/tags/tag854.xml><?xml version="1.0" encoding="utf-8"?>
<p:tagLst xmlns:p="http://schemas.openxmlformats.org/presentationml/2006/main">
  <p:tag name="KSO_WM_BEAUTIFY_FLAG" val=""/>
</p:tagLst>
</file>

<file path=ppt/tags/tag855.xml><?xml version="1.0" encoding="utf-8"?>
<p:tagLst xmlns:p="http://schemas.openxmlformats.org/presentationml/2006/main">
  <p:tag name="KSO_WM_BEAUTIFY_FLAG" val=""/>
</p:tagLst>
</file>

<file path=ppt/tags/tag856.xml><?xml version="1.0" encoding="utf-8"?>
<p:tagLst xmlns:p="http://schemas.openxmlformats.org/presentationml/2006/main">
  <p:tag name="KSO_WM_BEAUTIFY_FLAG" val=""/>
</p:tagLst>
</file>

<file path=ppt/tags/tag857.xml><?xml version="1.0" encoding="utf-8"?>
<p:tagLst xmlns:p="http://schemas.openxmlformats.org/presentationml/2006/main">
  <p:tag name="KSO_WM_BEAUTIFY_FLAG" val=""/>
</p:tagLst>
</file>

<file path=ppt/tags/tag858.xml><?xml version="1.0" encoding="utf-8"?>
<p:tagLst xmlns:p="http://schemas.openxmlformats.org/presentationml/2006/main">
  <p:tag name="KSO_WM_BEAUTIFY_FLAG" val=""/>
</p:tagLst>
</file>

<file path=ppt/tags/tag859.xml><?xml version="1.0" encoding="utf-8"?>
<p:tagLst xmlns:p="http://schemas.openxmlformats.org/presentationml/2006/main">
  <p:tag name="KSO_WM_BEAUTIFY_FLAG" val=""/>
</p:tagLst>
</file>

<file path=ppt/tags/tag86.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 name="KSO_WM_SLIDE_BACKGROUND_TYPE" val="general"/>
</p:tagLst>
</file>

<file path=ppt/tags/tag860.xml><?xml version="1.0" encoding="utf-8"?>
<p:tagLst xmlns:p="http://schemas.openxmlformats.org/presentationml/2006/main">
  <p:tag name="KSO_WM_BEAUTIFY_FLAG" val=""/>
</p:tagLst>
</file>

<file path=ppt/tags/tag861.xml><?xml version="1.0" encoding="utf-8"?>
<p:tagLst xmlns:p="http://schemas.openxmlformats.org/presentationml/2006/main">
  <p:tag name="KSO_WM_BEAUTIFY_FLAG" val=""/>
</p:tagLst>
</file>

<file path=ppt/tags/tag862.xml><?xml version="1.0" encoding="utf-8"?>
<p:tagLst xmlns:p="http://schemas.openxmlformats.org/presentationml/2006/main">
  <p:tag name="KSO_WM_BEAUTIFY_FLAG" val=""/>
</p:tagLst>
</file>

<file path=ppt/tags/tag863.xml><?xml version="1.0" encoding="utf-8"?>
<p:tagLst xmlns:p="http://schemas.openxmlformats.org/presentationml/2006/main">
  <p:tag name="KSO_WM_BEAUTIFY_FLAG" val=""/>
</p:tagLst>
</file>

<file path=ppt/tags/tag864.xml><?xml version="1.0" encoding="utf-8"?>
<p:tagLst xmlns:p="http://schemas.openxmlformats.org/presentationml/2006/main">
  <p:tag name="KSO_WM_BEAUTIFY_FLAG" val=""/>
</p:tagLst>
</file>

<file path=ppt/tags/tag865.xml><?xml version="1.0" encoding="utf-8"?>
<p:tagLst xmlns:p="http://schemas.openxmlformats.org/presentationml/2006/main">
  <p:tag name="KSO_WM_BEAUTIFY_FLAG" val=""/>
</p:tagLst>
</file>

<file path=ppt/tags/tag866.xml><?xml version="1.0" encoding="utf-8"?>
<p:tagLst xmlns:p="http://schemas.openxmlformats.org/presentationml/2006/main">
  <p:tag name="KSO_WM_BEAUTIFY_FLAG" val=""/>
</p:tagLst>
</file>

<file path=ppt/tags/tag867.xml><?xml version="1.0" encoding="utf-8"?>
<p:tagLst xmlns:p="http://schemas.openxmlformats.org/presentationml/2006/main">
  <p:tag name="KSO_WM_BEAUTIFY_FLAG" val=""/>
</p:tagLst>
</file>

<file path=ppt/tags/tag868.xml><?xml version="1.0" encoding="utf-8"?>
<p:tagLst xmlns:p="http://schemas.openxmlformats.org/presentationml/2006/main">
  <p:tag name="KSO_WM_BEAUTIFY_FLAG" val=""/>
</p:tagLst>
</file>

<file path=ppt/tags/tag869.xml><?xml version="1.0" encoding="utf-8"?>
<p:tagLst xmlns:p="http://schemas.openxmlformats.org/presentationml/2006/main">
  <p:tag name="KSO_WM_BEAUTIFY_FLAG" val=""/>
</p:tagLst>
</file>

<file path=ppt/tags/tag87.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 name="KSO_WM_SLIDE_BACKGROUND_TYPE" val="general"/>
</p:tagLst>
</file>

<file path=ppt/tags/tag870.xml><?xml version="1.0" encoding="utf-8"?>
<p:tagLst xmlns:p="http://schemas.openxmlformats.org/presentationml/2006/main">
  <p:tag name="KSO_WM_BEAUTIFY_FLAG" val=""/>
</p:tagLst>
</file>

<file path=ppt/tags/tag871.xml><?xml version="1.0" encoding="utf-8"?>
<p:tagLst xmlns:p="http://schemas.openxmlformats.org/presentationml/2006/main">
  <p:tag name="KSO_WM_BEAUTIFY_FLAG" val=""/>
</p:tagLst>
</file>

<file path=ppt/tags/tag872.xml><?xml version="1.0" encoding="utf-8"?>
<p:tagLst xmlns:p="http://schemas.openxmlformats.org/presentationml/2006/main">
  <p:tag name="KSO_WM_BEAUTIFY_FLAG" val=""/>
</p:tagLst>
</file>

<file path=ppt/tags/tag873.xml><?xml version="1.0" encoding="utf-8"?>
<p:tagLst xmlns:p="http://schemas.openxmlformats.org/presentationml/2006/main">
  <p:tag name="KSO_WM_BEAUTIFY_FLAG" val=""/>
</p:tagLst>
</file>

<file path=ppt/tags/tag874.xml><?xml version="1.0" encoding="utf-8"?>
<p:tagLst xmlns:p="http://schemas.openxmlformats.org/presentationml/2006/main">
  <p:tag name="KSO_WM_BEAUTIFY_FLAG" val=""/>
</p:tagLst>
</file>

<file path=ppt/tags/tag875.xml><?xml version="1.0" encoding="utf-8"?>
<p:tagLst xmlns:p="http://schemas.openxmlformats.org/presentationml/2006/main">
  <p:tag name="KSO_WM_BEAUTIFY_FLAG" val=""/>
</p:tagLst>
</file>

<file path=ppt/tags/tag876.xml><?xml version="1.0" encoding="utf-8"?>
<p:tagLst xmlns:p="http://schemas.openxmlformats.org/presentationml/2006/main">
  <p:tag name="KSO_WM_BEAUTIFY_FLAG" val=""/>
</p:tagLst>
</file>

<file path=ppt/tags/tag877.xml><?xml version="1.0" encoding="utf-8"?>
<p:tagLst xmlns:p="http://schemas.openxmlformats.org/presentationml/2006/main">
  <p:tag name="KSO_WM_BEAUTIFY_FLAG" val=""/>
</p:tagLst>
</file>

<file path=ppt/tags/tag878.xml><?xml version="1.0" encoding="utf-8"?>
<p:tagLst xmlns:p="http://schemas.openxmlformats.org/presentationml/2006/main">
  <p:tag name="KSO_WM_BEAUTIFY_FLAG" val=""/>
</p:tagLst>
</file>

<file path=ppt/tags/tag879.xml><?xml version="1.0" encoding="utf-8"?>
<p:tagLst xmlns:p="http://schemas.openxmlformats.org/presentationml/2006/main">
  <p:tag name="KSO_WM_BEAUTIFY_FLAG" val=""/>
</p:tagLst>
</file>

<file path=ppt/tags/tag88.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 name="KSO_WM_SLIDE_BACKGROUND_TYPE" val="general"/>
</p:tagLst>
</file>

<file path=ppt/tags/tag880.xml><?xml version="1.0" encoding="utf-8"?>
<p:tagLst xmlns:p="http://schemas.openxmlformats.org/presentationml/2006/main">
  <p:tag name="KSO_WM_BEAUTIFY_FLAG" val=""/>
</p:tagLst>
</file>

<file path=ppt/tags/tag881.xml><?xml version="1.0" encoding="utf-8"?>
<p:tagLst xmlns:p="http://schemas.openxmlformats.org/presentationml/2006/main">
  <p:tag name="KSO_WM_BEAUTIFY_FLAG" val=""/>
</p:tagLst>
</file>

<file path=ppt/tags/tag882.xml><?xml version="1.0" encoding="utf-8"?>
<p:tagLst xmlns:p="http://schemas.openxmlformats.org/presentationml/2006/main">
  <p:tag name="KSO_WM_BEAUTIFY_FLAG" val=""/>
</p:tagLst>
</file>

<file path=ppt/tags/tag883.xml><?xml version="1.0" encoding="utf-8"?>
<p:tagLst xmlns:p="http://schemas.openxmlformats.org/presentationml/2006/main">
  <p:tag name="KSO_WM_BEAUTIFY_FLAG" val=""/>
</p:tagLst>
</file>

<file path=ppt/tags/tag884.xml><?xml version="1.0" encoding="utf-8"?>
<p:tagLst xmlns:p="http://schemas.openxmlformats.org/presentationml/2006/main">
  <p:tag name="KSO_WM_BEAUTIFY_FLAG" val=""/>
</p:tagLst>
</file>

<file path=ppt/tags/tag885.xml><?xml version="1.0" encoding="utf-8"?>
<p:tagLst xmlns:p="http://schemas.openxmlformats.org/presentationml/2006/main">
  <p:tag name="KSO_WM_BEAUTIFY_FLAG" val=""/>
</p:tagLst>
</file>

<file path=ppt/tags/tag886.xml><?xml version="1.0" encoding="utf-8"?>
<p:tagLst xmlns:p="http://schemas.openxmlformats.org/presentationml/2006/main">
  <p:tag name="KSO_WM_BEAUTIFY_FLAG" val=""/>
</p:tagLst>
</file>

<file path=ppt/tags/tag887.xml><?xml version="1.0" encoding="utf-8"?>
<p:tagLst xmlns:p="http://schemas.openxmlformats.org/presentationml/2006/main">
  <p:tag name="KSO_WM_BEAUTIFY_FLAG" val=""/>
</p:tagLst>
</file>

<file path=ppt/tags/tag888.xml><?xml version="1.0" encoding="utf-8"?>
<p:tagLst xmlns:p="http://schemas.openxmlformats.org/presentationml/2006/main">
  <p:tag name="KSO_WM_BEAUTIFY_FLAG" val=""/>
</p:tagLst>
</file>

<file path=ppt/tags/tag889.xml><?xml version="1.0" encoding="utf-8"?>
<p:tagLst xmlns:p="http://schemas.openxmlformats.org/presentationml/2006/main">
  <p:tag name="KSO_WM_BEAUTIFY_FLAG" val=""/>
</p:tagLst>
</file>

<file path=ppt/tags/tag89.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890.xml><?xml version="1.0" encoding="utf-8"?>
<p:tagLst xmlns:p="http://schemas.openxmlformats.org/presentationml/2006/main">
  <p:tag name="KSO_WM_BEAUTIFY_FLAG" val=""/>
</p:tagLst>
</file>

<file path=ppt/tags/tag891.xml><?xml version="1.0" encoding="utf-8"?>
<p:tagLst xmlns:p="http://schemas.openxmlformats.org/presentationml/2006/main">
  <p:tag name="KSO_WM_BEAUTIFY_FLAG" val=""/>
</p:tagLst>
</file>

<file path=ppt/tags/tag892.xml><?xml version="1.0" encoding="utf-8"?>
<p:tagLst xmlns:p="http://schemas.openxmlformats.org/presentationml/2006/main">
  <p:tag name="KSO_WM_BEAUTIFY_FLAG" val=""/>
</p:tagLst>
</file>

<file path=ppt/tags/tag893.xml><?xml version="1.0" encoding="utf-8"?>
<p:tagLst xmlns:p="http://schemas.openxmlformats.org/presentationml/2006/main">
  <p:tag name="KSO_WM_BEAUTIFY_FLAG" val=""/>
</p:tagLst>
</file>

<file path=ppt/tags/tag894.xml><?xml version="1.0" encoding="utf-8"?>
<p:tagLst xmlns:p="http://schemas.openxmlformats.org/presentationml/2006/main">
  <p:tag name="KSO_WM_BEAUTIFY_FLAG" val=""/>
</p:tagLst>
</file>

<file path=ppt/tags/tag895.xml><?xml version="1.0" encoding="utf-8"?>
<p:tagLst xmlns:p="http://schemas.openxmlformats.org/presentationml/2006/main">
  <p:tag name="KSO_WM_BEAUTIFY_FLAG" val=""/>
</p:tagLst>
</file>

<file path=ppt/tags/tag896.xml><?xml version="1.0" encoding="utf-8"?>
<p:tagLst xmlns:p="http://schemas.openxmlformats.org/presentationml/2006/main">
  <p:tag name="KSO_WM_BEAUTIFY_FLAG" val=""/>
</p:tagLst>
</file>

<file path=ppt/tags/tag897.xml><?xml version="1.0" encoding="utf-8"?>
<p:tagLst xmlns:p="http://schemas.openxmlformats.org/presentationml/2006/main">
  <p:tag name="KSO_WM_BEAUTIFY_FLAG" val=""/>
</p:tagLst>
</file>

<file path=ppt/tags/tag898.xml><?xml version="1.0" encoding="utf-8"?>
<p:tagLst xmlns:p="http://schemas.openxmlformats.org/presentationml/2006/main">
  <p:tag name="KSO_WM_BEAUTIFY_FLAG" val=""/>
</p:tagLst>
</file>

<file path=ppt/tags/tag899.xml><?xml version="1.0" encoding="utf-8"?>
<p:tagLst xmlns:p="http://schemas.openxmlformats.org/presentationml/2006/main">
  <p:tag name="KSO_WM_BEAUTIFY_FLAG" val=""/>
</p:tagLst>
</file>

<file path=ppt/tags/tag9.xml><?xml version="1.0" encoding="utf-8"?>
<p:tagLst xmlns:p="http://schemas.openxmlformats.org/presentationml/2006/main">
  <p:tag name="KSO_WM_UNIT_DEFAULT_FONT" val="24;30;2"/>
  <p:tag name="KSO_WM_UNIT_BLOCK" val="0"/>
  <p:tag name="KSO_WM_UNIT_DEC_AREA_ID" val="a7d6770d1f284a618f8f15568373e75a"/>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6984_1*b*1"/>
  <p:tag name="KSO_WM_TEMPLATE_CATEGORY" val="custom"/>
  <p:tag name="KSO_WM_TEMPLATE_INDEX" val="20226984"/>
  <p:tag name="KSO_WM_UNIT_LAYERLEVEL" val="1"/>
  <p:tag name="KSO_WM_TAG_VERSION" val="1.0"/>
  <p:tag name="KSO_WM_BEAUTIFY_FLAG" val="#wm#"/>
  <p:tag name="KSO_WM_CHIP_GROUPID" val="6192042818adb49c6c1f3bc3"/>
  <p:tag name="KSO_WM_CHIP_XID" val="6192042818adb49c6c1f3bc0"/>
  <p:tag name="KSO_WM_CHIP_FILLAREA_FILL_RULE" val="{&quot;fill_align&quot;:&quot;lm&quot;,&quot;fill_mode&quot;:&quot;adaptive&quot;,&quot;sacle_strategy&quot;:&quot;smart&quot;}"/>
  <p:tag name="KSO_WM_ASSEMBLE_CHIP_INDEX" val="b1e32ec85fe246b7b43f4a461c952a82"/>
  <p:tag name="KSO_WM_UNIT_TEXT_FILL_FORE_SCHEMECOLOR_INDEX_BRIGHTNESS" val="0"/>
  <p:tag name="KSO_WM_UNIT_TEXT_FILL_FORE_SCHEMECOLOR_INDEX" val="5"/>
  <p:tag name="KSO_WM_UNIT_TEXT_FILL_TYPE" val="1"/>
  <p:tag name="KSO_WM_TEMPLATE_ASSEMBLE_XID" val="6344c55f0c9383becdcd5e8a"/>
  <p:tag name="KSO_WM_TEMPLATE_ASSEMBLE_GROUPID" val="6302e8c9a35593066dca6205"/>
</p:tagLst>
</file>

<file path=ppt/tags/tag9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00.xml><?xml version="1.0" encoding="utf-8"?>
<p:tagLst xmlns:p="http://schemas.openxmlformats.org/presentationml/2006/main">
  <p:tag name="KSO_WM_BEAUTIFY_FLAG" val=""/>
</p:tagLst>
</file>

<file path=ppt/tags/tag901.xml><?xml version="1.0" encoding="utf-8"?>
<p:tagLst xmlns:p="http://schemas.openxmlformats.org/presentationml/2006/main">
  <p:tag name="KSO_WM_BEAUTIFY_FLAG" val=""/>
</p:tagLst>
</file>

<file path=ppt/tags/tag902.xml><?xml version="1.0" encoding="utf-8"?>
<p:tagLst xmlns:p="http://schemas.openxmlformats.org/presentationml/2006/main">
  <p:tag name="KSO_WM_BEAUTIFY_FLAG" val=""/>
</p:tagLst>
</file>

<file path=ppt/tags/tag903.xml><?xml version="1.0" encoding="utf-8"?>
<p:tagLst xmlns:p="http://schemas.openxmlformats.org/presentationml/2006/main">
  <p:tag name="KSO_WM_BEAUTIFY_FLAG" val=""/>
</p:tagLst>
</file>

<file path=ppt/tags/tag904.xml><?xml version="1.0" encoding="utf-8"?>
<p:tagLst xmlns:p="http://schemas.openxmlformats.org/presentationml/2006/main">
  <p:tag name="KSO_WM_BEAUTIFY_FLAG" val=""/>
</p:tagLst>
</file>

<file path=ppt/tags/tag905.xml><?xml version="1.0" encoding="utf-8"?>
<p:tagLst xmlns:p="http://schemas.openxmlformats.org/presentationml/2006/main">
  <p:tag name="KSO_WM_BEAUTIFY_FLAG" val=""/>
</p:tagLst>
</file>

<file path=ppt/tags/tag906.xml><?xml version="1.0" encoding="utf-8"?>
<p:tagLst xmlns:p="http://schemas.openxmlformats.org/presentationml/2006/main">
  <p:tag name="KSO_WM_BEAUTIFY_FLAG" val=""/>
</p:tagLst>
</file>

<file path=ppt/tags/tag907.xml><?xml version="1.0" encoding="utf-8"?>
<p:tagLst xmlns:p="http://schemas.openxmlformats.org/presentationml/2006/main">
  <p:tag name="KSO_WM_BEAUTIFY_FLAG" val=""/>
</p:tagLst>
</file>

<file path=ppt/tags/tag908.xml><?xml version="1.0" encoding="utf-8"?>
<p:tagLst xmlns:p="http://schemas.openxmlformats.org/presentationml/2006/main">
  <p:tag name="KSO_WM_BEAUTIFY_FLAG" val=""/>
</p:tagLst>
</file>

<file path=ppt/tags/tag909.xml><?xml version="1.0" encoding="utf-8"?>
<p:tagLst xmlns:p="http://schemas.openxmlformats.org/presentationml/2006/main">
  <p:tag name="KSO_WM_BEAUTIFY_FLAG" val=""/>
</p:tagLst>
</file>

<file path=ppt/tags/tag9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10.xml><?xml version="1.0" encoding="utf-8"?>
<p:tagLst xmlns:p="http://schemas.openxmlformats.org/presentationml/2006/main">
  <p:tag name="KSO_WM_BEAUTIFY_FLAG" val=""/>
</p:tagLst>
</file>

<file path=ppt/tags/tag911.xml><?xml version="1.0" encoding="utf-8"?>
<p:tagLst xmlns:p="http://schemas.openxmlformats.org/presentationml/2006/main">
  <p:tag name="KSO_WM_BEAUTIFY_FLAG" val=""/>
</p:tagLst>
</file>

<file path=ppt/tags/tag912.xml><?xml version="1.0" encoding="utf-8"?>
<p:tagLst xmlns:p="http://schemas.openxmlformats.org/presentationml/2006/main">
  <p:tag name="KSO_WM_BEAUTIFY_FLAG" val=""/>
</p:tagLst>
</file>

<file path=ppt/tags/tag913.xml><?xml version="1.0" encoding="utf-8"?>
<p:tagLst xmlns:p="http://schemas.openxmlformats.org/presentationml/2006/main">
  <p:tag name="KSO_WM_BEAUTIFY_FLAG" val=""/>
</p:tagLst>
</file>

<file path=ppt/tags/tag914.xml><?xml version="1.0" encoding="utf-8"?>
<p:tagLst xmlns:p="http://schemas.openxmlformats.org/presentationml/2006/main">
  <p:tag name="KSO_WM_BEAUTIFY_FLAG" val=""/>
</p:tagLst>
</file>

<file path=ppt/tags/tag915.xml><?xml version="1.0" encoding="utf-8"?>
<p:tagLst xmlns:p="http://schemas.openxmlformats.org/presentationml/2006/main">
  <p:tag name="KSO_WM_BEAUTIFY_FLAG" val=""/>
</p:tagLst>
</file>

<file path=ppt/tags/tag916.xml><?xml version="1.0" encoding="utf-8"?>
<p:tagLst xmlns:p="http://schemas.openxmlformats.org/presentationml/2006/main">
  <p:tag name="KSO_WM_BEAUTIFY_FLAG" val=""/>
</p:tagLst>
</file>

<file path=ppt/tags/tag917.xml><?xml version="1.0" encoding="utf-8"?>
<p:tagLst xmlns:p="http://schemas.openxmlformats.org/presentationml/2006/main">
  <p:tag name="KSO_WM_BEAUTIFY_FLAG" val=""/>
</p:tagLst>
</file>

<file path=ppt/tags/tag918.xml><?xml version="1.0" encoding="utf-8"?>
<p:tagLst xmlns:p="http://schemas.openxmlformats.org/presentationml/2006/main">
  <p:tag name="KSO_WM_BEAUTIFY_FLAG" val=""/>
</p:tagLst>
</file>

<file path=ppt/tags/tag919.xml><?xml version="1.0" encoding="utf-8"?>
<p:tagLst xmlns:p="http://schemas.openxmlformats.org/presentationml/2006/main">
  <p:tag name="KSO_WM_BEAUTIFY_FLAG" val=""/>
</p:tagLst>
</file>

<file path=ppt/tags/tag9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20.xml><?xml version="1.0" encoding="utf-8"?>
<p:tagLst xmlns:p="http://schemas.openxmlformats.org/presentationml/2006/main">
  <p:tag name="KSO_WM_BEAUTIFY_FLAG" val=""/>
</p:tagLst>
</file>

<file path=ppt/tags/tag921.xml><?xml version="1.0" encoding="utf-8"?>
<p:tagLst xmlns:p="http://schemas.openxmlformats.org/presentationml/2006/main">
  <p:tag name="KSO_WM_BEAUTIFY_FLAG" val=""/>
</p:tagLst>
</file>

<file path=ppt/tags/tag922.xml><?xml version="1.0" encoding="utf-8"?>
<p:tagLst xmlns:p="http://schemas.openxmlformats.org/presentationml/2006/main">
  <p:tag name="KSO_WM_BEAUTIFY_FLAG" val=""/>
</p:tagLst>
</file>

<file path=ppt/tags/tag923.xml><?xml version="1.0" encoding="utf-8"?>
<p:tagLst xmlns:p="http://schemas.openxmlformats.org/presentationml/2006/main">
  <p:tag name="KSO_WM_BEAUTIFY_FLAG" val=""/>
</p:tagLst>
</file>

<file path=ppt/tags/tag924.xml><?xml version="1.0" encoding="utf-8"?>
<p:tagLst xmlns:p="http://schemas.openxmlformats.org/presentationml/2006/main">
  <p:tag name="KSO_WM_BEAUTIFY_FLAG" val=""/>
</p:tagLst>
</file>

<file path=ppt/tags/tag925.xml><?xml version="1.0" encoding="utf-8"?>
<p:tagLst xmlns:p="http://schemas.openxmlformats.org/presentationml/2006/main">
  <p:tag name="KSO_WM_BEAUTIFY_FLAG" val=""/>
</p:tagLst>
</file>

<file path=ppt/tags/tag926.xml><?xml version="1.0" encoding="utf-8"?>
<p:tagLst xmlns:p="http://schemas.openxmlformats.org/presentationml/2006/main">
  <p:tag name="KSO_WM_BEAUTIFY_FLAG" val=""/>
</p:tagLst>
</file>

<file path=ppt/tags/tag927.xml><?xml version="1.0" encoding="utf-8"?>
<p:tagLst xmlns:p="http://schemas.openxmlformats.org/presentationml/2006/main">
  <p:tag name="KSO_WM_BEAUTIFY_FLAG" val=""/>
</p:tagLst>
</file>

<file path=ppt/tags/tag928.xml><?xml version="1.0" encoding="utf-8"?>
<p:tagLst xmlns:p="http://schemas.openxmlformats.org/presentationml/2006/main">
  <p:tag name="KSO_WM_BEAUTIFY_FLAG" val=""/>
</p:tagLst>
</file>

<file path=ppt/tags/tag929.xml><?xml version="1.0" encoding="utf-8"?>
<p:tagLst xmlns:p="http://schemas.openxmlformats.org/presentationml/2006/main">
  <p:tag name="KSO_WM_BEAUTIFY_FLAG" val=""/>
</p:tagLst>
</file>

<file path=ppt/tags/tag93.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6224049567d8450085cb2e5abb5244fa"/>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d65a1f8446c4297bc6f69e38c395794"/>
  <p:tag name="KSO_WM_SLIDE_BACKGROUND_TYPE" val="frame"/>
</p:tagLst>
</file>

<file path=ppt/tags/tag930.xml><?xml version="1.0" encoding="utf-8"?>
<p:tagLst xmlns:p="http://schemas.openxmlformats.org/presentationml/2006/main">
  <p:tag name="KSO_WM_BEAUTIFY_FLAG" val=""/>
</p:tagLst>
</file>

<file path=ppt/tags/tag931.xml><?xml version="1.0" encoding="utf-8"?>
<p:tagLst xmlns:p="http://schemas.openxmlformats.org/presentationml/2006/main">
  <p:tag name="KSO_WM_BEAUTIFY_FLAG" val=""/>
</p:tagLst>
</file>

<file path=ppt/tags/tag932.xml><?xml version="1.0" encoding="utf-8"?>
<p:tagLst xmlns:p="http://schemas.openxmlformats.org/presentationml/2006/main">
  <p:tag name="KSO_WM_BEAUTIFY_FLAG" val=""/>
</p:tagLst>
</file>

<file path=ppt/tags/tag933.xml><?xml version="1.0" encoding="utf-8"?>
<p:tagLst xmlns:p="http://schemas.openxmlformats.org/presentationml/2006/main">
  <p:tag name="KSO_WM_BEAUTIFY_FLAG" val=""/>
</p:tagLst>
</file>

<file path=ppt/tags/tag934.xml><?xml version="1.0" encoding="utf-8"?>
<p:tagLst xmlns:p="http://schemas.openxmlformats.org/presentationml/2006/main">
  <p:tag name="KSO_WM_BEAUTIFY_FLAG" val=""/>
</p:tagLst>
</file>

<file path=ppt/tags/tag935.xml><?xml version="1.0" encoding="utf-8"?>
<p:tagLst xmlns:p="http://schemas.openxmlformats.org/presentationml/2006/main">
  <p:tag name="KSO_WM_BEAUTIFY_FLAG" val=""/>
</p:tagLst>
</file>

<file path=ppt/tags/tag936.xml><?xml version="1.0" encoding="utf-8"?>
<p:tagLst xmlns:p="http://schemas.openxmlformats.org/presentationml/2006/main">
  <p:tag name="KSO_WM_BEAUTIFY_FLAG" val=""/>
</p:tagLst>
</file>

<file path=ppt/tags/tag937.xml><?xml version="1.0" encoding="utf-8"?>
<p:tagLst xmlns:p="http://schemas.openxmlformats.org/presentationml/2006/main">
  <p:tag name="KSO_WM_BEAUTIFY_FLAG" val=""/>
</p:tagLst>
</file>

<file path=ppt/tags/tag938.xml><?xml version="1.0" encoding="utf-8"?>
<p:tagLst xmlns:p="http://schemas.openxmlformats.org/presentationml/2006/main">
  <p:tag name="KSO_WM_BEAUTIFY_FLAG" val=""/>
</p:tagLst>
</file>

<file path=ppt/tags/tag939.xml><?xml version="1.0" encoding="utf-8"?>
<p:tagLst xmlns:p="http://schemas.openxmlformats.org/presentationml/2006/main">
  <p:tag name="KSO_WM_BEAUTIFY_FLAG" val=""/>
</p:tagLst>
</file>

<file path=ppt/tags/tag94.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daca903fdb40415d9c7051c815b157c5"/>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082d78aaee92415c9259ab54d7bfffe0"/>
  <p:tag name="KSO_WM_SLIDE_BACKGROUND_TYPE" val="frame"/>
</p:tagLst>
</file>

<file path=ppt/tags/tag940.xml><?xml version="1.0" encoding="utf-8"?>
<p:tagLst xmlns:p="http://schemas.openxmlformats.org/presentationml/2006/main">
  <p:tag name="KSO_WM_BEAUTIFY_FLAG" val=""/>
</p:tagLst>
</file>

<file path=ppt/tags/tag941.xml><?xml version="1.0" encoding="utf-8"?>
<p:tagLst xmlns:p="http://schemas.openxmlformats.org/presentationml/2006/main">
  <p:tag name="KSO_WM_BEAUTIFY_FLAG" val=""/>
</p:tagLst>
</file>

<file path=ppt/tags/tag942.xml><?xml version="1.0" encoding="utf-8"?>
<p:tagLst xmlns:p="http://schemas.openxmlformats.org/presentationml/2006/main">
  <p:tag name="KSO_WM_BEAUTIFY_FLAG" val=""/>
</p:tagLst>
</file>

<file path=ppt/tags/tag943.xml><?xml version="1.0" encoding="utf-8"?>
<p:tagLst xmlns:p="http://schemas.openxmlformats.org/presentationml/2006/main">
  <p:tag name="KSO_WM_BEAUTIFY_FLAG" val=""/>
</p:tagLst>
</file>

<file path=ppt/tags/tag944.xml><?xml version="1.0" encoding="utf-8"?>
<p:tagLst xmlns:p="http://schemas.openxmlformats.org/presentationml/2006/main">
  <p:tag name="KSO_WM_BEAUTIFY_FLAG" val=""/>
</p:tagLst>
</file>

<file path=ppt/tags/tag945.xml><?xml version="1.0" encoding="utf-8"?>
<p:tagLst xmlns:p="http://schemas.openxmlformats.org/presentationml/2006/main">
  <p:tag name="KSO_WM_BEAUTIFY_FLAG" val=""/>
</p:tagLst>
</file>

<file path=ppt/tags/tag946.xml><?xml version="1.0" encoding="utf-8"?>
<p:tagLst xmlns:p="http://schemas.openxmlformats.org/presentationml/2006/main">
  <p:tag name="KSO_WM_BEAUTIFY_FLAG" val=""/>
</p:tagLst>
</file>

<file path=ppt/tags/tag947.xml><?xml version="1.0" encoding="utf-8"?>
<p:tagLst xmlns:p="http://schemas.openxmlformats.org/presentationml/2006/main">
  <p:tag name="KSO_WM_BEAUTIFY_FLAG" val=""/>
</p:tagLst>
</file>

<file path=ppt/tags/tag948.xml><?xml version="1.0" encoding="utf-8"?>
<p:tagLst xmlns:p="http://schemas.openxmlformats.org/presentationml/2006/main">
  <p:tag name="KSO_WM_BEAUTIFY_FLAG" val=""/>
</p:tagLst>
</file>

<file path=ppt/tags/tag949.xml><?xml version="1.0" encoding="utf-8"?>
<p:tagLst xmlns:p="http://schemas.openxmlformats.org/presentationml/2006/main">
  <p:tag name="KSO_WM_BEAUTIFY_FLAG" val=""/>
</p:tagLst>
</file>

<file path=ppt/tags/tag9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5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2f"/>
</p:tagLst>
</file>

<file path=ppt/tags/tag950.xml><?xml version="1.0" encoding="utf-8"?>
<p:tagLst xmlns:p="http://schemas.openxmlformats.org/presentationml/2006/main">
  <p:tag name="KSO_WM_BEAUTIFY_FLAG" val=""/>
</p:tagLst>
</file>

<file path=ppt/tags/tag951.xml><?xml version="1.0" encoding="utf-8"?>
<p:tagLst xmlns:p="http://schemas.openxmlformats.org/presentationml/2006/main">
  <p:tag name="KSO_WM_BEAUTIFY_FLAG" val=""/>
</p:tagLst>
</file>

<file path=ppt/tags/tag952.xml><?xml version="1.0" encoding="utf-8"?>
<p:tagLst xmlns:p="http://schemas.openxmlformats.org/presentationml/2006/main">
  <p:tag name="KSO_WM_BEAUTIFY_FLAG" val=""/>
</p:tagLst>
</file>

<file path=ppt/tags/tag953.xml><?xml version="1.0" encoding="utf-8"?>
<p:tagLst xmlns:p="http://schemas.openxmlformats.org/presentationml/2006/main">
  <p:tag name="KSO_WM_BEAUTIFY_FLAG" val=""/>
</p:tagLst>
</file>

<file path=ppt/tags/tag954.xml><?xml version="1.0" encoding="utf-8"?>
<p:tagLst xmlns:p="http://schemas.openxmlformats.org/presentationml/2006/main">
  <p:tag name="KSO_WM_BEAUTIFY_FLAG" val=""/>
</p:tagLst>
</file>

<file path=ppt/tags/tag955.xml><?xml version="1.0" encoding="utf-8"?>
<p:tagLst xmlns:p="http://schemas.openxmlformats.org/presentationml/2006/main">
  <p:tag name="KSO_WM_BEAUTIFY_FLAG" val=""/>
</p:tagLst>
</file>

<file path=ppt/tags/tag956.xml><?xml version="1.0" encoding="utf-8"?>
<p:tagLst xmlns:p="http://schemas.openxmlformats.org/presentationml/2006/main">
  <p:tag name="KSO_WM_BEAUTIFY_FLAG" val=""/>
</p:tagLst>
</file>

<file path=ppt/tags/tag957.xml><?xml version="1.0" encoding="utf-8"?>
<p:tagLst xmlns:p="http://schemas.openxmlformats.org/presentationml/2006/main">
  <p:tag name="KSO_WM_BEAUTIFY_FLAG" val=""/>
</p:tagLst>
</file>

<file path=ppt/tags/tag958.xml><?xml version="1.0" encoding="utf-8"?>
<p:tagLst xmlns:p="http://schemas.openxmlformats.org/presentationml/2006/main">
  <p:tag name="KSO_WM_BEAUTIFY_FLAG" val=""/>
</p:tagLst>
</file>

<file path=ppt/tags/tag959.xml><?xml version="1.0" encoding="utf-8"?>
<p:tagLst xmlns:p="http://schemas.openxmlformats.org/presentationml/2006/main">
  <p:tag name="KSO_WM_BEAUTIFY_FLAG" val=""/>
</p:tagLst>
</file>

<file path=ppt/tags/tag96.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92f5a7aa9c5d494da9dab55018e1036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42ca27a0bbc430b9030aea09b622935"/>
  <p:tag name="KSO_WM_SLIDE_BACKGROUND_TYPE" val="frame"/>
</p:tagLst>
</file>

<file path=ppt/tags/tag96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96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96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96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96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96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66.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96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96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69.xml><?xml version="1.0" encoding="utf-8"?>
<p:tagLst xmlns:p="http://schemas.openxmlformats.org/presentationml/2006/main">
  <p:tag name="KSO_WM_BEAUTIFY_FLAG" val=""/>
</p:tagLst>
</file>

<file path=ppt/tags/tag9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70.xml><?xml version="1.0" encoding="utf-8"?>
<p:tagLst xmlns:p="http://schemas.openxmlformats.org/presentationml/2006/main">
  <p:tag name="KSO_WM_BEAUTIFY_FLAG" val=""/>
</p:tagLst>
</file>

<file path=ppt/tags/tag971.xml><?xml version="1.0" encoding="utf-8"?>
<p:tagLst xmlns:p="http://schemas.openxmlformats.org/presentationml/2006/main">
  <p:tag name="KSO_WM_BEAUTIFY_FLAG" val=""/>
</p:tagLst>
</file>

<file path=ppt/tags/tag972.xml><?xml version="1.0" encoding="utf-8"?>
<p:tagLst xmlns:p="http://schemas.openxmlformats.org/presentationml/2006/main">
  <p:tag name="KSO_WM_BEAUTIFY_FLAG" val=""/>
</p:tagLst>
</file>

<file path=ppt/tags/tag973.xml><?xml version="1.0" encoding="utf-8"?>
<p:tagLst xmlns:p="http://schemas.openxmlformats.org/presentationml/2006/main">
  <p:tag name="KSO_WM_BEAUTIFY_FLAG" val=""/>
</p:tagLst>
</file>

<file path=ppt/tags/tag974.xml><?xml version="1.0" encoding="utf-8"?>
<p:tagLst xmlns:p="http://schemas.openxmlformats.org/presentationml/2006/main">
  <p:tag name="KSO_WM_BEAUTIFY_FLAG" val=""/>
</p:tagLst>
</file>

<file path=ppt/tags/tag975.xml><?xml version="1.0" encoding="utf-8"?>
<p:tagLst xmlns:p="http://schemas.openxmlformats.org/presentationml/2006/main">
  <p:tag name="KSO_WM_BEAUTIFY_FLAG" val=""/>
</p:tagLst>
</file>

<file path=ppt/tags/tag976.xml><?xml version="1.0" encoding="utf-8"?>
<p:tagLst xmlns:p="http://schemas.openxmlformats.org/presentationml/2006/main">
  <p:tag name="KSO_WM_BEAUTIFY_FLAG" val=""/>
</p:tagLst>
</file>

<file path=ppt/tags/tag977.xml><?xml version="1.0" encoding="utf-8"?>
<p:tagLst xmlns:p="http://schemas.openxmlformats.org/presentationml/2006/main">
  <p:tag name="KSO_WM_BEAUTIFY_FLAG" val=""/>
</p:tagLst>
</file>

<file path=ppt/tags/tag978.xml><?xml version="1.0" encoding="utf-8"?>
<p:tagLst xmlns:p="http://schemas.openxmlformats.org/presentationml/2006/main">
  <p:tag name="KSO_WM_BEAUTIFY_FLAG" val=""/>
</p:tagLst>
</file>

<file path=ppt/tags/tag979.xml><?xml version="1.0" encoding="utf-8"?>
<p:tagLst xmlns:p="http://schemas.openxmlformats.org/presentationml/2006/main">
  <p:tag name="KSO_WM_BEAUTIFY_FLAG" val=""/>
</p:tagLst>
</file>

<file path=ppt/tags/tag9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80.xml><?xml version="1.0" encoding="utf-8"?>
<p:tagLst xmlns:p="http://schemas.openxmlformats.org/presentationml/2006/main">
  <p:tag name="KSO_WM_BEAUTIFY_FLAG" val=""/>
</p:tagLst>
</file>

<file path=ppt/tags/tag981.xml><?xml version="1.0" encoding="utf-8"?>
<p:tagLst xmlns:p="http://schemas.openxmlformats.org/presentationml/2006/main">
  <p:tag name="KSO_WM_BEAUTIFY_FLAG" val=""/>
</p:tagLst>
</file>

<file path=ppt/tags/tag982.xml><?xml version="1.0" encoding="utf-8"?>
<p:tagLst xmlns:p="http://schemas.openxmlformats.org/presentationml/2006/main">
  <p:tag name="KSO_WM_BEAUTIFY_FLAG" val=""/>
</p:tagLst>
</file>

<file path=ppt/tags/tag983.xml><?xml version="1.0" encoding="utf-8"?>
<p:tagLst xmlns:p="http://schemas.openxmlformats.org/presentationml/2006/main">
  <p:tag name="KSO_WM_BEAUTIFY_FLAG" val=""/>
</p:tagLst>
</file>

<file path=ppt/tags/tag984.xml><?xml version="1.0" encoding="utf-8"?>
<p:tagLst xmlns:p="http://schemas.openxmlformats.org/presentationml/2006/main">
  <p:tag name="KSO_WM_BEAUTIFY_FLAG" val=""/>
</p:tagLst>
</file>

<file path=ppt/tags/tag985.xml><?xml version="1.0" encoding="utf-8"?>
<p:tagLst xmlns:p="http://schemas.openxmlformats.org/presentationml/2006/main">
  <p:tag name="KSO_WM_BEAUTIFY_FLAG" val=""/>
</p:tagLst>
</file>

<file path=ppt/tags/tag986.xml><?xml version="1.0" encoding="utf-8"?>
<p:tagLst xmlns:p="http://schemas.openxmlformats.org/presentationml/2006/main">
  <p:tag name="KSO_WM_BEAUTIFY_FLAG" val=""/>
</p:tagLst>
</file>

<file path=ppt/tags/tag987.xml><?xml version="1.0" encoding="utf-8"?>
<p:tagLst xmlns:p="http://schemas.openxmlformats.org/presentationml/2006/main">
  <p:tag name="KSO_WM_BEAUTIFY_FLAG" val=""/>
</p:tagLst>
</file>

<file path=ppt/tags/tag988.xml><?xml version="1.0" encoding="utf-8"?>
<p:tagLst xmlns:p="http://schemas.openxmlformats.org/presentationml/2006/main">
  <p:tag name="KSO_WM_BEAUTIFY_FLAG" val=""/>
</p:tagLst>
</file>

<file path=ppt/tags/tag989.xml><?xml version="1.0" encoding="utf-8"?>
<p:tagLst xmlns:p="http://schemas.openxmlformats.org/presentationml/2006/main">
  <p:tag name="KSO_WM_BEAUTIFY_FLAG" val=""/>
</p:tagLst>
</file>

<file path=ppt/tags/tag9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90.xml><?xml version="1.0" encoding="utf-8"?>
<p:tagLst xmlns:p="http://schemas.openxmlformats.org/presentationml/2006/main">
  <p:tag name="KSO_WM_BEAUTIFY_FLAG" val=""/>
</p:tagLst>
</file>

<file path=ppt/tags/tag991.xml><?xml version="1.0" encoding="utf-8"?>
<p:tagLst xmlns:p="http://schemas.openxmlformats.org/presentationml/2006/main">
  <p:tag name="KSO_WM_BEAUTIFY_FLAG" val=""/>
</p:tagLst>
</file>

<file path=ppt/tags/tag992.xml><?xml version="1.0" encoding="utf-8"?>
<p:tagLst xmlns:p="http://schemas.openxmlformats.org/presentationml/2006/main">
  <p:tag name="KSO_WM_BEAUTIFY_FLAG" val=""/>
</p:tagLst>
</file>

<file path=ppt/tags/tag993.xml><?xml version="1.0" encoding="utf-8"?>
<p:tagLst xmlns:p="http://schemas.openxmlformats.org/presentationml/2006/main">
  <p:tag name="KSO_WM_BEAUTIFY_FLAG" val=""/>
</p:tagLst>
</file>

<file path=ppt/tags/tag994.xml><?xml version="1.0" encoding="utf-8"?>
<p:tagLst xmlns:p="http://schemas.openxmlformats.org/presentationml/2006/main">
  <p:tag name="KSO_WM_BEAUTIFY_FLAG" val=""/>
</p:tagLst>
</file>

<file path=ppt/tags/tag995.xml><?xml version="1.0" encoding="utf-8"?>
<p:tagLst xmlns:p="http://schemas.openxmlformats.org/presentationml/2006/main">
  <p:tag name="KSO_WM_BEAUTIFY_FLAG" val=""/>
</p:tagLst>
</file>

<file path=ppt/tags/tag996.xml><?xml version="1.0" encoding="utf-8"?>
<p:tagLst xmlns:p="http://schemas.openxmlformats.org/presentationml/2006/main">
  <p:tag name="KSO_WM_BEAUTIFY_FLAG" val=""/>
</p:tagLst>
</file>

<file path=ppt/tags/tag997.xml><?xml version="1.0" encoding="utf-8"?>
<p:tagLst xmlns:p="http://schemas.openxmlformats.org/presentationml/2006/main">
  <p:tag name="KSO_WM_BEAUTIFY_FLAG" val=""/>
</p:tagLst>
</file>

<file path=ppt/tags/tag998.xml><?xml version="1.0" encoding="utf-8"?>
<p:tagLst xmlns:p="http://schemas.openxmlformats.org/presentationml/2006/main">
  <p:tag name="KSO_WM_BEAUTIFY_FLAG" val=""/>
</p:tagLst>
</file>

<file path=ppt/tags/tag999.xml><?xml version="1.0" encoding="utf-8"?>
<p:tagLst xmlns:p="http://schemas.openxmlformats.org/presentationml/2006/main">
  <p:tag name="KSO_WM_BEAUTIFY_FLAG" val=""/>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Adjacency">
      <a:dk1>
        <a:srgbClr val="000000"/>
      </a:dk1>
      <a:lt1>
        <a:srgbClr val="FFFFFF"/>
      </a:lt1>
      <a:dk2>
        <a:srgbClr val="FBBD50"/>
      </a:dk2>
      <a:lt2>
        <a:srgbClr val="FFFFFF"/>
      </a:lt2>
      <a:accent1>
        <a:srgbClr val="FD8104"/>
      </a:accent1>
      <a:accent2>
        <a:srgbClr val="F16836"/>
      </a:accent2>
      <a:accent3>
        <a:srgbClr val="E44F68"/>
      </a:accent3>
      <a:accent4>
        <a:srgbClr val="D83699"/>
      </a:accent4>
      <a:accent5>
        <a:srgbClr val="CB1DCB"/>
      </a:accent5>
      <a:accent6>
        <a:srgbClr val="BF04F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Adjacency">
      <a:dk1>
        <a:srgbClr val="000000"/>
      </a:dk1>
      <a:lt1>
        <a:srgbClr val="FFFFFF"/>
      </a:lt1>
      <a:dk2>
        <a:srgbClr val="F49724"/>
      </a:dk2>
      <a:lt2>
        <a:srgbClr val="FFFFFF"/>
      </a:lt2>
      <a:accent1>
        <a:srgbClr val="DB8529"/>
      </a:accent1>
      <a:accent2>
        <a:srgbClr val="DD9E29"/>
      </a:accent2>
      <a:accent3>
        <a:srgbClr val="DEB72A"/>
      </a:accent3>
      <a:accent4>
        <a:srgbClr val="DFB534"/>
      </a:accent4>
      <a:accent5>
        <a:srgbClr val="E09A47"/>
      </a:accent5>
      <a:accent6>
        <a:srgbClr val="E07F5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15060</Words>
  <Application>WPS 文字</Application>
  <PresentationFormat>宽屏</PresentationFormat>
  <Paragraphs>718</Paragraphs>
  <Slides>62</Slides>
  <Notes>1</Notes>
  <HiddenSlides>2</HiddenSlides>
  <MMClips>0</MMClips>
  <ScaleCrop>false</ScaleCrop>
  <HeadingPairs>
    <vt:vector size="6" baseType="variant">
      <vt:variant>
        <vt:lpstr>已用的字体</vt:lpstr>
      </vt:variant>
      <vt:variant>
        <vt:i4>22</vt:i4>
      </vt:variant>
      <vt:variant>
        <vt:lpstr>主题</vt:lpstr>
      </vt:variant>
      <vt:variant>
        <vt:i4>3</vt:i4>
      </vt:variant>
      <vt:variant>
        <vt:lpstr>幻灯片标题</vt:lpstr>
      </vt:variant>
      <vt:variant>
        <vt:i4>62</vt:i4>
      </vt:variant>
    </vt:vector>
  </HeadingPairs>
  <TitlesOfParts>
    <vt:vector size="87" baseType="lpstr">
      <vt:lpstr>Arial</vt:lpstr>
      <vt:lpstr>宋体</vt:lpstr>
      <vt:lpstr>Wingdings</vt:lpstr>
      <vt:lpstr>Calibri</vt:lpstr>
      <vt:lpstr>微软雅黑</vt:lpstr>
      <vt:lpstr>汉仪中黑 简</vt:lpstr>
      <vt:lpstr>汉仪中黑KW</vt:lpstr>
      <vt:lpstr>汉仪大黑简</vt:lpstr>
      <vt:lpstr>汉仪旗黑</vt:lpstr>
      <vt:lpstr>等线</vt:lpstr>
      <vt:lpstr>汉仪中等线KW</vt:lpstr>
      <vt:lpstr>Arial Black</vt:lpstr>
      <vt:lpstr>汉仪粗宋 简</vt:lpstr>
      <vt:lpstr>Segoe UI</vt:lpstr>
      <vt:lpstr>宋体</vt:lpstr>
      <vt:lpstr>Arial Unicode MS</vt:lpstr>
      <vt:lpstr>Microsoft JhengHei</vt:lpstr>
      <vt:lpstr>汉仪中简黑简</vt:lpstr>
      <vt:lpstr>等线 Light</vt:lpstr>
      <vt:lpstr>Helvetica Neue</vt:lpstr>
      <vt:lpstr>汉仪书宋二KW</vt:lpstr>
      <vt:lpstr>苹方-简</vt:lpstr>
      <vt:lpstr>自定义设计方案</vt:lpstr>
      <vt:lpstr>3_Office 主题​​</vt:lpstr>
      <vt:lpstr>4_Office 主题​​</vt:lpstr>
      <vt:lpstr>图形设计实训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邦尼</cp:lastModifiedBy>
  <cp:revision>33</cp:revision>
  <dcterms:created xsi:type="dcterms:W3CDTF">2023-10-30T06:59:08Z</dcterms:created>
  <dcterms:modified xsi:type="dcterms:W3CDTF">2023-10-30T06:59:08Z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63B460A9966D462ABB7F6349CCCEFBD6_13</vt:lpwstr>
  </property>
  <property fmtid="{D5CDD505-2E9C-101B-9397-08002B2CF9AE}" pid="3" name="KSOProductBuildVer">
    <vt:lpwstr>2052-6.2.2.8394</vt:lpwstr>
  </property>
</Properties>
</file>