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118"/>
  </p:notesMasterIdLst>
  <p:sldIdLst>
    <p:sldId id="424" r:id="rId5"/>
    <p:sldId id="425" r:id="rId6"/>
    <p:sldId id="426" r:id="rId7"/>
    <p:sldId id="430" r:id="rId8"/>
    <p:sldId id="432" r:id="rId9"/>
    <p:sldId id="433" r:id="rId10"/>
    <p:sldId id="431" r:id="rId11"/>
    <p:sldId id="435" r:id="rId12"/>
    <p:sldId id="436" r:id="rId13"/>
    <p:sldId id="440" r:id="rId14"/>
    <p:sldId id="441" r:id="rId15"/>
    <p:sldId id="442" r:id="rId16"/>
    <p:sldId id="443" r:id="rId17"/>
    <p:sldId id="445" r:id="rId18"/>
    <p:sldId id="446" r:id="rId19"/>
    <p:sldId id="447" r:id="rId20"/>
    <p:sldId id="448" r:id="rId21"/>
    <p:sldId id="449" r:id="rId22"/>
    <p:sldId id="450" r:id="rId23"/>
    <p:sldId id="451" r:id="rId24"/>
    <p:sldId id="452" r:id="rId25"/>
    <p:sldId id="454" r:id="rId26"/>
    <p:sldId id="455" r:id="rId27"/>
    <p:sldId id="457" r:id="rId28"/>
    <p:sldId id="456" r:id="rId29"/>
    <p:sldId id="458" r:id="rId30"/>
    <p:sldId id="459" r:id="rId31"/>
    <p:sldId id="460" r:id="rId32"/>
    <p:sldId id="462" r:id="rId33"/>
    <p:sldId id="461" r:id="rId34"/>
    <p:sldId id="463" r:id="rId35"/>
    <p:sldId id="464" r:id="rId36"/>
    <p:sldId id="465" r:id="rId37"/>
    <p:sldId id="466" r:id="rId38"/>
    <p:sldId id="467" r:id="rId39"/>
    <p:sldId id="468" r:id="rId40"/>
    <p:sldId id="469" r:id="rId41"/>
    <p:sldId id="470" r:id="rId42"/>
    <p:sldId id="471" r:id="rId43"/>
    <p:sldId id="472" r:id="rId44"/>
    <p:sldId id="473" r:id="rId45"/>
    <p:sldId id="474" r:id="rId46"/>
    <p:sldId id="478" r:id="rId47"/>
    <p:sldId id="476" r:id="rId48"/>
    <p:sldId id="479" r:id="rId49"/>
    <p:sldId id="480" r:id="rId50"/>
    <p:sldId id="481" r:id="rId51"/>
    <p:sldId id="482" r:id="rId52"/>
    <p:sldId id="484" r:id="rId53"/>
    <p:sldId id="485" r:id="rId54"/>
    <p:sldId id="487" r:id="rId55"/>
    <p:sldId id="486" r:id="rId56"/>
    <p:sldId id="488" r:id="rId57"/>
    <p:sldId id="490" r:id="rId58"/>
    <p:sldId id="491" r:id="rId59"/>
    <p:sldId id="492" r:id="rId60"/>
    <p:sldId id="493" r:id="rId61"/>
    <p:sldId id="494" r:id="rId62"/>
    <p:sldId id="495" r:id="rId63"/>
    <p:sldId id="496" r:id="rId64"/>
    <p:sldId id="497" r:id="rId65"/>
    <p:sldId id="498" r:id="rId66"/>
    <p:sldId id="499" r:id="rId67"/>
    <p:sldId id="500" r:id="rId68"/>
    <p:sldId id="501" r:id="rId69"/>
    <p:sldId id="503" r:id="rId70"/>
    <p:sldId id="506" r:id="rId71"/>
    <p:sldId id="507" r:id="rId72"/>
    <p:sldId id="508" r:id="rId73"/>
    <p:sldId id="509" r:id="rId74"/>
    <p:sldId id="510" r:id="rId75"/>
    <p:sldId id="511" r:id="rId76"/>
    <p:sldId id="512" r:id="rId77"/>
    <p:sldId id="513" r:id="rId78"/>
    <p:sldId id="514" r:id="rId79"/>
    <p:sldId id="515" r:id="rId80"/>
    <p:sldId id="516" r:id="rId81"/>
    <p:sldId id="517" r:id="rId82"/>
    <p:sldId id="518" r:id="rId83"/>
    <p:sldId id="519" r:id="rId84"/>
    <p:sldId id="520" r:id="rId85"/>
    <p:sldId id="521" r:id="rId86"/>
    <p:sldId id="522" r:id="rId87"/>
    <p:sldId id="523" r:id="rId88"/>
    <p:sldId id="524" r:id="rId89"/>
    <p:sldId id="525" r:id="rId90"/>
    <p:sldId id="526" r:id="rId91"/>
    <p:sldId id="527" r:id="rId92"/>
    <p:sldId id="528" r:id="rId93"/>
    <p:sldId id="529" r:id="rId94"/>
    <p:sldId id="530" r:id="rId95"/>
    <p:sldId id="531" r:id="rId96"/>
    <p:sldId id="532" r:id="rId97"/>
    <p:sldId id="533" r:id="rId98"/>
    <p:sldId id="534" r:id="rId99"/>
    <p:sldId id="535" r:id="rId100"/>
    <p:sldId id="536" r:id="rId101"/>
    <p:sldId id="537" r:id="rId102"/>
    <p:sldId id="538" r:id="rId103"/>
    <p:sldId id="539" r:id="rId104"/>
    <p:sldId id="540" r:id="rId105"/>
    <p:sldId id="541" r:id="rId106"/>
    <p:sldId id="543" r:id="rId107"/>
    <p:sldId id="544" r:id="rId108"/>
    <p:sldId id="545" r:id="rId109"/>
    <p:sldId id="546" r:id="rId110"/>
    <p:sldId id="547" r:id="rId111"/>
    <p:sldId id="548" r:id="rId112"/>
    <p:sldId id="549" r:id="rId113"/>
    <p:sldId id="550" r:id="rId114"/>
    <p:sldId id="551" r:id="rId115"/>
    <p:sldId id="552" r:id="rId116"/>
    <p:sldId id="553" r:id="rId117"/>
  </p:sldIdLst>
  <p:sldSz cx="12192000" cy="6858000"/>
  <p:notesSz cx="6858000" cy="9144000"/>
  <p:custDataLst>
    <p:tags r:id="rId1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A03A"/>
    <a:srgbClr val="FC963B"/>
    <a:srgbClr val="EA300F"/>
    <a:srgbClr val="FABCA4"/>
    <a:srgbClr val="F46731"/>
    <a:srgbClr val="FA8B36"/>
    <a:srgbClr val="EE491A"/>
    <a:srgbClr val="D91B1C"/>
    <a:srgbClr val="FC983C"/>
    <a:srgbClr val="E720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69" autoAdjust="0"/>
    <p:restoredTop sz="94660"/>
  </p:normalViewPr>
  <p:slideViewPr>
    <p:cSldViewPr snapToGrid="0">
      <p:cViewPr varScale="1">
        <p:scale>
          <a:sx n="85" d="100"/>
          <a:sy n="85" d="100"/>
        </p:scale>
        <p:origin x="56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3" Type="http://schemas.openxmlformats.org/officeDocument/2006/relationships/tags" Target="tags/tag1336.xml"/><Relationship Id="rId122" Type="http://schemas.openxmlformats.org/officeDocument/2006/relationships/commentAuthors" Target="commentAuthors.xml"/><Relationship Id="rId121" Type="http://schemas.openxmlformats.org/officeDocument/2006/relationships/tableStyles" Target="tableStyles.xml"/><Relationship Id="rId120" Type="http://schemas.openxmlformats.org/officeDocument/2006/relationships/viewProps" Target="viewProps.xml"/><Relationship Id="rId12" Type="http://schemas.openxmlformats.org/officeDocument/2006/relationships/slide" Target="slides/slide8.xml"/><Relationship Id="rId119" Type="http://schemas.openxmlformats.org/officeDocument/2006/relationships/presProps" Target="presProps.xml"/><Relationship Id="rId118" Type="http://schemas.openxmlformats.org/officeDocument/2006/relationships/notesMaster" Target="notesMasters/notesMaster1.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ED5AA2-062D-45EC-8940-3E657FE416E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CCF09B-481B-49F9-8071-3E89DE19EB9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4.xml"/><Relationship Id="rId7" Type="http://schemas.openxmlformats.org/officeDocument/2006/relationships/image" Target="../media/image4.png"/><Relationship Id="rId6" Type="http://schemas.openxmlformats.org/officeDocument/2006/relationships/tags" Target="../tags/tag3.xml"/><Relationship Id="rId5" Type="http://schemas.openxmlformats.org/officeDocument/2006/relationships/image" Target="../media/image3.png"/><Relationship Id="rId4" Type="http://schemas.openxmlformats.org/officeDocument/2006/relationships/tags" Target="../tags/tag2.xml"/><Relationship Id="rId3" Type="http://schemas.openxmlformats.org/officeDocument/2006/relationships/image" Target="../media/image2.png"/><Relationship Id="rId2" Type="http://schemas.openxmlformats.org/officeDocument/2006/relationships/tags" Target="../tags/tag1.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image" Target="../media/image8.png"/><Relationship Id="rId6" Type="http://schemas.openxmlformats.org/officeDocument/2006/relationships/tags" Target="../tags/tag12.xml"/><Relationship Id="rId5" Type="http://schemas.openxmlformats.org/officeDocument/2006/relationships/image" Target="../media/image7.png"/><Relationship Id="rId4" Type="http://schemas.openxmlformats.org/officeDocument/2006/relationships/tags" Target="../tags/tag11.xml"/><Relationship Id="rId3" Type="http://schemas.openxmlformats.org/officeDocument/2006/relationships/image" Target="../media/image6.png"/><Relationship Id="rId2" Type="http://schemas.openxmlformats.org/officeDocument/2006/relationships/tags" Target="../tags/tag10.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image" Target="../media/image10.png"/><Relationship Id="rId4" Type="http://schemas.openxmlformats.org/officeDocument/2006/relationships/tags" Target="../tags/tag19.xml"/><Relationship Id="rId3" Type="http://schemas.openxmlformats.org/officeDocument/2006/relationships/image" Target="../media/image9.png"/><Relationship Id="rId2" Type="http://schemas.openxmlformats.org/officeDocument/2006/relationships/tags" Target="../tags/tag1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image" Target="../media/image8.png"/><Relationship Id="rId6" Type="http://schemas.openxmlformats.org/officeDocument/2006/relationships/tags" Target="../tags/tag26.xml"/><Relationship Id="rId5" Type="http://schemas.openxmlformats.org/officeDocument/2006/relationships/image" Target="../media/image7.png"/><Relationship Id="rId4" Type="http://schemas.openxmlformats.org/officeDocument/2006/relationships/tags" Target="../tags/tag25.xml"/><Relationship Id="rId3" Type="http://schemas.openxmlformats.org/officeDocument/2006/relationships/image" Target="../media/image6.png"/><Relationship Id="rId2" Type="http://schemas.openxmlformats.org/officeDocument/2006/relationships/tags" Target="../tags/tag24.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image" Target="../media/image8.png"/><Relationship Id="rId6" Type="http://schemas.openxmlformats.org/officeDocument/2006/relationships/tags" Target="../tags/tag35.xml"/><Relationship Id="rId5" Type="http://schemas.openxmlformats.org/officeDocument/2006/relationships/image" Target="../media/image7.png"/><Relationship Id="rId4" Type="http://schemas.openxmlformats.org/officeDocument/2006/relationships/tags" Target="../tags/tag34.xml"/><Relationship Id="rId3" Type="http://schemas.openxmlformats.org/officeDocument/2006/relationships/image" Target="../media/image6.png"/><Relationship Id="rId2" Type="http://schemas.openxmlformats.org/officeDocument/2006/relationships/tags" Target="../tags/tag33.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image" Target="../media/image12.png"/><Relationship Id="rId6" Type="http://schemas.openxmlformats.org/officeDocument/2006/relationships/tags" Target="../tags/tag46.xml"/><Relationship Id="rId5" Type="http://schemas.openxmlformats.org/officeDocument/2006/relationships/image" Target="../media/image11.png"/><Relationship Id="rId4" Type="http://schemas.openxmlformats.org/officeDocument/2006/relationships/tags" Target="../tags/tag45.xml"/><Relationship Id="rId3" Type="http://schemas.openxmlformats.org/officeDocument/2006/relationships/image" Target="../media/image6.png"/><Relationship Id="rId2" Type="http://schemas.openxmlformats.org/officeDocument/2006/relationships/tags" Target="../tags/tag44.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image" Target="../media/image8.png"/><Relationship Id="rId6" Type="http://schemas.openxmlformats.org/officeDocument/2006/relationships/tags" Target="../tags/tag56.xml"/><Relationship Id="rId5" Type="http://schemas.openxmlformats.org/officeDocument/2006/relationships/image" Target="../media/image7.png"/><Relationship Id="rId4" Type="http://schemas.openxmlformats.org/officeDocument/2006/relationships/tags" Target="../tags/tag55.xml"/><Relationship Id="rId3" Type="http://schemas.openxmlformats.org/officeDocument/2006/relationships/image" Target="../media/image6.png"/><Relationship Id="rId2" Type="http://schemas.openxmlformats.org/officeDocument/2006/relationships/tags" Target="../tags/tag54.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media/image8.png"/><Relationship Id="rId6" Type="http://schemas.openxmlformats.org/officeDocument/2006/relationships/tags" Target="../tags/tag65.xml"/><Relationship Id="rId5" Type="http://schemas.openxmlformats.org/officeDocument/2006/relationships/image" Target="../media/image7.png"/><Relationship Id="rId4" Type="http://schemas.openxmlformats.org/officeDocument/2006/relationships/tags" Target="../tags/tag64.xml"/><Relationship Id="rId3" Type="http://schemas.openxmlformats.org/officeDocument/2006/relationships/image" Target="../media/image6.png"/><Relationship Id="rId2" Type="http://schemas.openxmlformats.org/officeDocument/2006/relationships/tags" Target="../tags/tag63.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image" Target="../media/image8.png"/><Relationship Id="rId6" Type="http://schemas.openxmlformats.org/officeDocument/2006/relationships/tags" Target="../tags/tag73.xml"/><Relationship Id="rId5" Type="http://schemas.openxmlformats.org/officeDocument/2006/relationships/image" Target="../media/image7.png"/><Relationship Id="rId4" Type="http://schemas.openxmlformats.org/officeDocument/2006/relationships/tags" Target="../tags/tag72.xml"/><Relationship Id="rId3" Type="http://schemas.openxmlformats.org/officeDocument/2006/relationships/image" Target="../media/image6.png"/><Relationship Id="rId2" Type="http://schemas.openxmlformats.org/officeDocument/2006/relationships/tags" Target="../tags/tag71.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image" Target="../media/image14.png"/><Relationship Id="rId4" Type="http://schemas.openxmlformats.org/officeDocument/2006/relationships/tags" Target="../tags/tag79.xml"/><Relationship Id="rId3" Type="http://schemas.openxmlformats.org/officeDocument/2006/relationships/image" Target="../media/image13.png"/><Relationship Id="rId2" Type="http://schemas.openxmlformats.org/officeDocument/2006/relationships/tags" Target="../tags/tag78.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image" Target="../media/image8.png"/><Relationship Id="rId6" Type="http://schemas.openxmlformats.org/officeDocument/2006/relationships/tags" Target="../tags/tag88.xml"/><Relationship Id="rId5" Type="http://schemas.openxmlformats.org/officeDocument/2006/relationships/image" Target="../media/image7.png"/><Relationship Id="rId4" Type="http://schemas.openxmlformats.org/officeDocument/2006/relationships/tags" Target="../tags/tag87.xml"/><Relationship Id="rId3" Type="http://schemas.openxmlformats.org/officeDocument/2006/relationships/image" Target="../media/image6.png"/><Relationship Id="rId2" Type="http://schemas.openxmlformats.org/officeDocument/2006/relationships/tags" Target="../tags/tag86.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image" Target="../media/image8.png"/><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image" Target="../media/image7.png"/><Relationship Id="rId4" Type="http://schemas.openxmlformats.org/officeDocument/2006/relationships/tags" Target="../tags/tag94.xml"/><Relationship Id="rId3" Type="http://schemas.openxmlformats.org/officeDocument/2006/relationships/image" Target="../media/image6.png"/><Relationship Id="rId2" Type="http://schemas.openxmlformats.org/officeDocument/2006/relationships/tags" Target="../tags/tag93.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image" Target="../media/image8.png"/><Relationship Id="rId4" Type="http://schemas.openxmlformats.org/officeDocument/2006/relationships/tags" Target="../tags/tag103.xml"/><Relationship Id="rId3" Type="http://schemas.openxmlformats.org/officeDocument/2006/relationships/image" Target="../media/image6.png"/><Relationship Id="rId2" Type="http://schemas.openxmlformats.org/officeDocument/2006/relationships/tags" Target="../tags/tag10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image" Target="../media/image7.png"/><Relationship Id="rId4" Type="http://schemas.openxmlformats.org/officeDocument/2006/relationships/tags" Target="../tags/tag112.xml"/><Relationship Id="rId3" Type="http://schemas.openxmlformats.org/officeDocument/2006/relationships/image" Target="../media/image6.png"/><Relationship Id="rId2" Type="http://schemas.openxmlformats.org/officeDocument/2006/relationships/tags" Target="../tags/tag111.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8.png"/><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image" Target="../media/image6.png"/><Relationship Id="rId2" Type="http://schemas.openxmlformats.org/officeDocument/2006/relationships/tags" Target="../tags/tag120.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image" Target="../media/image7.png"/><Relationship Id="rId4" Type="http://schemas.openxmlformats.org/officeDocument/2006/relationships/tags" Target="../tags/tag130.xml"/><Relationship Id="rId3" Type="http://schemas.openxmlformats.org/officeDocument/2006/relationships/image" Target="../media/image6.png"/><Relationship Id="rId2" Type="http://schemas.openxmlformats.org/officeDocument/2006/relationships/tags" Target="../tags/tag129.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image" Target="../media/image8.png"/><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image" Target="../media/image7.png"/><Relationship Id="rId4" Type="http://schemas.openxmlformats.org/officeDocument/2006/relationships/tags" Target="../tags/tag141.xml"/><Relationship Id="rId3" Type="http://schemas.openxmlformats.org/officeDocument/2006/relationships/image" Target="../media/image6.png"/><Relationship Id="rId2" Type="http://schemas.openxmlformats.org/officeDocument/2006/relationships/tags" Target="../tags/tag140.xml"/><Relationship Id="rId13" Type="http://schemas.openxmlformats.org/officeDocument/2006/relationships/tags" Target="../tags/tag148.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158.xml"/><Relationship Id="rId7" Type="http://schemas.openxmlformats.org/officeDocument/2006/relationships/image" Target="../media/image17.png"/><Relationship Id="rId6" Type="http://schemas.openxmlformats.org/officeDocument/2006/relationships/tags" Target="../tags/tag157.xml"/><Relationship Id="rId5" Type="http://schemas.openxmlformats.org/officeDocument/2006/relationships/image" Target="../media/image16.png"/><Relationship Id="rId4" Type="http://schemas.openxmlformats.org/officeDocument/2006/relationships/tags" Target="../tags/tag156.xml"/><Relationship Id="rId3" Type="http://schemas.openxmlformats.org/officeDocument/2006/relationships/image" Target="../media/image15.png"/><Relationship Id="rId21" Type="http://schemas.openxmlformats.org/officeDocument/2006/relationships/image" Target="../media/image12.png"/><Relationship Id="rId20" Type="http://schemas.openxmlformats.org/officeDocument/2006/relationships/tags" Target="../tags/tag168.xml"/><Relationship Id="rId2" Type="http://schemas.openxmlformats.org/officeDocument/2006/relationships/tags" Target="../tags/tag155.xml"/><Relationship Id="rId19" Type="http://schemas.openxmlformats.org/officeDocument/2006/relationships/image" Target="../media/image11.png"/><Relationship Id="rId18" Type="http://schemas.openxmlformats.org/officeDocument/2006/relationships/tags" Target="../tags/tag167.xml"/><Relationship Id="rId17" Type="http://schemas.openxmlformats.org/officeDocument/2006/relationships/tags" Target="../tags/tag166.xml"/><Relationship Id="rId16" Type="http://schemas.openxmlformats.org/officeDocument/2006/relationships/tags" Target="../tags/tag165.xml"/><Relationship Id="rId15" Type="http://schemas.openxmlformats.org/officeDocument/2006/relationships/tags" Target="../tags/tag164.xml"/><Relationship Id="rId14" Type="http://schemas.openxmlformats.org/officeDocument/2006/relationships/tags" Target="../tags/tag163.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72.xml"/><Relationship Id="rId7" Type="http://schemas.openxmlformats.org/officeDocument/2006/relationships/image" Target="../media/image20.png"/><Relationship Id="rId6" Type="http://schemas.openxmlformats.org/officeDocument/2006/relationships/tags" Target="../tags/tag171.xml"/><Relationship Id="rId5" Type="http://schemas.openxmlformats.org/officeDocument/2006/relationships/image" Target="../media/image19.png"/><Relationship Id="rId4" Type="http://schemas.openxmlformats.org/officeDocument/2006/relationships/tags" Target="../tags/tag170.xml"/><Relationship Id="rId3" Type="http://schemas.openxmlformats.org/officeDocument/2006/relationships/image" Target="../media/image15.png"/><Relationship Id="rId2" Type="http://schemas.openxmlformats.org/officeDocument/2006/relationships/tags" Target="../tags/tag169.xml"/><Relationship Id="rId14" Type="http://schemas.openxmlformats.org/officeDocument/2006/relationships/tags" Target="../tags/tag177.xml"/><Relationship Id="rId13" Type="http://schemas.openxmlformats.org/officeDocument/2006/relationships/tags" Target="../tags/tag176.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83.xml"/><Relationship Id="rId8" Type="http://schemas.openxmlformats.org/officeDocument/2006/relationships/tags" Target="../tags/tag182.xml"/><Relationship Id="rId7" Type="http://schemas.openxmlformats.org/officeDocument/2006/relationships/tags" Target="../tags/tag181.xml"/><Relationship Id="rId6" Type="http://schemas.openxmlformats.org/officeDocument/2006/relationships/tags" Target="../tags/tag180.xml"/><Relationship Id="rId5" Type="http://schemas.openxmlformats.org/officeDocument/2006/relationships/image" Target="../media/image23.png"/><Relationship Id="rId4" Type="http://schemas.openxmlformats.org/officeDocument/2006/relationships/tags" Target="../tags/tag179.xml"/><Relationship Id="rId3" Type="http://schemas.openxmlformats.org/officeDocument/2006/relationships/image" Target="../media/image22.png"/><Relationship Id="rId2" Type="http://schemas.openxmlformats.org/officeDocument/2006/relationships/tags" Target="../tags/tag178.xml"/><Relationship Id="rId11" Type="http://schemas.openxmlformats.org/officeDocument/2006/relationships/tags" Target="../tags/tag185.xml"/><Relationship Id="rId10" Type="http://schemas.openxmlformats.org/officeDocument/2006/relationships/tags" Target="../tags/tag184.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89.xml"/><Relationship Id="rId7" Type="http://schemas.openxmlformats.org/officeDocument/2006/relationships/image" Target="../media/image20.png"/><Relationship Id="rId6" Type="http://schemas.openxmlformats.org/officeDocument/2006/relationships/tags" Target="../tags/tag188.xml"/><Relationship Id="rId5" Type="http://schemas.openxmlformats.org/officeDocument/2006/relationships/image" Target="../media/image19.png"/><Relationship Id="rId4" Type="http://schemas.openxmlformats.org/officeDocument/2006/relationships/tags" Target="../tags/tag187.xml"/><Relationship Id="rId3" Type="http://schemas.openxmlformats.org/officeDocument/2006/relationships/image" Target="../media/image15.png"/><Relationship Id="rId2" Type="http://schemas.openxmlformats.org/officeDocument/2006/relationships/tags" Target="../tags/tag186.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199.xml"/><Relationship Id="rId7" Type="http://schemas.openxmlformats.org/officeDocument/2006/relationships/image" Target="../media/image20.png"/><Relationship Id="rId6" Type="http://schemas.openxmlformats.org/officeDocument/2006/relationships/tags" Target="../tags/tag198.xml"/><Relationship Id="rId5" Type="http://schemas.openxmlformats.org/officeDocument/2006/relationships/image" Target="../media/image19.png"/><Relationship Id="rId4" Type="http://schemas.openxmlformats.org/officeDocument/2006/relationships/tags" Target="../tags/tag197.xml"/><Relationship Id="rId3" Type="http://schemas.openxmlformats.org/officeDocument/2006/relationships/image" Target="../media/image15.png"/><Relationship Id="rId2" Type="http://schemas.openxmlformats.org/officeDocument/2006/relationships/tags" Target="../tags/tag196.xml"/><Relationship Id="rId17" Type="http://schemas.openxmlformats.org/officeDocument/2006/relationships/tags" Target="../tags/tag207.xml"/><Relationship Id="rId16" Type="http://schemas.openxmlformats.org/officeDocument/2006/relationships/tags" Target="../tags/tag206.xml"/><Relationship Id="rId15" Type="http://schemas.openxmlformats.org/officeDocument/2006/relationships/tags" Target="../tags/tag205.xml"/><Relationship Id="rId14" Type="http://schemas.openxmlformats.org/officeDocument/2006/relationships/tags" Target="../tags/tag204.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image" Target="../media/image25.png"/><Relationship Id="rId6" Type="http://schemas.openxmlformats.org/officeDocument/2006/relationships/tags" Target="../tags/tag210.xml"/><Relationship Id="rId5" Type="http://schemas.openxmlformats.org/officeDocument/2006/relationships/image" Target="../media/image24.png"/><Relationship Id="rId4" Type="http://schemas.openxmlformats.org/officeDocument/2006/relationships/tags" Target="../tags/tag209.xml"/><Relationship Id="rId3" Type="http://schemas.openxmlformats.org/officeDocument/2006/relationships/image" Target="../media/image15.png"/><Relationship Id="rId2" Type="http://schemas.openxmlformats.org/officeDocument/2006/relationships/tags" Target="../tags/tag208.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221.xml"/><Relationship Id="rId7" Type="http://schemas.openxmlformats.org/officeDocument/2006/relationships/image" Target="../media/image20.png"/><Relationship Id="rId6" Type="http://schemas.openxmlformats.org/officeDocument/2006/relationships/tags" Target="../tags/tag220.xml"/><Relationship Id="rId5" Type="http://schemas.openxmlformats.org/officeDocument/2006/relationships/image" Target="../media/image19.png"/><Relationship Id="rId4" Type="http://schemas.openxmlformats.org/officeDocument/2006/relationships/tags" Target="../tags/tag219.xml"/><Relationship Id="rId3" Type="http://schemas.openxmlformats.org/officeDocument/2006/relationships/image" Target="../media/image15.png"/><Relationship Id="rId2" Type="http://schemas.openxmlformats.org/officeDocument/2006/relationships/tags" Target="../tags/tag218.xml"/><Relationship Id="rId15" Type="http://schemas.openxmlformats.org/officeDocument/2006/relationships/tags" Target="../tags/tag227.xml"/><Relationship Id="rId14" Type="http://schemas.openxmlformats.org/officeDocument/2006/relationships/tags" Target="../tags/tag226.xml"/><Relationship Id="rId13" Type="http://schemas.openxmlformats.org/officeDocument/2006/relationships/tags" Target="../tags/tag225.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231.xml"/><Relationship Id="rId7" Type="http://schemas.openxmlformats.org/officeDocument/2006/relationships/image" Target="../media/image20.png"/><Relationship Id="rId6" Type="http://schemas.openxmlformats.org/officeDocument/2006/relationships/tags" Target="../tags/tag230.xml"/><Relationship Id="rId5" Type="http://schemas.openxmlformats.org/officeDocument/2006/relationships/image" Target="../media/image19.png"/><Relationship Id="rId4" Type="http://schemas.openxmlformats.org/officeDocument/2006/relationships/tags" Target="../tags/tag229.xml"/><Relationship Id="rId3" Type="http://schemas.openxmlformats.org/officeDocument/2006/relationships/image" Target="../media/image15.png"/><Relationship Id="rId2" Type="http://schemas.openxmlformats.org/officeDocument/2006/relationships/tags" Target="../tags/tag228.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240.xml"/><Relationship Id="rId7" Type="http://schemas.openxmlformats.org/officeDocument/2006/relationships/image" Target="../media/image20.png"/><Relationship Id="rId6" Type="http://schemas.openxmlformats.org/officeDocument/2006/relationships/tags" Target="../tags/tag239.xml"/><Relationship Id="rId5" Type="http://schemas.openxmlformats.org/officeDocument/2006/relationships/image" Target="../media/image19.png"/><Relationship Id="rId4" Type="http://schemas.openxmlformats.org/officeDocument/2006/relationships/tags" Target="../tags/tag238.xml"/><Relationship Id="rId3" Type="http://schemas.openxmlformats.org/officeDocument/2006/relationships/image" Target="../media/image15.png"/><Relationship Id="rId2" Type="http://schemas.openxmlformats.org/officeDocument/2006/relationships/tags" Target="../tags/tag237.xml"/><Relationship Id="rId13" Type="http://schemas.openxmlformats.org/officeDocument/2006/relationships/tags" Target="../tags/tag244.xml"/><Relationship Id="rId12" Type="http://schemas.openxmlformats.org/officeDocument/2006/relationships/tags" Target="../tags/tag243.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tags" Target="../tags/tag248.xml"/><Relationship Id="rId7" Type="http://schemas.openxmlformats.org/officeDocument/2006/relationships/image" Target="../media/image27.png"/><Relationship Id="rId6" Type="http://schemas.openxmlformats.org/officeDocument/2006/relationships/tags" Target="../tags/tag247.xml"/><Relationship Id="rId5" Type="http://schemas.openxmlformats.org/officeDocument/2006/relationships/image" Target="../media/image26.png"/><Relationship Id="rId4" Type="http://schemas.openxmlformats.org/officeDocument/2006/relationships/tags" Target="../tags/tag246.xml"/><Relationship Id="rId3" Type="http://schemas.openxmlformats.org/officeDocument/2006/relationships/image" Target="../media/image15.png"/><Relationship Id="rId2" Type="http://schemas.openxmlformats.org/officeDocument/2006/relationships/tags" Target="../tags/tag245.xml"/><Relationship Id="rId18" Type="http://schemas.openxmlformats.org/officeDocument/2006/relationships/tags" Target="../tags/tag256.xml"/><Relationship Id="rId17" Type="http://schemas.openxmlformats.org/officeDocument/2006/relationships/tags" Target="../tags/tag255.xml"/><Relationship Id="rId16" Type="http://schemas.openxmlformats.org/officeDocument/2006/relationships/tags" Target="../tags/tag254.xml"/><Relationship Id="rId15" Type="http://schemas.openxmlformats.org/officeDocument/2006/relationships/tags" Target="../tags/tag253.xml"/><Relationship Id="rId14" Type="http://schemas.openxmlformats.org/officeDocument/2006/relationships/tags" Target="../tags/tag25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image" Target="../media/image29.png"/><Relationship Id="rId10" Type="http://schemas.openxmlformats.org/officeDocument/2006/relationships/tags" Target="../tags/tag249.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260.xml"/><Relationship Id="rId7" Type="http://schemas.openxmlformats.org/officeDocument/2006/relationships/image" Target="../media/image20.png"/><Relationship Id="rId6" Type="http://schemas.openxmlformats.org/officeDocument/2006/relationships/tags" Target="../tags/tag259.xml"/><Relationship Id="rId5" Type="http://schemas.openxmlformats.org/officeDocument/2006/relationships/image" Target="../media/image19.png"/><Relationship Id="rId4" Type="http://schemas.openxmlformats.org/officeDocument/2006/relationships/tags" Target="../tags/tag258.xml"/><Relationship Id="rId3" Type="http://schemas.openxmlformats.org/officeDocument/2006/relationships/image" Target="../media/image15.png"/><Relationship Id="rId2" Type="http://schemas.openxmlformats.org/officeDocument/2006/relationships/tags" Target="../tags/tag257.xml"/><Relationship Id="rId13" Type="http://schemas.openxmlformats.org/officeDocument/2006/relationships/tags" Target="../tags/tag264.xml"/><Relationship Id="rId12" Type="http://schemas.openxmlformats.org/officeDocument/2006/relationships/tags" Target="../tags/tag263.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268.xml"/><Relationship Id="rId7" Type="http://schemas.openxmlformats.org/officeDocument/2006/relationships/image" Target="../media/image20.png"/><Relationship Id="rId6" Type="http://schemas.openxmlformats.org/officeDocument/2006/relationships/tags" Target="../tags/tag267.xml"/><Relationship Id="rId5" Type="http://schemas.openxmlformats.org/officeDocument/2006/relationships/image" Target="../media/image21.png"/><Relationship Id="rId4" Type="http://schemas.openxmlformats.org/officeDocument/2006/relationships/tags" Target="../tags/tag266.xml"/><Relationship Id="rId3" Type="http://schemas.openxmlformats.org/officeDocument/2006/relationships/image" Target="../media/image15.png"/><Relationship Id="rId2" Type="http://schemas.openxmlformats.org/officeDocument/2006/relationships/tags" Target="../tags/tag265.xml"/><Relationship Id="rId15" Type="http://schemas.openxmlformats.org/officeDocument/2006/relationships/tags" Target="../tags/tag274.xml"/><Relationship Id="rId14" Type="http://schemas.openxmlformats.org/officeDocument/2006/relationships/tags" Target="../tags/tag273.xml"/><Relationship Id="rId13" Type="http://schemas.openxmlformats.org/officeDocument/2006/relationships/tags" Target="../tags/tag272.xml"/><Relationship Id="rId12" Type="http://schemas.openxmlformats.org/officeDocument/2006/relationships/tags" Target="../tags/tag271.xml"/><Relationship Id="rId11" Type="http://schemas.openxmlformats.org/officeDocument/2006/relationships/tags" Target="../tags/tag270.xml"/><Relationship Id="rId10" Type="http://schemas.openxmlformats.org/officeDocument/2006/relationships/tags" Target="../tags/tag269.xml"/><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image" Target="../media/image20.png"/><Relationship Id="rId4" Type="http://schemas.openxmlformats.org/officeDocument/2006/relationships/tags" Target="../tags/tag276.xml"/><Relationship Id="rId3" Type="http://schemas.openxmlformats.org/officeDocument/2006/relationships/image" Target="../media/image15.png"/><Relationship Id="rId2" Type="http://schemas.openxmlformats.org/officeDocument/2006/relationships/tags" Target="../tags/tag275.xml"/><Relationship Id="rId12" Type="http://schemas.openxmlformats.org/officeDocument/2006/relationships/tags" Target="../tags/tag283.xml"/><Relationship Id="rId11" Type="http://schemas.openxmlformats.org/officeDocument/2006/relationships/tags" Target="../tags/tag282.xml"/><Relationship Id="rId10" Type="http://schemas.openxmlformats.org/officeDocument/2006/relationships/tags" Target="../tags/tag281.xml"/><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image" Target="../media/image19.png"/><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image" Target="../media/image15.png"/><Relationship Id="rId2" Type="http://schemas.openxmlformats.org/officeDocument/2006/relationships/tags" Target="../tags/tag284.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image" Target="../media/image21.png"/><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image" Target="../media/image20.png"/><Relationship Id="rId4" Type="http://schemas.openxmlformats.org/officeDocument/2006/relationships/tags" Target="../tags/tag294.xml"/><Relationship Id="rId3" Type="http://schemas.openxmlformats.org/officeDocument/2006/relationships/image" Target="../media/image15.png"/><Relationship Id="rId2" Type="http://schemas.openxmlformats.org/officeDocument/2006/relationships/tags" Target="../tags/tag293.xml"/><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tags" Target="../tags/tag300.xml"/><Relationship Id="rId11" Type="http://schemas.openxmlformats.org/officeDocument/2006/relationships/tags" Target="../tags/tag299.xml"/><Relationship Id="rId10" Type="http://schemas.openxmlformats.org/officeDocument/2006/relationships/tags" Target="../tags/tag298.xm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tags" Target="../tags/tag307.xml"/><Relationship Id="rId7" Type="http://schemas.openxmlformats.org/officeDocument/2006/relationships/tags" Target="../tags/tag306.xml"/><Relationship Id="rId6" Type="http://schemas.openxmlformats.org/officeDocument/2006/relationships/image" Target="../media/image19.png"/><Relationship Id="rId5" Type="http://schemas.openxmlformats.org/officeDocument/2006/relationships/tags" Target="../tags/tag305.xml"/><Relationship Id="rId4" Type="http://schemas.openxmlformats.org/officeDocument/2006/relationships/tags" Target="../tags/tag304.xml"/><Relationship Id="rId3" Type="http://schemas.openxmlformats.org/officeDocument/2006/relationships/image" Target="../media/image15.png"/><Relationship Id="rId2" Type="http://schemas.openxmlformats.org/officeDocument/2006/relationships/tags" Target="../tags/tag303.xml"/><Relationship Id="rId14" Type="http://schemas.openxmlformats.org/officeDocument/2006/relationships/tags" Target="../tags/tag313.xml"/><Relationship Id="rId13" Type="http://schemas.openxmlformats.org/officeDocument/2006/relationships/tags" Target="../tags/tag312.xml"/><Relationship Id="rId12" Type="http://schemas.openxmlformats.org/officeDocument/2006/relationships/tags" Target="../tags/tag311.xml"/><Relationship Id="rId11" Type="http://schemas.openxmlformats.org/officeDocument/2006/relationships/tags" Target="../tags/tag310.xml"/><Relationship Id="rId10" Type="http://schemas.openxmlformats.org/officeDocument/2006/relationships/tags" Target="../tags/tag309.xml"/><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317.xml"/><Relationship Id="rId7" Type="http://schemas.openxmlformats.org/officeDocument/2006/relationships/image" Target="../media/image21.png"/><Relationship Id="rId6" Type="http://schemas.openxmlformats.org/officeDocument/2006/relationships/tags" Target="../tags/tag316.xml"/><Relationship Id="rId5" Type="http://schemas.openxmlformats.org/officeDocument/2006/relationships/image" Target="../media/image19.png"/><Relationship Id="rId4" Type="http://schemas.openxmlformats.org/officeDocument/2006/relationships/tags" Target="../tags/tag315.xml"/><Relationship Id="rId3" Type="http://schemas.openxmlformats.org/officeDocument/2006/relationships/image" Target="../media/image15.png"/><Relationship Id="rId2" Type="http://schemas.openxmlformats.org/officeDocument/2006/relationships/tags" Target="../tags/tag314.xml"/><Relationship Id="rId15" Type="http://schemas.openxmlformats.org/officeDocument/2006/relationships/tags" Target="../tags/tag323.xml"/><Relationship Id="rId14" Type="http://schemas.openxmlformats.org/officeDocument/2006/relationships/tags" Target="../tags/tag322.xml"/><Relationship Id="rId13" Type="http://schemas.openxmlformats.org/officeDocument/2006/relationships/tags" Target="../tags/tag321.xml"/><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4" descr="No20-3_封面页背景"/>
          <p:cNvPicPr>
            <a:picLocks noChangeAspect="1"/>
          </p:cNvPicPr>
          <p:nvPr>
            <p:custDataLst>
              <p:tags r:id="rId2"/>
            </p:custDataLst>
          </p:nvPr>
        </p:nvPicPr>
        <p:blipFill>
          <a:blip r:embed="rId3"/>
          <a:stretch>
            <a:fillRect/>
          </a:stretch>
        </p:blipFill>
        <p:spPr>
          <a:xfrm>
            <a:off x="0" y="-635"/>
            <a:ext cx="12192000" cy="6858318"/>
          </a:xfrm>
          <a:prstGeom prst="rect">
            <a:avLst/>
          </a:prstGeom>
        </p:spPr>
      </p:pic>
      <p:pic>
        <p:nvPicPr>
          <p:cNvPr id="6" name="图片 5" descr="图片4"/>
          <p:cNvPicPr>
            <a:picLocks noChangeAspect="1"/>
          </p:cNvPicPr>
          <p:nvPr>
            <p:custDataLst>
              <p:tags r:id="rId4"/>
            </p:custDataLst>
          </p:nvPr>
        </p:nvPicPr>
        <p:blipFill>
          <a:blip r:embed="rId5"/>
          <a:stretch>
            <a:fillRect/>
          </a:stretch>
        </p:blipFill>
        <p:spPr>
          <a:xfrm>
            <a:off x="27108" y="0"/>
            <a:ext cx="12138406" cy="721982"/>
          </a:xfrm>
          <a:prstGeom prst="rect">
            <a:avLst/>
          </a:prstGeom>
        </p:spPr>
      </p:pic>
      <p:pic>
        <p:nvPicPr>
          <p:cNvPr id="8" name="图片 7" descr="图片5"/>
          <p:cNvPicPr>
            <a:picLocks noChangeAspect="1"/>
          </p:cNvPicPr>
          <p:nvPr>
            <p:custDataLst>
              <p:tags r:id="rId6"/>
            </p:custDataLst>
          </p:nvPr>
        </p:nvPicPr>
        <p:blipFill>
          <a:blip r:embed="rId7"/>
          <a:stretch>
            <a:fillRect/>
          </a:stretch>
        </p:blipFill>
        <p:spPr>
          <a:xfrm>
            <a:off x="0" y="6022974"/>
            <a:ext cx="12192000" cy="835660"/>
          </a:xfrm>
          <a:prstGeom prst="rect">
            <a:avLst/>
          </a:prstGeom>
        </p:spPr>
      </p:pic>
      <p:pic>
        <p:nvPicPr>
          <p:cNvPr id="9" name="图片 8" descr="图片6"/>
          <p:cNvPicPr>
            <a:picLocks noChangeAspect="1"/>
          </p:cNvPicPr>
          <p:nvPr>
            <p:custDataLst>
              <p:tags r:id="rId8"/>
            </p:custDataLst>
          </p:nvPr>
        </p:nvPicPr>
        <p:blipFill>
          <a:blip r:embed="rId9"/>
          <a:stretch>
            <a:fillRect/>
          </a:stretch>
        </p:blipFill>
        <p:spPr>
          <a:xfrm>
            <a:off x="8080375" y="3910067"/>
            <a:ext cx="4111625" cy="2947934"/>
          </a:xfrm>
          <a:prstGeom prst="rect">
            <a:avLst/>
          </a:prstGeom>
        </p:spPr>
      </p:pic>
      <p:sp>
        <p:nvSpPr>
          <p:cNvPr id="16" name="日期占位符 15"/>
          <p:cNvSpPr>
            <a:spLocks noGrp="1"/>
          </p:cNvSpPr>
          <p:nvPr>
            <p:ph type="dt" sz="half" idx="10"/>
            <p:custDataLst>
              <p:tags r:id="rId10"/>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2" name="标题 1"/>
          <p:cNvSpPr/>
          <p:nvPr>
            <p:ph type="ctrTitle" idx="1" hasCustomPrompt="1"/>
            <p:custDataLst>
              <p:tags r:id="rId13"/>
            </p:custDataLst>
          </p:nvPr>
        </p:nvSpPr>
        <p:spPr>
          <a:xfrm>
            <a:off x="1514529" y="1941786"/>
            <a:ext cx="6924650" cy="2245165"/>
          </a:xfrm>
          <a:noFill/>
        </p:spPr>
        <p:txBody>
          <a:bodyPr vert="horz" wrap="square" lIns="101600" tIns="38100" rIns="76200" bIns="38100" rtlCol="0" anchor="ctr" anchorCtr="0">
            <a:normAutofit/>
          </a:bodyPr>
          <a:lstStyle>
            <a:lvl1pPr marL="0" marR="0" algn="l" defTabSz="914400" rtl="0" eaLnBrk="1" fontAlgn="auto" latinLnBrk="0" hangingPunct="1">
              <a:lnSpc>
                <a:spcPct val="110000"/>
              </a:lnSpc>
              <a:spcBef>
                <a:spcPct val="0"/>
              </a:spcBef>
              <a:buClrTx/>
              <a:buSzTx/>
              <a:buFontTx/>
              <a:buNone/>
              <a:defRPr kumimoji="0" lang="zh-CN" altLang="en-US" sz="6000" b="1" i="0" u="none" strike="noStrike" kern="1200" cap="none" spc="0" normalizeH="0" baseline="0" noProof="1" dirty="0">
                <a:solidFill>
                  <a:schemeClr val="accent1">
                    <a:lumMod val="7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3" name="副标题 2"/>
          <p:cNvSpPr/>
          <p:nvPr>
            <p:ph type="subTitle" idx="2" hasCustomPrompt="1"/>
            <p:custDataLst>
              <p:tags r:id="rId14"/>
            </p:custDataLst>
          </p:nvPr>
        </p:nvSpPr>
        <p:spPr>
          <a:xfrm>
            <a:off x="1514529" y="4222120"/>
            <a:ext cx="4462804" cy="694082"/>
          </a:xfrm>
          <a:noFill/>
        </p:spPr>
        <p:txBody>
          <a:bodyPr vert="horz" wrap="square" lIns="101600" tIns="0" rIns="82550" bIns="0" rtlCol="0">
            <a:normAutofit/>
          </a:bodyPr>
          <a:lstStyle>
            <a:lvl1pPr marL="0" marR="0" indent="-228600" algn="l" defTabSz="914400" rtl="0" eaLnBrk="1" fontAlgn="auto" latinLnBrk="0" hangingPunct="1">
              <a:lnSpc>
                <a:spcPct val="120000"/>
              </a:lnSpc>
              <a:spcBef>
                <a:spcPts val="0"/>
              </a:spcBef>
              <a:spcAft>
                <a:spcPts val="1000"/>
              </a:spcAft>
              <a:buClrTx/>
              <a:buSzTx/>
              <a:buFontTx/>
              <a:buNone/>
              <a:defRPr kumimoji="0" lang="zh-CN" altLang="en-US" sz="3000" b="1" i="0" u="none" strike="noStrike" kern="1200" cap="all" spc="400" normalizeH="0" baseline="0" noProof="1" dirty="0">
                <a:solidFill>
                  <a:schemeClr val="accent1">
                    <a:lumMod val="7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8" name="图片 7"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7" name="图片 6"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No20-3_章节页背景"/>
          <p:cNvPicPr>
            <a:picLocks noChangeAspect="1"/>
          </p:cNvPicPr>
          <p:nvPr>
            <p:custDataLst>
              <p:tags r:id="rId2"/>
            </p:custDataLst>
          </p:nvPr>
        </p:nvPicPr>
        <p:blipFill>
          <a:blip r:embed="rId3"/>
          <a:stretch>
            <a:fillRect/>
          </a:stretch>
        </p:blipFill>
        <p:spPr>
          <a:xfrm>
            <a:off x="600" y="-317"/>
            <a:ext cx="12192000" cy="6857683"/>
          </a:xfrm>
          <a:prstGeom prst="rect">
            <a:avLst/>
          </a:prstGeom>
        </p:spPr>
      </p:pic>
      <p:pic>
        <p:nvPicPr>
          <p:cNvPr id="2" name="图片 1" descr="图片1"/>
          <p:cNvPicPr>
            <a:picLocks noChangeAspect="1"/>
          </p:cNvPicPr>
          <p:nvPr>
            <p:custDataLst>
              <p:tags r:id="rId4"/>
            </p:custDataLst>
          </p:nvPr>
        </p:nvPicPr>
        <p:blipFill>
          <a:blip r:embed="rId5"/>
          <a:stretch>
            <a:fillRect/>
          </a:stretch>
        </p:blipFill>
        <p:spPr>
          <a:xfrm>
            <a:off x="600" y="-16415"/>
            <a:ext cx="3818890" cy="6874002"/>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标题 2"/>
          <p:cNvSpPr/>
          <p:nvPr>
            <p:ph type="ctrTitle" idx="1" hasCustomPrompt="1"/>
            <p:custDataLst>
              <p:tags r:id="rId9"/>
            </p:custDataLst>
          </p:nvPr>
        </p:nvSpPr>
        <p:spPr>
          <a:xfrm>
            <a:off x="3989294" y="3813809"/>
            <a:ext cx="8202701" cy="1028208"/>
          </a:xfrm>
          <a:noFill/>
        </p:spPr>
        <p:txBody>
          <a:bodyPr vert="horz" wrap="square" lIns="101600" tIns="38100" rIns="76200" bIns="38100" rtlCol="0" anchor="t"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0" i="0" u="none" strike="noStrike" kern="1200" cap="none" spc="300" normalizeH="0" baseline="0" noProof="1" dirty="0">
                <a:solidFill>
                  <a:schemeClr val="accent1">
                    <a:lumMod val="7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9" name="图片 8"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8" name="图片 7"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2" name="图片 11"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11" name="图片 10"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10" name="图片 9"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No20-3_目录页背景"/>
          <p:cNvPicPr>
            <a:picLocks noChangeAspect="1"/>
          </p:cNvPicPr>
          <p:nvPr>
            <p:custDataLst>
              <p:tags r:id="rId2"/>
            </p:custDataLst>
          </p:nvPr>
        </p:nvPicPr>
        <p:blipFill>
          <a:blip r:embed="rId3"/>
          <a:stretch>
            <a:fillRect/>
          </a:stretch>
        </p:blipFill>
        <p:spPr>
          <a:xfrm>
            <a:off x="0" y="-318"/>
            <a:ext cx="12192000" cy="6858635"/>
          </a:xfrm>
          <a:prstGeom prst="rect">
            <a:avLst/>
          </a:prstGeom>
        </p:spPr>
      </p:pic>
      <p:pic>
        <p:nvPicPr>
          <p:cNvPr id="6" name="图片 5" descr="图片9"/>
          <p:cNvPicPr>
            <a:picLocks noChangeAspect="1"/>
          </p:cNvPicPr>
          <p:nvPr>
            <p:custDataLst>
              <p:tags r:id="rId4"/>
            </p:custDataLst>
          </p:nvPr>
        </p:nvPicPr>
        <p:blipFill>
          <a:blip r:embed="rId5"/>
          <a:stretch>
            <a:fillRect/>
          </a:stretch>
        </p:blipFill>
        <p:spPr>
          <a:xfrm>
            <a:off x="0" y="3517485"/>
            <a:ext cx="5019676" cy="3340514"/>
          </a:xfrm>
          <a:prstGeom prst="rect">
            <a:avLst/>
          </a:prstGeom>
        </p:spPr>
      </p:pic>
      <p:pic>
        <p:nvPicPr>
          <p:cNvPr id="7" name="图片 6" descr="图片8"/>
          <p:cNvPicPr>
            <a:picLocks noChangeAspect="1"/>
          </p:cNvPicPr>
          <p:nvPr>
            <p:custDataLst>
              <p:tags r:id="rId6"/>
            </p:custDataLst>
          </p:nvPr>
        </p:nvPicPr>
        <p:blipFill>
          <a:blip r:embed="rId7"/>
          <a:stretch>
            <a:fillRect/>
          </a:stretch>
        </p:blipFill>
        <p:spPr>
          <a:xfrm>
            <a:off x="8772012" y="0"/>
            <a:ext cx="3419988" cy="3049268"/>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9" name="图片 8"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8" name="图片 7"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8" name="图片 7"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7" name="图片 6"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6" name="图片 5"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2" name="图片 1"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3" name="日期占位符 2"/>
          <p:cNvSpPr>
            <a:spLocks noGrp="1"/>
          </p:cNvSpPr>
          <p:nvPr>
            <p:ph type="dt" sz="half" idx="10"/>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descr="No20-3_结束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2" name="图片 1" descr="图片7"/>
          <p:cNvPicPr>
            <a:picLocks noChangeAspect="1"/>
          </p:cNvPicPr>
          <p:nvPr>
            <p:custDataLst>
              <p:tags r:id="rId4"/>
            </p:custDataLst>
          </p:nvPr>
        </p:nvPicPr>
        <p:blipFill>
          <a:blip r:embed="rId5"/>
          <a:stretch>
            <a:fillRect/>
          </a:stretch>
        </p:blipFill>
        <p:spPr>
          <a:xfrm>
            <a:off x="5702935" y="2782024"/>
            <a:ext cx="6489065" cy="4075976"/>
          </a:xfrm>
          <a:prstGeom prst="rect">
            <a:avLst/>
          </a:prstGeom>
        </p:spPr>
      </p:pic>
      <p:sp>
        <p:nvSpPr>
          <p:cNvPr id="3" name="日期占位符 2"/>
          <p:cNvSpPr>
            <a:spLocks noGrp="1"/>
          </p:cNvSpPr>
          <p:nvPr>
            <p:ph type="dt" sz="half" idx="10"/>
            <p:custDataLst>
              <p:tags r:id="rId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文本占位符 1"/>
          <p:cNvSpPr/>
          <p:nvPr>
            <p:ph type="body" idx="1" hasCustomPrompt="1"/>
            <p:custDataLst>
              <p:tags r:id="rId9"/>
            </p:custDataLst>
          </p:nvPr>
        </p:nvSpPr>
        <p:spPr>
          <a:xfrm>
            <a:off x="751205" y="405130"/>
            <a:ext cx="6834688" cy="2427890"/>
          </a:xfrm>
        </p:spPr>
        <p:txBody>
          <a:bodyPr vert="horz" wrap="square" lIns="101600" tIns="0" rIns="82550" bIns="0" rtlCol="0" anchor="ctr" anchorCtr="0">
            <a:normAutofit/>
          </a:bodyPr>
          <a:lstStyle>
            <a:lvl1pPr marL="0" marR="0" indent="-228600" algn="l" defTabSz="914400" rtl="0" eaLnBrk="1" fontAlgn="auto" latinLnBrk="0" hangingPunct="1">
              <a:lnSpc>
                <a:spcPct val="83000"/>
              </a:lnSpc>
              <a:spcBef>
                <a:spcPts val="0"/>
              </a:spcBef>
              <a:spcAft>
                <a:spcPts val="1000"/>
              </a:spcAft>
              <a:buClrTx/>
              <a:buSzTx/>
              <a:buFontTx/>
              <a:buNone/>
              <a:defRPr kumimoji="0" lang="zh-CN" altLang="en-US" sz="5400" b="0" i="0" u="none" strike="noStrike" kern="1200" cap="none" spc="300" normalizeH="0" baseline="0" noProof="1" dirty="0">
                <a:solidFill>
                  <a:schemeClr val="accent1">
                    <a:lumMod val="75000"/>
                  </a:schemeClr>
                </a:solidFill>
                <a:uFillTx/>
                <a:latin typeface="Arial" panose="020B0604020202090204" pitchFamily="34" charset="0"/>
                <a:ea typeface="汉仪中黑 简" panose="00020600040101010101" charset="-122"/>
                <a:cs typeface="Arial" panose="020B0604020202090204" pitchFamily="34" charset="0"/>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8" name="标题 2"/>
          <p:cNvSpPr/>
          <p:nvPr>
            <p:ph type="title" idx="2" hasCustomPrompt="1"/>
            <p:custDataLst>
              <p:tags r:id="rId10"/>
            </p:custDataLst>
          </p:nvPr>
        </p:nvSpPr>
        <p:spPr>
          <a:xfrm>
            <a:off x="751205" y="3007010"/>
            <a:ext cx="6457498" cy="768350"/>
          </a:xfrm>
        </p:spPr>
        <p:txBody>
          <a:bodyPr vert="horz" wrap="square" lIns="101600" tIns="38100" rIns="76200" bIns="38100" rtlCol="0" anchor="t" anchorCtr="0">
            <a:normAutofit/>
          </a:bodyPr>
          <a:lstStyle>
            <a:lvl1pPr marL="0" marR="0" algn="l" defTabSz="914400" rtl="0" eaLnBrk="1" fontAlgn="auto" latinLnBrk="0" hangingPunct="1">
              <a:lnSpc>
                <a:spcPct val="100000"/>
              </a:lnSpc>
              <a:spcBef>
                <a:spcPct val="0"/>
              </a:spcBef>
              <a:buClrTx/>
              <a:buSzTx/>
              <a:buFontTx/>
              <a:buNone/>
              <a:defRPr kumimoji="0" lang="zh-CN" altLang="en-US" sz="4000" b="0" i="0" u="none" strike="noStrike" kern="1200" cap="none" spc="0" normalizeH="0" baseline="0" noProof="1" dirty="0">
                <a:solidFill>
                  <a:schemeClr val="accent1">
                    <a:lumMod val="7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文本占位符 3"/>
          <p:cNvSpPr/>
          <p:nvPr>
            <p:ph type="body" idx="3" hasCustomPrompt="1"/>
            <p:custDataLst>
              <p:tags r:id="rId11"/>
            </p:custDataLst>
          </p:nvPr>
        </p:nvSpPr>
        <p:spPr>
          <a:xfrm>
            <a:off x="751205" y="4321460"/>
            <a:ext cx="5703753" cy="1679290"/>
          </a:xfrm>
        </p:spPr>
        <p:txBody>
          <a:bodyPr vert="horz" wrap="square" lIns="101600" tIns="0" rIns="82550" bIns="0" rtlCol="0" anchor="t" anchorCtr="0">
            <a:normAutofit/>
          </a:bodyPr>
          <a:lstStyle>
            <a:lvl1pPr marL="0" marR="0" indent="-228600" algn="l" defTabSz="914400" rtl="0" eaLnBrk="1" fontAlgn="auto" latinLnBrk="0" hangingPunct="1">
              <a:lnSpc>
                <a:spcPct val="100000"/>
              </a:lnSpc>
              <a:spcBef>
                <a:spcPts val="0"/>
              </a:spcBef>
              <a:spcAft>
                <a:spcPts val="1000"/>
              </a:spcAft>
              <a:buClrTx/>
              <a:buSzTx/>
              <a:buFontTx/>
              <a:buNone/>
              <a:defRPr kumimoji="0" lang="zh-CN" altLang="en-US" sz="6600" b="0" i="0" u="none" strike="noStrike" kern="1200" cap="none" spc="325" normalizeH="0" baseline="0" noProof="1" dirty="0">
                <a:ln w="4762" cmpd="sng">
                  <a:solidFill>
                    <a:schemeClr val="accent1"/>
                  </a:solidFill>
                </a:ln>
                <a:solidFill>
                  <a:schemeClr val="accent1">
                    <a:lumMod val="7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8" name="图片 7"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7" name="图片 6"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pic>
        <p:nvPicPr>
          <p:cNvPr id="6" name="图片 5" descr="图片2"/>
          <p:cNvPicPr>
            <a:picLocks noChangeAspect="1"/>
          </p:cNvPicPr>
          <p:nvPr>
            <p:custDataLst>
              <p:tags r:id="rId6"/>
            </p:custDataLst>
          </p:nvPr>
        </p:nvPicPr>
        <p:blipFill>
          <a:blip r:embed="rId7"/>
          <a:stretch>
            <a:fillRect/>
          </a:stretch>
        </p:blipFill>
        <p:spPr>
          <a:xfrm>
            <a:off x="10048612" y="0"/>
            <a:ext cx="2144657" cy="1366507"/>
          </a:xfrm>
          <a:prstGeom prst="rect">
            <a:avLst/>
          </a:prstGeom>
        </p:spPr>
      </p:pic>
      <p:sp>
        <p:nvSpPr>
          <p:cNvPr id="2" name="标题 1"/>
          <p:cNvSpPr>
            <a:spLocks noGrp="1"/>
          </p:cNvSpPr>
          <p:nvPr>
            <p:ph type="title"/>
            <p:custDataLst>
              <p:tags r:id="rId8"/>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9" name="图片 8"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sp>
        <p:nvSpPr>
          <p:cNvPr id="6" name="矩形 5"/>
          <p:cNvSpPr/>
          <p:nvPr>
            <p:custDataLst>
              <p:tags r:id="rId6"/>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8" name="图片 7" descr="图片2"/>
          <p:cNvPicPr>
            <a:picLocks noChangeAspect="1"/>
          </p:cNvPicPr>
          <p:nvPr>
            <p:custDataLst>
              <p:tags r:id="rId7"/>
            </p:custDataLst>
          </p:nvPr>
        </p:nvPicPr>
        <p:blipFill>
          <a:blip r:embed="rId8"/>
          <a:stretch>
            <a:fillRect/>
          </a:stretch>
        </p:blipFill>
        <p:spPr>
          <a:xfrm>
            <a:off x="10344569" y="0"/>
            <a:ext cx="1848688" cy="1177925"/>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8" name="图片 7" descr="图片2"/>
          <p:cNvPicPr>
            <a:picLocks noChangeAspect="1"/>
          </p:cNvPicPr>
          <p:nvPr>
            <p:custDataLst>
              <p:tags r:id="rId4"/>
            </p:custDataLst>
          </p:nvPr>
        </p:nvPicPr>
        <p:blipFill>
          <a:blip r:embed="rId5"/>
          <a:stretch>
            <a:fillRect/>
          </a:stretch>
        </p:blipFill>
        <p:spPr>
          <a:xfrm>
            <a:off x="10445246" y="0"/>
            <a:ext cx="1748012" cy="1113777"/>
          </a:xfrm>
          <a:prstGeom prst="rect">
            <a:avLst/>
          </a:prstGeom>
        </p:spPr>
      </p:pic>
      <p:sp>
        <p:nvSpPr>
          <p:cNvPr id="6" name="矩形 5"/>
          <p:cNvSpPr/>
          <p:nvPr>
            <p:custDataLst>
              <p:tags r:id="rId6"/>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667" y="-318"/>
            <a:ext cx="12193129" cy="6858635"/>
          </a:xfrm>
          <a:prstGeom prst="rect">
            <a:avLst/>
          </a:prstGeom>
        </p:spPr>
      </p:pic>
      <p:pic>
        <p:nvPicPr>
          <p:cNvPr id="8" name="图片 7"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sp>
        <p:nvSpPr>
          <p:cNvPr id="6" name="矩形 5"/>
          <p:cNvSpPr/>
          <p:nvPr>
            <p:custDataLst>
              <p:tags r:id="rId6"/>
            </p:custDataLst>
          </p:nvPr>
        </p:nvSpPr>
        <p:spPr>
          <a:xfrm>
            <a:off x="635"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sp>
        <p:nvSpPr>
          <p:cNvPr id="8" name="矩形 7"/>
          <p:cNvSpPr/>
          <p:nvPr>
            <p:custDataLst>
              <p:tags r:id="rId4"/>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图片2"/>
          <p:cNvPicPr>
            <a:picLocks noChangeAspect="1"/>
          </p:cNvPicPr>
          <p:nvPr>
            <p:custDataLst>
              <p:tags r:id="rId5"/>
            </p:custDataLst>
          </p:nvPr>
        </p:nvPicPr>
        <p:blipFill>
          <a:blip r:embed="rId6"/>
          <a:stretch>
            <a:fillRect/>
          </a:stretch>
        </p:blipFill>
        <p:spPr>
          <a:xfrm>
            <a:off x="10445246" y="0"/>
            <a:ext cx="1748012" cy="1113777"/>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32" y="-318"/>
            <a:ext cx="12193129" cy="6858635"/>
          </a:xfrm>
          <a:prstGeom prst="rect">
            <a:avLst/>
          </a:prstGeom>
        </p:spPr>
      </p:pic>
      <p:pic>
        <p:nvPicPr>
          <p:cNvPr id="8" name="图片 7" descr="图片3"/>
          <p:cNvPicPr>
            <a:picLocks noChangeAspect="1"/>
          </p:cNvPicPr>
          <p:nvPr>
            <p:custDataLst>
              <p:tags r:id="rId4"/>
            </p:custDataLst>
          </p:nvPr>
        </p:nvPicPr>
        <p:blipFill>
          <a:blip r:embed="rId5"/>
          <a:stretch>
            <a:fillRect/>
          </a:stretch>
        </p:blipFill>
        <p:spPr>
          <a:xfrm>
            <a:off x="-673" y="6699250"/>
            <a:ext cx="12192000" cy="158750"/>
          </a:xfrm>
          <a:prstGeom prst="rect">
            <a:avLst/>
          </a:prstGeom>
        </p:spPr>
      </p:pic>
      <p:sp>
        <p:nvSpPr>
          <p:cNvPr id="6" name="矩形 5"/>
          <p:cNvSpPr/>
          <p:nvPr>
            <p:custDataLst>
              <p:tags r:id="rId6"/>
            </p:custDataLst>
          </p:nvPr>
        </p:nvSpPr>
        <p:spPr>
          <a:xfrm>
            <a:off x="127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10" name="图片 9" descr="No20-3_正文页背景 - 副本"/>
          <p:cNvPicPr>
            <a:picLocks noChangeAspect="1"/>
          </p:cNvPicPr>
          <p:nvPr>
            <p:custDataLst>
              <p:tags r:id="rId2"/>
            </p:custDataLst>
          </p:nvPr>
        </p:nvPicPr>
        <p:blipFill>
          <a:blip r:embed="rId3"/>
          <a:stretch>
            <a:fillRect/>
          </a:stretch>
        </p:blipFill>
        <p:spPr>
          <a:xfrm>
            <a:off x="-1238" y="-318"/>
            <a:ext cx="12193129" cy="6858635"/>
          </a:xfrm>
          <a:prstGeom prst="rect">
            <a:avLst/>
          </a:prstGeom>
        </p:spPr>
      </p:pic>
      <p:pic>
        <p:nvPicPr>
          <p:cNvPr id="9" name="图片 8" descr="图片3"/>
          <p:cNvPicPr>
            <a:picLocks noChangeAspect="1"/>
          </p:cNvPicPr>
          <p:nvPr>
            <p:custDataLst>
              <p:tags r:id="rId4"/>
            </p:custDataLst>
          </p:nvPr>
        </p:nvPicPr>
        <p:blipFill>
          <a:blip r:embed="rId5"/>
          <a:stretch>
            <a:fillRect/>
          </a:stretch>
        </p:blipFill>
        <p:spPr>
          <a:xfrm>
            <a:off x="-38" y="6699250"/>
            <a:ext cx="12192000" cy="158750"/>
          </a:xfrm>
          <a:prstGeom prst="rect">
            <a:avLst/>
          </a:prstGeom>
        </p:spPr>
      </p:pic>
      <p:sp>
        <p:nvSpPr>
          <p:cNvPr id="6" name="矩形 5"/>
          <p:cNvSpPr/>
          <p:nvPr>
            <p:custDataLst>
              <p:tags r:id="rId6"/>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图片2"/>
          <p:cNvPicPr>
            <a:picLocks noChangeAspect="1"/>
          </p:cNvPicPr>
          <p:nvPr>
            <p:custDataLst>
              <p:tags r:id="rId7"/>
            </p:custDataLst>
          </p:nvPr>
        </p:nvPicPr>
        <p:blipFill>
          <a:blip r:embed="rId8"/>
          <a:stretch>
            <a:fillRect/>
          </a:stretch>
        </p:blipFill>
        <p:spPr>
          <a:xfrm>
            <a:off x="10445246" y="0"/>
            <a:ext cx="1748012" cy="1113777"/>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descr="章节页背景"/>
          <p:cNvPicPr>
            <a:picLocks noChangeAspect="1"/>
          </p:cNvPicPr>
          <p:nvPr userDrawn="1">
            <p:custDataLst>
              <p:tags r:id="rId2"/>
            </p:custDataLst>
          </p:nvPr>
        </p:nvPicPr>
        <p:blipFill>
          <a:blip r:embed="rId3"/>
          <a:stretch>
            <a:fillRect/>
          </a:stretch>
        </p:blipFill>
        <p:spPr>
          <a:xfrm>
            <a:off x="794" y="1"/>
            <a:ext cx="12192000" cy="6857683"/>
          </a:xfrm>
          <a:prstGeom prst="rect">
            <a:avLst/>
          </a:prstGeom>
        </p:spPr>
      </p:pic>
      <p:pic>
        <p:nvPicPr>
          <p:cNvPr id="2" name="图片 1" descr="封面页装饰01"/>
          <p:cNvPicPr>
            <a:picLocks noChangeAspect="1"/>
          </p:cNvPicPr>
          <p:nvPr userDrawn="1">
            <p:custDataLst>
              <p:tags r:id="rId4"/>
            </p:custDataLst>
          </p:nvPr>
        </p:nvPicPr>
        <p:blipFill>
          <a:blip r:embed="rId5"/>
          <a:stretch>
            <a:fillRect/>
          </a:stretch>
        </p:blipFill>
        <p:spPr>
          <a:xfrm>
            <a:off x="0" y="0"/>
            <a:ext cx="3060118" cy="3340735"/>
          </a:xfrm>
          <a:prstGeom prst="rect">
            <a:avLst/>
          </a:prstGeom>
        </p:spPr>
      </p:pic>
      <p:pic>
        <p:nvPicPr>
          <p:cNvPr id="5" name="图片 4" descr="封面页装饰04"/>
          <p:cNvPicPr>
            <a:picLocks noChangeAspect="1"/>
          </p:cNvPicPr>
          <p:nvPr userDrawn="1">
            <p:custDataLst>
              <p:tags r:id="rId6"/>
            </p:custDataLst>
          </p:nvPr>
        </p:nvPicPr>
        <p:blipFill>
          <a:blip r:embed="rId7"/>
          <a:stretch>
            <a:fillRect/>
          </a:stretch>
        </p:blipFill>
        <p:spPr>
          <a:xfrm>
            <a:off x="9074350" y="4038731"/>
            <a:ext cx="3118919" cy="2819269"/>
          </a:xfrm>
          <a:prstGeom prst="rect">
            <a:avLst/>
          </a:prstGeom>
        </p:spPr>
      </p:pic>
      <p:pic>
        <p:nvPicPr>
          <p:cNvPr id="9" name="图片 8" descr="封面页装饰02"/>
          <p:cNvPicPr>
            <a:picLocks noChangeAspect="1"/>
          </p:cNvPicPr>
          <p:nvPr userDrawn="1">
            <p:custDataLst>
              <p:tags r:id="rId8"/>
            </p:custDataLst>
          </p:nvPr>
        </p:nvPicPr>
        <p:blipFill>
          <a:blip r:embed="rId9"/>
          <a:stretch>
            <a:fillRect/>
          </a:stretch>
        </p:blipFill>
        <p:spPr>
          <a:xfrm>
            <a:off x="10640565" y="0"/>
            <a:ext cx="1552700" cy="2216150"/>
          </a:xfrm>
          <a:prstGeom prst="rect">
            <a:avLst/>
          </a:prstGeom>
        </p:spPr>
      </p:pic>
      <p:sp>
        <p:nvSpPr>
          <p:cNvPr id="17" name="页脚占位符 16"/>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cxnSp>
        <p:nvCxnSpPr>
          <p:cNvPr id="30" name="直接连接符 29"/>
          <p:cNvCxnSpPr/>
          <p:nvPr userDrawn="1">
            <p:custDataLst>
              <p:tags r:id="rId12"/>
            </p:custDataLst>
          </p:nvPr>
        </p:nvCxnSpPr>
        <p:spPr>
          <a:xfrm flipH="1">
            <a:off x="8037830" y="2690187"/>
            <a:ext cx="206375" cy="0"/>
          </a:xfrm>
          <a:prstGeom prst="line">
            <a:avLst/>
          </a:prstGeom>
          <a:ln w="15875" cmpd="sng">
            <a:solidFill>
              <a:schemeClr val="dk1">
                <a:lumMod val="85000"/>
                <a:lumOff val="1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custDataLst>
              <p:tags r:id="rId13"/>
            </p:custDataLst>
          </p:nvPr>
        </p:nvCxnSpPr>
        <p:spPr>
          <a:xfrm flipH="1">
            <a:off x="3931285" y="2690187"/>
            <a:ext cx="194310" cy="0"/>
          </a:xfrm>
          <a:prstGeom prst="line">
            <a:avLst/>
          </a:prstGeom>
          <a:ln w="15875" cmpd="sng">
            <a:solidFill>
              <a:schemeClr val="dk1">
                <a:lumMod val="85000"/>
                <a:lumOff val="15000"/>
              </a:schemeClr>
            </a:solidFill>
            <a:prstDash val="solid"/>
          </a:ln>
        </p:spPr>
        <p:style>
          <a:lnRef idx="1">
            <a:schemeClr val="accent1"/>
          </a:lnRef>
          <a:fillRef idx="0">
            <a:schemeClr val="accent1"/>
          </a:fillRef>
          <a:effectRef idx="0">
            <a:schemeClr val="accent1"/>
          </a:effectRef>
          <a:fontRef idx="minor">
            <a:schemeClr val="tx1"/>
          </a:fontRef>
        </p:style>
      </p:cxnSp>
      <p:sp>
        <p:nvSpPr>
          <p:cNvPr id="6" name="标题 1"/>
          <p:cNvSpPr/>
          <p:nvPr>
            <p:ph type="ctrTitle" idx="3" hasCustomPrompt="1"/>
            <p:custDataLst>
              <p:tags r:id="rId14"/>
            </p:custDataLst>
          </p:nvPr>
        </p:nvSpPr>
        <p:spPr>
          <a:xfrm>
            <a:off x="1125855" y="2922288"/>
            <a:ext cx="9940290" cy="943610"/>
          </a:xfrm>
          <a:noFill/>
          <a:ln>
            <a:noFill/>
          </a:ln>
        </p:spPr>
        <p:txBody>
          <a:bodyPr vert="horz" wrap="square" lIns="101600" tIns="38100" rIns="63500" bIns="38100" rtlCol="0" anchor="ctr" anchorCtr="0">
            <a:normAutofit/>
          </a:bodyPr>
          <a:lstStyle>
            <a:lvl1pPr marL="0" marR="0" algn="ctr" defTabSz="914400" rtl="0" eaLnBrk="1" fontAlgn="auto" latinLnBrk="0" hangingPunct="1">
              <a:lnSpc>
                <a:spcPct val="100000"/>
              </a:lnSpc>
              <a:spcBef>
                <a:spcPct val="0"/>
              </a:spcBef>
              <a:buClrTx/>
              <a:buSzTx/>
              <a:buFontTx/>
              <a:buNone/>
              <a:defRPr kumimoji="0" lang="zh-CN" altLang="en-US" sz="5400" b="1" i="0" u="none" strike="noStrike" kern="1200" cap="none" spc="30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7" name="副标题 2"/>
          <p:cNvSpPr/>
          <p:nvPr>
            <p:ph type="subTitle" idx="4" hasCustomPrompt="1"/>
            <p:custDataLst>
              <p:tags r:id="rId15"/>
            </p:custDataLst>
          </p:nvPr>
        </p:nvSpPr>
        <p:spPr>
          <a:xfrm>
            <a:off x="4125595" y="2459355"/>
            <a:ext cx="3912235" cy="448963"/>
          </a:xfrm>
          <a:noFill/>
          <a:ln>
            <a:noFill/>
          </a:ln>
        </p:spPr>
        <p:txBody>
          <a:bodyPr vert="horz" wrap="square" lIns="101600" tIns="38100" rIns="76200" bIns="38100" rtlCol="0" anchor="ctr" anchorCtr="0">
            <a:normAutofit/>
          </a:bodyPr>
          <a:lstStyle>
            <a:lvl1pPr marL="0" marR="0" indent="-228600" algn="dist" defTabSz="914400" rtl="0" eaLnBrk="1" fontAlgn="auto" latinLnBrk="0" hangingPunct="1">
              <a:lnSpc>
                <a:spcPct val="100000"/>
              </a:lnSpc>
              <a:spcBef>
                <a:spcPts val="0"/>
              </a:spcBef>
              <a:spcAft>
                <a:spcPts val="1000"/>
              </a:spcAft>
              <a:buClrTx/>
              <a:buSzTx/>
              <a:buFontTx/>
              <a:buNone/>
              <a:defRPr kumimoji="0" lang="zh-CN" altLang="en-US" sz="2200" b="0" i="0" u="none" strike="noStrike" kern="1200" cap="none" spc="20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文本占位符 3"/>
          <p:cNvSpPr/>
          <p:nvPr>
            <p:ph type="body" idx="5" hasCustomPrompt="1"/>
            <p:custDataLst>
              <p:tags r:id="rId16"/>
            </p:custDataLst>
          </p:nvPr>
        </p:nvSpPr>
        <p:spPr>
          <a:xfrm>
            <a:off x="2651125" y="3809383"/>
            <a:ext cx="7239635" cy="310871"/>
          </a:xfrm>
          <a:noFill/>
          <a:ln>
            <a:noFill/>
          </a:ln>
        </p:spPr>
        <p:txBody>
          <a:bodyPr vert="horz" wrap="square" lIns="101600" tIns="0" rIns="82550" bIns="0" rtlCol="0">
            <a:normAutofit/>
          </a:bodyPr>
          <a:lstStyle>
            <a:lvl1pPr marL="0" marR="0" indent="-228600" algn="ctr" defTabSz="914400" rtl="0" eaLnBrk="1" fontAlgn="auto" latinLnBrk="0" hangingPunct="1">
              <a:lnSpc>
                <a:spcPct val="140000"/>
              </a:lnSpc>
              <a:spcBef>
                <a:spcPts val="0"/>
              </a:spcBef>
              <a:spcAft>
                <a:spcPts val="1000"/>
              </a:spcAft>
              <a:buClrTx/>
              <a:buSzTx/>
              <a:buFontTx/>
              <a:buNone/>
              <a:defRPr kumimoji="0" lang="zh-CN" altLang="en-US" sz="1400" b="0" i="0" u="none" strike="noStrike" kern="1200" cap="none" spc="15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sym typeface="+mn-ea"/>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pic>
        <p:nvPicPr>
          <p:cNvPr id="10" name="图片 9" descr="封面页装饰02"/>
          <p:cNvPicPr>
            <a:picLocks noChangeAspect="1"/>
          </p:cNvPicPr>
          <p:nvPr userDrawn="1">
            <p:custDataLst>
              <p:tags r:id="rId17"/>
            </p:custDataLst>
          </p:nvPr>
        </p:nvPicPr>
        <p:blipFill>
          <a:blip r:embed="rId9"/>
          <a:stretch>
            <a:fillRect/>
          </a:stretch>
        </p:blipFill>
        <p:spPr>
          <a:xfrm rot="10800000">
            <a:off x="635" y="4951095"/>
            <a:ext cx="2036445" cy="1906905"/>
          </a:xfrm>
          <a:prstGeom prst="rect">
            <a:avLst/>
          </a:prstGeom>
        </p:spPr>
      </p:pic>
      <p:pic>
        <p:nvPicPr>
          <p:cNvPr id="11" name="图片 10" descr="图片9"/>
          <p:cNvPicPr>
            <a:picLocks noChangeAspect="1"/>
          </p:cNvPicPr>
          <p:nvPr userDrawn="1">
            <p:custDataLst>
              <p:tags r:id="rId18"/>
            </p:custDataLst>
          </p:nvPr>
        </p:nvPicPr>
        <p:blipFill>
          <a:blip r:embed="rId19"/>
          <a:stretch>
            <a:fillRect/>
          </a:stretch>
        </p:blipFill>
        <p:spPr>
          <a:xfrm>
            <a:off x="0" y="3517485"/>
            <a:ext cx="5019676" cy="3340514"/>
          </a:xfrm>
          <a:prstGeom prst="rect">
            <a:avLst/>
          </a:prstGeom>
        </p:spPr>
      </p:pic>
      <p:pic>
        <p:nvPicPr>
          <p:cNvPr id="12" name="图片 11" descr="图片8"/>
          <p:cNvPicPr>
            <a:picLocks noChangeAspect="1"/>
          </p:cNvPicPr>
          <p:nvPr userDrawn="1">
            <p:custDataLst>
              <p:tags r:id="rId20"/>
            </p:custDataLst>
          </p:nvPr>
        </p:nvPicPr>
        <p:blipFill>
          <a:blip r:embed="rId21"/>
          <a:stretch>
            <a:fillRect/>
          </a:stretch>
        </p:blipFill>
        <p:spPr>
          <a:xfrm>
            <a:off x="8772012" y="0"/>
            <a:ext cx="3419988" cy="3049268"/>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9" name="图片 8"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7" name="图片 6"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1"/>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2"/>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descr="章节页装饰2"/>
          <p:cNvPicPr>
            <a:picLocks noChangeAspect="1"/>
          </p:cNvPicPr>
          <p:nvPr>
            <p:custDataLst>
              <p:tags r:id="rId2"/>
            </p:custDataLst>
          </p:nvPr>
        </p:nvPicPr>
        <p:blipFill>
          <a:blip r:embed="rId3"/>
          <a:stretch>
            <a:fillRect/>
          </a:stretch>
        </p:blipFill>
        <p:spPr>
          <a:xfrm>
            <a:off x="0" y="3538220"/>
            <a:ext cx="3651250" cy="3319780"/>
          </a:xfrm>
          <a:prstGeom prst="rect">
            <a:avLst/>
          </a:prstGeom>
        </p:spPr>
      </p:pic>
      <p:pic>
        <p:nvPicPr>
          <p:cNvPr id="2" name="图片 1" descr="章节页装饰"/>
          <p:cNvPicPr>
            <a:picLocks noChangeAspect="1"/>
          </p:cNvPicPr>
          <p:nvPr>
            <p:custDataLst>
              <p:tags r:id="rId4"/>
            </p:custDataLst>
          </p:nvPr>
        </p:nvPicPr>
        <p:blipFill>
          <a:blip r:embed="rId5"/>
          <a:stretch>
            <a:fillRect/>
          </a:stretch>
        </p:blipFill>
        <p:spPr>
          <a:xfrm>
            <a:off x="5018405" y="0"/>
            <a:ext cx="7173582" cy="4015936"/>
          </a:xfrm>
          <a:prstGeom prst="rect">
            <a:avLst/>
          </a:prstGeom>
        </p:spPr>
      </p:pic>
      <p:sp>
        <p:nvSpPr>
          <p:cNvPr id="4" name="日期占位符 3"/>
          <p:cNvSpPr>
            <a:spLocks noGrp="1"/>
          </p:cNvSpPr>
          <p:nvPr>
            <p:ph type="dt" sz="half" idx="10"/>
            <p:custDataLst>
              <p:tags r:id="rId6"/>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8" name="标题 1"/>
          <p:cNvSpPr/>
          <p:nvPr>
            <p:ph type="ctrTitle" idx="2" hasCustomPrompt="1"/>
            <p:custDataLst>
              <p:tags r:id="rId9"/>
            </p:custDataLst>
          </p:nvPr>
        </p:nvSpPr>
        <p:spPr>
          <a:xfrm>
            <a:off x="2881261" y="3388423"/>
            <a:ext cx="6430113" cy="833755"/>
          </a:xfrm>
        </p:spPr>
        <p:txBody>
          <a:bodyPr vert="horz" wrap="square" lIns="101600" tIns="0" rIns="76200" bIns="0" rtlCol="0" anchor="t" anchorCtr="0">
            <a:normAutofit/>
          </a:bodyPr>
          <a:lstStyle>
            <a:lvl1pPr marL="0" marR="0" algn="ctr" defTabSz="914400" rtl="0" eaLnBrk="1" fontAlgn="auto" latinLnBrk="0" hangingPunct="0">
              <a:lnSpc>
                <a:spcPct val="110000"/>
              </a:lnSpc>
              <a:spcBef>
                <a:spcPts val="0"/>
              </a:spcBef>
              <a:spcAft>
                <a:spcPts val="0"/>
              </a:spcAft>
              <a:buClrTx/>
              <a:buSzTx/>
              <a:buFontTx/>
              <a:buNone/>
              <a:defRPr kumimoji="0" lang="zh-CN" altLang="en-US" sz="4800" b="0" i="0" u="none" strike="noStrike" kern="0" cap="none" spc="200" normalizeH="0" baseline="0" noProof="1" dirty="0">
                <a:ln>
                  <a:noFill/>
                </a:ln>
                <a:solidFill>
                  <a:schemeClr val="dk1">
                    <a:lumMod val="85000"/>
                    <a:lumOff val="15000"/>
                  </a:schemeClr>
                </a:solidFill>
                <a:effectLst/>
                <a:uFillTx/>
                <a:latin typeface="Arial" panose="020B0604020202090204" pitchFamily="34" charset="0"/>
                <a:ea typeface="汉仪大黑简" panose="02010600000101010101" charset="-122"/>
                <a:cs typeface="+mj-cs"/>
              </a:defRPr>
            </a:lvl1pPr>
          </a:lstStyle>
          <a:p>
            <a:pPr lvl="0"/>
            <a:r>
              <a:rPr>
                <a:sym typeface="+mn-ea"/>
              </a:rPr>
              <a:t>编辑标题</a:t>
            </a:r>
            <a:endParaRPr>
              <a:sym typeface="+mn-ea"/>
            </a:endParaRPr>
          </a:p>
        </p:txBody>
      </p:sp>
      <p:sp>
        <p:nvSpPr>
          <p:cNvPr id="9" name="副标题 3"/>
          <p:cNvSpPr/>
          <p:nvPr>
            <p:ph type="subTitle" idx="3" hasCustomPrompt="1"/>
            <p:custDataLst>
              <p:tags r:id="rId10"/>
            </p:custDataLst>
          </p:nvPr>
        </p:nvSpPr>
        <p:spPr>
          <a:xfrm>
            <a:off x="2881261" y="4263453"/>
            <a:ext cx="6429478" cy="451742"/>
          </a:xfrm>
        </p:spPr>
        <p:txBody>
          <a:bodyPr vert="horz" wrap="square" lIns="101600" tIns="0" rIns="82550" bIns="0" rtlCol="0" anchor="t" anchorCtr="0">
            <a:normAutofit/>
          </a:bodyPr>
          <a:lstStyle>
            <a:lvl1pPr marL="0" marR="0" indent="-228600" algn="ctr" defTabSz="914400" rtl="0" eaLnBrk="1" fontAlgn="auto" latinLnBrk="0" hangingPunct="0">
              <a:lnSpc>
                <a:spcPct val="110000"/>
              </a:lnSpc>
              <a:spcBef>
                <a:spcPts val="0"/>
              </a:spcBef>
              <a:spcAft>
                <a:spcPts val="0"/>
              </a:spcAft>
              <a:buClrTx/>
              <a:buSzTx/>
              <a:buFontTx/>
              <a:buNone/>
              <a:defRPr kumimoji="0" lang="zh-CN" altLang="en-US" sz="1600" b="0" i="0" u="none" strike="noStrike" kern="0" cap="none" spc="200" normalizeH="0" baseline="0" noProof="1" dirty="0">
                <a:ln>
                  <a:noFill/>
                </a:ln>
                <a:solidFill>
                  <a:schemeClr val="dk1">
                    <a:lumMod val="85000"/>
                    <a:lumOff val="15000"/>
                  </a:schemeClr>
                </a:solidFill>
                <a:effectLst/>
                <a:uFillTx/>
                <a:latin typeface="Arial" panose="020B0604020202090204" pitchFamily="34" charset="0"/>
                <a:ea typeface="汉仪中黑 简" panose="00020600040101010101" charset="-122"/>
                <a:cs typeface="+mj-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0" name="文本占位符 4"/>
          <p:cNvSpPr/>
          <p:nvPr>
            <p:ph type="body" idx="4" hasCustomPrompt="1"/>
            <p:custDataLst>
              <p:tags r:id="rId11"/>
            </p:custDataLst>
          </p:nvPr>
        </p:nvSpPr>
        <p:spPr>
          <a:xfrm>
            <a:off x="2880626" y="5149535"/>
            <a:ext cx="6430748" cy="611808"/>
          </a:xfrm>
        </p:spPr>
        <p:txBody>
          <a:bodyPr vert="horz" wrap="square" lIns="101600" tIns="0" rIns="82550" bIns="0" rtlCol="0" anchor="t" anchorCtr="0">
            <a:normAutofit/>
          </a:bodyPr>
          <a:lstStyle>
            <a:lvl1pPr marL="0" marR="0" indent="-228600" algn="ctr" defTabSz="914400" rtl="0" eaLnBrk="1" fontAlgn="auto" latinLnBrk="0" hangingPunct="0">
              <a:lnSpc>
                <a:spcPct val="125000"/>
              </a:lnSpc>
              <a:spcBef>
                <a:spcPts val="0"/>
              </a:spcBef>
              <a:spcAft>
                <a:spcPts val="0"/>
              </a:spcAft>
              <a:buClrTx/>
              <a:buSzTx/>
              <a:buFontTx/>
              <a:buNone/>
              <a:defRPr kumimoji="0" lang="zh-CN" altLang="en-US" sz="1600" b="0" i="0" u="none" strike="noStrike" kern="0" cap="none" spc="200" normalizeH="0" baseline="0" noProof="1" dirty="0" err="1">
                <a:ln>
                  <a:noFill/>
                </a:ln>
                <a:solidFill>
                  <a:schemeClr val="dk1">
                    <a:lumMod val="85000"/>
                    <a:lumOff val="15000"/>
                  </a:schemeClr>
                </a:solidFill>
                <a:effectLst/>
                <a:uFillTx/>
                <a:latin typeface="Arial" panose="020B0604020202090204" pitchFamily="34" charset="0"/>
                <a:ea typeface="汉仪中黑 简" panose="00020600040101010101" charset="-122"/>
                <a:cs typeface="等线" panose="0201060003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9" name="图片 8"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8" name="图片 7"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1"/>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2"/>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汉仪中黑 简" panose="00020600040101010101" charset="-122"/>
              </a:defRPr>
            </a:lvl1pPr>
            <a:lvl2pPr eaLnBrk="1" fontAlgn="auto" latinLnBrk="0" hangingPunct="1">
              <a:defRPr sz="1600">
                <a:solidFill>
                  <a:schemeClr val="tx1"/>
                </a:solidFill>
                <a:latin typeface="Arial" panose="020B0604020202090204" pitchFamily="34" charset="0"/>
                <a:ea typeface="汉仪中黑 简" panose="00020600040101010101" charset="-122"/>
              </a:defRPr>
            </a:lvl2pPr>
            <a:lvl3pPr eaLnBrk="1" fontAlgn="auto" latinLnBrk="0" hangingPunct="1">
              <a:defRPr sz="1600">
                <a:solidFill>
                  <a:schemeClr val="tx1"/>
                </a:solidFill>
                <a:latin typeface="Arial" panose="020B0604020202090204" pitchFamily="34" charset="0"/>
                <a:ea typeface="汉仪中黑 简" panose="00020600040101010101" charset="-122"/>
              </a:defRPr>
            </a:lvl3pPr>
            <a:lvl4pPr eaLnBrk="1" fontAlgn="auto" latinLnBrk="0" hangingPunct="1">
              <a:defRPr sz="1600">
                <a:solidFill>
                  <a:schemeClr val="tx1"/>
                </a:solidFill>
                <a:latin typeface="Arial" panose="020B0604020202090204" pitchFamily="34" charset="0"/>
                <a:ea typeface="汉仪中黑 简" panose="00020600040101010101" charset="-122"/>
              </a:defRPr>
            </a:lvl4pPr>
            <a:lvl5pPr eaLnBrk="1" fontAlgn="auto" latinLnBrk="0" hangingPunct="1">
              <a:defRPr sz="160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3"/>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3" name="图片 12"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12" name="图片 11"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10" name="图片 9"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1"/>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2"/>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3"/>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4"/>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5"/>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6"/>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7"/>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7" descr="章节页背景"/>
          <p:cNvPicPr>
            <a:picLocks noChangeAspect="1"/>
          </p:cNvPicPr>
          <p:nvPr>
            <p:custDataLst>
              <p:tags r:id="rId2"/>
            </p:custDataLst>
          </p:nvPr>
        </p:nvPicPr>
        <p:blipFill>
          <a:blip r:embed="rId3"/>
          <a:stretch>
            <a:fillRect/>
          </a:stretch>
        </p:blipFill>
        <p:spPr>
          <a:xfrm>
            <a:off x="0" y="0"/>
            <a:ext cx="12192000" cy="6858000"/>
          </a:xfrm>
          <a:prstGeom prst="rect">
            <a:avLst/>
          </a:prstGeom>
        </p:spPr>
      </p:pic>
      <p:pic>
        <p:nvPicPr>
          <p:cNvPr id="6" name="图片 5" descr="目录页装饰2"/>
          <p:cNvPicPr>
            <a:picLocks noChangeAspect="1"/>
          </p:cNvPicPr>
          <p:nvPr>
            <p:custDataLst>
              <p:tags r:id="rId4"/>
            </p:custDataLst>
          </p:nvPr>
        </p:nvPicPr>
        <p:blipFill>
          <a:blip r:embed="rId5"/>
          <a:stretch>
            <a:fillRect/>
          </a:stretch>
        </p:blipFill>
        <p:spPr>
          <a:xfrm>
            <a:off x="0" y="3517485"/>
            <a:ext cx="5019676" cy="3340514"/>
          </a:xfrm>
          <a:prstGeom prst="rect">
            <a:avLst/>
          </a:prstGeom>
        </p:spPr>
      </p:pic>
      <p:pic>
        <p:nvPicPr>
          <p:cNvPr id="7" name="图片 6" descr="目录页装饰1"/>
          <p:cNvPicPr>
            <a:picLocks noChangeAspect="1"/>
          </p:cNvPicPr>
          <p:nvPr>
            <p:custDataLst>
              <p:tags r:id="rId6"/>
            </p:custDataLst>
          </p:nvPr>
        </p:nvPicPr>
        <p:blipFill>
          <a:blip r:embed="rId7"/>
          <a:stretch>
            <a:fillRect/>
          </a:stretch>
        </p:blipFill>
        <p:spPr>
          <a:xfrm>
            <a:off x="8768460" y="0"/>
            <a:ext cx="3423540" cy="3048635"/>
          </a:xfrm>
          <a:prstGeom prst="rect">
            <a:avLst/>
          </a:prstGeom>
        </p:spPr>
      </p:pic>
      <p:sp>
        <p:nvSpPr>
          <p:cNvPr id="2" name="标题 1"/>
          <p:cNvSpPr>
            <a:spLocks noGrp="1"/>
          </p:cNvSpPr>
          <p:nvPr>
            <p:ph type="title"/>
            <p:custDataLst>
              <p:tags r:id="rId8"/>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9"/>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9" name="图片 8"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8" name="图片 7"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1"/>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2"/>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3"/>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7" name="灯片编号占位符 6"/>
          <p:cNvSpPr>
            <a:spLocks noGrp="1"/>
          </p:cNvSpPr>
          <p:nvPr>
            <p:ph type="sldNum" sz="quarter" idx="12"/>
            <p:custDataLst>
              <p:tags r:id="rId15"/>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7" name="图片 6"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竖排标题 1"/>
          <p:cNvSpPr>
            <a:spLocks noGrp="1"/>
          </p:cNvSpPr>
          <p:nvPr>
            <p:ph type="title" orient="vert"/>
            <p:custDataLst>
              <p:tags r:id="rId10"/>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汉仪中黑 简" panose="00020600040101010101" charset="-122"/>
              </a:defRPr>
            </a:lvl1pPr>
            <a:lvl2pPr indent="0" eaLnBrk="1" fontAlgn="auto" latinLnBrk="0" hangingPunct="1">
              <a:defRPr>
                <a:solidFill>
                  <a:schemeClr val="tx1"/>
                </a:solidFill>
                <a:latin typeface="Arial" panose="020B0604020202090204" pitchFamily="34" charset="0"/>
                <a:ea typeface="汉仪中黑 简" panose="00020600040101010101" charset="-122"/>
              </a:defRPr>
            </a:lvl2pPr>
            <a:lvl3pPr indent="0" eaLnBrk="1" fontAlgn="auto" latinLnBrk="0" hangingPunct="1">
              <a:defRPr>
                <a:solidFill>
                  <a:schemeClr val="tx1"/>
                </a:solidFill>
                <a:latin typeface="Arial" panose="020B0604020202090204" pitchFamily="34" charset="0"/>
                <a:ea typeface="汉仪中黑 简" panose="00020600040101010101" charset="-122"/>
              </a:defRPr>
            </a:lvl3pPr>
            <a:lvl4pPr indent="0" eaLnBrk="1" fontAlgn="auto" latinLnBrk="0" hangingPunct="1">
              <a:defRPr>
                <a:solidFill>
                  <a:schemeClr val="tx1"/>
                </a:solidFill>
                <a:latin typeface="Arial" panose="020B0604020202090204" pitchFamily="34" charset="0"/>
                <a:ea typeface="汉仪中黑 简" panose="00020600040101010101" charset="-122"/>
              </a:defRPr>
            </a:lvl4pPr>
            <a:lvl5pPr indent="0" eaLnBrk="1" fontAlgn="auto" latinLnBrk="0" hangingPunct="1">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2"/>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4"/>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3" name="日期占位符 2"/>
          <p:cNvSpPr>
            <a:spLocks noGrp="1"/>
          </p:cNvSpPr>
          <p:nvPr>
            <p:ph type="dt" sz="half" idx="10"/>
            <p:custDataLst>
              <p:tags r:id="rId10"/>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3"/>
            </p:custDataLst>
          </p:nvPr>
        </p:nvSpPr>
        <p:spPr>
          <a:xfrm>
            <a:off x="669930" y="952508"/>
            <a:ext cx="10852237" cy="5388907"/>
          </a:xfrm>
        </p:spPr>
        <p:txBody>
          <a:bodyPr/>
          <a:lstStyle>
            <a:lvl1pPr>
              <a:defRPr>
                <a:solidFill>
                  <a:schemeClr val="tx1"/>
                </a:solidFill>
                <a:latin typeface="Arial" panose="020B0604020202090204" pitchFamily="34" charset="0"/>
                <a:ea typeface="汉仪中黑 简" panose="00020600040101010101" charset="-122"/>
              </a:defRPr>
            </a:lvl1pPr>
            <a:lvl2pPr>
              <a:defRPr>
                <a:solidFill>
                  <a:schemeClr val="tx1"/>
                </a:solidFill>
                <a:latin typeface="Arial" panose="020B0604020202090204" pitchFamily="34" charset="0"/>
                <a:ea typeface="汉仪中黑 简" panose="00020600040101010101" charset="-122"/>
              </a:defRPr>
            </a:lvl2pPr>
            <a:lvl3pPr>
              <a:defRPr>
                <a:solidFill>
                  <a:schemeClr val="tx1"/>
                </a:solidFill>
                <a:latin typeface="Arial" panose="020B0604020202090204" pitchFamily="34" charset="0"/>
                <a:ea typeface="汉仪中黑 简" panose="00020600040101010101" charset="-122"/>
              </a:defRPr>
            </a:lvl3pPr>
            <a:lvl4pPr>
              <a:defRPr>
                <a:solidFill>
                  <a:schemeClr val="tx1"/>
                </a:solidFill>
                <a:latin typeface="Arial" panose="020B0604020202090204" pitchFamily="34" charset="0"/>
                <a:ea typeface="汉仪中黑 简" panose="00020600040101010101" charset="-122"/>
              </a:defRPr>
            </a:lvl4pPr>
            <a:lvl5pPr>
              <a:defRPr>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descr="章节页背景"/>
          <p:cNvPicPr>
            <a:picLocks noChangeAspect="1"/>
          </p:cNvPicPr>
          <p:nvPr>
            <p:custDataLst>
              <p:tags r:id="rId2"/>
            </p:custDataLst>
          </p:nvPr>
        </p:nvPicPr>
        <p:blipFill>
          <a:blip r:embed="rId3"/>
          <a:stretch>
            <a:fillRect/>
          </a:stretch>
        </p:blipFill>
        <p:spPr>
          <a:xfrm>
            <a:off x="0" y="-952"/>
            <a:ext cx="12192000" cy="6857683"/>
          </a:xfrm>
          <a:prstGeom prst="rect">
            <a:avLst/>
          </a:prstGeom>
        </p:spPr>
      </p:pic>
      <p:pic>
        <p:nvPicPr>
          <p:cNvPr id="6" name="图片 5" descr="结束页装饰3"/>
          <p:cNvPicPr>
            <a:picLocks noChangeAspect="1"/>
          </p:cNvPicPr>
          <p:nvPr>
            <p:custDataLst>
              <p:tags r:id="rId4"/>
            </p:custDataLst>
          </p:nvPr>
        </p:nvPicPr>
        <p:blipFill>
          <a:blip r:embed="rId5"/>
          <a:stretch>
            <a:fillRect/>
          </a:stretch>
        </p:blipFill>
        <p:spPr>
          <a:xfrm>
            <a:off x="0" y="4725333"/>
            <a:ext cx="1727200" cy="2132032"/>
          </a:xfrm>
          <a:prstGeom prst="rect">
            <a:avLst/>
          </a:prstGeom>
        </p:spPr>
      </p:pic>
      <p:pic>
        <p:nvPicPr>
          <p:cNvPr id="8" name="图片 7" descr="结束页装饰"/>
          <p:cNvPicPr>
            <a:picLocks noChangeAspect="1"/>
          </p:cNvPicPr>
          <p:nvPr>
            <p:custDataLst>
              <p:tags r:id="rId6"/>
            </p:custDataLst>
          </p:nvPr>
        </p:nvPicPr>
        <p:blipFill>
          <a:blip r:embed="rId7"/>
          <a:stretch>
            <a:fillRect/>
          </a:stretch>
        </p:blipFill>
        <p:spPr>
          <a:xfrm>
            <a:off x="8716034" y="0"/>
            <a:ext cx="3475966" cy="1772285"/>
          </a:xfrm>
          <a:prstGeom prst="rect">
            <a:avLst/>
          </a:prstGeom>
        </p:spPr>
      </p:pic>
      <p:pic>
        <p:nvPicPr>
          <p:cNvPr id="10" name="图片 9" descr="结束页装饰2"/>
          <p:cNvPicPr>
            <a:picLocks noChangeAspect="1"/>
          </p:cNvPicPr>
          <p:nvPr>
            <p:custDataLst>
              <p:tags r:id="rId8"/>
            </p:custDataLst>
          </p:nvPr>
        </p:nvPicPr>
        <p:blipFill>
          <a:blip r:embed="rId9"/>
          <a:stretch>
            <a:fillRect/>
          </a:stretch>
        </p:blipFill>
        <p:spPr>
          <a:xfrm>
            <a:off x="7991476" y="2562225"/>
            <a:ext cx="4200511" cy="4295775"/>
          </a:xfrm>
          <a:prstGeom prst="rect">
            <a:avLst/>
          </a:prstGeom>
        </p:spPr>
      </p:pic>
      <p:pic>
        <p:nvPicPr>
          <p:cNvPr id="11" name="图片 10" descr="结束页装饰4"/>
          <p:cNvPicPr>
            <a:picLocks noChangeAspect="1"/>
          </p:cNvPicPr>
          <p:nvPr>
            <p:custDataLst>
              <p:tags r:id="rId10"/>
            </p:custDataLst>
          </p:nvPr>
        </p:nvPicPr>
        <p:blipFill>
          <a:blip r:embed="rId11"/>
          <a:stretch>
            <a:fillRect/>
          </a:stretch>
        </p:blipFill>
        <p:spPr>
          <a:xfrm>
            <a:off x="0" y="0"/>
            <a:ext cx="4752327" cy="2155184"/>
          </a:xfrm>
          <a:prstGeom prst="rect">
            <a:avLst/>
          </a:prstGeom>
        </p:spPr>
      </p:pic>
      <p:sp>
        <p:nvSpPr>
          <p:cNvPr id="3" name="日期占位符 2"/>
          <p:cNvSpPr>
            <a:spLocks noGrp="1"/>
          </p:cNvSpPr>
          <p:nvPr>
            <p:ph type="dt" sz="half" idx="10"/>
            <p:custDataLst>
              <p:tags r:id="rId12"/>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solidFill>
                  <a:schemeClr val="tx1">
                    <a:tint val="75000"/>
                  </a:schemeClr>
                </a:solidFill>
                <a:latin typeface="Arial" panose="020B0604020202090204" pitchFamily="34" charset="0"/>
                <a:ea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a:lstStyle>
            <a:lvl1pPr>
              <a:defRPr>
                <a:solidFill>
                  <a:schemeClr val="lt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a:p>
        </p:txBody>
      </p:sp>
      <p:sp>
        <p:nvSpPr>
          <p:cNvPr id="28" name="矩形 27"/>
          <p:cNvSpPr/>
          <p:nvPr>
            <p:custDataLst>
              <p:tags r:id="rId15"/>
            </p:custDataLst>
          </p:nvPr>
        </p:nvSpPr>
        <p:spPr>
          <a:xfrm flipH="1">
            <a:off x="5696595" y="3195993"/>
            <a:ext cx="797539" cy="46990"/>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2000">
              <a:solidFill>
                <a:schemeClr val="dk1">
                  <a:lumMod val="85000"/>
                  <a:lumOff val="15000"/>
                </a:schemeClr>
              </a:solidFill>
              <a:latin typeface="Arial Black" panose="020B0A04020102020204" charset="0"/>
              <a:ea typeface="汉仪中黑 简" panose="00020600040101010101" charset="-122"/>
              <a:cs typeface="汉仪中黑 简" panose="00020600040101010101" charset="-122"/>
            </a:endParaRPr>
          </a:p>
        </p:txBody>
      </p:sp>
      <p:sp>
        <p:nvSpPr>
          <p:cNvPr id="7" name="标题 1"/>
          <p:cNvSpPr/>
          <p:nvPr>
            <p:ph type="title" idx="2" hasCustomPrompt="1"/>
            <p:custDataLst>
              <p:tags r:id="rId16"/>
            </p:custDataLst>
          </p:nvPr>
        </p:nvSpPr>
        <p:spPr>
          <a:xfrm flipH="1">
            <a:off x="1358900" y="750608"/>
            <a:ext cx="9474200" cy="2273300"/>
          </a:xfrm>
          <a:noFill/>
        </p:spPr>
        <p:txBody>
          <a:bodyPr vert="horz" wrap="square" lIns="101600" tIns="0" rIns="7620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8000" b="0" i="0" u="none" strike="noStrike" kern="1200" cap="none" spc="0" normalizeH="0" baseline="0" noProof="1" dirty="0">
                <a:solidFill>
                  <a:schemeClr val="dk1">
                    <a:lumMod val="85000"/>
                    <a:lumOff val="15000"/>
                  </a:schemeClr>
                </a:solidFill>
                <a:uFillTx/>
                <a:latin typeface="Arial" panose="020B0604020202090204" pitchFamily="34" charset="0"/>
                <a:ea typeface="汉仪大黑简" panose="02010600000101010101" charset="-122"/>
                <a:cs typeface="+mn-cs"/>
              </a:defRPr>
            </a:lvl1pPr>
          </a:lstStyle>
          <a:p>
            <a:pPr lvl="0"/>
            <a:r>
              <a:rPr>
                <a:sym typeface="+mn-ea"/>
              </a:rPr>
              <a:t>编辑标题</a:t>
            </a:r>
            <a:endParaRPr>
              <a:sym typeface="+mn-ea"/>
            </a:endParaRPr>
          </a:p>
        </p:txBody>
      </p:sp>
      <p:sp>
        <p:nvSpPr>
          <p:cNvPr id="9" name="副标题 2"/>
          <p:cNvSpPr/>
          <p:nvPr>
            <p:ph type="subTitle" idx="3" hasCustomPrompt="1"/>
            <p:custDataLst>
              <p:tags r:id="rId17"/>
            </p:custDataLst>
          </p:nvPr>
        </p:nvSpPr>
        <p:spPr>
          <a:xfrm flipH="1">
            <a:off x="2781935" y="3419513"/>
            <a:ext cx="6627495" cy="420198"/>
          </a:xfrm>
          <a:noFill/>
        </p:spPr>
        <p:txBody>
          <a:bodyPr vert="horz" wrap="square" lIns="101600" tIns="0" rIns="8255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500" b="0" i="0" u="none" strike="noStrike" kern="1200" cap="none" spc="10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汉仪中黑 简" panose="00020600040101010101" charset="-122"/>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12" name="文本占位符 3"/>
          <p:cNvSpPr/>
          <p:nvPr>
            <p:ph type="body" idx="4" hasCustomPrompt="1"/>
            <p:custDataLst>
              <p:tags r:id="rId18"/>
            </p:custDataLst>
          </p:nvPr>
        </p:nvSpPr>
        <p:spPr>
          <a:xfrm flipH="1">
            <a:off x="4213860" y="4498841"/>
            <a:ext cx="3764280" cy="596218"/>
          </a:xfrm>
          <a:noFill/>
        </p:spPr>
        <p:txBody>
          <a:bodyPr vert="horz" wrap="square" lIns="101600" tIns="0" rIns="82550" bIns="0" rtlCol="0">
            <a:normAutofit/>
          </a:bodyPr>
          <a:lstStyle>
            <a:lvl1pPr marL="0" marR="0" indent="-228600" algn="ctr" defTabSz="914400" rtl="0" eaLnBrk="1" fontAlgn="auto" latinLnBrk="0" hangingPunct="1">
              <a:lnSpc>
                <a:spcPct val="100000"/>
              </a:lnSpc>
              <a:spcBef>
                <a:spcPts val="0"/>
              </a:spcBef>
              <a:spcAft>
                <a:spcPts val="1000"/>
              </a:spcAft>
              <a:buClrTx/>
              <a:buSzTx/>
              <a:buFontTx/>
              <a:buNone/>
              <a:defRPr kumimoji="0" lang="zh-CN" altLang="en-US" sz="2800" b="0" i="0" u="none" strike="noStrike" kern="1200" cap="none" spc="100" normalizeH="0" baseline="0" noProof="1" dirty="0">
                <a:solidFill>
                  <a:schemeClr val="dk1">
                    <a:lumMod val="85000"/>
                    <a:lumOff val="15000"/>
                  </a:schemeClr>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6" name="图片 5"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245407"/>
            <a:ext cx="1798954" cy="1612593"/>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393046" y="0"/>
            <a:ext cx="1798954" cy="1134647"/>
          </a:xfrm>
          <a:prstGeom prst="rect">
            <a:avLst/>
          </a:prstGeom>
        </p:spPr>
      </p:pic>
      <p:pic>
        <p:nvPicPr>
          <p:cNvPr id="7" name="图片 6" descr="正文页装饰1"/>
          <p:cNvPicPr>
            <a:picLocks noChangeAspect="1"/>
          </p:cNvPicPr>
          <p:nvPr>
            <p:custDataLst>
              <p:tags r:id="rId8"/>
            </p:custDataLst>
          </p:nvPr>
        </p:nvPicPr>
        <p:blipFill>
          <a:blip r:embed="rId9"/>
          <a:stretch>
            <a:fillRect/>
          </a:stretch>
        </p:blipFill>
        <p:spPr>
          <a:xfrm>
            <a:off x="0" y="0"/>
            <a:ext cx="1367790" cy="978262"/>
          </a:xfrm>
          <a:prstGeom prst="rect">
            <a:avLst/>
          </a:prstGeom>
        </p:spPr>
      </p:pic>
      <p:sp>
        <p:nvSpPr>
          <p:cNvPr id="2" name="标题 1"/>
          <p:cNvSpPr>
            <a:spLocks noGrp="1"/>
          </p:cNvSpPr>
          <p:nvPr>
            <p:ph type="title"/>
            <p:custDataLst>
              <p:tags r:id="rId10"/>
            </p:custDataLst>
          </p:nvPr>
        </p:nvSpPr>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1"/>
          <p:cNvPicPr>
            <a:picLocks noChangeAspect="1"/>
          </p:cNvPicPr>
          <p:nvPr>
            <p:custDataLst>
              <p:tags r:id="rId4"/>
            </p:custDataLst>
          </p:nvPr>
        </p:nvPicPr>
        <p:blipFill>
          <a:blip r:embed="rId5"/>
          <a:stretch>
            <a:fillRect/>
          </a:stretch>
        </p:blipFill>
        <p:spPr>
          <a:xfrm>
            <a:off x="0" y="0"/>
            <a:ext cx="1419884" cy="1015520"/>
          </a:xfrm>
          <a:prstGeom prst="rect">
            <a:avLst/>
          </a:prstGeom>
        </p:spPr>
      </p:pic>
      <p:pic>
        <p:nvPicPr>
          <p:cNvPr id="11" name="图片 10" descr="正文页装饰2"/>
          <p:cNvPicPr>
            <a:picLocks noChangeAspect="1"/>
          </p:cNvPicPr>
          <p:nvPr>
            <p:custDataLst>
              <p:tags r:id="rId6"/>
            </p:custDataLst>
          </p:nvPr>
        </p:nvPicPr>
        <p:blipFill>
          <a:blip r:embed="rId7"/>
          <a:stretch>
            <a:fillRect/>
          </a:stretch>
        </p:blipFill>
        <p:spPr>
          <a:xfrm>
            <a:off x="10586154" y="0"/>
            <a:ext cx="1605846" cy="1012849"/>
          </a:xfrm>
          <a:prstGeom prst="rect">
            <a:avLst/>
          </a:prstGeom>
        </p:spPr>
      </p:pic>
      <p:pic>
        <p:nvPicPr>
          <p:cNvPr id="9" name="图片 8" descr="正文页装饰3"/>
          <p:cNvPicPr>
            <a:picLocks noChangeAspect="1"/>
          </p:cNvPicPr>
          <p:nvPr>
            <p:custDataLst>
              <p:tags r:id="rId8"/>
            </p:custDataLst>
          </p:nvPr>
        </p:nvPicPr>
        <p:blipFill>
          <a:blip r:embed="rId9"/>
          <a:stretch>
            <a:fillRect/>
          </a:stretch>
        </p:blipFill>
        <p:spPr>
          <a:xfrm>
            <a:off x="0" y="5632042"/>
            <a:ext cx="1367637" cy="1225958"/>
          </a:xfrm>
          <a:prstGeom prst="rect">
            <a:avLst/>
          </a:prstGeom>
        </p:spPr>
      </p:pic>
      <p:sp>
        <p:nvSpPr>
          <p:cNvPr id="6" name="矩形 5"/>
          <p:cNvSpPr/>
          <p:nvPr>
            <p:custDataLst>
              <p:tags r:id="rId10"/>
            </p:custDataLst>
          </p:nvPr>
        </p:nvSpPr>
        <p:spPr>
          <a:xfrm>
            <a:off x="292800"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 name="标题 1"/>
          <p:cNvSpPr>
            <a:spLocks noGrp="1"/>
          </p:cNvSpPr>
          <p:nvPr>
            <p:ph type="title" hasCustomPrompt="1"/>
            <p:custDataLst>
              <p:tags r:id="rId11"/>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2"/>
            </p:custDataLst>
          </p:nvPr>
        </p:nvSpPr>
        <p:spPr>
          <a:xfrm>
            <a:off x="1281113" y="2163600"/>
            <a:ext cx="9626600" cy="3445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3"/>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4"/>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5"/>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pic>
        <p:nvPicPr>
          <p:cNvPr id="8" name="图片 7"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11" name="图片 10" descr="正文页装饰2"/>
          <p:cNvPicPr>
            <a:picLocks noChangeAspect="1"/>
          </p:cNvPicPr>
          <p:nvPr>
            <p:custDataLst>
              <p:tags r:id="rId4"/>
            </p:custDataLst>
          </p:nvPr>
        </p:nvPicPr>
        <p:blipFill>
          <a:blip r:embed="rId5"/>
          <a:stretch>
            <a:fillRect/>
          </a:stretch>
        </p:blipFill>
        <p:spPr>
          <a:xfrm>
            <a:off x="10393046" y="0"/>
            <a:ext cx="1798954" cy="1134647"/>
          </a:xfrm>
          <a:prstGeom prst="rect">
            <a:avLst/>
          </a:prstGeom>
        </p:spPr>
      </p:pic>
      <p:sp>
        <p:nvSpPr>
          <p:cNvPr id="6" name="矩形 5"/>
          <p:cNvSpPr/>
          <p:nvPr>
            <p:custDataLst>
              <p:tags r:id="rId6"/>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dirty="0">
              <a:solidFill>
                <a:schemeClr val="lt1"/>
              </a:solidFill>
              <a:sym typeface="+mn-ea"/>
            </a:endParaRPr>
          </a:p>
        </p:txBody>
      </p:sp>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汉仪中黑 简" panose="00020600040101010101"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sp>
        <p:nvSpPr>
          <p:cNvPr id="6" name="矩形 5"/>
          <p:cNvSpPr/>
          <p:nvPr>
            <p:custDataLst>
              <p:tags r:id="rId4"/>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正文页装饰3"/>
          <p:cNvPicPr>
            <a:picLocks noChangeAspect="1"/>
          </p:cNvPicPr>
          <p:nvPr>
            <p:custDataLst>
              <p:tags r:id="rId5"/>
            </p:custDataLst>
          </p:nvPr>
        </p:nvPicPr>
        <p:blipFill>
          <a:blip r:embed="rId6"/>
          <a:stretch>
            <a:fillRect/>
          </a:stretch>
        </p:blipFill>
        <p:spPr>
          <a:xfrm>
            <a:off x="0" y="5245407"/>
            <a:ext cx="1798954" cy="1612593"/>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11" name="图片 10" descr="正文页装饰2"/>
          <p:cNvPicPr>
            <a:picLocks noChangeAspect="1"/>
          </p:cNvPicPr>
          <p:nvPr>
            <p:custDataLst>
              <p:tags r:id="rId4"/>
            </p:custDataLst>
          </p:nvPr>
        </p:nvPicPr>
        <p:blipFill>
          <a:blip r:embed="rId5"/>
          <a:stretch>
            <a:fillRect/>
          </a:stretch>
        </p:blipFill>
        <p:spPr>
          <a:xfrm>
            <a:off x="10681437" y="0"/>
            <a:ext cx="1510562" cy="952751"/>
          </a:xfrm>
          <a:prstGeom prst="rect">
            <a:avLst/>
          </a:prstGeom>
        </p:spPr>
      </p:pic>
      <p:sp>
        <p:nvSpPr>
          <p:cNvPr id="8" name="矩形 7"/>
          <p:cNvSpPr/>
          <p:nvPr>
            <p:custDataLst>
              <p:tags r:id="rId6"/>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6" name="图片 5"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sp>
        <p:nvSpPr>
          <p:cNvPr id="6" name="矩形 5"/>
          <p:cNvSpPr/>
          <p:nvPr>
            <p:custDataLst>
              <p:tags r:id="rId4"/>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pic>
        <p:nvPicPr>
          <p:cNvPr id="8" name="图片 7" descr="正文页装饰3"/>
          <p:cNvPicPr>
            <a:picLocks noChangeAspect="1"/>
          </p:cNvPicPr>
          <p:nvPr>
            <p:custDataLst>
              <p:tags r:id="rId5"/>
            </p:custDataLst>
          </p:nvPr>
        </p:nvPicPr>
        <p:blipFill>
          <a:blip r:embed="rId6"/>
          <a:stretch>
            <a:fillRect/>
          </a:stretch>
        </p:blipFill>
        <p:spPr>
          <a:xfrm>
            <a:off x="0" y="5245407"/>
            <a:ext cx="1798954" cy="1612593"/>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汉仪中黑 简" panose="00020600040101010101"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汉仪中黑 简" panose="00020600040101010101" charset="-122"/>
              </a:defRPr>
            </a:lvl1pPr>
            <a:lvl2pPr>
              <a:defRPr baseline="0">
                <a:solidFill>
                  <a:schemeClr val="tx1"/>
                </a:solidFill>
                <a:latin typeface="Arial" panose="020B0604020202090204" pitchFamily="34" charset="0"/>
                <a:ea typeface="汉仪中黑 简" panose="00020600040101010101" charset="-122"/>
              </a:defRPr>
            </a:lvl2pPr>
            <a:lvl3pPr>
              <a:defRPr baseline="0">
                <a:solidFill>
                  <a:schemeClr val="tx1"/>
                </a:solidFill>
                <a:latin typeface="Arial" panose="020B0604020202090204" pitchFamily="34" charset="0"/>
                <a:ea typeface="汉仪中黑 简" panose="00020600040101010101" charset="-122"/>
              </a:defRPr>
            </a:lvl3pPr>
            <a:lvl4pPr>
              <a:defRPr baseline="0">
                <a:solidFill>
                  <a:schemeClr val="tx1"/>
                </a:solidFill>
                <a:latin typeface="Arial" panose="020B0604020202090204" pitchFamily="34" charset="0"/>
                <a:ea typeface="汉仪中黑 简" panose="00020600040101010101" charset="-122"/>
              </a:defRPr>
            </a:lvl4pPr>
            <a:lvl5pPr>
              <a:defRPr baseline="0">
                <a:solidFill>
                  <a:schemeClr val="tx1"/>
                </a:solidFill>
                <a:latin typeface="Arial" panose="020B0604020202090204" pitchFamily="34" charset="0"/>
                <a:ea typeface="汉仪中黑 简" panose="00020600040101010101"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pic>
        <p:nvPicPr>
          <p:cNvPr id="10" name="图片 9" descr="章节页背景"/>
          <p:cNvPicPr>
            <a:picLocks noChangeAspect="1"/>
          </p:cNvPicPr>
          <p:nvPr>
            <p:custDataLst>
              <p:tags r:id="rId2"/>
            </p:custDataLst>
          </p:nvPr>
        </p:nvPicPr>
        <p:blipFill>
          <a:blip r:embed="rId3"/>
          <a:stretch>
            <a:fillRect/>
          </a:stretch>
        </p:blipFill>
        <p:spPr>
          <a:xfrm>
            <a:off x="0" y="-317"/>
            <a:ext cx="12192000" cy="6857683"/>
          </a:xfrm>
          <a:prstGeom prst="rect">
            <a:avLst/>
          </a:prstGeom>
        </p:spPr>
      </p:pic>
      <p:pic>
        <p:nvPicPr>
          <p:cNvPr id="8" name="图片 7" descr="正文页装饰3"/>
          <p:cNvPicPr>
            <a:picLocks noChangeAspect="1"/>
          </p:cNvPicPr>
          <p:nvPr>
            <p:custDataLst>
              <p:tags r:id="rId4"/>
            </p:custDataLst>
          </p:nvPr>
        </p:nvPicPr>
        <p:blipFill>
          <a:blip r:embed="rId5"/>
          <a:stretch>
            <a:fillRect/>
          </a:stretch>
        </p:blipFill>
        <p:spPr>
          <a:xfrm>
            <a:off x="0" y="5452117"/>
            <a:ext cx="1568355" cy="1405883"/>
          </a:xfrm>
          <a:prstGeom prst="rect">
            <a:avLst/>
          </a:prstGeom>
        </p:spPr>
      </p:pic>
      <p:pic>
        <p:nvPicPr>
          <p:cNvPr id="9" name="图片 8" descr="正文页装饰1"/>
          <p:cNvPicPr>
            <a:picLocks noChangeAspect="1"/>
          </p:cNvPicPr>
          <p:nvPr>
            <p:custDataLst>
              <p:tags r:id="rId6"/>
            </p:custDataLst>
          </p:nvPr>
        </p:nvPicPr>
        <p:blipFill>
          <a:blip r:embed="rId7"/>
          <a:stretch>
            <a:fillRect/>
          </a:stretch>
        </p:blipFill>
        <p:spPr>
          <a:xfrm>
            <a:off x="0" y="0"/>
            <a:ext cx="1367790" cy="978262"/>
          </a:xfrm>
          <a:prstGeom prst="rect">
            <a:avLst/>
          </a:prstGeom>
        </p:spPr>
      </p:pic>
      <p:pic>
        <p:nvPicPr>
          <p:cNvPr id="11" name="图片 10" descr="正文页装饰2"/>
          <p:cNvPicPr>
            <a:picLocks noChangeAspect="1"/>
          </p:cNvPicPr>
          <p:nvPr>
            <p:custDataLst>
              <p:tags r:id="rId8"/>
            </p:custDataLst>
          </p:nvPr>
        </p:nvPicPr>
        <p:blipFill>
          <a:blip r:embed="rId9"/>
          <a:stretch>
            <a:fillRect/>
          </a:stretch>
        </p:blipFill>
        <p:spPr>
          <a:xfrm>
            <a:off x="10393046" y="0"/>
            <a:ext cx="1798954" cy="1134647"/>
          </a:xfrm>
          <a:prstGeom prst="rect">
            <a:avLst/>
          </a:prstGeom>
        </p:spPr>
      </p:pic>
      <p:sp>
        <p:nvSpPr>
          <p:cNvPr id="6" name="矩形 5"/>
          <p:cNvSpPr/>
          <p:nvPr>
            <p:custDataLst>
              <p:tags r:id="rId10"/>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sym typeface="+mn-ea"/>
            </a:endParaRPr>
          </a:p>
        </p:txBody>
      </p:sp>
      <p:sp>
        <p:nvSpPr>
          <p:cNvPr id="2" name="标题 1"/>
          <p:cNvSpPr>
            <a:spLocks noGrp="1"/>
          </p:cNvSpPr>
          <p:nvPr>
            <p:ph type="title" hasCustomPrompt="1"/>
            <p:custDataLst>
              <p:tags r:id="rId11"/>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汉仪中黑 简" panose="00020600040101010101"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2"/>
            </p:custDataLst>
          </p:nvPr>
        </p:nvSpPr>
        <p:spPr/>
        <p:txBody>
          <a:bodyPr/>
          <a:lstStyle>
            <a:lvl1pPr>
              <a:defRPr>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lvl1pPr>
              <a:defRPr>
                <a:latin typeface="Arial" panose="020B0604020202090204" pitchFamily="34" charset="0"/>
                <a:ea typeface="汉仪中黑 简" panose="00020600040101010101" charset="-122"/>
              </a:defRPr>
            </a:lvl1pPr>
          </a:lstStyle>
          <a:p>
            <a:endParaRPr lang="zh-CN" altLang="en-US" dirty="0"/>
          </a:p>
        </p:txBody>
      </p:sp>
      <p:sp>
        <p:nvSpPr>
          <p:cNvPr id="5" name="灯片编号占位符 4"/>
          <p:cNvSpPr>
            <a:spLocks noGrp="1"/>
          </p:cNvSpPr>
          <p:nvPr>
            <p:ph type="sldNum" sz="quarter" idx="12"/>
            <p:custDataLst>
              <p:tags r:id="rId14"/>
            </p:custDataLst>
          </p:nvPr>
        </p:nvSpPr>
        <p:spPr/>
        <p:txBody>
          <a:bodyPr/>
          <a:lstStyle>
            <a:lvl1pPr>
              <a:defRPr>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5"/>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汉仪中黑 简" panose="00020600040101010101"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BCB340B-EAAA-40F1-857B-25A8766FF9F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918EC-E13D-4C1D-B21C-58D58B63E62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54.xml"/><Relationship Id="rId23" Type="http://schemas.openxmlformats.org/officeDocument/2006/relationships/tags" Target="../tags/tag153.xml"/><Relationship Id="rId22" Type="http://schemas.openxmlformats.org/officeDocument/2006/relationships/tags" Target="../tags/tag152.xml"/><Relationship Id="rId21" Type="http://schemas.openxmlformats.org/officeDocument/2006/relationships/tags" Target="../tags/tag151.xml"/><Relationship Id="rId20" Type="http://schemas.openxmlformats.org/officeDocument/2006/relationships/tags" Target="../tags/tag150.xml"/><Relationship Id="rId2" Type="http://schemas.openxmlformats.org/officeDocument/2006/relationships/slideLayout" Target="../slideLayouts/slideLayout13.xml"/><Relationship Id="rId19" Type="http://schemas.openxmlformats.org/officeDocument/2006/relationships/tags" Target="../tags/tag149.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8.xml"/><Relationship Id="rId8" Type="http://schemas.openxmlformats.org/officeDocument/2006/relationships/slideLayout" Target="../slideLayouts/slideLayout37.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5" Type="http://schemas.openxmlformats.org/officeDocument/2006/relationships/theme" Target="../theme/theme3.xml"/><Relationship Id="rId24" Type="http://schemas.openxmlformats.org/officeDocument/2006/relationships/tags" Target="../tags/tag329.xml"/><Relationship Id="rId23" Type="http://schemas.openxmlformats.org/officeDocument/2006/relationships/tags" Target="../tags/tag328.xml"/><Relationship Id="rId22" Type="http://schemas.openxmlformats.org/officeDocument/2006/relationships/tags" Target="../tags/tag327.xml"/><Relationship Id="rId21" Type="http://schemas.openxmlformats.org/officeDocument/2006/relationships/tags" Target="../tags/tag326.xml"/><Relationship Id="rId20" Type="http://schemas.openxmlformats.org/officeDocument/2006/relationships/tags" Target="../tags/tag325.xml"/><Relationship Id="rId2" Type="http://schemas.openxmlformats.org/officeDocument/2006/relationships/slideLayout" Target="../slideLayouts/slideLayout31.xml"/><Relationship Id="rId19" Type="http://schemas.openxmlformats.org/officeDocument/2006/relationships/tags" Target="../tags/tag324.xml"/><Relationship Id="rId18" Type="http://schemas.openxmlformats.org/officeDocument/2006/relationships/slideLayout" Target="../slideLayouts/slideLayout47.xml"/><Relationship Id="rId17" Type="http://schemas.openxmlformats.org/officeDocument/2006/relationships/slideLayout" Target="../slideLayouts/slideLayout46.xml"/><Relationship Id="rId16" Type="http://schemas.openxmlformats.org/officeDocument/2006/relationships/slideLayout" Target="../slideLayouts/slideLayout45.xml"/><Relationship Id="rId15" Type="http://schemas.openxmlformats.org/officeDocument/2006/relationships/slideLayout" Target="../slideLayouts/slideLayout44.xml"/><Relationship Id="rId14" Type="http://schemas.openxmlformats.org/officeDocument/2006/relationships/slideLayout" Target="../slideLayouts/slideLayout43.xml"/><Relationship Id="rId13" Type="http://schemas.openxmlformats.org/officeDocument/2006/relationships/slideLayout" Target="../slideLayouts/slideLayout42.xml"/><Relationship Id="rId12" Type="http://schemas.openxmlformats.org/officeDocument/2006/relationships/slideLayout" Target="../slideLayouts/slideLayout41.xml"/><Relationship Id="rId11" Type="http://schemas.openxmlformats.org/officeDocument/2006/relationships/slideLayout" Target="../slideLayouts/slideLayout40.xml"/><Relationship Id="rId10" Type="http://schemas.openxmlformats.org/officeDocument/2006/relationships/slideLayout" Target="../slideLayouts/slideLayout3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B340B-EAAA-40F1-857B-25A8766FF9F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4918EC-E13D-4C1D-B21C-58D58B63E620}" type="slidenum">
              <a:rPr lang="zh-CN" altLang="en-US" smtClean="0"/>
            </a:fld>
            <a:endParaRPr lang="zh-CN" altLang="en-US"/>
          </a:p>
        </p:txBody>
      </p:sp>
      <p:pic>
        <p:nvPicPr>
          <p:cNvPr id="7" name="图片 6" descr="图片包含 游戏机, 伞&#10;&#10;描述已自动生成"/>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rot="16200000">
            <a:off x="2666999" y="-2667001"/>
            <a:ext cx="6858001" cy="12192000"/>
          </a:xfrm>
          <a:prstGeom prst="rect">
            <a:avLst/>
          </a:prstGeom>
        </p:spPr>
      </p:pic>
      <p:sp>
        <p:nvSpPr>
          <p:cNvPr id="8" name="矩形 7"/>
          <p:cNvSpPr/>
          <p:nvPr userDrawn="1"/>
        </p:nvSpPr>
        <p:spPr>
          <a:xfrm>
            <a:off x="129988" y="174811"/>
            <a:ext cx="11900647" cy="6508377"/>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汉仪中黑 简" panose="00020600040101010101"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汉仪中黑 简" panose="00020600040101010101"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汉仪中黑 简" panose="00020600040101010101" charset="-122"/>
              </a:defRPr>
            </a:lvl1pPr>
          </a:lstStyle>
          <a:p>
            <a:fld id="{49AE70B2-8BF9-45C0-BB95-33D1B9D3A854}" type="slidenum">
              <a:rPr lang="zh-CN" altLang="en-US" smtClean="0"/>
            </a:fld>
            <a:endParaRPr lang="zh-CN" altLang="en-US" dirty="0"/>
          </a:p>
        </p:txBody>
      </p:sp>
      <p:sp>
        <p:nvSpPr>
          <p:cNvPr id="8"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tags" Target="../tags/tag393.xml"/></Relationships>
</file>

<file path=ppt/slides/_rels/slide100.xml.rels><?xml version="1.0" encoding="UTF-8" standalone="yes"?>
<Relationships xmlns="http://schemas.openxmlformats.org/package/2006/relationships"><Relationship Id="rId9" Type="http://schemas.openxmlformats.org/officeDocument/2006/relationships/tags" Target="../tags/tag1211.xml"/><Relationship Id="rId8" Type="http://schemas.openxmlformats.org/officeDocument/2006/relationships/image" Target="../media/image21.png"/><Relationship Id="rId7" Type="http://schemas.openxmlformats.org/officeDocument/2006/relationships/tags" Target="../tags/tag1210.xml"/><Relationship Id="rId6" Type="http://schemas.openxmlformats.org/officeDocument/2006/relationships/image" Target="../media/image20.png"/><Relationship Id="rId5" Type="http://schemas.openxmlformats.org/officeDocument/2006/relationships/tags" Target="../tags/tag1209.xml"/><Relationship Id="rId4" Type="http://schemas.openxmlformats.org/officeDocument/2006/relationships/image" Target="../media/image19.png"/><Relationship Id="rId3" Type="http://schemas.openxmlformats.org/officeDocument/2006/relationships/tags" Target="../tags/tag1208.xml"/><Relationship Id="rId20" Type="http://schemas.openxmlformats.org/officeDocument/2006/relationships/slideLayout" Target="../slideLayouts/slideLayout36.xml"/><Relationship Id="rId2" Type="http://schemas.openxmlformats.org/officeDocument/2006/relationships/image" Target="../media/image15.png"/><Relationship Id="rId19" Type="http://schemas.openxmlformats.org/officeDocument/2006/relationships/tags" Target="../tags/tag1219.xml"/><Relationship Id="rId18" Type="http://schemas.openxmlformats.org/officeDocument/2006/relationships/image" Target="../media/image113.png"/><Relationship Id="rId17" Type="http://schemas.openxmlformats.org/officeDocument/2006/relationships/tags" Target="../tags/tag1218.xml"/><Relationship Id="rId16" Type="http://schemas.openxmlformats.org/officeDocument/2006/relationships/image" Target="../media/image112.png"/><Relationship Id="rId15" Type="http://schemas.openxmlformats.org/officeDocument/2006/relationships/tags" Target="../tags/tag1217.xml"/><Relationship Id="rId14" Type="http://schemas.openxmlformats.org/officeDocument/2006/relationships/tags" Target="../tags/tag1216.xml"/><Relationship Id="rId13" Type="http://schemas.openxmlformats.org/officeDocument/2006/relationships/tags" Target="../tags/tag1215.xml"/><Relationship Id="rId12" Type="http://schemas.openxmlformats.org/officeDocument/2006/relationships/tags" Target="../tags/tag1214.xml"/><Relationship Id="rId11" Type="http://schemas.openxmlformats.org/officeDocument/2006/relationships/tags" Target="../tags/tag1213.xml"/><Relationship Id="rId10" Type="http://schemas.openxmlformats.org/officeDocument/2006/relationships/tags" Target="../tags/tag1212.xml"/><Relationship Id="rId1" Type="http://schemas.openxmlformats.org/officeDocument/2006/relationships/tags" Target="../tags/tag1207.xml"/></Relationships>
</file>

<file path=ppt/slides/_rels/slide101.xml.rels><?xml version="1.0" encoding="UTF-8" standalone="yes"?>
<Relationships xmlns="http://schemas.openxmlformats.org/package/2006/relationships"><Relationship Id="rId9" Type="http://schemas.openxmlformats.org/officeDocument/2006/relationships/tags" Target="../tags/tag1224.xml"/><Relationship Id="rId8" Type="http://schemas.openxmlformats.org/officeDocument/2006/relationships/image" Target="../media/image21.png"/><Relationship Id="rId7" Type="http://schemas.openxmlformats.org/officeDocument/2006/relationships/tags" Target="../tags/tag1223.xml"/><Relationship Id="rId6" Type="http://schemas.openxmlformats.org/officeDocument/2006/relationships/image" Target="../media/image20.png"/><Relationship Id="rId5" Type="http://schemas.openxmlformats.org/officeDocument/2006/relationships/tags" Target="../tags/tag1222.xml"/><Relationship Id="rId4" Type="http://schemas.openxmlformats.org/officeDocument/2006/relationships/image" Target="../media/image19.png"/><Relationship Id="rId3" Type="http://schemas.openxmlformats.org/officeDocument/2006/relationships/tags" Target="../tags/tag1221.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1229.xml"/><Relationship Id="rId13" Type="http://schemas.openxmlformats.org/officeDocument/2006/relationships/tags" Target="../tags/tag1228.xml"/><Relationship Id="rId12" Type="http://schemas.openxmlformats.org/officeDocument/2006/relationships/tags" Target="../tags/tag1227.xml"/><Relationship Id="rId11" Type="http://schemas.openxmlformats.org/officeDocument/2006/relationships/tags" Target="../tags/tag1226.xml"/><Relationship Id="rId10" Type="http://schemas.openxmlformats.org/officeDocument/2006/relationships/tags" Target="../tags/tag1225.xml"/><Relationship Id="rId1" Type="http://schemas.openxmlformats.org/officeDocument/2006/relationships/tags" Target="../tags/tag1220.xml"/></Relationships>
</file>

<file path=ppt/slides/_rels/slide102.xml.rels><?xml version="1.0" encoding="UTF-8" standalone="yes"?>
<Relationships xmlns="http://schemas.openxmlformats.org/package/2006/relationships"><Relationship Id="rId9" Type="http://schemas.openxmlformats.org/officeDocument/2006/relationships/tags" Target="../tags/tag1234.xml"/><Relationship Id="rId8" Type="http://schemas.openxmlformats.org/officeDocument/2006/relationships/image" Target="../media/image21.png"/><Relationship Id="rId7" Type="http://schemas.openxmlformats.org/officeDocument/2006/relationships/tags" Target="../tags/tag1233.xml"/><Relationship Id="rId6" Type="http://schemas.openxmlformats.org/officeDocument/2006/relationships/image" Target="../media/image20.png"/><Relationship Id="rId5" Type="http://schemas.openxmlformats.org/officeDocument/2006/relationships/tags" Target="../tags/tag1232.xml"/><Relationship Id="rId4" Type="http://schemas.openxmlformats.org/officeDocument/2006/relationships/image" Target="../media/image19.png"/><Relationship Id="rId3" Type="http://schemas.openxmlformats.org/officeDocument/2006/relationships/tags" Target="../tags/tag1231.xml"/><Relationship Id="rId21" Type="http://schemas.openxmlformats.org/officeDocument/2006/relationships/slideLayout" Target="../slideLayouts/slideLayout36.xml"/><Relationship Id="rId20" Type="http://schemas.openxmlformats.org/officeDocument/2006/relationships/tags" Target="../tags/tag1243.xml"/><Relationship Id="rId2" Type="http://schemas.openxmlformats.org/officeDocument/2006/relationships/image" Target="../media/image15.png"/><Relationship Id="rId19" Type="http://schemas.openxmlformats.org/officeDocument/2006/relationships/tags" Target="../tags/tag1242.xml"/><Relationship Id="rId18" Type="http://schemas.openxmlformats.org/officeDocument/2006/relationships/image" Target="../media/image115.png"/><Relationship Id="rId17" Type="http://schemas.openxmlformats.org/officeDocument/2006/relationships/tags" Target="../tags/tag1241.xml"/><Relationship Id="rId16" Type="http://schemas.openxmlformats.org/officeDocument/2006/relationships/image" Target="../media/image114.png"/><Relationship Id="rId15" Type="http://schemas.openxmlformats.org/officeDocument/2006/relationships/tags" Target="../tags/tag1240.xml"/><Relationship Id="rId14" Type="http://schemas.openxmlformats.org/officeDocument/2006/relationships/tags" Target="../tags/tag1239.xml"/><Relationship Id="rId13" Type="http://schemas.openxmlformats.org/officeDocument/2006/relationships/tags" Target="../tags/tag1238.xml"/><Relationship Id="rId12" Type="http://schemas.openxmlformats.org/officeDocument/2006/relationships/tags" Target="../tags/tag1237.xml"/><Relationship Id="rId11" Type="http://schemas.openxmlformats.org/officeDocument/2006/relationships/tags" Target="../tags/tag1236.xml"/><Relationship Id="rId10" Type="http://schemas.openxmlformats.org/officeDocument/2006/relationships/tags" Target="../tags/tag1235.xml"/><Relationship Id="rId1" Type="http://schemas.openxmlformats.org/officeDocument/2006/relationships/tags" Target="../tags/tag1230.xml"/></Relationships>
</file>

<file path=ppt/slides/_rels/slide103.xml.rels><?xml version="1.0" encoding="UTF-8" standalone="yes"?>
<Relationships xmlns="http://schemas.openxmlformats.org/package/2006/relationships"><Relationship Id="rId9" Type="http://schemas.openxmlformats.org/officeDocument/2006/relationships/tags" Target="../tags/tag1248.xml"/><Relationship Id="rId8" Type="http://schemas.openxmlformats.org/officeDocument/2006/relationships/image" Target="../media/image21.png"/><Relationship Id="rId7" Type="http://schemas.openxmlformats.org/officeDocument/2006/relationships/tags" Target="../tags/tag1247.xml"/><Relationship Id="rId6" Type="http://schemas.openxmlformats.org/officeDocument/2006/relationships/image" Target="../media/image20.png"/><Relationship Id="rId5" Type="http://schemas.openxmlformats.org/officeDocument/2006/relationships/tags" Target="../tags/tag1246.xml"/><Relationship Id="rId4" Type="http://schemas.openxmlformats.org/officeDocument/2006/relationships/image" Target="../media/image19.png"/><Relationship Id="rId3" Type="http://schemas.openxmlformats.org/officeDocument/2006/relationships/tags" Target="../tags/tag1245.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1253.xml"/><Relationship Id="rId14" Type="http://schemas.openxmlformats.org/officeDocument/2006/relationships/image" Target="../media/image116.jpeg"/><Relationship Id="rId13" Type="http://schemas.openxmlformats.org/officeDocument/2006/relationships/tags" Target="../tags/tag1252.xml"/><Relationship Id="rId12" Type="http://schemas.openxmlformats.org/officeDocument/2006/relationships/tags" Target="../tags/tag1251.xml"/><Relationship Id="rId11" Type="http://schemas.openxmlformats.org/officeDocument/2006/relationships/tags" Target="../tags/tag1250.xml"/><Relationship Id="rId10" Type="http://schemas.openxmlformats.org/officeDocument/2006/relationships/tags" Target="../tags/tag1249.xml"/><Relationship Id="rId1" Type="http://schemas.openxmlformats.org/officeDocument/2006/relationships/tags" Target="../tags/tag1244.xml"/></Relationships>
</file>

<file path=ppt/slides/_rels/slide104.xml.rels><?xml version="1.0" encoding="UTF-8" standalone="yes"?>
<Relationships xmlns="http://schemas.openxmlformats.org/package/2006/relationships"><Relationship Id="rId9" Type="http://schemas.openxmlformats.org/officeDocument/2006/relationships/tags" Target="../tags/tag1258.xml"/><Relationship Id="rId8" Type="http://schemas.openxmlformats.org/officeDocument/2006/relationships/image" Target="../media/image21.png"/><Relationship Id="rId7" Type="http://schemas.openxmlformats.org/officeDocument/2006/relationships/tags" Target="../tags/tag1257.xml"/><Relationship Id="rId6" Type="http://schemas.openxmlformats.org/officeDocument/2006/relationships/image" Target="../media/image20.png"/><Relationship Id="rId5" Type="http://schemas.openxmlformats.org/officeDocument/2006/relationships/tags" Target="../tags/tag1256.xml"/><Relationship Id="rId4" Type="http://schemas.openxmlformats.org/officeDocument/2006/relationships/image" Target="../media/image19.png"/><Relationship Id="rId3" Type="http://schemas.openxmlformats.org/officeDocument/2006/relationships/tags" Target="../tags/tag1255.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1263.xml"/><Relationship Id="rId14" Type="http://schemas.openxmlformats.org/officeDocument/2006/relationships/image" Target="../media/image117.jpeg"/><Relationship Id="rId13" Type="http://schemas.openxmlformats.org/officeDocument/2006/relationships/tags" Target="../tags/tag1262.xml"/><Relationship Id="rId12" Type="http://schemas.openxmlformats.org/officeDocument/2006/relationships/tags" Target="../tags/tag1261.xml"/><Relationship Id="rId11" Type="http://schemas.openxmlformats.org/officeDocument/2006/relationships/tags" Target="../tags/tag1260.xml"/><Relationship Id="rId10" Type="http://schemas.openxmlformats.org/officeDocument/2006/relationships/tags" Target="../tags/tag1259.xml"/><Relationship Id="rId1" Type="http://schemas.openxmlformats.org/officeDocument/2006/relationships/tags" Target="../tags/tag1254.xml"/></Relationships>
</file>

<file path=ppt/slides/_rels/slide105.xml.rels><?xml version="1.0" encoding="UTF-8" standalone="yes"?>
<Relationships xmlns="http://schemas.openxmlformats.org/package/2006/relationships"><Relationship Id="rId6" Type="http://schemas.openxmlformats.org/officeDocument/2006/relationships/slideLayout" Target="../slideLayouts/slideLayout32.xml"/><Relationship Id="rId5" Type="http://schemas.openxmlformats.org/officeDocument/2006/relationships/tags" Target="../tags/tag1267.xml"/><Relationship Id="rId4" Type="http://schemas.openxmlformats.org/officeDocument/2006/relationships/image" Target="../media/image118.jpeg"/><Relationship Id="rId3" Type="http://schemas.openxmlformats.org/officeDocument/2006/relationships/tags" Target="../tags/tag1266.xml"/><Relationship Id="rId2" Type="http://schemas.openxmlformats.org/officeDocument/2006/relationships/tags" Target="../tags/tag1265.xml"/><Relationship Id="rId1" Type="http://schemas.openxmlformats.org/officeDocument/2006/relationships/tags" Target="../tags/tag1264.xml"/></Relationships>
</file>

<file path=ppt/slides/_rels/slide106.xml.rels><?xml version="1.0" encoding="UTF-8" standalone="yes"?>
<Relationships xmlns="http://schemas.openxmlformats.org/package/2006/relationships"><Relationship Id="rId9" Type="http://schemas.openxmlformats.org/officeDocument/2006/relationships/tags" Target="../tags/tag1272.xml"/><Relationship Id="rId8" Type="http://schemas.openxmlformats.org/officeDocument/2006/relationships/image" Target="../media/image21.png"/><Relationship Id="rId7" Type="http://schemas.openxmlformats.org/officeDocument/2006/relationships/tags" Target="../tags/tag1271.xml"/><Relationship Id="rId6" Type="http://schemas.openxmlformats.org/officeDocument/2006/relationships/image" Target="../media/image20.png"/><Relationship Id="rId5" Type="http://schemas.openxmlformats.org/officeDocument/2006/relationships/tags" Target="../tags/tag1270.xml"/><Relationship Id="rId4" Type="http://schemas.openxmlformats.org/officeDocument/2006/relationships/image" Target="../media/image19.png"/><Relationship Id="rId3" Type="http://schemas.openxmlformats.org/officeDocument/2006/relationships/tags" Target="../tags/tag1269.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1276.xml"/><Relationship Id="rId13" Type="http://schemas.openxmlformats.org/officeDocument/2006/relationships/image" Target="../media/image119.jpeg"/><Relationship Id="rId12" Type="http://schemas.openxmlformats.org/officeDocument/2006/relationships/tags" Target="../tags/tag1275.xml"/><Relationship Id="rId11" Type="http://schemas.openxmlformats.org/officeDocument/2006/relationships/tags" Target="../tags/tag1274.xml"/><Relationship Id="rId10" Type="http://schemas.openxmlformats.org/officeDocument/2006/relationships/tags" Target="../tags/tag1273.xml"/><Relationship Id="rId1" Type="http://schemas.openxmlformats.org/officeDocument/2006/relationships/tags" Target="../tags/tag1268.xml"/></Relationships>
</file>

<file path=ppt/slides/_rels/slide107.xml.rels><?xml version="1.0" encoding="UTF-8" standalone="yes"?>
<Relationships xmlns="http://schemas.openxmlformats.org/package/2006/relationships"><Relationship Id="rId8" Type="http://schemas.openxmlformats.org/officeDocument/2006/relationships/slideLayout" Target="../slideLayouts/slideLayout32.xml"/><Relationship Id="rId7" Type="http://schemas.openxmlformats.org/officeDocument/2006/relationships/tags" Target="../tags/tag1282.xml"/><Relationship Id="rId6" Type="http://schemas.openxmlformats.org/officeDocument/2006/relationships/image" Target="../media/image120.jpeg"/><Relationship Id="rId5" Type="http://schemas.openxmlformats.org/officeDocument/2006/relationships/tags" Target="../tags/tag1281.xml"/><Relationship Id="rId4" Type="http://schemas.openxmlformats.org/officeDocument/2006/relationships/tags" Target="../tags/tag1280.xml"/><Relationship Id="rId3" Type="http://schemas.openxmlformats.org/officeDocument/2006/relationships/tags" Target="../tags/tag1279.xml"/><Relationship Id="rId2" Type="http://schemas.openxmlformats.org/officeDocument/2006/relationships/tags" Target="../tags/tag1278.xml"/><Relationship Id="rId1" Type="http://schemas.openxmlformats.org/officeDocument/2006/relationships/tags" Target="../tags/tag1277.xml"/></Relationships>
</file>

<file path=ppt/slides/_rels/slide108.xml.rels><?xml version="1.0" encoding="UTF-8" standalone="yes"?>
<Relationships xmlns="http://schemas.openxmlformats.org/package/2006/relationships"><Relationship Id="rId8" Type="http://schemas.openxmlformats.org/officeDocument/2006/relationships/slideLayout" Target="../slideLayouts/slideLayout32.xml"/><Relationship Id="rId7" Type="http://schemas.openxmlformats.org/officeDocument/2006/relationships/tags" Target="../tags/tag1288.xml"/><Relationship Id="rId6" Type="http://schemas.openxmlformats.org/officeDocument/2006/relationships/image" Target="../media/image121.jpeg"/><Relationship Id="rId5" Type="http://schemas.openxmlformats.org/officeDocument/2006/relationships/tags" Target="../tags/tag1287.xml"/><Relationship Id="rId4" Type="http://schemas.openxmlformats.org/officeDocument/2006/relationships/tags" Target="../tags/tag1286.xml"/><Relationship Id="rId3" Type="http://schemas.openxmlformats.org/officeDocument/2006/relationships/tags" Target="../tags/tag1285.xml"/><Relationship Id="rId2" Type="http://schemas.openxmlformats.org/officeDocument/2006/relationships/tags" Target="../tags/tag1284.xml"/><Relationship Id="rId1" Type="http://schemas.openxmlformats.org/officeDocument/2006/relationships/tags" Target="../tags/tag1283.xml"/></Relationships>
</file>

<file path=ppt/slides/_rels/slide109.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tags" Target="../tags/tag1295.xml"/><Relationship Id="rId7" Type="http://schemas.openxmlformats.org/officeDocument/2006/relationships/image" Target="../media/image122.jpeg"/><Relationship Id="rId6" Type="http://schemas.openxmlformats.org/officeDocument/2006/relationships/tags" Target="../tags/tag1294.xml"/><Relationship Id="rId5" Type="http://schemas.openxmlformats.org/officeDocument/2006/relationships/tags" Target="../tags/tag1293.xml"/><Relationship Id="rId4" Type="http://schemas.openxmlformats.org/officeDocument/2006/relationships/tags" Target="../tags/tag1292.xml"/><Relationship Id="rId3" Type="http://schemas.openxmlformats.org/officeDocument/2006/relationships/tags" Target="../tags/tag1291.xml"/><Relationship Id="rId2" Type="http://schemas.openxmlformats.org/officeDocument/2006/relationships/tags" Target="../tags/tag1290.xml"/><Relationship Id="rId1" Type="http://schemas.openxmlformats.org/officeDocument/2006/relationships/tags" Target="../tags/tag1289.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image" Target="../media/image32.jpeg"/><Relationship Id="rId5" Type="http://schemas.openxmlformats.org/officeDocument/2006/relationships/tags" Target="../tags/tag400.xml"/><Relationship Id="rId4" Type="http://schemas.openxmlformats.org/officeDocument/2006/relationships/image" Target="../media/image31.jpeg"/><Relationship Id="rId3" Type="http://schemas.openxmlformats.org/officeDocument/2006/relationships/tags" Target="../tags/tag399.xml"/><Relationship Id="rId2" Type="http://schemas.openxmlformats.org/officeDocument/2006/relationships/tags" Target="../tags/tag398.xml"/><Relationship Id="rId1" Type="http://schemas.openxmlformats.org/officeDocument/2006/relationships/tags" Target="../tags/tag397.xml"/></Relationships>
</file>

<file path=ppt/slides/_rels/slide110.xml.rels><?xml version="1.0" encoding="UTF-8" standalone="yes"?>
<Relationships xmlns="http://schemas.openxmlformats.org/package/2006/relationships"><Relationship Id="rId9" Type="http://schemas.openxmlformats.org/officeDocument/2006/relationships/tags" Target="../tags/tag1304.xml"/><Relationship Id="rId8" Type="http://schemas.openxmlformats.org/officeDocument/2006/relationships/tags" Target="../tags/tag1303.xml"/><Relationship Id="rId7" Type="http://schemas.openxmlformats.org/officeDocument/2006/relationships/tags" Target="../tags/tag1302.xml"/><Relationship Id="rId6" Type="http://schemas.openxmlformats.org/officeDocument/2006/relationships/tags" Target="../tags/tag1301.xml"/><Relationship Id="rId5" Type="http://schemas.openxmlformats.org/officeDocument/2006/relationships/tags" Target="../tags/tag1300.xml"/><Relationship Id="rId4" Type="http://schemas.openxmlformats.org/officeDocument/2006/relationships/tags" Target="../tags/tag1299.xml"/><Relationship Id="rId3" Type="http://schemas.openxmlformats.org/officeDocument/2006/relationships/tags" Target="../tags/tag1298.xml"/><Relationship Id="rId2" Type="http://schemas.openxmlformats.org/officeDocument/2006/relationships/tags" Target="../tags/tag1297.xml"/><Relationship Id="rId12" Type="http://schemas.openxmlformats.org/officeDocument/2006/relationships/slideLayout" Target="../slideLayouts/slideLayout32.xml"/><Relationship Id="rId11" Type="http://schemas.openxmlformats.org/officeDocument/2006/relationships/tags" Target="../tags/tag1305.xml"/><Relationship Id="rId10" Type="http://schemas.openxmlformats.org/officeDocument/2006/relationships/image" Target="../media/image123.jpeg"/><Relationship Id="rId1" Type="http://schemas.openxmlformats.org/officeDocument/2006/relationships/tags" Target="../tags/tag1296.xml"/></Relationships>
</file>

<file path=ppt/slides/_rels/slide111.xml.rels><?xml version="1.0" encoding="UTF-8" standalone="yes"?>
<Relationships xmlns="http://schemas.openxmlformats.org/package/2006/relationships"><Relationship Id="rId9" Type="http://schemas.openxmlformats.org/officeDocument/2006/relationships/tags" Target="../tags/tag1314.xml"/><Relationship Id="rId8" Type="http://schemas.openxmlformats.org/officeDocument/2006/relationships/tags" Target="../tags/tag1313.xml"/><Relationship Id="rId7" Type="http://schemas.openxmlformats.org/officeDocument/2006/relationships/tags" Target="../tags/tag1312.xml"/><Relationship Id="rId6" Type="http://schemas.openxmlformats.org/officeDocument/2006/relationships/tags" Target="../tags/tag1311.xml"/><Relationship Id="rId5" Type="http://schemas.openxmlformats.org/officeDocument/2006/relationships/tags" Target="../tags/tag1310.xml"/><Relationship Id="rId4" Type="http://schemas.openxmlformats.org/officeDocument/2006/relationships/tags" Target="../tags/tag1309.xml"/><Relationship Id="rId3" Type="http://schemas.openxmlformats.org/officeDocument/2006/relationships/tags" Target="../tags/tag1308.xml"/><Relationship Id="rId2" Type="http://schemas.openxmlformats.org/officeDocument/2006/relationships/tags" Target="../tags/tag1307.xml"/><Relationship Id="rId12" Type="http://schemas.openxmlformats.org/officeDocument/2006/relationships/slideLayout" Target="../slideLayouts/slideLayout32.xml"/><Relationship Id="rId11" Type="http://schemas.openxmlformats.org/officeDocument/2006/relationships/tags" Target="../tags/tag1315.xml"/><Relationship Id="rId10" Type="http://schemas.openxmlformats.org/officeDocument/2006/relationships/image" Target="../media/image124.jpeg"/><Relationship Id="rId1" Type="http://schemas.openxmlformats.org/officeDocument/2006/relationships/tags" Target="../tags/tag1306.xml"/></Relationships>
</file>

<file path=ppt/slides/_rels/slide112.xml.rels><?xml version="1.0" encoding="UTF-8" standalone="yes"?>
<Relationships xmlns="http://schemas.openxmlformats.org/package/2006/relationships"><Relationship Id="rId9" Type="http://schemas.openxmlformats.org/officeDocument/2006/relationships/tags" Target="../tags/tag1324.xml"/><Relationship Id="rId8" Type="http://schemas.openxmlformats.org/officeDocument/2006/relationships/tags" Target="../tags/tag1323.xml"/><Relationship Id="rId7" Type="http://schemas.openxmlformats.org/officeDocument/2006/relationships/tags" Target="../tags/tag1322.xml"/><Relationship Id="rId6" Type="http://schemas.openxmlformats.org/officeDocument/2006/relationships/tags" Target="../tags/tag1321.xml"/><Relationship Id="rId5" Type="http://schemas.openxmlformats.org/officeDocument/2006/relationships/tags" Target="../tags/tag1320.xml"/><Relationship Id="rId4" Type="http://schemas.openxmlformats.org/officeDocument/2006/relationships/tags" Target="../tags/tag1319.xml"/><Relationship Id="rId3" Type="http://schemas.openxmlformats.org/officeDocument/2006/relationships/tags" Target="../tags/tag1318.xml"/><Relationship Id="rId2" Type="http://schemas.openxmlformats.org/officeDocument/2006/relationships/tags" Target="../tags/tag1317.xml"/><Relationship Id="rId12" Type="http://schemas.openxmlformats.org/officeDocument/2006/relationships/slideLayout" Target="../slideLayouts/slideLayout32.xml"/><Relationship Id="rId11" Type="http://schemas.openxmlformats.org/officeDocument/2006/relationships/tags" Target="../tags/tag1325.xml"/><Relationship Id="rId10" Type="http://schemas.openxmlformats.org/officeDocument/2006/relationships/image" Target="../media/image125.jpeg"/><Relationship Id="rId1" Type="http://schemas.openxmlformats.org/officeDocument/2006/relationships/tags" Target="../tags/tag1316.xml"/></Relationships>
</file>

<file path=ppt/slides/_rels/slide113.xml.rels><?xml version="1.0" encoding="UTF-8" standalone="yes"?>
<Relationships xmlns="http://schemas.openxmlformats.org/package/2006/relationships"><Relationship Id="rId9" Type="http://schemas.openxmlformats.org/officeDocument/2006/relationships/tags" Target="../tags/tag1334.xml"/><Relationship Id="rId8" Type="http://schemas.openxmlformats.org/officeDocument/2006/relationships/tags" Target="../tags/tag1333.xml"/><Relationship Id="rId7" Type="http://schemas.openxmlformats.org/officeDocument/2006/relationships/tags" Target="../tags/tag1332.xml"/><Relationship Id="rId6" Type="http://schemas.openxmlformats.org/officeDocument/2006/relationships/tags" Target="../tags/tag1331.xml"/><Relationship Id="rId5" Type="http://schemas.openxmlformats.org/officeDocument/2006/relationships/tags" Target="../tags/tag1330.xml"/><Relationship Id="rId4" Type="http://schemas.openxmlformats.org/officeDocument/2006/relationships/tags" Target="../tags/tag1329.xml"/><Relationship Id="rId3" Type="http://schemas.openxmlformats.org/officeDocument/2006/relationships/tags" Target="../tags/tag1328.xml"/><Relationship Id="rId2" Type="http://schemas.openxmlformats.org/officeDocument/2006/relationships/tags" Target="../tags/tag1327.xml"/><Relationship Id="rId12" Type="http://schemas.openxmlformats.org/officeDocument/2006/relationships/slideLayout" Target="../slideLayouts/slideLayout32.xml"/><Relationship Id="rId11" Type="http://schemas.openxmlformats.org/officeDocument/2006/relationships/tags" Target="../tags/tag1335.xml"/><Relationship Id="rId10" Type="http://schemas.openxmlformats.org/officeDocument/2006/relationships/image" Target="../media/image126.jpeg"/><Relationship Id="rId1" Type="http://schemas.openxmlformats.org/officeDocument/2006/relationships/tags" Target="../tags/tag1326.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32.xml"/><Relationship Id="rId6" Type="http://schemas.openxmlformats.org/officeDocument/2006/relationships/tags" Target="../tags/tag407.xml"/><Relationship Id="rId5" Type="http://schemas.openxmlformats.org/officeDocument/2006/relationships/image" Target="../media/image33.jpeg"/><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tags" Target="../tags/tag403.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tags" Target="../tags/tag410.xml"/><Relationship Id="rId2" Type="http://schemas.openxmlformats.org/officeDocument/2006/relationships/tags" Target="../tags/tag409.xml"/><Relationship Id="rId1" Type="http://schemas.openxmlformats.org/officeDocument/2006/relationships/tags" Target="../tags/tag408.xml"/></Relationships>
</file>

<file path=ppt/slides/_rels/slide14.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image" Target="../media/image35.jpeg"/><Relationship Id="rId6" Type="http://schemas.openxmlformats.org/officeDocument/2006/relationships/tags" Target="../tags/tag415.xml"/><Relationship Id="rId5" Type="http://schemas.openxmlformats.org/officeDocument/2006/relationships/image" Target="../media/image34.jpeg"/><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0" Type="http://schemas.openxmlformats.org/officeDocument/2006/relationships/slideLayout" Target="../slideLayouts/slideLayout32.xml"/><Relationship Id="rId1" Type="http://schemas.openxmlformats.org/officeDocument/2006/relationships/tags" Target="../tags/tag411.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tags" Target="../tags/tag418.xml"/></Relationships>
</file>

<file path=ppt/slides/_rels/slide16.xml.rels><?xml version="1.0" encoding="UTF-8" standalone="yes"?>
<Relationships xmlns="http://schemas.openxmlformats.org/package/2006/relationships"><Relationship Id="rId9" Type="http://schemas.openxmlformats.org/officeDocument/2006/relationships/tags" Target="../tags/tag427.xml"/><Relationship Id="rId8" Type="http://schemas.openxmlformats.org/officeDocument/2006/relationships/tags" Target="../tags/tag426.xml"/><Relationship Id="rId7" Type="http://schemas.openxmlformats.org/officeDocument/2006/relationships/image" Target="../media/image37.jpeg"/><Relationship Id="rId6" Type="http://schemas.openxmlformats.org/officeDocument/2006/relationships/tags" Target="../tags/tag425.xml"/><Relationship Id="rId5" Type="http://schemas.openxmlformats.org/officeDocument/2006/relationships/tags" Target="../tags/tag424.xml"/><Relationship Id="rId4" Type="http://schemas.openxmlformats.org/officeDocument/2006/relationships/image" Target="../media/image36.jpeg"/><Relationship Id="rId3" Type="http://schemas.openxmlformats.org/officeDocument/2006/relationships/tags" Target="../tags/tag423.xml"/><Relationship Id="rId2" Type="http://schemas.openxmlformats.org/officeDocument/2006/relationships/tags" Target="../tags/tag422.xml"/><Relationship Id="rId10" Type="http://schemas.openxmlformats.org/officeDocument/2006/relationships/slideLayout" Target="../slideLayouts/slideLayout32.xml"/><Relationship Id="rId1" Type="http://schemas.openxmlformats.org/officeDocument/2006/relationships/tags" Target="../tags/tag421.xml"/></Relationships>
</file>

<file path=ppt/slides/_rels/slide17.xml.rels><?xml version="1.0" encoding="UTF-8" standalone="yes"?>
<Relationships xmlns="http://schemas.openxmlformats.org/package/2006/relationships"><Relationship Id="rId9" Type="http://schemas.openxmlformats.org/officeDocument/2006/relationships/tags" Target="../tags/tag434.xml"/><Relationship Id="rId8" Type="http://schemas.openxmlformats.org/officeDocument/2006/relationships/image" Target="../media/image39.png"/><Relationship Id="rId7" Type="http://schemas.openxmlformats.org/officeDocument/2006/relationships/tags" Target="../tags/tag433.xml"/><Relationship Id="rId6" Type="http://schemas.openxmlformats.org/officeDocument/2006/relationships/image" Target="../media/image38.jpeg"/><Relationship Id="rId5" Type="http://schemas.openxmlformats.org/officeDocument/2006/relationships/tags" Target="../tags/tag432.xml"/><Relationship Id="rId4" Type="http://schemas.openxmlformats.org/officeDocument/2006/relationships/tags" Target="../tags/tag431.xml"/><Relationship Id="rId3" Type="http://schemas.openxmlformats.org/officeDocument/2006/relationships/tags" Target="../tags/tag430.xml"/><Relationship Id="rId2" Type="http://schemas.openxmlformats.org/officeDocument/2006/relationships/tags" Target="../tags/tag429.xml"/><Relationship Id="rId10" Type="http://schemas.openxmlformats.org/officeDocument/2006/relationships/slideLayout" Target="../slideLayouts/slideLayout32.xml"/><Relationship Id="rId1" Type="http://schemas.openxmlformats.org/officeDocument/2006/relationships/tags" Target="../tags/tag428.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32.xml"/><Relationship Id="rId6" Type="http://schemas.openxmlformats.org/officeDocument/2006/relationships/tags" Target="../tags/tag439.xml"/><Relationship Id="rId5" Type="http://schemas.openxmlformats.org/officeDocument/2006/relationships/image" Target="../media/image40.jpeg"/><Relationship Id="rId4" Type="http://schemas.openxmlformats.org/officeDocument/2006/relationships/tags" Target="../tags/tag438.xml"/><Relationship Id="rId3" Type="http://schemas.openxmlformats.org/officeDocument/2006/relationships/tags" Target="../tags/tag437.xml"/><Relationship Id="rId2" Type="http://schemas.openxmlformats.org/officeDocument/2006/relationships/tags" Target="../tags/tag436.xml"/><Relationship Id="rId1" Type="http://schemas.openxmlformats.org/officeDocument/2006/relationships/tags" Target="../tags/tag435.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tags" Target="../tags/tag442.xml"/><Relationship Id="rId2" Type="http://schemas.openxmlformats.org/officeDocument/2006/relationships/tags" Target="../tags/tag441.xml"/><Relationship Id="rId1" Type="http://schemas.openxmlformats.org/officeDocument/2006/relationships/tags" Target="../tags/tag440.xml"/></Relationships>
</file>

<file path=ppt/slides/_rels/slide2.xml.rels><?xml version="1.0" encoding="UTF-8" standalone="yes"?>
<Relationships xmlns="http://schemas.openxmlformats.org/package/2006/relationships"><Relationship Id="rId9" Type="http://schemas.openxmlformats.org/officeDocument/2006/relationships/tags" Target="../tags/tag341.xml"/><Relationship Id="rId8" Type="http://schemas.openxmlformats.org/officeDocument/2006/relationships/tags" Target="../tags/tag340.xml"/><Relationship Id="rId7" Type="http://schemas.openxmlformats.org/officeDocument/2006/relationships/tags" Target="../tags/tag339.xml"/><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tags" Target="../tags/tag335.xml"/><Relationship Id="rId2" Type="http://schemas.openxmlformats.org/officeDocument/2006/relationships/tags" Target="../tags/tag334.xml"/><Relationship Id="rId18" Type="http://schemas.openxmlformats.org/officeDocument/2006/relationships/slideLayout" Target="../slideLayouts/slideLayout35.xml"/><Relationship Id="rId17" Type="http://schemas.openxmlformats.org/officeDocument/2006/relationships/tags" Target="../tags/tag349.xml"/><Relationship Id="rId16" Type="http://schemas.openxmlformats.org/officeDocument/2006/relationships/tags" Target="../tags/tag348.xml"/><Relationship Id="rId15" Type="http://schemas.openxmlformats.org/officeDocument/2006/relationships/tags" Target="../tags/tag347.xml"/><Relationship Id="rId14" Type="http://schemas.openxmlformats.org/officeDocument/2006/relationships/tags" Target="../tags/tag346.xml"/><Relationship Id="rId13" Type="http://schemas.openxmlformats.org/officeDocument/2006/relationships/tags" Target="../tags/tag345.xml"/><Relationship Id="rId12" Type="http://schemas.openxmlformats.org/officeDocument/2006/relationships/tags" Target="../tags/tag344.xml"/><Relationship Id="rId11" Type="http://schemas.openxmlformats.org/officeDocument/2006/relationships/tags" Target="../tags/tag343.xml"/><Relationship Id="rId10" Type="http://schemas.openxmlformats.org/officeDocument/2006/relationships/tags" Target="../tags/tag342.xml"/><Relationship Id="rId1" Type="http://schemas.openxmlformats.org/officeDocument/2006/relationships/tags" Target="../tags/tag333.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tags" Target="../tags/tag445.xml"/><Relationship Id="rId2" Type="http://schemas.openxmlformats.org/officeDocument/2006/relationships/tags" Target="../tags/tag444.xml"/><Relationship Id="rId1" Type="http://schemas.openxmlformats.org/officeDocument/2006/relationships/tags" Target="../tags/tag443.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32.xml"/><Relationship Id="rId6" Type="http://schemas.openxmlformats.org/officeDocument/2006/relationships/tags" Target="../tags/tag450.xml"/><Relationship Id="rId5" Type="http://schemas.openxmlformats.org/officeDocument/2006/relationships/tags" Target="../tags/tag449.xml"/><Relationship Id="rId4" Type="http://schemas.openxmlformats.org/officeDocument/2006/relationships/image" Target="../media/image41.jpeg"/><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tags" Target="../tags/tag446.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tags" Target="../tags/tag456.xml"/><Relationship Id="rId2" Type="http://schemas.openxmlformats.org/officeDocument/2006/relationships/tags" Target="../tags/tag455.xml"/><Relationship Id="rId1" Type="http://schemas.openxmlformats.org/officeDocument/2006/relationships/tags" Target="../tags/tag454.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tags" Target="../tags/tag459.xml"/><Relationship Id="rId2" Type="http://schemas.openxmlformats.org/officeDocument/2006/relationships/tags" Target="../tags/tag458.xml"/><Relationship Id="rId1" Type="http://schemas.openxmlformats.org/officeDocument/2006/relationships/tags" Target="../tags/tag457.xml"/></Relationships>
</file>

<file path=ppt/slides/_rels/slide25.xml.rels><?xml version="1.0" encoding="UTF-8" standalone="yes"?>
<Relationships xmlns="http://schemas.openxmlformats.org/package/2006/relationships"><Relationship Id="rId9" Type="http://schemas.openxmlformats.org/officeDocument/2006/relationships/image" Target="../media/image44.jpeg"/><Relationship Id="rId8" Type="http://schemas.openxmlformats.org/officeDocument/2006/relationships/tags" Target="../tags/tag465.xml"/><Relationship Id="rId7" Type="http://schemas.openxmlformats.org/officeDocument/2006/relationships/image" Target="../media/image43.png"/><Relationship Id="rId6" Type="http://schemas.openxmlformats.org/officeDocument/2006/relationships/tags" Target="../tags/tag464.xml"/><Relationship Id="rId5" Type="http://schemas.openxmlformats.org/officeDocument/2006/relationships/image" Target="../media/image42.jpeg"/><Relationship Id="rId4" Type="http://schemas.openxmlformats.org/officeDocument/2006/relationships/tags" Target="../tags/tag463.xml"/><Relationship Id="rId3" Type="http://schemas.openxmlformats.org/officeDocument/2006/relationships/tags" Target="../tags/tag462.xml"/><Relationship Id="rId2" Type="http://schemas.openxmlformats.org/officeDocument/2006/relationships/tags" Target="../tags/tag461.xml"/><Relationship Id="rId14" Type="http://schemas.openxmlformats.org/officeDocument/2006/relationships/slideLayout" Target="../slideLayouts/slideLayout32.xml"/><Relationship Id="rId13" Type="http://schemas.openxmlformats.org/officeDocument/2006/relationships/tags" Target="../tags/tag468.xml"/><Relationship Id="rId12" Type="http://schemas.openxmlformats.org/officeDocument/2006/relationships/tags" Target="../tags/tag467.xml"/><Relationship Id="rId11" Type="http://schemas.openxmlformats.org/officeDocument/2006/relationships/image" Target="../media/image45.png"/><Relationship Id="rId10" Type="http://schemas.openxmlformats.org/officeDocument/2006/relationships/tags" Target="../tags/tag466.xml"/><Relationship Id="rId1" Type="http://schemas.openxmlformats.org/officeDocument/2006/relationships/tags" Target="../tags/tag460.xml"/></Relationships>
</file>

<file path=ppt/slides/_rels/slide26.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image" Target="../media/image21.png"/><Relationship Id="rId7" Type="http://schemas.openxmlformats.org/officeDocument/2006/relationships/tags" Target="../tags/tag472.xml"/><Relationship Id="rId6" Type="http://schemas.openxmlformats.org/officeDocument/2006/relationships/image" Target="../media/image20.png"/><Relationship Id="rId5" Type="http://schemas.openxmlformats.org/officeDocument/2006/relationships/tags" Target="../tags/tag471.xml"/><Relationship Id="rId4" Type="http://schemas.openxmlformats.org/officeDocument/2006/relationships/image" Target="../media/image19.png"/><Relationship Id="rId3" Type="http://schemas.openxmlformats.org/officeDocument/2006/relationships/tags" Target="../tags/tag470.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477.xml"/><Relationship Id="rId12" Type="http://schemas.openxmlformats.org/officeDocument/2006/relationships/tags" Target="../tags/tag476.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tags" Target="../tags/tag469.xml"/></Relationships>
</file>

<file path=ppt/slides/_rels/slide27.xml.rels><?xml version="1.0" encoding="UTF-8" standalone="yes"?>
<Relationships xmlns="http://schemas.openxmlformats.org/package/2006/relationships"><Relationship Id="rId9" Type="http://schemas.openxmlformats.org/officeDocument/2006/relationships/tags" Target="../tags/tag482.xml"/><Relationship Id="rId8" Type="http://schemas.openxmlformats.org/officeDocument/2006/relationships/image" Target="../media/image21.png"/><Relationship Id="rId7" Type="http://schemas.openxmlformats.org/officeDocument/2006/relationships/tags" Target="../tags/tag481.xml"/><Relationship Id="rId6" Type="http://schemas.openxmlformats.org/officeDocument/2006/relationships/image" Target="../media/image20.png"/><Relationship Id="rId5" Type="http://schemas.openxmlformats.org/officeDocument/2006/relationships/tags" Target="../tags/tag480.xml"/><Relationship Id="rId4" Type="http://schemas.openxmlformats.org/officeDocument/2006/relationships/image" Target="../media/image19.png"/><Relationship Id="rId3" Type="http://schemas.openxmlformats.org/officeDocument/2006/relationships/tags" Target="../tags/tag479.xml"/><Relationship Id="rId20" Type="http://schemas.openxmlformats.org/officeDocument/2006/relationships/slideLayout" Target="../slideLayouts/slideLayout36.xml"/><Relationship Id="rId2" Type="http://schemas.openxmlformats.org/officeDocument/2006/relationships/image" Target="../media/image15.png"/><Relationship Id="rId19" Type="http://schemas.openxmlformats.org/officeDocument/2006/relationships/tags" Target="../tags/tag490.xml"/><Relationship Id="rId18" Type="http://schemas.openxmlformats.org/officeDocument/2006/relationships/image" Target="../media/image47.jpeg"/><Relationship Id="rId17" Type="http://schemas.openxmlformats.org/officeDocument/2006/relationships/tags" Target="../tags/tag489.xml"/><Relationship Id="rId16" Type="http://schemas.openxmlformats.org/officeDocument/2006/relationships/image" Target="../media/image46.jpeg"/><Relationship Id="rId15" Type="http://schemas.openxmlformats.org/officeDocument/2006/relationships/tags" Target="../tags/tag488.xml"/><Relationship Id="rId14" Type="http://schemas.openxmlformats.org/officeDocument/2006/relationships/tags" Target="../tags/tag487.xml"/><Relationship Id="rId13" Type="http://schemas.openxmlformats.org/officeDocument/2006/relationships/tags" Target="../tags/tag486.xml"/><Relationship Id="rId12" Type="http://schemas.openxmlformats.org/officeDocument/2006/relationships/tags" Target="../tags/tag485.xml"/><Relationship Id="rId11" Type="http://schemas.openxmlformats.org/officeDocument/2006/relationships/tags" Target="../tags/tag484.xml"/><Relationship Id="rId10" Type="http://schemas.openxmlformats.org/officeDocument/2006/relationships/tags" Target="../tags/tag483.xml"/><Relationship Id="rId1" Type="http://schemas.openxmlformats.org/officeDocument/2006/relationships/tags" Target="../tags/tag478.xml"/></Relationships>
</file>

<file path=ppt/slides/_rels/slide28.xml.rels><?xml version="1.0" encoding="UTF-8" standalone="yes"?>
<Relationships xmlns="http://schemas.openxmlformats.org/package/2006/relationships"><Relationship Id="rId9" Type="http://schemas.openxmlformats.org/officeDocument/2006/relationships/tags" Target="../tags/tag495.xml"/><Relationship Id="rId8" Type="http://schemas.openxmlformats.org/officeDocument/2006/relationships/image" Target="../media/image21.png"/><Relationship Id="rId7" Type="http://schemas.openxmlformats.org/officeDocument/2006/relationships/tags" Target="../tags/tag494.xml"/><Relationship Id="rId6" Type="http://schemas.openxmlformats.org/officeDocument/2006/relationships/image" Target="../media/image20.png"/><Relationship Id="rId5" Type="http://schemas.openxmlformats.org/officeDocument/2006/relationships/tags" Target="../tags/tag493.xml"/><Relationship Id="rId4" Type="http://schemas.openxmlformats.org/officeDocument/2006/relationships/image" Target="../media/image19.png"/><Relationship Id="rId3" Type="http://schemas.openxmlformats.org/officeDocument/2006/relationships/tags" Target="../tags/tag492.xml"/><Relationship Id="rId20" Type="http://schemas.openxmlformats.org/officeDocument/2006/relationships/slideLayout" Target="../slideLayouts/slideLayout36.xml"/><Relationship Id="rId2" Type="http://schemas.openxmlformats.org/officeDocument/2006/relationships/image" Target="../media/image15.png"/><Relationship Id="rId19" Type="http://schemas.openxmlformats.org/officeDocument/2006/relationships/tags" Target="../tags/tag503.xml"/><Relationship Id="rId18" Type="http://schemas.openxmlformats.org/officeDocument/2006/relationships/image" Target="../media/image47.jpeg"/><Relationship Id="rId17" Type="http://schemas.openxmlformats.org/officeDocument/2006/relationships/tags" Target="../tags/tag502.xml"/><Relationship Id="rId16" Type="http://schemas.openxmlformats.org/officeDocument/2006/relationships/image" Target="../media/image46.jpeg"/><Relationship Id="rId15" Type="http://schemas.openxmlformats.org/officeDocument/2006/relationships/tags" Target="../tags/tag501.xml"/><Relationship Id="rId14" Type="http://schemas.openxmlformats.org/officeDocument/2006/relationships/tags" Target="../tags/tag500.xml"/><Relationship Id="rId13" Type="http://schemas.openxmlformats.org/officeDocument/2006/relationships/tags" Target="../tags/tag499.xml"/><Relationship Id="rId12" Type="http://schemas.openxmlformats.org/officeDocument/2006/relationships/tags" Target="../tags/tag498.xml"/><Relationship Id="rId11" Type="http://schemas.openxmlformats.org/officeDocument/2006/relationships/tags" Target="../tags/tag497.xml"/><Relationship Id="rId10" Type="http://schemas.openxmlformats.org/officeDocument/2006/relationships/tags" Target="../tags/tag496.xml"/><Relationship Id="rId1" Type="http://schemas.openxmlformats.org/officeDocument/2006/relationships/tags" Target="../tags/tag491.xml"/></Relationships>
</file>

<file path=ppt/slides/_rels/slide29.xml.rels><?xml version="1.0" encoding="UTF-8" standalone="yes"?>
<Relationships xmlns="http://schemas.openxmlformats.org/package/2006/relationships"><Relationship Id="rId9" Type="http://schemas.openxmlformats.org/officeDocument/2006/relationships/tags" Target="../tags/tag508.xml"/><Relationship Id="rId8" Type="http://schemas.openxmlformats.org/officeDocument/2006/relationships/image" Target="../media/image21.png"/><Relationship Id="rId7" Type="http://schemas.openxmlformats.org/officeDocument/2006/relationships/tags" Target="../tags/tag507.xml"/><Relationship Id="rId6" Type="http://schemas.openxmlformats.org/officeDocument/2006/relationships/image" Target="../media/image20.png"/><Relationship Id="rId5" Type="http://schemas.openxmlformats.org/officeDocument/2006/relationships/tags" Target="../tags/tag506.xml"/><Relationship Id="rId4" Type="http://schemas.openxmlformats.org/officeDocument/2006/relationships/image" Target="../media/image19.png"/><Relationship Id="rId3" Type="http://schemas.openxmlformats.org/officeDocument/2006/relationships/tags" Target="../tags/tag505.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512.xml"/><Relationship Id="rId12" Type="http://schemas.openxmlformats.org/officeDocument/2006/relationships/tags" Target="../tags/tag511.xml"/><Relationship Id="rId11" Type="http://schemas.openxmlformats.org/officeDocument/2006/relationships/tags" Target="../tags/tag510.xml"/><Relationship Id="rId10" Type="http://schemas.openxmlformats.org/officeDocument/2006/relationships/tags" Target="../tags/tag509.xml"/><Relationship Id="rId1" Type="http://schemas.openxmlformats.org/officeDocument/2006/relationships/tags" Target="../tags/tag504.xml"/></Relationships>
</file>

<file path=ppt/slides/_rels/slide3.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image" Target="../media/image21.png"/><Relationship Id="rId7" Type="http://schemas.openxmlformats.org/officeDocument/2006/relationships/tags" Target="../tags/tag353.xml"/><Relationship Id="rId6" Type="http://schemas.openxmlformats.org/officeDocument/2006/relationships/image" Target="../media/image20.png"/><Relationship Id="rId5" Type="http://schemas.openxmlformats.org/officeDocument/2006/relationships/tags" Target="../tags/tag352.xml"/><Relationship Id="rId4" Type="http://schemas.openxmlformats.org/officeDocument/2006/relationships/image" Target="../media/image19.png"/><Relationship Id="rId3" Type="http://schemas.openxmlformats.org/officeDocument/2006/relationships/tags" Target="../tags/tag351.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359.xml"/><Relationship Id="rId14" Type="http://schemas.openxmlformats.org/officeDocument/2006/relationships/tags" Target="../tags/tag358.xml"/><Relationship Id="rId13" Type="http://schemas.openxmlformats.org/officeDocument/2006/relationships/tags" Target="../tags/tag357.xml"/><Relationship Id="rId12" Type="http://schemas.openxmlformats.org/officeDocument/2006/relationships/tags" Target="../tags/tag356.xml"/><Relationship Id="rId11" Type="http://schemas.openxmlformats.org/officeDocument/2006/relationships/tags" Target="../tags/tag355.xml"/><Relationship Id="rId10" Type="http://schemas.openxmlformats.org/officeDocument/2006/relationships/image" Target="../media/image30.png"/><Relationship Id="rId1" Type="http://schemas.openxmlformats.org/officeDocument/2006/relationships/tags" Target="../tags/tag350.xml"/></Relationships>
</file>

<file path=ppt/slides/_rels/slide30.xml.rels><?xml version="1.0" encoding="UTF-8" standalone="yes"?>
<Relationships xmlns="http://schemas.openxmlformats.org/package/2006/relationships"><Relationship Id="rId9" Type="http://schemas.openxmlformats.org/officeDocument/2006/relationships/tags" Target="../tags/tag517.xml"/><Relationship Id="rId8" Type="http://schemas.openxmlformats.org/officeDocument/2006/relationships/image" Target="../media/image21.png"/><Relationship Id="rId7" Type="http://schemas.openxmlformats.org/officeDocument/2006/relationships/tags" Target="../tags/tag516.xml"/><Relationship Id="rId6" Type="http://schemas.openxmlformats.org/officeDocument/2006/relationships/image" Target="../media/image20.png"/><Relationship Id="rId5" Type="http://schemas.openxmlformats.org/officeDocument/2006/relationships/tags" Target="../tags/tag515.xml"/><Relationship Id="rId4" Type="http://schemas.openxmlformats.org/officeDocument/2006/relationships/image" Target="../media/image19.png"/><Relationship Id="rId3" Type="http://schemas.openxmlformats.org/officeDocument/2006/relationships/tags" Target="../tags/tag514.xml"/><Relationship Id="rId2" Type="http://schemas.openxmlformats.org/officeDocument/2006/relationships/image" Target="../media/image15.png"/><Relationship Id="rId17" Type="http://schemas.openxmlformats.org/officeDocument/2006/relationships/slideLayout" Target="../slideLayouts/slideLayout36.xml"/><Relationship Id="rId16" Type="http://schemas.openxmlformats.org/officeDocument/2006/relationships/tags" Target="../tags/tag523.xml"/><Relationship Id="rId15" Type="http://schemas.openxmlformats.org/officeDocument/2006/relationships/image" Target="../media/image48.jpeg"/><Relationship Id="rId14" Type="http://schemas.openxmlformats.org/officeDocument/2006/relationships/tags" Target="../tags/tag522.xml"/><Relationship Id="rId13" Type="http://schemas.openxmlformats.org/officeDocument/2006/relationships/tags" Target="../tags/tag521.xml"/><Relationship Id="rId12" Type="http://schemas.openxmlformats.org/officeDocument/2006/relationships/tags" Target="../tags/tag520.xml"/><Relationship Id="rId11" Type="http://schemas.openxmlformats.org/officeDocument/2006/relationships/tags" Target="../tags/tag519.xml"/><Relationship Id="rId10" Type="http://schemas.openxmlformats.org/officeDocument/2006/relationships/tags" Target="../tags/tag518.xml"/><Relationship Id="rId1" Type="http://schemas.openxmlformats.org/officeDocument/2006/relationships/tags" Target="../tags/tag513.xml"/></Relationships>
</file>

<file path=ppt/slides/_rels/slide31.xml.rels><?xml version="1.0" encoding="UTF-8" standalone="yes"?>
<Relationships xmlns="http://schemas.openxmlformats.org/package/2006/relationships"><Relationship Id="rId9" Type="http://schemas.openxmlformats.org/officeDocument/2006/relationships/tags" Target="../tags/tag528.xml"/><Relationship Id="rId8" Type="http://schemas.openxmlformats.org/officeDocument/2006/relationships/image" Target="../media/image21.png"/><Relationship Id="rId7" Type="http://schemas.openxmlformats.org/officeDocument/2006/relationships/tags" Target="../tags/tag527.xml"/><Relationship Id="rId6" Type="http://schemas.openxmlformats.org/officeDocument/2006/relationships/image" Target="../media/image20.png"/><Relationship Id="rId5" Type="http://schemas.openxmlformats.org/officeDocument/2006/relationships/tags" Target="../tags/tag526.xml"/><Relationship Id="rId4" Type="http://schemas.openxmlformats.org/officeDocument/2006/relationships/image" Target="../media/image19.png"/><Relationship Id="rId3" Type="http://schemas.openxmlformats.org/officeDocument/2006/relationships/tags" Target="../tags/tag525.xml"/><Relationship Id="rId2" Type="http://schemas.openxmlformats.org/officeDocument/2006/relationships/image" Target="../media/image15.png"/><Relationship Id="rId17" Type="http://schemas.openxmlformats.org/officeDocument/2006/relationships/slideLayout" Target="../slideLayouts/slideLayout36.xml"/><Relationship Id="rId16" Type="http://schemas.openxmlformats.org/officeDocument/2006/relationships/tags" Target="../tags/tag534.xml"/><Relationship Id="rId15" Type="http://schemas.openxmlformats.org/officeDocument/2006/relationships/image" Target="../media/image49.jpeg"/><Relationship Id="rId14" Type="http://schemas.openxmlformats.org/officeDocument/2006/relationships/tags" Target="../tags/tag533.xml"/><Relationship Id="rId13" Type="http://schemas.openxmlformats.org/officeDocument/2006/relationships/tags" Target="../tags/tag532.xml"/><Relationship Id="rId12" Type="http://schemas.openxmlformats.org/officeDocument/2006/relationships/tags" Target="../tags/tag531.xml"/><Relationship Id="rId11" Type="http://schemas.openxmlformats.org/officeDocument/2006/relationships/tags" Target="../tags/tag530.xml"/><Relationship Id="rId10" Type="http://schemas.openxmlformats.org/officeDocument/2006/relationships/tags" Target="../tags/tag529.xml"/><Relationship Id="rId1" Type="http://schemas.openxmlformats.org/officeDocument/2006/relationships/tags" Target="../tags/tag524.xml"/></Relationships>
</file>

<file path=ppt/slides/_rels/slide32.xml.rels><?xml version="1.0" encoding="UTF-8" standalone="yes"?>
<Relationships xmlns="http://schemas.openxmlformats.org/package/2006/relationships"><Relationship Id="rId9" Type="http://schemas.openxmlformats.org/officeDocument/2006/relationships/tags" Target="../tags/tag539.xml"/><Relationship Id="rId8" Type="http://schemas.openxmlformats.org/officeDocument/2006/relationships/image" Target="../media/image21.png"/><Relationship Id="rId7" Type="http://schemas.openxmlformats.org/officeDocument/2006/relationships/tags" Target="../tags/tag538.xml"/><Relationship Id="rId6" Type="http://schemas.openxmlformats.org/officeDocument/2006/relationships/image" Target="../media/image20.png"/><Relationship Id="rId5" Type="http://schemas.openxmlformats.org/officeDocument/2006/relationships/tags" Target="../tags/tag537.xml"/><Relationship Id="rId4" Type="http://schemas.openxmlformats.org/officeDocument/2006/relationships/image" Target="../media/image19.png"/><Relationship Id="rId3" Type="http://schemas.openxmlformats.org/officeDocument/2006/relationships/tags" Target="../tags/tag536.xml"/><Relationship Id="rId2" Type="http://schemas.openxmlformats.org/officeDocument/2006/relationships/image" Target="../media/image15.png"/><Relationship Id="rId17" Type="http://schemas.openxmlformats.org/officeDocument/2006/relationships/slideLayout" Target="../slideLayouts/slideLayout36.xml"/><Relationship Id="rId16" Type="http://schemas.openxmlformats.org/officeDocument/2006/relationships/tags" Target="../tags/tag545.xml"/><Relationship Id="rId15" Type="http://schemas.openxmlformats.org/officeDocument/2006/relationships/image" Target="../media/image50.jpeg"/><Relationship Id="rId14" Type="http://schemas.openxmlformats.org/officeDocument/2006/relationships/tags" Target="../tags/tag544.xml"/><Relationship Id="rId13" Type="http://schemas.openxmlformats.org/officeDocument/2006/relationships/tags" Target="../tags/tag543.xml"/><Relationship Id="rId12" Type="http://schemas.openxmlformats.org/officeDocument/2006/relationships/tags" Target="../tags/tag542.xml"/><Relationship Id="rId11" Type="http://schemas.openxmlformats.org/officeDocument/2006/relationships/tags" Target="../tags/tag541.xml"/><Relationship Id="rId10" Type="http://schemas.openxmlformats.org/officeDocument/2006/relationships/tags" Target="../tags/tag540.xml"/><Relationship Id="rId1" Type="http://schemas.openxmlformats.org/officeDocument/2006/relationships/tags" Target="../tags/tag535.xml"/></Relationships>
</file>

<file path=ppt/slides/_rels/slide33.xml.rels><?xml version="1.0" encoding="UTF-8" standalone="yes"?>
<Relationships xmlns="http://schemas.openxmlformats.org/package/2006/relationships"><Relationship Id="rId9" Type="http://schemas.openxmlformats.org/officeDocument/2006/relationships/tags" Target="../tags/tag550.xml"/><Relationship Id="rId8" Type="http://schemas.openxmlformats.org/officeDocument/2006/relationships/image" Target="../media/image21.png"/><Relationship Id="rId7" Type="http://schemas.openxmlformats.org/officeDocument/2006/relationships/tags" Target="../tags/tag549.xml"/><Relationship Id="rId6" Type="http://schemas.openxmlformats.org/officeDocument/2006/relationships/image" Target="../media/image20.png"/><Relationship Id="rId5" Type="http://schemas.openxmlformats.org/officeDocument/2006/relationships/tags" Target="../tags/tag548.xml"/><Relationship Id="rId4" Type="http://schemas.openxmlformats.org/officeDocument/2006/relationships/image" Target="../media/image19.png"/><Relationship Id="rId3" Type="http://schemas.openxmlformats.org/officeDocument/2006/relationships/tags" Target="../tags/tag547.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554.xml"/><Relationship Id="rId12" Type="http://schemas.openxmlformats.org/officeDocument/2006/relationships/tags" Target="../tags/tag553.xml"/><Relationship Id="rId11" Type="http://schemas.openxmlformats.org/officeDocument/2006/relationships/tags" Target="../tags/tag552.xml"/><Relationship Id="rId10" Type="http://schemas.openxmlformats.org/officeDocument/2006/relationships/tags" Target="../tags/tag551.xml"/><Relationship Id="rId1" Type="http://schemas.openxmlformats.org/officeDocument/2006/relationships/tags" Target="../tags/tag546.xml"/></Relationships>
</file>

<file path=ppt/slides/_rels/slide34.xml.rels><?xml version="1.0" encoding="UTF-8" standalone="yes"?>
<Relationships xmlns="http://schemas.openxmlformats.org/package/2006/relationships"><Relationship Id="rId9" Type="http://schemas.openxmlformats.org/officeDocument/2006/relationships/tags" Target="../tags/tag559.xml"/><Relationship Id="rId8" Type="http://schemas.openxmlformats.org/officeDocument/2006/relationships/image" Target="../media/image21.png"/><Relationship Id="rId7" Type="http://schemas.openxmlformats.org/officeDocument/2006/relationships/tags" Target="../tags/tag558.xml"/><Relationship Id="rId6" Type="http://schemas.openxmlformats.org/officeDocument/2006/relationships/image" Target="../media/image20.png"/><Relationship Id="rId5" Type="http://schemas.openxmlformats.org/officeDocument/2006/relationships/tags" Target="../tags/tag557.xml"/><Relationship Id="rId4" Type="http://schemas.openxmlformats.org/officeDocument/2006/relationships/image" Target="../media/image19.png"/><Relationship Id="rId3" Type="http://schemas.openxmlformats.org/officeDocument/2006/relationships/tags" Target="../tags/tag556.xml"/><Relationship Id="rId2" Type="http://schemas.openxmlformats.org/officeDocument/2006/relationships/image" Target="../media/image15.png"/><Relationship Id="rId18" Type="http://schemas.openxmlformats.org/officeDocument/2006/relationships/slideLayout" Target="../slideLayouts/slideLayout36.xml"/><Relationship Id="rId17" Type="http://schemas.openxmlformats.org/officeDocument/2006/relationships/tags" Target="../tags/tag566.xml"/><Relationship Id="rId16" Type="http://schemas.openxmlformats.org/officeDocument/2006/relationships/tags" Target="../tags/tag565.xml"/><Relationship Id="rId15" Type="http://schemas.openxmlformats.org/officeDocument/2006/relationships/image" Target="../media/image51.jpeg"/><Relationship Id="rId14" Type="http://schemas.openxmlformats.org/officeDocument/2006/relationships/tags" Target="../tags/tag564.xml"/><Relationship Id="rId13" Type="http://schemas.openxmlformats.org/officeDocument/2006/relationships/tags" Target="../tags/tag563.xml"/><Relationship Id="rId12" Type="http://schemas.openxmlformats.org/officeDocument/2006/relationships/tags" Target="../tags/tag562.xml"/><Relationship Id="rId11" Type="http://schemas.openxmlformats.org/officeDocument/2006/relationships/tags" Target="../tags/tag561.xml"/><Relationship Id="rId10" Type="http://schemas.openxmlformats.org/officeDocument/2006/relationships/tags" Target="../tags/tag560.xml"/><Relationship Id="rId1" Type="http://schemas.openxmlformats.org/officeDocument/2006/relationships/tags" Target="../tags/tag555.xml"/></Relationships>
</file>

<file path=ppt/slides/_rels/slide35.xml.rels><?xml version="1.0" encoding="UTF-8" standalone="yes"?>
<Relationships xmlns="http://schemas.openxmlformats.org/package/2006/relationships"><Relationship Id="rId9" Type="http://schemas.openxmlformats.org/officeDocument/2006/relationships/tags" Target="../tags/tag571.xml"/><Relationship Id="rId8" Type="http://schemas.openxmlformats.org/officeDocument/2006/relationships/image" Target="../media/image21.png"/><Relationship Id="rId7" Type="http://schemas.openxmlformats.org/officeDocument/2006/relationships/tags" Target="../tags/tag570.xml"/><Relationship Id="rId6" Type="http://schemas.openxmlformats.org/officeDocument/2006/relationships/image" Target="../media/image20.png"/><Relationship Id="rId5" Type="http://schemas.openxmlformats.org/officeDocument/2006/relationships/tags" Target="../tags/tag569.xml"/><Relationship Id="rId4" Type="http://schemas.openxmlformats.org/officeDocument/2006/relationships/image" Target="../media/image19.png"/><Relationship Id="rId3" Type="http://schemas.openxmlformats.org/officeDocument/2006/relationships/tags" Target="../tags/tag568.xml"/><Relationship Id="rId20" Type="http://schemas.openxmlformats.org/officeDocument/2006/relationships/slideLayout" Target="../slideLayouts/slideLayout36.xml"/><Relationship Id="rId2" Type="http://schemas.openxmlformats.org/officeDocument/2006/relationships/image" Target="../media/image15.png"/><Relationship Id="rId19" Type="http://schemas.openxmlformats.org/officeDocument/2006/relationships/tags" Target="../tags/tag579.xml"/><Relationship Id="rId18" Type="http://schemas.openxmlformats.org/officeDocument/2006/relationships/image" Target="../media/image53.jpeg"/><Relationship Id="rId17" Type="http://schemas.openxmlformats.org/officeDocument/2006/relationships/tags" Target="../tags/tag578.xml"/><Relationship Id="rId16" Type="http://schemas.openxmlformats.org/officeDocument/2006/relationships/image" Target="../media/image52.jpeg"/><Relationship Id="rId15" Type="http://schemas.openxmlformats.org/officeDocument/2006/relationships/tags" Target="../tags/tag577.xml"/><Relationship Id="rId14" Type="http://schemas.openxmlformats.org/officeDocument/2006/relationships/tags" Target="../tags/tag576.xml"/><Relationship Id="rId13" Type="http://schemas.openxmlformats.org/officeDocument/2006/relationships/tags" Target="../tags/tag575.xml"/><Relationship Id="rId12" Type="http://schemas.openxmlformats.org/officeDocument/2006/relationships/tags" Target="../tags/tag574.xml"/><Relationship Id="rId11" Type="http://schemas.openxmlformats.org/officeDocument/2006/relationships/tags" Target="../tags/tag573.xml"/><Relationship Id="rId10" Type="http://schemas.openxmlformats.org/officeDocument/2006/relationships/tags" Target="../tags/tag572.xml"/><Relationship Id="rId1" Type="http://schemas.openxmlformats.org/officeDocument/2006/relationships/tags" Target="../tags/tag567.xml"/></Relationships>
</file>

<file path=ppt/slides/_rels/slide36.xml.rels><?xml version="1.0" encoding="UTF-8" standalone="yes"?>
<Relationships xmlns="http://schemas.openxmlformats.org/package/2006/relationships"><Relationship Id="rId9" Type="http://schemas.openxmlformats.org/officeDocument/2006/relationships/tags" Target="../tags/tag584.xml"/><Relationship Id="rId8" Type="http://schemas.openxmlformats.org/officeDocument/2006/relationships/image" Target="../media/image21.png"/><Relationship Id="rId7" Type="http://schemas.openxmlformats.org/officeDocument/2006/relationships/tags" Target="../tags/tag583.xml"/><Relationship Id="rId6" Type="http://schemas.openxmlformats.org/officeDocument/2006/relationships/image" Target="../media/image20.png"/><Relationship Id="rId5" Type="http://schemas.openxmlformats.org/officeDocument/2006/relationships/tags" Target="../tags/tag582.xml"/><Relationship Id="rId4" Type="http://schemas.openxmlformats.org/officeDocument/2006/relationships/image" Target="../media/image19.png"/><Relationship Id="rId3" Type="http://schemas.openxmlformats.org/officeDocument/2006/relationships/tags" Target="../tags/tag581.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588.xml"/><Relationship Id="rId12" Type="http://schemas.openxmlformats.org/officeDocument/2006/relationships/tags" Target="../tags/tag587.xml"/><Relationship Id="rId11" Type="http://schemas.openxmlformats.org/officeDocument/2006/relationships/tags" Target="../tags/tag586.xml"/><Relationship Id="rId10" Type="http://schemas.openxmlformats.org/officeDocument/2006/relationships/tags" Target="../tags/tag585.xml"/><Relationship Id="rId1" Type="http://schemas.openxmlformats.org/officeDocument/2006/relationships/tags" Target="../tags/tag580.xml"/></Relationships>
</file>

<file path=ppt/slides/_rels/slide37.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image" Target="../media/image21.png"/><Relationship Id="rId7" Type="http://schemas.openxmlformats.org/officeDocument/2006/relationships/tags" Target="../tags/tag592.xml"/><Relationship Id="rId6" Type="http://schemas.openxmlformats.org/officeDocument/2006/relationships/image" Target="../media/image20.png"/><Relationship Id="rId5" Type="http://schemas.openxmlformats.org/officeDocument/2006/relationships/tags" Target="../tags/tag591.xml"/><Relationship Id="rId4" Type="http://schemas.openxmlformats.org/officeDocument/2006/relationships/image" Target="../media/image19.png"/><Relationship Id="rId3" Type="http://schemas.openxmlformats.org/officeDocument/2006/relationships/tags" Target="../tags/tag590.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597.xml"/><Relationship Id="rId12" Type="http://schemas.openxmlformats.org/officeDocument/2006/relationships/tags" Target="../tags/tag596.xml"/><Relationship Id="rId11" Type="http://schemas.openxmlformats.org/officeDocument/2006/relationships/tags" Target="../tags/tag595.xml"/><Relationship Id="rId10" Type="http://schemas.openxmlformats.org/officeDocument/2006/relationships/tags" Target="../tags/tag594.xml"/><Relationship Id="rId1" Type="http://schemas.openxmlformats.org/officeDocument/2006/relationships/tags" Target="../tags/tag589.xml"/></Relationships>
</file>

<file path=ppt/slides/_rels/slide38.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image" Target="../media/image21.png"/><Relationship Id="rId7" Type="http://schemas.openxmlformats.org/officeDocument/2006/relationships/tags" Target="../tags/tag601.xml"/><Relationship Id="rId6" Type="http://schemas.openxmlformats.org/officeDocument/2006/relationships/image" Target="../media/image20.png"/><Relationship Id="rId5" Type="http://schemas.openxmlformats.org/officeDocument/2006/relationships/tags" Target="../tags/tag600.xml"/><Relationship Id="rId4" Type="http://schemas.openxmlformats.org/officeDocument/2006/relationships/image" Target="../media/image19.png"/><Relationship Id="rId3" Type="http://schemas.openxmlformats.org/officeDocument/2006/relationships/tags" Target="../tags/tag599.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tags" Target="../tags/tag598.xml"/></Relationships>
</file>

<file path=ppt/slides/_rels/slide39.xml.rels><?xml version="1.0" encoding="UTF-8" standalone="yes"?>
<Relationships xmlns="http://schemas.openxmlformats.org/package/2006/relationships"><Relationship Id="rId9" Type="http://schemas.openxmlformats.org/officeDocument/2006/relationships/tags" Target="../tags/tag611.xml"/><Relationship Id="rId8" Type="http://schemas.openxmlformats.org/officeDocument/2006/relationships/image" Target="../media/image21.png"/><Relationship Id="rId7" Type="http://schemas.openxmlformats.org/officeDocument/2006/relationships/tags" Target="../tags/tag610.xml"/><Relationship Id="rId6" Type="http://schemas.openxmlformats.org/officeDocument/2006/relationships/image" Target="../media/image20.png"/><Relationship Id="rId5" Type="http://schemas.openxmlformats.org/officeDocument/2006/relationships/tags" Target="../tags/tag609.xml"/><Relationship Id="rId4" Type="http://schemas.openxmlformats.org/officeDocument/2006/relationships/image" Target="../media/image19.png"/><Relationship Id="rId3" Type="http://schemas.openxmlformats.org/officeDocument/2006/relationships/tags" Target="../tags/tag608.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615.xml"/><Relationship Id="rId12" Type="http://schemas.openxmlformats.org/officeDocument/2006/relationships/tags" Target="../tags/tag614.xml"/><Relationship Id="rId11" Type="http://schemas.openxmlformats.org/officeDocument/2006/relationships/tags" Target="../tags/tag613.xml"/><Relationship Id="rId10" Type="http://schemas.openxmlformats.org/officeDocument/2006/relationships/tags" Target="../tags/tag612.xml"/><Relationship Id="rId1" Type="http://schemas.openxmlformats.org/officeDocument/2006/relationships/tags" Target="../tags/tag607.xml"/></Relationships>
</file>

<file path=ppt/slides/_rels/slide4.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image" Target="../media/image21.png"/><Relationship Id="rId7" Type="http://schemas.openxmlformats.org/officeDocument/2006/relationships/tags" Target="../tags/tag363.xml"/><Relationship Id="rId6" Type="http://schemas.openxmlformats.org/officeDocument/2006/relationships/image" Target="../media/image20.png"/><Relationship Id="rId5" Type="http://schemas.openxmlformats.org/officeDocument/2006/relationships/tags" Target="../tags/tag362.xml"/><Relationship Id="rId4" Type="http://schemas.openxmlformats.org/officeDocument/2006/relationships/image" Target="../media/image19.png"/><Relationship Id="rId3" Type="http://schemas.openxmlformats.org/officeDocument/2006/relationships/tags" Target="../tags/tag361.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368.xml"/><Relationship Id="rId12" Type="http://schemas.openxmlformats.org/officeDocument/2006/relationships/tags" Target="../tags/tag367.xml"/><Relationship Id="rId11" Type="http://schemas.openxmlformats.org/officeDocument/2006/relationships/tags" Target="../tags/tag366.xml"/><Relationship Id="rId10" Type="http://schemas.openxmlformats.org/officeDocument/2006/relationships/tags" Target="../tags/tag365.xml"/><Relationship Id="rId1" Type="http://schemas.openxmlformats.org/officeDocument/2006/relationships/tags" Target="../tags/tag360.xml"/></Relationships>
</file>

<file path=ppt/slides/_rels/slide40.xml.rels><?xml version="1.0" encoding="UTF-8" standalone="yes"?>
<Relationships xmlns="http://schemas.openxmlformats.org/package/2006/relationships"><Relationship Id="rId9" Type="http://schemas.openxmlformats.org/officeDocument/2006/relationships/tags" Target="../tags/tag620.xml"/><Relationship Id="rId8" Type="http://schemas.openxmlformats.org/officeDocument/2006/relationships/image" Target="../media/image21.png"/><Relationship Id="rId7" Type="http://schemas.openxmlformats.org/officeDocument/2006/relationships/tags" Target="../tags/tag619.xml"/><Relationship Id="rId6" Type="http://schemas.openxmlformats.org/officeDocument/2006/relationships/image" Target="../media/image20.png"/><Relationship Id="rId5" Type="http://schemas.openxmlformats.org/officeDocument/2006/relationships/tags" Target="../tags/tag618.xml"/><Relationship Id="rId4" Type="http://schemas.openxmlformats.org/officeDocument/2006/relationships/image" Target="../media/image19.png"/><Relationship Id="rId3" Type="http://schemas.openxmlformats.org/officeDocument/2006/relationships/tags" Target="../tags/tag617.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624.xml"/><Relationship Id="rId12" Type="http://schemas.openxmlformats.org/officeDocument/2006/relationships/tags" Target="../tags/tag623.xml"/><Relationship Id="rId11" Type="http://schemas.openxmlformats.org/officeDocument/2006/relationships/tags" Target="../tags/tag622.xml"/><Relationship Id="rId10" Type="http://schemas.openxmlformats.org/officeDocument/2006/relationships/tags" Target="../tags/tag621.xml"/><Relationship Id="rId1" Type="http://schemas.openxmlformats.org/officeDocument/2006/relationships/tags" Target="../tags/tag616.xml"/></Relationships>
</file>

<file path=ppt/slides/_rels/slide41.xml.rels><?xml version="1.0" encoding="UTF-8" standalone="yes"?>
<Relationships xmlns="http://schemas.openxmlformats.org/package/2006/relationships"><Relationship Id="rId9" Type="http://schemas.openxmlformats.org/officeDocument/2006/relationships/tags" Target="../tags/tag629.xml"/><Relationship Id="rId8" Type="http://schemas.openxmlformats.org/officeDocument/2006/relationships/image" Target="../media/image21.png"/><Relationship Id="rId7" Type="http://schemas.openxmlformats.org/officeDocument/2006/relationships/tags" Target="../tags/tag628.xml"/><Relationship Id="rId6" Type="http://schemas.openxmlformats.org/officeDocument/2006/relationships/image" Target="../media/image20.png"/><Relationship Id="rId5" Type="http://schemas.openxmlformats.org/officeDocument/2006/relationships/tags" Target="../tags/tag627.xml"/><Relationship Id="rId4" Type="http://schemas.openxmlformats.org/officeDocument/2006/relationships/image" Target="../media/image19.png"/><Relationship Id="rId3" Type="http://schemas.openxmlformats.org/officeDocument/2006/relationships/tags" Target="../tags/tag626.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633.xml"/><Relationship Id="rId12" Type="http://schemas.openxmlformats.org/officeDocument/2006/relationships/tags" Target="../tags/tag632.xml"/><Relationship Id="rId11" Type="http://schemas.openxmlformats.org/officeDocument/2006/relationships/tags" Target="../tags/tag631.xml"/><Relationship Id="rId10" Type="http://schemas.openxmlformats.org/officeDocument/2006/relationships/tags" Target="../tags/tag630.xml"/><Relationship Id="rId1" Type="http://schemas.openxmlformats.org/officeDocument/2006/relationships/tags" Target="../tags/tag625.xml"/></Relationships>
</file>

<file path=ppt/slides/_rels/slide42.xml.rels><?xml version="1.0" encoding="UTF-8" standalone="yes"?>
<Relationships xmlns="http://schemas.openxmlformats.org/package/2006/relationships"><Relationship Id="rId9" Type="http://schemas.openxmlformats.org/officeDocument/2006/relationships/tags" Target="../tags/tag638.xml"/><Relationship Id="rId8" Type="http://schemas.openxmlformats.org/officeDocument/2006/relationships/image" Target="../media/image21.png"/><Relationship Id="rId7" Type="http://schemas.openxmlformats.org/officeDocument/2006/relationships/tags" Target="../tags/tag637.xml"/><Relationship Id="rId6" Type="http://schemas.openxmlformats.org/officeDocument/2006/relationships/image" Target="../media/image20.png"/><Relationship Id="rId5" Type="http://schemas.openxmlformats.org/officeDocument/2006/relationships/tags" Target="../tags/tag636.xml"/><Relationship Id="rId4" Type="http://schemas.openxmlformats.org/officeDocument/2006/relationships/image" Target="../media/image19.png"/><Relationship Id="rId3" Type="http://schemas.openxmlformats.org/officeDocument/2006/relationships/tags" Target="../tags/tag635.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642.xml"/><Relationship Id="rId12" Type="http://schemas.openxmlformats.org/officeDocument/2006/relationships/tags" Target="../tags/tag641.xml"/><Relationship Id="rId11" Type="http://schemas.openxmlformats.org/officeDocument/2006/relationships/tags" Target="../tags/tag640.xml"/><Relationship Id="rId10" Type="http://schemas.openxmlformats.org/officeDocument/2006/relationships/tags" Target="../tags/tag639.xml"/><Relationship Id="rId1" Type="http://schemas.openxmlformats.org/officeDocument/2006/relationships/tags" Target="../tags/tag634.xml"/></Relationships>
</file>

<file path=ppt/slides/_rels/slide43.xml.rels><?xml version="1.0" encoding="UTF-8" standalone="yes"?>
<Relationships xmlns="http://schemas.openxmlformats.org/package/2006/relationships"><Relationship Id="rId9" Type="http://schemas.openxmlformats.org/officeDocument/2006/relationships/tags" Target="../tags/tag647.xml"/><Relationship Id="rId8" Type="http://schemas.openxmlformats.org/officeDocument/2006/relationships/image" Target="../media/image21.png"/><Relationship Id="rId7" Type="http://schemas.openxmlformats.org/officeDocument/2006/relationships/tags" Target="../tags/tag646.xml"/><Relationship Id="rId6" Type="http://schemas.openxmlformats.org/officeDocument/2006/relationships/image" Target="../media/image20.png"/><Relationship Id="rId5" Type="http://schemas.openxmlformats.org/officeDocument/2006/relationships/tags" Target="../tags/tag645.xml"/><Relationship Id="rId4" Type="http://schemas.openxmlformats.org/officeDocument/2006/relationships/image" Target="../media/image19.png"/><Relationship Id="rId3" Type="http://schemas.openxmlformats.org/officeDocument/2006/relationships/tags" Target="../tags/tag644.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651.xml"/><Relationship Id="rId12" Type="http://schemas.openxmlformats.org/officeDocument/2006/relationships/tags" Target="../tags/tag650.xml"/><Relationship Id="rId11" Type="http://schemas.openxmlformats.org/officeDocument/2006/relationships/tags" Target="../tags/tag649.xml"/><Relationship Id="rId10" Type="http://schemas.openxmlformats.org/officeDocument/2006/relationships/tags" Target="../tags/tag648.xml"/><Relationship Id="rId1" Type="http://schemas.openxmlformats.org/officeDocument/2006/relationships/tags" Target="../tags/tag643.xml"/></Relationships>
</file>

<file path=ppt/slides/_rels/slide44.xml.rels><?xml version="1.0" encoding="UTF-8" standalone="yes"?>
<Relationships xmlns="http://schemas.openxmlformats.org/package/2006/relationships"><Relationship Id="rId9" Type="http://schemas.openxmlformats.org/officeDocument/2006/relationships/tags" Target="../tags/tag656.xml"/><Relationship Id="rId8" Type="http://schemas.openxmlformats.org/officeDocument/2006/relationships/image" Target="../media/image21.png"/><Relationship Id="rId7" Type="http://schemas.openxmlformats.org/officeDocument/2006/relationships/tags" Target="../tags/tag655.xml"/><Relationship Id="rId6" Type="http://schemas.openxmlformats.org/officeDocument/2006/relationships/image" Target="../media/image20.png"/><Relationship Id="rId5" Type="http://schemas.openxmlformats.org/officeDocument/2006/relationships/tags" Target="../tags/tag654.xml"/><Relationship Id="rId4" Type="http://schemas.openxmlformats.org/officeDocument/2006/relationships/image" Target="../media/image19.png"/><Relationship Id="rId3" Type="http://schemas.openxmlformats.org/officeDocument/2006/relationships/tags" Target="../tags/tag653.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660.xml"/><Relationship Id="rId12" Type="http://schemas.openxmlformats.org/officeDocument/2006/relationships/tags" Target="../tags/tag659.xml"/><Relationship Id="rId11" Type="http://schemas.openxmlformats.org/officeDocument/2006/relationships/tags" Target="../tags/tag658.xml"/><Relationship Id="rId10" Type="http://schemas.openxmlformats.org/officeDocument/2006/relationships/tags" Target="../tags/tag657.xml"/><Relationship Id="rId1" Type="http://schemas.openxmlformats.org/officeDocument/2006/relationships/tags" Target="../tags/tag652.xml"/></Relationships>
</file>

<file path=ppt/slides/_rels/slide45.xml.rels><?xml version="1.0" encoding="UTF-8" standalone="yes"?>
<Relationships xmlns="http://schemas.openxmlformats.org/package/2006/relationships"><Relationship Id="rId9" Type="http://schemas.openxmlformats.org/officeDocument/2006/relationships/tags" Target="../tags/tag665.xml"/><Relationship Id="rId8" Type="http://schemas.openxmlformats.org/officeDocument/2006/relationships/image" Target="../media/image21.png"/><Relationship Id="rId7" Type="http://schemas.openxmlformats.org/officeDocument/2006/relationships/tags" Target="../tags/tag664.xml"/><Relationship Id="rId6" Type="http://schemas.openxmlformats.org/officeDocument/2006/relationships/image" Target="../media/image20.png"/><Relationship Id="rId5" Type="http://schemas.openxmlformats.org/officeDocument/2006/relationships/tags" Target="../tags/tag663.xml"/><Relationship Id="rId4" Type="http://schemas.openxmlformats.org/officeDocument/2006/relationships/image" Target="../media/image19.png"/><Relationship Id="rId3" Type="http://schemas.openxmlformats.org/officeDocument/2006/relationships/tags" Target="../tags/tag662.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669.xml"/><Relationship Id="rId12" Type="http://schemas.openxmlformats.org/officeDocument/2006/relationships/tags" Target="../tags/tag668.xml"/><Relationship Id="rId11" Type="http://schemas.openxmlformats.org/officeDocument/2006/relationships/tags" Target="../tags/tag667.xml"/><Relationship Id="rId10" Type="http://schemas.openxmlformats.org/officeDocument/2006/relationships/tags" Target="../tags/tag666.xml"/><Relationship Id="rId1" Type="http://schemas.openxmlformats.org/officeDocument/2006/relationships/tags" Target="../tags/tag661.xml"/></Relationships>
</file>

<file path=ppt/slides/_rels/slide46.xml.rels><?xml version="1.0" encoding="UTF-8" standalone="yes"?>
<Relationships xmlns="http://schemas.openxmlformats.org/package/2006/relationships"><Relationship Id="rId9" Type="http://schemas.openxmlformats.org/officeDocument/2006/relationships/tags" Target="../tags/tag674.xml"/><Relationship Id="rId8" Type="http://schemas.openxmlformats.org/officeDocument/2006/relationships/image" Target="../media/image21.png"/><Relationship Id="rId7" Type="http://schemas.openxmlformats.org/officeDocument/2006/relationships/tags" Target="../tags/tag673.xml"/><Relationship Id="rId6" Type="http://schemas.openxmlformats.org/officeDocument/2006/relationships/image" Target="../media/image20.png"/><Relationship Id="rId5" Type="http://schemas.openxmlformats.org/officeDocument/2006/relationships/tags" Target="../tags/tag672.xml"/><Relationship Id="rId4" Type="http://schemas.openxmlformats.org/officeDocument/2006/relationships/image" Target="../media/image19.png"/><Relationship Id="rId3" Type="http://schemas.openxmlformats.org/officeDocument/2006/relationships/tags" Target="../tags/tag671.xml"/><Relationship Id="rId25" Type="http://schemas.openxmlformats.org/officeDocument/2006/relationships/slideLayout" Target="../slideLayouts/slideLayout36.xml"/><Relationship Id="rId24" Type="http://schemas.openxmlformats.org/officeDocument/2006/relationships/tags" Target="../tags/tag685.xml"/><Relationship Id="rId23" Type="http://schemas.openxmlformats.org/officeDocument/2006/relationships/image" Target="../media/image57.png"/><Relationship Id="rId22" Type="http://schemas.openxmlformats.org/officeDocument/2006/relationships/image" Target="../media/image56.png"/><Relationship Id="rId21" Type="http://schemas.openxmlformats.org/officeDocument/2006/relationships/tags" Target="../tags/tag684.xml"/><Relationship Id="rId20" Type="http://schemas.openxmlformats.org/officeDocument/2006/relationships/tags" Target="../tags/tag683.xml"/><Relationship Id="rId2" Type="http://schemas.openxmlformats.org/officeDocument/2006/relationships/image" Target="../media/image15.png"/><Relationship Id="rId19" Type="http://schemas.openxmlformats.org/officeDocument/2006/relationships/image" Target="../media/image55.jpeg"/><Relationship Id="rId18" Type="http://schemas.openxmlformats.org/officeDocument/2006/relationships/tags" Target="../tags/tag682.xml"/><Relationship Id="rId17" Type="http://schemas.openxmlformats.org/officeDocument/2006/relationships/image" Target="../media/image54.jpeg"/><Relationship Id="rId16" Type="http://schemas.openxmlformats.org/officeDocument/2006/relationships/tags" Target="../tags/tag681.xml"/><Relationship Id="rId15" Type="http://schemas.openxmlformats.org/officeDocument/2006/relationships/tags" Target="../tags/tag680.xml"/><Relationship Id="rId14" Type="http://schemas.openxmlformats.org/officeDocument/2006/relationships/tags" Target="../tags/tag679.xml"/><Relationship Id="rId13" Type="http://schemas.openxmlformats.org/officeDocument/2006/relationships/tags" Target="../tags/tag678.xml"/><Relationship Id="rId12" Type="http://schemas.openxmlformats.org/officeDocument/2006/relationships/tags" Target="../tags/tag677.xml"/><Relationship Id="rId11" Type="http://schemas.openxmlformats.org/officeDocument/2006/relationships/tags" Target="../tags/tag676.xml"/><Relationship Id="rId10" Type="http://schemas.openxmlformats.org/officeDocument/2006/relationships/tags" Target="../tags/tag675.xml"/><Relationship Id="rId1" Type="http://schemas.openxmlformats.org/officeDocument/2006/relationships/tags" Target="../tags/tag670.xml"/></Relationships>
</file>

<file path=ppt/slides/_rels/slide47.xml.rels><?xml version="1.0" encoding="UTF-8" standalone="yes"?>
<Relationships xmlns="http://schemas.openxmlformats.org/package/2006/relationships"><Relationship Id="rId9" Type="http://schemas.openxmlformats.org/officeDocument/2006/relationships/tags" Target="../tags/tag690.xml"/><Relationship Id="rId8" Type="http://schemas.openxmlformats.org/officeDocument/2006/relationships/image" Target="../media/image21.png"/><Relationship Id="rId7" Type="http://schemas.openxmlformats.org/officeDocument/2006/relationships/tags" Target="../tags/tag689.xml"/><Relationship Id="rId6" Type="http://schemas.openxmlformats.org/officeDocument/2006/relationships/image" Target="../media/image20.png"/><Relationship Id="rId5" Type="http://schemas.openxmlformats.org/officeDocument/2006/relationships/tags" Target="../tags/tag688.xml"/><Relationship Id="rId4" Type="http://schemas.openxmlformats.org/officeDocument/2006/relationships/image" Target="../media/image19.png"/><Relationship Id="rId3" Type="http://schemas.openxmlformats.org/officeDocument/2006/relationships/tags" Target="../tags/tag687.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693.xml"/><Relationship Id="rId11" Type="http://schemas.openxmlformats.org/officeDocument/2006/relationships/tags" Target="../tags/tag692.xml"/><Relationship Id="rId10" Type="http://schemas.openxmlformats.org/officeDocument/2006/relationships/tags" Target="../tags/tag691.xml"/><Relationship Id="rId1" Type="http://schemas.openxmlformats.org/officeDocument/2006/relationships/tags" Target="../tags/tag686.xml"/></Relationships>
</file>

<file path=ppt/slides/_rels/slide48.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image" Target="../media/image21.png"/><Relationship Id="rId7" Type="http://schemas.openxmlformats.org/officeDocument/2006/relationships/tags" Target="../tags/tag697.xml"/><Relationship Id="rId6" Type="http://schemas.openxmlformats.org/officeDocument/2006/relationships/image" Target="../media/image20.png"/><Relationship Id="rId5" Type="http://schemas.openxmlformats.org/officeDocument/2006/relationships/tags" Target="../tags/tag696.xml"/><Relationship Id="rId4" Type="http://schemas.openxmlformats.org/officeDocument/2006/relationships/image" Target="../media/image19.png"/><Relationship Id="rId3" Type="http://schemas.openxmlformats.org/officeDocument/2006/relationships/tags" Target="../tags/tag695.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702.xml"/><Relationship Id="rId13" Type="http://schemas.openxmlformats.org/officeDocument/2006/relationships/image" Target="../media/image58.png"/><Relationship Id="rId12" Type="http://schemas.openxmlformats.org/officeDocument/2006/relationships/tags" Target="../tags/tag701.xml"/><Relationship Id="rId11" Type="http://schemas.openxmlformats.org/officeDocument/2006/relationships/tags" Target="../tags/tag700.xml"/><Relationship Id="rId10" Type="http://schemas.openxmlformats.org/officeDocument/2006/relationships/tags" Target="../tags/tag699.xml"/><Relationship Id="rId1" Type="http://schemas.openxmlformats.org/officeDocument/2006/relationships/tags" Target="../tags/tag694.xml"/></Relationships>
</file>

<file path=ppt/slides/_rels/slide49.xml.rels><?xml version="1.0" encoding="UTF-8" standalone="yes"?>
<Relationships xmlns="http://schemas.openxmlformats.org/package/2006/relationships"><Relationship Id="rId9" Type="http://schemas.openxmlformats.org/officeDocument/2006/relationships/tags" Target="../tags/tag707.xml"/><Relationship Id="rId8" Type="http://schemas.openxmlformats.org/officeDocument/2006/relationships/image" Target="../media/image21.png"/><Relationship Id="rId7" Type="http://schemas.openxmlformats.org/officeDocument/2006/relationships/tags" Target="../tags/tag706.xml"/><Relationship Id="rId6" Type="http://schemas.openxmlformats.org/officeDocument/2006/relationships/image" Target="../media/image20.png"/><Relationship Id="rId5" Type="http://schemas.openxmlformats.org/officeDocument/2006/relationships/tags" Target="../tags/tag705.xml"/><Relationship Id="rId4" Type="http://schemas.openxmlformats.org/officeDocument/2006/relationships/image" Target="../media/image19.png"/><Relationship Id="rId3" Type="http://schemas.openxmlformats.org/officeDocument/2006/relationships/tags" Target="../tags/tag704.xml"/><Relationship Id="rId2" Type="http://schemas.openxmlformats.org/officeDocument/2006/relationships/image" Target="../media/image15.png"/><Relationship Id="rId19" Type="http://schemas.openxmlformats.org/officeDocument/2006/relationships/slideLayout" Target="../slideLayouts/slideLayout36.xml"/><Relationship Id="rId18" Type="http://schemas.openxmlformats.org/officeDocument/2006/relationships/tags" Target="../tags/tag714.xml"/><Relationship Id="rId17" Type="http://schemas.openxmlformats.org/officeDocument/2006/relationships/tags" Target="../tags/tag713.xml"/><Relationship Id="rId16" Type="http://schemas.openxmlformats.org/officeDocument/2006/relationships/tags" Target="../tags/tag712.xml"/><Relationship Id="rId15" Type="http://schemas.openxmlformats.org/officeDocument/2006/relationships/image" Target="../media/image60.jpeg"/><Relationship Id="rId14" Type="http://schemas.openxmlformats.org/officeDocument/2006/relationships/tags" Target="../tags/tag711.xml"/><Relationship Id="rId13" Type="http://schemas.openxmlformats.org/officeDocument/2006/relationships/image" Target="../media/image59.png"/><Relationship Id="rId12" Type="http://schemas.openxmlformats.org/officeDocument/2006/relationships/tags" Target="../tags/tag710.xml"/><Relationship Id="rId11" Type="http://schemas.openxmlformats.org/officeDocument/2006/relationships/tags" Target="../tags/tag709.xml"/><Relationship Id="rId10" Type="http://schemas.openxmlformats.org/officeDocument/2006/relationships/tags" Target="../tags/tag708.xml"/><Relationship Id="rId1" Type="http://schemas.openxmlformats.org/officeDocument/2006/relationships/tags" Target="../tags/tag703.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s>
</file>

<file path=ppt/slides/_rels/slide50.xml.rels><?xml version="1.0" encoding="UTF-8" standalone="yes"?>
<Relationships xmlns="http://schemas.openxmlformats.org/package/2006/relationships"><Relationship Id="rId9" Type="http://schemas.openxmlformats.org/officeDocument/2006/relationships/tags" Target="../tags/tag719.xml"/><Relationship Id="rId8" Type="http://schemas.openxmlformats.org/officeDocument/2006/relationships/image" Target="../media/image21.png"/><Relationship Id="rId7" Type="http://schemas.openxmlformats.org/officeDocument/2006/relationships/tags" Target="../tags/tag718.xml"/><Relationship Id="rId6" Type="http://schemas.openxmlformats.org/officeDocument/2006/relationships/image" Target="../media/image20.png"/><Relationship Id="rId5" Type="http://schemas.openxmlformats.org/officeDocument/2006/relationships/tags" Target="../tags/tag717.xml"/><Relationship Id="rId4" Type="http://schemas.openxmlformats.org/officeDocument/2006/relationships/image" Target="../media/image19.png"/><Relationship Id="rId3" Type="http://schemas.openxmlformats.org/officeDocument/2006/relationships/tags" Target="../tags/tag716.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722.xml"/><Relationship Id="rId12" Type="http://schemas.openxmlformats.org/officeDocument/2006/relationships/image" Target="../media/image61.png"/><Relationship Id="rId11" Type="http://schemas.openxmlformats.org/officeDocument/2006/relationships/tags" Target="../tags/tag721.xml"/><Relationship Id="rId10" Type="http://schemas.openxmlformats.org/officeDocument/2006/relationships/tags" Target="../tags/tag720.xml"/><Relationship Id="rId1" Type="http://schemas.openxmlformats.org/officeDocument/2006/relationships/tags" Target="../tags/tag715.xml"/></Relationships>
</file>

<file path=ppt/slides/_rels/slide51.xml.rels><?xml version="1.0" encoding="UTF-8" standalone="yes"?>
<Relationships xmlns="http://schemas.openxmlformats.org/package/2006/relationships"><Relationship Id="rId9" Type="http://schemas.openxmlformats.org/officeDocument/2006/relationships/tags" Target="../tags/tag727.xml"/><Relationship Id="rId8" Type="http://schemas.openxmlformats.org/officeDocument/2006/relationships/image" Target="../media/image21.png"/><Relationship Id="rId7" Type="http://schemas.openxmlformats.org/officeDocument/2006/relationships/tags" Target="../tags/tag726.xml"/><Relationship Id="rId6" Type="http://schemas.openxmlformats.org/officeDocument/2006/relationships/image" Target="../media/image20.png"/><Relationship Id="rId5" Type="http://schemas.openxmlformats.org/officeDocument/2006/relationships/tags" Target="../tags/tag725.xml"/><Relationship Id="rId4" Type="http://schemas.openxmlformats.org/officeDocument/2006/relationships/image" Target="../media/image19.png"/><Relationship Id="rId3" Type="http://schemas.openxmlformats.org/officeDocument/2006/relationships/tags" Target="../tags/tag724.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730.xml"/><Relationship Id="rId13" Type="http://schemas.openxmlformats.org/officeDocument/2006/relationships/image" Target="../media/image63.png"/><Relationship Id="rId12" Type="http://schemas.openxmlformats.org/officeDocument/2006/relationships/image" Target="../media/image62.png"/><Relationship Id="rId11" Type="http://schemas.openxmlformats.org/officeDocument/2006/relationships/tags" Target="../tags/tag729.xml"/><Relationship Id="rId10" Type="http://schemas.openxmlformats.org/officeDocument/2006/relationships/tags" Target="../tags/tag728.xml"/><Relationship Id="rId1" Type="http://schemas.openxmlformats.org/officeDocument/2006/relationships/tags" Target="../tags/tag723.xml"/></Relationships>
</file>

<file path=ppt/slides/_rels/slide52.xml.rels><?xml version="1.0" encoding="UTF-8" standalone="yes"?>
<Relationships xmlns="http://schemas.openxmlformats.org/package/2006/relationships"><Relationship Id="rId9" Type="http://schemas.openxmlformats.org/officeDocument/2006/relationships/tags" Target="../tags/tag735.xml"/><Relationship Id="rId8" Type="http://schemas.openxmlformats.org/officeDocument/2006/relationships/image" Target="../media/image21.png"/><Relationship Id="rId7" Type="http://schemas.openxmlformats.org/officeDocument/2006/relationships/tags" Target="../tags/tag734.xml"/><Relationship Id="rId6" Type="http://schemas.openxmlformats.org/officeDocument/2006/relationships/image" Target="../media/image20.png"/><Relationship Id="rId5" Type="http://schemas.openxmlformats.org/officeDocument/2006/relationships/tags" Target="../tags/tag733.xml"/><Relationship Id="rId4" Type="http://schemas.openxmlformats.org/officeDocument/2006/relationships/image" Target="../media/image19.png"/><Relationship Id="rId3" Type="http://schemas.openxmlformats.org/officeDocument/2006/relationships/tags" Target="../tags/tag732.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738.xml"/><Relationship Id="rId12" Type="http://schemas.openxmlformats.org/officeDocument/2006/relationships/image" Target="../media/image64.png"/><Relationship Id="rId11" Type="http://schemas.openxmlformats.org/officeDocument/2006/relationships/tags" Target="../tags/tag737.xml"/><Relationship Id="rId10" Type="http://schemas.openxmlformats.org/officeDocument/2006/relationships/tags" Target="../tags/tag736.xml"/><Relationship Id="rId1" Type="http://schemas.openxmlformats.org/officeDocument/2006/relationships/tags" Target="../tags/tag731.xml"/></Relationships>
</file>

<file path=ppt/slides/_rels/slide53.xml.rels><?xml version="1.0" encoding="UTF-8" standalone="yes"?>
<Relationships xmlns="http://schemas.openxmlformats.org/package/2006/relationships"><Relationship Id="rId9" Type="http://schemas.openxmlformats.org/officeDocument/2006/relationships/tags" Target="../tags/tag743.xml"/><Relationship Id="rId8" Type="http://schemas.openxmlformats.org/officeDocument/2006/relationships/image" Target="../media/image21.png"/><Relationship Id="rId7" Type="http://schemas.openxmlformats.org/officeDocument/2006/relationships/tags" Target="../tags/tag742.xml"/><Relationship Id="rId6" Type="http://schemas.openxmlformats.org/officeDocument/2006/relationships/image" Target="../media/image20.png"/><Relationship Id="rId5" Type="http://schemas.openxmlformats.org/officeDocument/2006/relationships/tags" Target="../tags/tag741.xml"/><Relationship Id="rId4" Type="http://schemas.openxmlformats.org/officeDocument/2006/relationships/image" Target="../media/image19.png"/><Relationship Id="rId3" Type="http://schemas.openxmlformats.org/officeDocument/2006/relationships/tags" Target="../tags/tag740.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746.xml"/><Relationship Id="rId11" Type="http://schemas.openxmlformats.org/officeDocument/2006/relationships/tags" Target="../tags/tag745.xml"/><Relationship Id="rId10" Type="http://schemas.openxmlformats.org/officeDocument/2006/relationships/tags" Target="../tags/tag744.xml"/><Relationship Id="rId1" Type="http://schemas.openxmlformats.org/officeDocument/2006/relationships/tags" Target="../tags/tag739.xml"/></Relationships>
</file>

<file path=ppt/slides/_rels/slide54.xml.rels><?xml version="1.0" encoding="UTF-8" standalone="yes"?>
<Relationships xmlns="http://schemas.openxmlformats.org/package/2006/relationships"><Relationship Id="rId9" Type="http://schemas.openxmlformats.org/officeDocument/2006/relationships/tags" Target="../tags/tag751.xml"/><Relationship Id="rId8" Type="http://schemas.openxmlformats.org/officeDocument/2006/relationships/image" Target="../media/image21.png"/><Relationship Id="rId7" Type="http://schemas.openxmlformats.org/officeDocument/2006/relationships/tags" Target="../tags/tag750.xml"/><Relationship Id="rId6" Type="http://schemas.openxmlformats.org/officeDocument/2006/relationships/image" Target="../media/image20.png"/><Relationship Id="rId5" Type="http://schemas.openxmlformats.org/officeDocument/2006/relationships/tags" Target="../tags/tag749.xml"/><Relationship Id="rId4" Type="http://schemas.openxmlformats.org/officeDocument/2006/relationships/image" Target="../media/image19.png"/><Relationship Id="rId3" Type="http://schemas.openxmlformats.org/officeDocument/2006/relationships/tags" Target="../tags/tag748.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754.xml"/><Relationship Id="rId14" Type="http://schemas.openxmlformats.org/officeDocument/2006/relationships/image" Target="../media/image67.png"/><Relationship Id="rId13" Type="http://schemas.openxmlformats.org/officeDocument/2006/relationships/image" Target="../media/image66.png"/><Relationship Id="rId12" Type="http://schemas.openxmlformats.org/officeDocument/2006/relationships/image" Target="../media/image65.png"/><Relationship Id="rId11" Type="http://schemas.openxmlformats.org/officeDocument/2006/relationships/tags" Target="../tags/tag753.xml"/><Relationship Id="rId10" Type="http://schemas.openxmlformats.org/officeDocument/2006/relationships/tags" Target="../tags/tag752.xml"/><Relationship Id="rId1" Type="http://schemas.openxmlformats.org/officeDocument/2006/relationships/tags" Target="../tags/tag747.xml"/></Relationships>
</file>

<file path=ppt/slides/_rels/slide55.xml.rels><?xml version="1.0" encoding="UTF-8" standalone="yes"?>
<Relationships xmlns="http://schemas.openxmlformats.org/package/2006/relationships"><Relationship Id="rId9" Type="http://schemas.openxmlformats.org/officeDocument/2006/relationships/tags" Target="../tags/tag759.xml"/><Relationship Id="rId8" Type="http://schemas.openxmlformats.org/officeDocument/2006/relationships/image" Target="../media/image21.png"/><Relationship Id="rId7" Type="http://schemas.openxmlformats.org/officeDocument/2006/relationships/tags" Target="../tags/tag758.xml"/><Relationship Id="rId6" Type="http://schemas.openxmlformats.org/officeDocument/2006/relationships/image" Target="../media/image20.png"/><Relationship Id="rId5" Type="http://schemas.openxmlformats.org/officeDocument/2006/relationships/tags" Target="../tags/tag757.xml"/><Relationship Id="rId4" Type="http://schemas.openxmlformats.org/officeDocument/2006/relationships/image" Target="../media/image19.png"/><Relationship Id="rId3" Type="http://schemas.openxmlformats.org/officeDocument/2006/relationships/tags" Target="../tags/tag756.xml"/><Relationship Id="rId2" Type="http://schemas.openxmlformats.org/officeDocument/2006/relationships/image" Target="../media/image15.png"/><Relationship Id="rId18" Type="http://schemas.openxmlformats.org/officeDocument/2006/relationships/slideLayout" Target="../slideLayouts/slideLayout36.xml"/><Relationship Id="rId17" Type="http://schemas.openxmlformats.org/officeDocument/2006/relationships/tags" Target="../tags/tag764.xml"/><Relationship Id="rId16" Type="http://schemas.openxmlformats.org/officeDocument/2006/relationships/image" Target="../media/image70.png"/><Relationship Id="rId15" Type="http://schemas.openxmlformats.org/officeDocument/2006/relationships/tags" Target="../tags/tag763.xml"/><Relationship Id="rId14" Type="http://schemas.openxmlformats.org/officeDocument/2006/relationships/image" Target="../media/image69.png"/><Relationship Id="rId13" Type="http://schemas.openxmlformats.org/officeDocument/2006/relationships/image" Target="../media/image68.jpeg"/><Relationship Id="rId12" Type="http://schemas.openxmlformats.org/officeDocument/2006/relationships/tags" Target="../tags/tag762.xml"/><Relationship Id="rId11" Type="http://schemas.openxmlformats.org/officeDocument/2006/relationships/tags" Target="../tags/tag761.xml"/><Relationship Id="rId10" Type="http://schemas.openxmlformats.org/officeDocument/2006/relationships/tags" Target="../tags/tag760.xml"/><Relationship Id="rId1" Type="http://schemas.openxmlformats.org/officeDocument/2006/relationships/tags" Target="../tags/tag755.xml"/></Relationships>
</file>

<file path=ppt/slides/_rels/slide56.xml.rels><?xml version="1.0" encoding="UTF-8" standalone="yes"?>
<Relationships xmlns="http://schemas.openxmlformats.org/package/2006/relationships"><Relationship Id="rId9" Type="http://schemas.openxmlformats.org/officeDocument/2006/relationships/tags" Target="../tags/tag769.xml"/><Relationship Id="rId8" Type="http://schemas.openxmlformats.org/officeDocument/2006/relationships/image" Target="../media/image21.png"/><Relationship Id="rId7" Type="http://schemas.openxmlformats.org/officeDocument/2006/relationships/tags" Target="../tags/tag768.xml"/><Relationship Id="rId6" Type="http://schemas.openxmlformats.org/officeDocument/2006/relationships/image" Target="../media/image20.png"/><Relationship Id="rId5" Type="http://schemas.openxmlformats.org/officeDocument/2006/relationships/tags" Target="../tags/tag767.xml"/><Relationship Id="rId4" Type="http://schemas.openxmlformats.org/officeDocument/2006/relationships/image" Target="../media/image19.png"/><Relationship Id="rId3" Type="http://schemas.openxmlformats.org/officeDocument/2006/relationships/tags" Target="../tags/tag766.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772.xml"/><Relationship Id="rId12" Type="http://schemas.openxmlformats.org/officeDocument/2006/relationships/image" Target="../media/image71.png"/><Relationship Id="rId11" Type="http://schemas.openxmlformats.org/officeDocument/2006/relationships/tags" Target="../tags/tag771.xml"/><Relationship Id="rId10" Type="http://schemas.openxmlformats.org/officeDocument/2006/relationships/tags" Target="../tags/tag770.xml"/><Relationship Id="rId1" Type="http://schemas.openxmlformats.org/officeDocument/2006/relationships/tags" Target="../tags/tag765.xml"/></Relationships>
</file>

<file path=ppt/slides/_rels/slide57.xml.rels><?xml version="1.0" encoding="UTF-8" standalone="yes"?>
<Relationships xmlns="http://schemas.openxmlformats.org/package/2006/relationships"><Relationship Id="rId9" Type="http://schemas.openxmlformats.org/officeDocument/2006/relationships/tags" Target="../tags/tag777.xml"/><Relationship Id="rId8" Type="http://schemas.openxmlformats.org/officeDocument/2006/relationships/image" Target="../media/image21.png"/><Relationship Id="rId7" Type="http://schemas.openxmlformats.org/officeDocument/2006/relationships/tags" Target="../tags/tag776.xml"/><Relationship Id="rId6" Type="http://schemas.openxmlformats.org/officeDocument/2006/relationships/image" Target="../media/image20.png"/><Relationship Id="rId5" Type="http://schemas.openxmlformats.org/officeDocument/2006/relationships/tags" Target="../tags/tag775.xml"/><Relationship Id="rId4" Type="http://schemas.openxmlformats.org/officeDocument/2006/relationships/image" Target="../media/image19.png"/><Relationship Id="rId3" Type="http://schemas.openxmlformats.org/officeDocument/2006/relationships/tags" Target="../tags/tag774.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780.xml"/><Relationship Id="rId12" Type="http://schemas.openxmlformats.org/officeDocument/2006/relationships/image" Target="../media/image72.png"/><Relationship Id="rId11" Type="http://schemas.openxmlformats.org/officeDocument/2006/relationships/tags" Target="../tags/tag779.xml"/><Relationship Id="rId10" Type="http://schemas.openxmlformats.org/officeDocument/2006/relationships/tags" Target="../tags/tag778.xml"/><Relationship Id="rId1" Type="http://schemas.openxmlformats.org/officeDocument/2006/relationships/tags" Target="../tags/tag773.xml"/></Relationships>
</file>

<file path=ppt/slides/_rels/slide58.xml.rels><?xml version="1.0" encoding="UTF-8" standalone="yes"?>
<Relationships xmlns="http://schemas.openxmlformats.org/package/2006/relationships"><Relationship Id="rId9" Type="http://schemas.openxmlformats.org/officeDocument/2006/relationships/tags" Target="../tags/tag785.xml"/><Relationship Id="rId8" Type="http://schemas.openxmlformats.org/officeDocument/2006/relationships/image" Target="../media/image21.png"/><Relationship Id="rId7" Type="http://schemas.openxmlformats.org/officeDocument/2006/relationships/tags" Target="../tags/tag784.xml"/><Relationship Id="rId6" Type="http://schemas.openxmlformats.org/officeDocument/2006/relationships/image" Target="../media/image20.png"/><Relationship Id="rId5" Type="http://schemas.openxmlformats.org/officeDocument/2006/relationships/tags" Target="../tags/tag783.xml"/><Relationship Id="rId4" Type="http://schemas.openxmlformats.org/officeDocument/2006/relationships/image" Target="../media/image19.png"/><Relationship Id="rId3" Type="http://schemas.openxmlformats.org/officeDocument/2006/relationships/tags" Target="../tags/tag782.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788.xml"/><Relationship Id="rId13" Type="http://schemas.openxmlformats.org/officeDocument/2006/relationships/image" Target="../media/image74.png"/><Relationship Id="rId12" Type="http://schemas.openxmlformats.org/officeDocument/2006/relationships/image" Target="../media/image73.png"/><Relationship Id="rId11" Type="http://schemas.openxmlformats.org/officeDocument/2006/relationships/tags" Target="../tags/tag787.xml"/><Relationship Id="rId10" Type="http://schemas.openxmlformats.org/officeDocument/2006/relationships/tags" Target="../tags/tag786.xml"/><Relationship Id="rId1" Type="http://schemas.openxmlformats.org/officeDocument/2006/relationships/tags" Target="../tags/tag781.xml"/></Relationships>
</file>

<file path=ppt/slides/_rels/slide59.xml.rels><?xml version="1.0" encoding="UTF-8" standalone="yes"?>
<Relationships xmlns="http://schemas.openxmlformats.org/package/2006/relationships"><Relationship Id="rId9" Type="http://schemas.openxmlformats.org/officeDocument/2006/relationships/tags" Target="../tags/tag793.xml"/><Relationship Id="rId8" Type="http://schemas.openxmlformats.org/officeDocument/2006/relationships/image" Target="../media/image21.png"/><Relationship Id="rId7" Type="http://schemas.openxmlformats.org/officeDocument/2006/relationships/tags" Target="../tags/tag792.xml"/><Relationship Id="rId6" Type="http://schemas.openxmlformats.org/officeDocument/2006/relationships/image" Target="../media/image20.png"/><Relationship Id="rId5" Type="http://schemas.openxmlformats.org/officeDocument/2006/relationships/tags" Target="../tags/tag791.xml"/><Relationship Id="rId4" Type="http://schemas.openxmlformats.org/officeDocument/2006/relationships/image" Target="../media/image19.png"/><Relationship Id="rId3" Type="http://schemas.openxmlformats.org/officeDocument/2006/relationships/tags" Target="../tags/tag790.xml"/><Relationship Id="rId2" Type="http://schemas.openxmlformats.org/officeDocument/2006/relationships/image" Target="../media/image15.png"/><Relationship Id="rId17" Type="http://schemas.openxmlformats.org/officeDocument/2006/relationships/slideLayout" Target="../slideLayouts/slideLayout36.xml"/><Relationship Id="rId16" Type="http://schemas.openxmlformats.org/officeDocument/2006/relationships/tags" Target="../tags/tag798.xml"/><Relationship Id="rId15" Type="http://schemas.openxmlformats.org/officeDocument/2006/relationships/image" Target="../media/image76.jpeg"/><Relationship Id="rId14" Type="http://schemas.openxmlformats.org/officeDocument/2006/relationships/tags" Target="../tags/tag797.xml"/><Relationship Id="rId13" Type="http://schemas.openxmlformats.org/officeDocument/2006/relationships/tags" Target="../tags/tag796.xml"/><Relationship Id="rId12" Type="http://schemas.openxmlformats.org/officeDocument/2006/relationships/image" Target="../media/image75.png"/><Relationship Id="rId11" Type="http://schemas.openxmlformats.org/officeDocument/2006/relationships/tags" Target="../tags/tag795.xml"/><Relationship Id="rId10" Type="http://schemas.openxmlformats.org/officeDocument/2006/relationships/tags" Target="../tags/tag794.xml"/><Relationship Id="rId1" Type="http://schemas.openxmlformats.org/officeDocument/2006/relationships/tags" Target="../tags/tag789.xml"/></Relationships>
</file>

<file path=ppt/slides/_rels/slide6.xml.rels><?xml version="1.0" encoding="UTF-8" standalone="yes"?>
<Relationships xmlns="http://schemas.openxmlformats.org/package/2006/relationships"><Relationship Id="rId9" Type="http://schemas.openxmlformats.org/officeDocument/2006/relationships/tags" Target="../tags/tag377.xml"/><Relationship Id="rId8" Type="http://schemas.openxmlformats.org/officeDocument/2006/relationships/image" Target="../media/image21.png"/><Relationship Id="rId7" Type="http://schemas.openxmlformats.org/officeDocument/2006/relationships/tags" Target="../tags/tag376.xml"/><Relationship Id="rId6" Type="http://schemas.openxmlformats.org/officeDocument/2006/relationships/image" Target="../media/image20.png"/><Relationship Id="rId5" Type="http://schemas.openxmlformats.org/officeDocument/2006/relationships/tags" Target="../tags/tag375.xml"/><Relationship Id="rId4" Type="http://schemas.openxmlformats.org/officeDocument/2006/relationships/image" Target="../media/image19.png"/><Relationship Id="rId3" Type="http://schemas.openxmlformats.org/officeDocument/2006/relationships/tags" Target="../tags/tag374.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380.xml"/><Relationship Id="rId11" Type="http://schemas.openxmlformats.org/officeDocument/2006/relationships/tags" Target="../tags/tag379.xml"/><Relationship Id="rId10" Type="http://schemas.openxmlformats.org/officeDocument/2006/relationships/tags" Target="../tags/tag378.xml"/><Relationship Id="rId1" Type="http://schemas.openxmlformats.org/officeDocument/2006/relationships/tags" Target="../tags/tag373.xml"/></Relationships>
</file>

<file path=ppt/slides/_rels/slide60.xml.rels><?xml version="1.0" encoding="UTF-8" standalone="yes"?>
<Relationships xmlns="http://schemas.openxmlformats.org/package/2006/relationships"><Relationship Id="rId9" Type="http://schemas.openxmlformats.org/officeDocument/2006/relationships/tags" Target="../tags/tag803.xml"/><Relationship Id="rId8" Type="http://schemas.openxmlformats.org/officeDocument/2006/relationships/image" Target="../media/image21.png"/><Relationship Id="rId7" Type="http://schemas.openxmlformats.org/officeDocument/2006/relationships/tags" Target="../tags/tag802.xml"/><Relationship Id="rId6" Type="http://schemas.openxmlformats.org/officeDocument/2006/relationships/image" Target="../media/image20.png"/><Relationship Id="rId5" Type="http://schemas.openxmlformats.org/officeDocument/2006/relationships/tags" Target="../tags/tag801.xml"/><Relationship Id="rId4" Type="http://schemas.openxmlformats.org/officeDocument/2006/relationships/image" Target="../media/image19.png"/><Relationship Id="rId3" Type="http://schemas.openxmlformats.org/officeDocument/2006/relationships/tags" Target="../tags/tag800.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806.xml"/><Relationship Id="rId11" Type="http://schemas.openxmlformats.org/officeDocument/2006/relationships/tags" Target="../tags/tag805.xml"/><Relationship Id="rId10" Type="http://schemas.openxmlformats.org/officeDocument/2006/relationships/tags" Target="../tags/tag804.xml"/><Relationship Id="rId1" Type="http://schemas.openxmlformats.org/officeDocument/2006/relationships/tags" Target="../tags/tag799.xml"/></Relationships>
</file>

<file path=ppt/slides/_rels/slide61.xml.rels><?xml version="1.0" encoding="UTF-8" standalone="yes"?>
<Relationships xmlns="http://schemas.openxmlformats.org/package/2006/relationships"><Relationship Id="rId9" Type="http://schemas.openxmlformats.org/officeDocument/2006/relationships/tags" Target="../tags/tag811.xml"/><Relationship Id="rId8" Type="http://schemas.openxmlformats.org/officeDocument/2006/relationships/image" Target="../media/image21.png"/><Relationship Id="rId7" Type="http://schemas.openxmlformats.org/officeDocument/2006/relationships/tags" Target="../tags/tag810.xml"/><Relationship Id="rId6" Type="http://schemas.openxmlformats.org/officeDocument/2006/relationships/image" Target="../media/image20.png"/><Relationship Id="rId5" Type="http://schemas.openxmlformats.org/officeDocument/2006/relationships/tags" Target="../tags/tag809.xml"/><Relationship Id="rId4" Type="http://schemas.openxmlformats.org/officeDocument/2006/relationships/image" Target="../media/image19.png"/><Relationship Id="rId3" Type="http://schemas.openxmlformats.org/officeDocument/2006/relationships/tags" Target="../tags/tag808.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814.xml"/><Relationship Id="rId11" Type="http://schemas.openxmlformats.org/officeDocument/2006/relationships/tags" Target="../tags/tag813.xml"/><Relationship Id="rId10" Type="http://schemas.openxmlformats.org/officeDocument/2006/relationships/tags" Target="../tags/tag812.xml"/><Relationship Id="rId1" Type="http://schemas.openxmlformats.org/officeDocument/2006/relationships/tags" Target="../tags/tag807.xml"/></Relationships>
</file>

<file path=ppt/slides/_rels/slide62.xml.rels><?xml version="1.0" encoding="UTF-8" standalone="yes"?>
<Relationships xmlns="http://schemas.openxmlformats.org/package/2006/relationships"><Relationship Id="rId9" Type="http://schemas.openxmlformats.org/officeDocument/2006/relationships/tags" Target="../tags/tag819.xml"/><Relationship Id="rId8" Type="http://schemas.openxmlformats.org/officeDocument/2006/relationships/image" Target="../media/image21.png"/><Relationship Id="rId7" Type="http://schemas.openxmlformats.org/officeDocument/2006/relationships/tags" Target="../tags/tag818.xml"/><Relationship Id="rId6" Type="http://schemas.openxmlformats.org/officeDocument/2006/relationships/image" Target="../media/image20.png"/><Relationship Id="rId5" Type="http://schemas.openxmlformats.org/officeDocument/2006/relationships/tags" Target="../tags/tag817.xml"/><Relationship Id="rId4" Type="http://schemas.openxmlformats.org/officeDocument/2006/relationships/image" Target="../media/image19.png"/><Relationship Id="rId3" Type="http://schemas.openxmlformats.org/officeDocument/2006/relationships/tags" Target="../tags/tag816.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822.xml"/><Relationship Id="rId11" Type="http://schemas.openxmlformats.org/officeDocument/2006/relationships/tags" Target="../tags/tag821.xml"/><Relationship Id="rId10" Type="http://schemas.openxmlformats.org/officeDocument/2006/relationships/tags" Target="../tags/tag820.xml"/><Relationship Id="rId1" Type="http://schemas.openxmlformats.org/officeDocument/2006/relationships/tags" Target="../tags/tag815.xml"/></Relationships>
</file>

<file path=ppt/slides/_rels/slide63.xml.rels><?xml version="1.0" encoding="UTF-8" standalone="yes"?>
<Relationships xmlns="http://schemas.openxmlformats.org/package/2006/relationships"><Relationship Id="rId9" Type="http://schemas.openxmlformats.org/officeDocument/2006/relationships/tags" Target="../tags/tag827.xml"/><Relationship Id="rId8" Type="http://schemas.openxmlformats.org/officeDocument/2006/relationships/image" Target="../media/image21.png"/><Relationship Id="rId7" Type="http://schemas.openxmlformats.org/officeDocument/2006/relationships/tags" Target="../tags/tag826.xml"/><Relationship Id="rId6" Type="http://schemas.openxmlformats.org/officeDocument/2006/relationships/image" Target="../media/image20.png"/><Relationship Id="rId5" Type="http://schemas.openxmlformats.org/officeDocument/2006/relationships/tags" Target="../tags/tag825.xml"/><Relationship Id="rId4" Type="http://schemas.openxmlformats.org/officeDocument/2006/relationships/image" Target="../media/image19.png"/><Relationship Id="rId3" Type="http://schemas.openxmlformats.org/officeDocument/2006/relationships/tags" Target="../tags/tag824.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830.xml"/><Relationship Id="rId11" Type="http://schemas.openxmlformats.org/officeDocument/2006/relationships/tags" Target="../tags/tag829.xml"/><Relationship Id="rId10" Type="http://schemas.openxmlformats.org/officeDocument/2006/relationships/tags" Target="../tags/tag828.xml"/><Relationship Id="rId1" Type="http://schemas.openxmlformats.org/officeDocument/2006/relationships/tags" Target="../tags/tag823.xml"/></Relationships>
</file>

<file path=ppt/slides/_rels/slide64.xml.rels><?xml version="1.0" encoding="UTF-8" standalone="yes"?>
<Relationships xmlns="http://schemas.openxmlformats.org/package/2006/relationships"><Relationship Id="rId9" Type="http://schemas.openxmlformats.org/officeDocument/2006/relationships/tags" Target="../tags/tag835.xml"/><Relationship Id="rId8" Type="http://schemas.openxmlformats.org/officeDocument/2006/relationships/image" Target="../media/image21.png"/><Relationship Id="rId7" Type="http://schemas.openxmlformats.org/officeDocument/2006/relationships/tags" Target="../tags/tag834.xml"/><Relationship Id="rId6" Type="http://schemas.openxmlformats.org/officeDocument/2006/relationships/image" Target="../media/image20.png"/><Relationship Id="rId5" Type="http://schemas.openxmlformats.org/officeDocument/2006/relationships/tags" Target="../tags/tag833.xml"/><Relationship Id="rId4" Type="http://schemas.openxmlformats.org/officeDocument/2006/relationships/image" Target="../media/image19.png"/><Relationship Id="rId3" Type="http://schemas.openxmlformats.org/officeDocument/2006/relationships/tags" Target="../tags/tag832.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838.xml"/><Relationship Id="rId11" Type="http://schemas.openxmlformats.org/officeDocument/2006/relationships/tags" Target="../tags/tag837.xml"/><Relationship Id="rId10" Type="http://schemas.openxmlformats.org/officeDocument/2006/relationships/tags" Target="../tags/tag836.xml"/><Relationship Id="rId1" Type="http://schemas.openxmlformats.org/officeDocument/2006/relationships/tags" Target="../tags/tag831.xml"/></Relationships>
</file>

<file path=ppt/slides/_rels/slide65.xml.rels><?xml version="1.0" encoding="UTF-8" standalone="yes"?>
<Relationships xmlns="http://schemas.openxmlformats.org/package/2006/relationships"><Relationship Id="rId9" Type="http://schemas.openxmlformats.org/officeDocument/2006/relationships/tags" Target="../tags/tag843.xml"/><Relationship Id="rId8" Type="http://schemas.openxmlformats.org/officeDocument/2006/relationships/image" Target="../media/image21.png"/><Relationship Id="rId7" Type="http://schemas.openxmlformats.org/officeDocument/2006/relationships/tags" Target="../tags/tag842.xml"/><Relationship Id="rId6" Type="http://schemas.openxmlformats.org/officeDocument/2006/relationships/image" Target="../media/image20.png"/><Relationship Id="rId5" Type="http://schemas.openxmlformats.org/officeDocument/2006/relationships/tags" Target="../tags/tag841.xml"/><Relationship Id="rId4" Type="http://schemas.openxmlformats.org/officeDocument/2006/relationships/image" Target="../media/image19.png"/><Relationship Id="rId3" Type="http://schemas.openxmlformats.org/officeDocument/2006/relationships/tags" Target="../tags/tag840.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846.xml"/><Relationship Id="rId11" Type="http://schemas.openxmlformats.org/officeDocument/2006/relationships/tags" Target="../tags/tag845.xml"/><Relationship Id="rId10" Type="http://schemas.openxmlformats.org/officeDocument/2006/relationships/tags" Target="../tags/tag844.xml"/><Relationship Id="rId1" Type="http://schemas.openxmlformats.org/officeDocument/2006/relationships/tags" Target="../tags/tag839.xml"/></Relationships>
</file>

<file path=ppt/slides/_rels/slide66.xml.rels><?xml version="1.0" encoding="UTF-8" standalone="yes"?>
<Relationships xmlns="http://schemas.openxmlformats.org/package/2006/relationships"><Relationship Id="rId9" Type="http://schemas.openxmlformats.org/officeDocument/2006/relationships/tags" Target="../tags/tag851.xml"/><Relationship Id="rId8" Type="http://schemas.openxmlformats.org/officeDocument/2006/relationships/image" Target="../media/image21.png"/><Relationship Id="rId7" Type="http://schemas.openxmlformats.org/officeDocument/2006/relationships/tags" Target="../tags/tag850.xml"/><Relationship Id="rId6" Type="http://schemas.openxmlformats.org/officeDocument/2006/relationships/image" Target="../media/image20.png"/><Relationship Id="rId5" Type="http://schemas.openxmlformats.org/officeDocument/2006/relationships/tags" Target="../tags/tag849.xml"/><Relationship Id="rId4" Type="http://schemas.openxmlformats.org/officeDocument/2006/relationships/image" Target="../media/image19.png"/><Relationship Id="rId3" Type="http://schemas.openxmlformats.org/officeDocument/2006/relationships/tags" Target="../tags/tag848.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854.xml"/><Relationship Id="rId11" Type="http://schemas.openxmlformats.org/officeDocument/2006/relationships/tags" Target="../tags/tag853.xml"/><Relationship Id="rId10" Type="http://schemas.openxmlformats.org/officeDocument/2006/relationships/tags" Target="../tags/tag852.xml"/><Relationship Id="rId1" Type="http://schemas.openxmlformats.org/officeDocument/2006/relationships/tags" Target="../tags/tag847.xml"/></Relationships>
</file>

<file path=ppt/slides/_rels/slide67.xml.rels><?xml version="1.0" encoding="UTF-8" standalone="yes"?>
<Relationships xmlns="http://schemas.openxmlformats.org/package/2006/relationships"><Relationship Id="rId9" Type="http://schemas.openxmlformats.org/officeDocument/2006/relationships/tags" Target="../tags/tag859.xml"/><Relationship Id="rId8" Type="http://schemas.openxmlformats.org/officeDocument/2006/relationships/image" Target="../media/image21.png"/><Relationship Id="rId7" Type="http://schemas.openxmlformats.org/officeDocument/2006/relationships/tags" Target="../tags/tag858.xml"/><Relationship Id="rId6" Type="http://schemas.openxmlformats.org/officeDocument/2006/relationships/image" Target="../media/image20.png"/><Relationship Id="rId5" Type="http://schemas.openxmlformats.org/officeDocument/2006/relationships/tags" Target="../tags/tag857.xml"/><Relationship Id="rId4" Type="http://schemas.openxmlformats.org/officeDocument/2006/relationships/image" Target="../media/image19.png"/><Relationship Id="rId3" Type="http://schemas.openxmlformats.org/officeDocument/2006/relationships/tags" Target="../tags/tag856.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863.xml"/><Relationship Id="rId12" Type="http://schemas.openxmlformats.org/officeDocument/2006/relationships/tags" Target="../tags/tag862.xml"/><Relationship Id="rId11" Type="http://schemas.openxmlformats.org/officeDocument/2006/relationships/tags" Target="../tags/tag861.xml"/><Relationship Id="rId10" Type="http://schemas.openxmlformats.org/officeDocument/2006/relationships/tags" Target="../tags/tag860.xml"/><Relationship Id="rId1" Type="http://schemas.openxmlformats.org/officeDocument/2006/relationships/tags" Target="../tags/tag855.xml"/></Relationships>
</file>

<file path=ppt/slides/_rels/slide68.xml.rels><?xml version="1.0" encoding="UTF-8" standalone="yes"?>
<Relationships xmlns="http://schemas.openxmlformats.org/package/2006/relationships"><Relationship Id="rId9" Type="http://schemas.openxmlformats.org/officeDocument/2006/relationships/tags" Target="../tags/tag868.xml"/><Relationship Id="rId8" Type="http://schemas.openxmlformats.org/officeDocument/2006/relationships/image" Target="../media/image21.png"/><Relationship Id="rId7" Type="http://schemas.openxmlformats.org/officeDocument/2006/relationships/tags" Target="../tags/tag867.xml"/><Relationship Id="rId6" Type="http://schemas.openxmlformats.org/officeDocument/2006/relationships/image" Target="../media/image20.png"/><Relationship Id="rId5" Type="http://schemas.openxmlformats.org/officeDocument/2006/relationships/tags" Target="../tags/tag866.xml"/><Relationship Id="rId4" Type="http://schemas.openxmlformats.org/officeDocument/2006/relationships/image" Target="../media/image19.png"/><Relationship Id="rId3" Type="http://schemas.openxmlformats.org/officeDocument/2006/relationships/tags" Target="../tags/tag865.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873.xml"/><Relationship Id="rId14" Type="http://schemas.openxmlformats.org/officeDocument/2006/relationships/image" Target="../media/image77.png"/><Relationship Id="rId13" Type="http://schemas.openxmlformats.org/officeDocument/2006/relationships/tags" Target="../tags/tag872.xml"/><Relationship Id="rId12" Type="http://schemas.openxmlformats.org/officeDocument/2006/relationships/tags" Target="../tags/tag871.xml"/><Relationship Id="rId11" Type="http://schemas.openxmlformats.org/officeDocument/2006/relationships/tags" Target="../tags/tag870.xml"/><Relationship Id="rId10" Type="http://schemas.openxmlformats.org/officeDocument/2006/relationships/tags" Target="../tags/tag869.xml"/><Relationship Id="rId1" Type="http://schemas.openxmlformats.org/officeDocument/2006/relationships/tags" Target="../tags/tag864.xml"/></Relationships>
</file>

<file path=ppt/slides/_rels/slide69.xml.rels><?xml version="1.0" encoding="UTF-8" standalone="yes"?>
<Relationships xmlns="http://schemas.openxmlformats.org/package/2006/relationships"><Relationship Id="rId9" Type="http://schemas.openxmlformats.org/officeDocument/2006/relationships/tags" Target="../tags/tag878.xml"/><Relationship Id="rId8" Type="http://schemas.openxmlformats.org/officeDocument/2006/relationships/image" Target="../media/image21.png"/><Relationship Id="rId7" Type="http://schemas.openxmlformats.org/officeDocument/2006/relationships/tags" Target="../tags/tag877.xml"/><Relationship Id="rId6" Type="http://schemas.openxmlformats.org/officeDocument/2006/relationships/image" Target="../media/image20.png"/><Relationship Id="rId5" Type="http://schemas.openxmlformats.org/officeDocument/2006/relationships/tags" Target="../tags/tag876.xml"/><Relationship Id="rId4" Type="http://schemas.openxmlformats.org/officeDocument/2006/relationships/image" Target="../media/image19.png"/><Relationship Id="rId3" Type="http://schemas.openxmlformats.org/officeDocument/2006/relationships/tags" Target="../tags/tag875.xml"/><Relationship Id="rId2" Type="http://schemas.openxmlformats.org/officeDocument/2006/relationships/image" Target="../media/image15.png"/><Relationship Id="rId17" Type="http://schemas.openxmlformats.org/officeDocument/2006/relationships/slideLayout" Target="../slideLayouts/slideLayout36.xml"/><Relationship Id="rId16" Type="http://schemas.openxmlformats.org/officeDocument/2006/relationships/tags" Target="../tags/tag884.xml"/><Relationship Id="rId15" Type="http://schemas.openxmlformats.org/officeDocument/2006/relationships/tags" Target="../tags/tag883.xml"/><Relationship Id="rId14" Type="http://schemas.openxmlformats.org/officeDocument/2006/relationships/image" Target="../media/image78.png"/><Relationship Id="rId13" Type="http://schemas.openxmlformats.org/officeDocument/2006/relationships/tags" Target="../tags/tag882.xml"/><Relationship Id="rId12" Type="http://schemas.openxmlformats.org/officeDocument/2006/relationships/tags" Target="../tags/tag881.xml"/><Relationship Id="rId11" Type="http://schemas.openxmlformats.org/officeDocument/2006/relationships/tags" Target="../tags/tag880.xml"/><Relationship Id="rId10" Type="http://schemas.openxmlformats.org/officeDocument/2006/relationships/tags" Target="../tags/tag879.xml"/><Relationship Id="rId1" Type="http://schemas.openxmlformats.org/officeDocument/2006/relationships/tags" Target="../tags/tag874.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384.xml"/><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s>
</file>

<file path=ppt/slides/_rels/slide70.xml.rels><?xml version="1.0" encoding="UTF-8" standalone="yes"?>
<Relationships xmlns="http://schemas.openxmlformats.org/package/2006/relationships"><Relationship Id="rId9" Type="http://schemas.openxmlformats.org/officeDocument/2006/relationships/tags" Target="../tags/tag889.xml"/><Relationship Id="rId8" Type="http://schemas.openxmlformats.org/officeDocument/2006/relationships/image" Target="../media/image21.png"/><Relationship Id="rId7" Type="http://schemas.openxmlformats.org/officeDocument/2006/relationships/tags" Target="../tags/tag888.xml"/><Relationship Id="rId6" Type="http://schemas.openxmlformats.org/officeDocument/2006/relationships/image" Target="../media/image20.png"/><Relationship Id="rId5" Type="http://schemas.openxmlformats.org/officeDocument/2006/relationships/tags" Target="../tags/tag887.xml"/><Relationship Id="rId4" Type="http://schemas.openxmlformats.org/officeDocument/2006/relationships/image" Target="../media/image19.png"/><Relationship Id="rId3" Type="http://schemas.openxmlformats.org/officeDocument/2006/relationships/tags" Target="../tags/tag886.xml"/><Relationship Id="rId2" Type="http://schemas.openxmlformats.org/officeDocument/2006/relationships/image" Target="../media/image15.png"/><Relationship Id="rId17" Type="http://schemas.openxmlformats.org/officeDocument/2006/relationships/slideLayout" Target="../slideLayouts/slideLayout36.xml"/><Relationship Id="rId16" Type="http://schemas.openxmlformats.org/officeDocument/2006/relationships/tags" Target="../tags/tag895.xml"/><Relationship Id="rId15" Type="http://schemas.openxmlformats.org/officeDocument/2006/relationships/image" Target="../media/image79.png"/><Relationship Id="rId14" Type="http://schemas.openxmlformats.org/officeDocument/2006/relationships/tags" Target="../tags/tag894.xml"/><Relationship Id="rId13" Type="http://schemas.openxmlformats.org/officeDocument/2006/relationships/tags" Target="../tags/tag893.xml"/><Relationship Id="rId12" Type="http://schemas.openxmlformats.org/officeDocument/2006/relationships/tags" Target="../tags/tag892.xml"/><Relationship Id="rId11" Type="http://schemas.openxmlformats.org/officeDocument/2006/relationships/tags" Target="../tags/tag891.xml"/><Relationship Id="rId10" Type="http://schemas.openxmlformats.org/officeDocument/2006/relationships/tags" Target="../tags/tag890.xml"/><Relationship Id="rId1" Type="http://schemas.openxmlformats.org/officeDocument/2006/relationships/tags" Target="../tags/tag885.xml"/></Relationships>
</file>

<file path=ppt/slides/_rels/slide71.xml.rels><?xml version="1.0" encoding="UTF-8" standalone="yes"?>
<Relationships xmlns="http://schemas.openxmlformats.org/package/2006/relationships"><Relationship Id="rId9" Type="http://schemas.openxmlformats.org/officeDocument/2006/relationships/tags" Target="../tags/tag900.xml"/><Relationship Id="rId8" Type="http://schemas.openxmlformats.org/officeDocument/2006/relationships/image" Target="../media/image21.png"/><Relationship Id="rId7" Type="http://schemas.openxmlformats.org/officeDocument/2006/relationships/tags" Target="../tags/tag899.xml"/><Relationship Id="rId6" Type="http://schemas.openxmlformats.org/officeDocument/2006/relationships/image" Target="../media/image20.png"/><Relationship Id="rId5" Type="http://schemas.openxmlformats.org/officeDocument/2006/relationships/tags" Target="../tags/tag898.xml"/><Relationship Id="rId4" Type="http://schemas.openxmlformats.org/officeDocument/2006/relationships/image" Target="../media/image19.png"/><Relationship Id="rId3" Type="http://schemas.openxmlformats.org/officeDocument/2006/relationships/tags" Target="../tags/tag897.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905.xml"/><Relationship Id="rId13" Type="http://schemas.openxmlformats.org/officeDocument/2006/relationships/tags" Target="../tags/tag904.xml"/><Relationship Id="rId12" Type="http://schemas.openxmlformats.org/officeDocument/2006/relationships/tags" Target="../tags/tag903.xml"/><Relationship Id="rId11" Type="http://schemas.openxmlformats.org/officeDocument/2006/relationships/tags" Target="../tags/tag902.xml"/><Relationship Id="rId10" Type="http://schemas.openxmlformats.org/officeDocument/2006/relationships/tags" Target="../tags/tag901.xml"/><Relationship Id="rId1" Type="http://schemas.openxmlformats.org/officeDocument/2006/relationships/tags" Target="../tags/tag896.xml"/></Relationships>
</file>

<file path=ppt/slides/_rels/slide72.xml.rels><?xml version="1.0" encoding="UTF-8" standalone="yes"?>
<Relationships xmlns="http://schemas.openxmlformats.org/package/2006/relationships"><Relationship Id="rId9" Type="http://schemas.openxmlformats.org/officeDocument/2006/relationships/tags" Target="../tags/tag910.xml"/><Relationship Id="rId8" Type="http://schemas.openxmlformats.org/officeDocument/2006/relationships/image" Target="../media/image21.png"/><Relationship Id="rId7" Type="http://schemas.openxmlformats.org/officeDocument/2006/relationships/tags" Target="../tags/tag909.xml"/><Relationship Id="rId6" Type="http://schemas.openxmlformats.org/officeDocument/2006/relationships/image" Target="../media/image20.png"/><Relationship Id="rId5" Type="http://schemas.openxmlformats.org/officeDocument/2006/relationships/tags" Target="../tags/tag908.xml"/><Relationship Id="rId4" Type="http://schemas.openxmlformats.org/officeDocument/2006/relationships/image" Target="../media/image19.png"/><Relationship Id="rId3" Type="http://schemas.openxmlformats.org/officeDocument/2006/relationships/tags" Target="../tags/tag907.xml"/><Relationship Id="rId2" Type="http://schemas.openxmlformats.org/officeDocument/2006/relationships/image" Target="../media/image15.png"/><Relationship Id="rId17" Type="http://schemas.openxmlformats.org/officeDocument/2006/relationships/slideLayout" Target="../slideLayouts/slideLayout36.xml"/><Relationship Id="rId16" Type="http://schemas.openxmlformats.org/officeDocument/2006/relationships/tags" Target="../tags/tag916.xml"/><Relationship Id="rId15" Type="http://schemas.openxmlformats.org/officeDocument/2006/relationships/image" Target="../media/image80.png"/><Relationship Id="rId14" Type="http://schemas.openxmlformats.org/officeDocument/2006/relationships/tags" Target="../tags/tag915.xml"/><Relationship Id="rId13" Type="http://schemas.openxmlformats.org/officeDocument/2006/relationships/tags" Target="../tags/tag914.xml"/><Relationship Id="rId12" Type="http://schemas.openxmlformats.org/officeDocument/2006/relationships/tags" Target="../tags/tag913.xml"/><Relationship Id="rId11" Type="http://schemas.openxmlformats.org/officeDocument/2006/relationships/tags" Target="../tags/tag912.xml"/><Relationship Id="rId10" Type="http://schemas.openxmlformats.org/officeDocument/2006/relationships/tags" Target="../tags/tag911.xml"/><Relationship Id="rId1" Type="http://schemas.openxmlformats.org/officeDocument/2006/relationships/tags" Target="../tags/tag906.xml"/></Relationships>
</file>

<file path=ppt/slides/_rels/slide73.xml.rels><?xml version="1.0" encoding="UTF-8" standalone="yes"?>
<Relationships xmlns="http://schemas.openxmlformats.org/package/2006/relationships"><Relationship Id="rId9" Type="http://schemas.openxmlformats.org/officeDocument/2006/relationships/tags" Target="../tags/tag921.xml"/><Relationship Id="rId8" Type="http://schemas.openxmlformats.org/officeDocument/2006/relationships/image" Target="../media/image21.png"/><Relationship Id="rId7" Type="http://schemas.openxmlformats.org/officeDocument/2006/relationships/tags" Target="../tags/tag920.xml"/><Relationship Id="rId6" Type="http://schemas.openxmlformats.org/officeDocument/2006/relationships/image" Target="../media/image20.png"/><Relationship Id="rId5" Type="http://schemas.openxmlformats.org/officeDocument/2006/relationships/tags" Target="../tags/tag919.xml"/><Relationship Id="rId4" Type="http://schemas.openxmlformats.org/officeDocument/2006/relationships/image" Target="../media/image19.png"/><Relationship Id="rId3" Type="http://schemas.openxmlformats.org/officeDocument/2006/relationships/tags" Target="../tags/tag918.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926.xml"/><Relationship Id="rId14" Type="http://schemas.openxmlformats.org/officeDocument/2006/relationships/image" Target="../media/image81.png"/><Relationship Id="rId13" Type="http://schemas.openxmlformats.org/officeDocument/2006/relationships/tags" Target="../tags/tag925.xml"/><Relationship Id="rId12" Type="http://schemas.openxmlformats.org/officeDocument/2006/relationships/tags" Target="../tags/tag924.xml"/><Relationship Id="rId11" Type="http://schemas.openxmlformats.org/officeDocument/2006/relationships/tags" Target="../tags/tag923.xml"/><Relationship Id="rId10" Type="http://schemas.openxmlformats.org/officeDocument/2006/relationships/tags" Target="../tags/tag922.xml"/><Relationship Id="rId1" Type="http://schemas.openxmlformats.org/officeDocument/2006/relationships/tags" Target="../tags/tag917.xml"/></Relationships>
</file>

<file path=ppt/slides/_rels/slide74.xml.rels><?xml version="1.0" encoding="UTF-8" standalone="yes"?>
<Relationships xmlns="http://schemas.openxmlformats.org/package/2006/relationships"><Relationship Id="rId9" Type="http://schemas.openxmlformats.org/officeDocument/2006/relationships/tags" Target="../tags/tag931.xml"/><Relationship Id="rId8" Type="http://schemas.openxmlformats.org/officeDocument/2006/relationships/image" Target="../media/image21.png"/><Relationship Id="rId7" Type="http://schemas.openxmlformats.org/officeDocument/2006/relationships/tags" Target="../tags/tag930.xml"/><Relationship Id="rId6" Type="http://schemas.openxmlformats.org/officeDocument/2006/relationships/image" Target="../media/image20.png"/><Relationship Id="rId5" Type="http://schemas.openxmlformats.org/officeDocument/2006/relationships/tags" Target="../tags/tag929.xml"/><Relationship Id="rId4" Type="http://schemas.openxmlformats.org/officeDocument/2006/relationships/image" Target="../media/image19.png"/><Relationship Id="rId3" Type="http://schemas.openxmlformats.org/officeDocument/2006/relationships/tags" Target="../tags/tag928.xml"/><Relationship Id="rId21" Type="http://schemas.openxmlformats.org/officeDocument/2006/relationships/slideLayout" Target="../slideLayouts/slideLayout36.xml"/><Relationship Id="rId20" Type="http://schemas.openxmlformats.org/officeDocument/2006/relationships/tags" Target="../tags/tag940.xml"/><Relationship Id="rId2" Type="http://schemas.openxmlformats.org/officeDocument/2006/relationships/image" Target="../media/image15.png"/><Relationship Id="rId19" Type="http://schemas.openxmlformats.org/officeDocument/2006/relationships/tags" Target="../tags/tag939.xml"/><Relationship Id="rId18" Type="http://schemas.openxmlformats.org/officeDocument/2006/relationships/tags" Target="../tags/tag938.xml"/><Relationship Id="rId17" Type="http://schemas.openxmlformats.org/officeDocument/2006/relationships/image" Target="../media/image83.png"/><Relationship Id="rId16" Type="http://schemas.openxmlformats.org/officeDocument/2006/relationships/tags" Target="../tags/tag937.xml"/><Relationship Id="rId15" Type="http://schemas.openxmlformats.org/officeDocument/2006/relationships/tags" Target="../tags/tag936.xml"/><Relationship Id="rId14" Type="http://schemas.openxmlformats.org/officeDocument/2006/relationships/image" Target="../media/image82.png"/><Relationship Id="rId13" Type="http://schemas.openxmlformats.org/officeDocument/2006/relationships/tags" Target="../tags/tag935.xml"/><Relationship Id="rId12" Type="http://schemas.openxmlformats.org/officeDocument/2006/relationships/tags" Target="../tags/tag934.xml"/><Relationship Id="rId11" Type="http://schemas.openxmlformats.org/officeDocument/2006/relationships/tags" Target="../tags/tag933.xml"/><Relationship Id="rId10" Type="http://schemas.openxmlformats.org/officeDocument/2006/relationships/tags" Target="../tags/tag932.xml"/><Relationship Id="rId1" Type="http://schemas.openxmlformats.org/officeDocument/2006/relationships/tags" Target="../tags/tag927.xml"/></Relationships>
</file>

<file path=ppt/slides/_rels/slide75.xml.rels><?xml version="1.0" encoding="UTF-8" standalone="yes"?>
<Relationships xmlns="http://schemas.openxmlformats.org/package/2006/relationships"><Relationship Id="rId9" Type="http://schemas.openxmlformats.org/officeDocument/2006/relationships/tags" Target="../tags/tag945.xml"/><Relationship Id="rId8" Type="http://schemas.openxmlformats.org/officeDocument/2006/relationships/image" Target="../media/image21.png"/><Relationship Id="rId7" Type="http://schemas.openxmlformats.org/officeDocument/2006/relationships/tags" Target="../tags/tag944.xml"/><Relationship Id="rId6" Type="http://schemas.openxmlformats.org/officeDocument/2006/relationships/image" Target="../media/image20.png"/><Relationship Id="rId5" Type="http://schemas.openxmlformats.org/officeDocument/2006/relationships/tags" Target="../tags/tag943.xml"/><Relationship Id="rId4" Type="http://schemas.openxmlformats.org/officeDocument/2006/relationships/image" Target="../media/image19.png"/><Relationship Id="rId3" Type="http://schemas.openxmlformats.org/officeDocument/2006/relationships/tags" Target="../tags/tag942.xml"/><Relationship Id="rId20" Type="http://schemas.openxmlformats.org/officeDocument/2006/relationships/slideLayout" Target="../slideLayouts/slideLayout36.xml"/><Relationship Id="rId2" Type="http://schemas.openxmlformats.org/officeDocument/2006/relationships/image" Target="../media/image15.png"/><Relationship Id="rId19" Type="http://schemas.openxmlformats.org/officeDocument/2006/relationships/tags" Target="../tags/tag953.xml"/><Relationship Id="rId18" Type="http://schemas.openxmlformats.org/officeDocument/2006/relationships/image" Target="../media/image85.png"/><Relationship Id="rId17" Type="http://schemas.openxmlformats.org/officeDocument/2006/relationships/tags" Target="../tags/tag952.xml"/><Relationship Id="rId16" Type="http://schemas.openxmlformats.org/officeDocument/2006/relationships/image" Target="../media/image84.png"/><Relationship Id="rId15" Type="http://schemas.openxmlformats.org/officeDocument/2006/relationships/tags" Target="../tags/tag951.xml"/><Relationship Id="rId14" Type="http://schemas.openxmlformats.org/officeDocument/2006/relationships/tags" Target="../tags/tag950.xml"/><Relationship Id="rId13" Type="http://schemas.openxmlformats.org/officeDocument/2006/relationships/tags" Target="../tags/tag949.xml"/><Relationship Id="rId12" Type="http://schemas.openxmlformats.org/officeDocument/2006/relationships/tags" Target="../tags/tag948.xml"/><Relationship Id="rId11" Type="http://schemas.openxmlformats.org/officeDocument/2006/relationships/tags" Target="../tags/tag947.xml"/><Relationship Id="rId10" Type="http://schemas.openxmlformats.org/officeDocument/2006/relationships/tags" Target="../tags/tag946.xml"/><Relationship Id="rId1" Type="http://schemas.openxmlformats.org/officeDocument/2006/relationships/tags" Target="../tags/tag941.xml"/></Relationships>
</file>

<file path=ppt/slides/_rels/slide76.xml.rels><?xml version="1.0" encoding="UTF-8" standalone="yes"?>
<Relationships xmlns="http://schemas.openxmlformats.org/package/2006/relationships"><Relationship Id="rId9" Type="http://schemas.openxmlformats.org/officeDocument/2006/relationships/tags" Target="../tags/tag958.xml"/><Relationship Id="rId8" Type="http://schemas.openxmlformats.org/officeDocument/2006/relationships/image" Target="../media/image21.png"/><Relationship Id="rId7" Type="http://schemas.openxmlformats.org/officeDocument/2006/relationships/tags" Target="../tags/tag957.xml"/><Relationship Id="rId6" Type="http://schemas.openxmlformats.org/officeDocument/2006/relationships/image" Target="../media/image20.png"/><Relationship Id="rId5" Type="http://schemas.openxmlformats.org/officeDocument/2006/relationships/tags" Target="../tags/tag956.xml"/><Relationship Id="rId4" Type="http://schemas.openxmlformats.org/officeDocument/2006/relationships/image" Target="../media/image19.png"/><Relationship Id="rId3" Type="http://schemas.openxmlformats.org/officeDocument/2006/relationships/tags" Target="../tags/tag955.xml"/><Relationship Id="rId2" Type="http://schemas.openxmlformats.org/officeDocument/2006/relationships/image" Target="../media/image15.png"/><Relationship Id="rId17" Type="http://schemas.openxmlformats.org/officeDocument/2006/relationships/slideLayout" Target="../slideLayouts/slideLayout36.xml"/><Relationship Id="rId16" Type="http://schemas.openxmlformats.org/officeDocument/2006/relationships/tags" Target="../tags/tag964.xml"/><Relationship Id="rId15" Type="http://schemas.openxmlformats.org/officeDocument/2006/relationships/tags" Target="../tags/tag963.xml"/><Relationship Id="rId14" Type="http://schemas.openxmlformats.org/officeDocument/2006/relationships/image" Target="../media/image86.png"/><Relationship Id="rId13" Type="http://schemas.openxmlformats.org/officeDocument/2006/relationships/tags" Target="../tags/tag962.xml"/><Relationship Id="rId12" Type="http://schemas.openxmlformats.org/officeDocument/2006/relationships/tags" Target="../tags/tag961.xml"/><Relationship Id="rId11" Type="http://schemas.openxmlformats.org/officeDocument/2006/relationships/tags" Target="../tags/tag960.xml"/><Relationship Id="rId10" Type="http://schemas.openxmlformats.org/officeDocument/2006/relationships/tags" Target="../tags/tag959.xml"/><Relationship Id="rId1" Type="http://schemas.openxmlformats.org/officeDocument/2006/relationships/tags" Target="../tags/tag954.xml"/></Relationships>
</file>

<file path=ppt/slides/_rels/slide77.xml.rels><?xml version="1.0" encoding="UTF-8" standalone="yes"?>
<Relationships xmlns="http://schemas.openxmlformats.org/package/2006/relationships"><Relationship Id="rId9" Type="http://schemas.openxmlformats.org/officeDocument/2006/relationships/tags" Target="../tags/tag969.xml"/><Relationship Id="rId8" Type="http://schemas.openxmlformats.org/officeDocument/2006/relationships/image" Target="../media/image21.png"/><Relationship Id="rId7" Type="http://schemas.openxmlformats.org/officeDocument/2006/relationships/tags" Target="../tags/tag968.xml"/><Relationship Id="rId6" Type="http://schemas.openxmlformats.org/officeDocument/2006/relationships/image" Target="../media/image20.png"/><Relationship Id="rId5" Type="http://schemas.openxmlformats.org/officeDocument/2006/relationships/tags" Target="../tags/tag967.xml"/><Relationship Id="rId4" Type="http://schemas.openxmlformats.org/officeDocument/2006/relationships/image" Target="../media/image19.png"/><Relationship Id="rId3" Type="http://schemas.openxmlformats.org/officeDocument/2006/relationships/tags" Target="../tags/tag966.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974.xml"/><Relationship Id="rId14" Type="http://schemas.openxmlformats.org/officeDocument/2006/relationships/tags" Target="../tags/tag973.xml"/><Relationship Id="rId13" Type="http://schemas.openxmlformats.org/officeDocument/2006/relationships/image" Target="../media/image87.png"/><Relationship Id="rId12" Type="http://schemas.openxmlformats.org/officeDocument/2006/relationships/tags" Target="../tags/tag972.xml"/><Relationship Id="rId11" Type="http://schemas.openxmlformats.org/officeDocument/2006/relationships/tags" Target="../tags/tag971.xml"/><Relationship Id="rId10" Type="http://schemas.openxmlformats.org/officeDocument/2006/relationships/tags" Target="../tags/tag970.xml"/><Relationship Id="rId1" Type="http://schemas.openxmlformats.org/officeDocument/2006/relationships/tags" Target="../tags/tag965.xml"/></Relationships>
</file>

<file path=ppt/slides/_rels/slide78.xml.rels><?xml version="1.0" encoding="UTF-8" standalone="yes"?>
<Relationships xmlns="http://schemas.openxmlformats.org/package/2006/relationships"><Relationship Id="rId9" Type="http://schemas.openxmlformats.org/officeDocument/2006/relationships/tags" Target="../tags/tag979.xml"/><Relationship Id="rId8" Type="http://schemas.openxmlformats.org/officeDocument/2006/relationships/image" Target="../media/image21.png"/><Relationship Id="rId7" Type="http://schemas.openxmlformats.org/officeDocument/2006/relationships/tags" Target="../tags/tag978.xml"/><Relationship Id="rId6" Type="http://schemas.openxmlformats.org/officeDocument/2006/relationships/image" Target="../media/image20.png"/><Relationship Id="rId5" Type="http://schemas.openxmlformats.org/officeDocument/2006/relationships/tags" Target="../tags/tag977.xml"/><Relationship Id="rId4" Type="http://schemas.openxmlformats.org/officeDocument/2006/relationships/image" Target="../media/image19.png"/><Relationship Id="rId3" Type="http://schemas.openxmlformats.org/officeDocument/2006/relationships/tags" Target="../tags/tag976.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982.xml"/><Relationship Id="rId11" Type="http://schemas.openxmlformats.org/officeDocument/2006/relationships/tags" Target="../tags/tag981.xml"/><Relationship Id="rId10" Type="http://schemas.openxmlformats.org/officeDocument/2006/relationships/tags" Target="../tags/tag980.xml"/><Relationship Id="rId1" Type="http://schemas.openxmlformats.org/officeDocument/2006/relationships/tags" Target="../tags/tag975.xml"/></Relationships>
</file>

<file path=ppt/slides/_rels/slide79.xml.rels><?xml version="1.0" encoding="UTF-8" standalone="yes"?>
<Relationships xmlns="http://schemas.openxmlformats.org/package/2006/relationships"><Relationship Id="rId9" Type="http://schemas.openxmlformats.org/officeDocument/2006/relationships/tags" Target="../tags/tag987.xml"/><Relationship Id="rId8" Type="http://schemas.openxmlformats.org/officeDocument/2006/relationships/image" Target="../media/image21.png"/><Relationship Id="rId7" Type="http://schemas.openxmlformats.org/officeDocument/2006/relationships/tags" Target="../tags/tag986.xml"/><Relationship Id="rId6" Type="http://schemas.openxmlformats.org/officeDocument/2006/relationships/image" Target="../media/image20.png"/><Relationship Id="rId5" Type="http://schemas.openxmlformats.org/officeDocument/2006/relationships/tags" Target="../tags/tag985.xml"/><Relationship Id="rId4" Type="http://schemas.openxmlformats.org/officeDocument/2006/relationships/image" Target="../media/image19.png"/><Relationship Id="rId3" Type="http://schemas.openxmlformats.org/officeDocument/2006/relationships/tags" Target="../tags/tag984.xml"/><Relationship Id="rId20" Type="http://schemas.openxmlformats.org/officeDocument/2006/relationships/slideLayout" Target="../slideLayouts/slideLayout36.xml"/><Relationship Id="rId2" Type="http://schemas.openxmlformats.org/officeDocument/2006/relationships/image" Target="../media/image15.png"/><Relationship Id="rId19" Type="http://schemas.openxmlformats.org/officeDocument/2006/relationships/tags" Target="../tags/tag995.xml"/><Relationship Id="rId18" Type="http://schemas.openxmlformats.org/officeDocument/2006/relationships/tags" Target="../tags/tag994.xml"/><Relationship Id="rId17" Type="http://schemas.openxmlformats.org/officeDocument/2006/relationships/tags" Target="../tags/tag993.xml"/><Relationship Id="rId16" Type="http://schemas.openxmlformats.org/officeDocument/2006/relationships/image" Target="../media/image89.png"/><Relationship Id="rId15" Type="http://schemas.openxmlformats.org/officeDocument/2006/relationships/tags" Target="../tags/tag992.xml"/><Relationship Id="rId14" Type="http://schemas.openxmlformats.org/officeDocument/2006/relationships/image" Target="../media/image88.png"/><Relationship Id="rId13" Type="http://schemas.openxmlformats.org/officeDocument/2006/relationships/tags" Target="../tags/tag991.xml"/><Relationship Id="rId12" Type="http://schemas.openxmlformats.org/officeDocument/2006/relationships/tags" Target="../tags/tag990.xml"/><Relationship Id="rId11" Type="http://schemas.openxmlformats.org/officeDocument/2006/relationships/tags" Target="../tags/tag989.xml"/><Relationship Id="rId10" Type="http://schemas.openxmlformats.org/officeDocument/2006/relationships/tags" Target="../tags/tag988.xml"/><Relationship Id="rId1" Type="http://schemas.openxmlformats.org/officeDocument/2006/relationships/tags" Target="../tags/tag98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tags" Target="../tags/tag385.xml"/></Relationships>
</file>

<file path=ppt/slides/_rels/slide80.xml.rels><?xml version="1.0" encoding="UTF-8" standalone="yes"?>
<Relationships xmlns="http://schemas.openxmlformats.org/package/2006/relationships"><Relationship Id="rId9" Type="http://schemas.openxmlformats.org/officeDocument/2006/relationships/tags" Target="../tags/tag1000.xml"/><Relationship Id="rId8" Type="http://schemas.openxmlformats.org/officeDocument/2006/relationships/image" Target="../media/image21.png"/><Relationship Id="rId7" Type="http://schemas.openxmlformats.org/officeDocument/2006/relationships/tags" Target="../tags/tag999.xml"/><Relationship Id="rId6" Type="http://schemas.openxmlformats.org/officeDocument/2006/relationships/image" Target="../media/image20.png"/><Relationship Id="rId5" Type="http://schemas.openxmlformats.org/officeDocument/2006/relationships/tags" Target="../tags/tag998.xml"/><Relationship Id="rId4" Type="http://schemas.openxmlformats.org/officeDocument/2006/relationships/image" Target="../media/image19.png"/><Relationship Id="rId3" Type="http://schemas.openxmlformats.org/officeDocument/2006/relationships/tags" Target="../tags/tag997.xml"/><Relationship Id="rId2" Type="http://schemas.openxmlformats.org/officeDocument/2006/relationships/image" Target="../media/image15.png"/><Relationship Id="rId19" Type="http://schemas.openxmlformats.org/officeDocument/2006/relationships/slideLayout" Target="../slideLayouts/slideLayout36.xml"/><Relationship Id="rId18" Type="http://schemas.openxmlformats.org/officeDocument/2006/relationships/tags" Target="../tags/tag1007.xml"/><Relationship Id="rId17" Type="http://schemas.openxmlformats.org/officeDocument/2006/relationships/image" Target="../media/image91.png"/><Relationship Id="rId16" Type="http://schemas.openxmlformats.org/officeDocument/2006/relationships/tags" Target="../tags/tag1006.xml"/><Relationship Id="rId15" Type="http://schemas.openxmlformats.org/officeDocument/2006/relationships/image" Target="../media/image90.jpeg"/><Relationship Id="rId14" Type="http://schemas.openxmlformats.org/officeDocument/2006/relationships/tags" Target="../tags/tag1005.xml"/><Relationship Id="rId13" Type="http://schemas.openxmlformats.org/officeDocument/2006/relationships/tags" Target="../tags/tag1004.xml"/><Relationship Id="rId12" Type="http://schemas.openxmlformats.org/officeDocument/2006/relationships/tags" Target="../tags/tag1003.xml"/><Relationship Id="rId11" Type="http://schemas.openxmlformats.org/officeDocument/2006/relationships/tags" Target="../tags/tag1002.xml"/><Relationship Id="rId10" Type="http://schemas.openxmlformats.org/officeDocument/2006/relationships/tags" Target="../tags/tag1001.xml"/><Relationship Id="rId1" Type="http://schemas.openxmlformats.org/officeDocument/2006/relationships/tags" Target="../tags/tag996.xml"/></Relationships>
</file>

<file path=ppt/slides/_rels/slide81.xml.rels><?xml version="1.0" encoding="UTF-8" standalone="yes"?>
<Relationships xmlns="http://schemas.openxmlformats.org/package/2006/relationships"><Relationship Id="rId9" Type="http://schemas.openxmlformats.org/officeDocument/2006/relationships/tags" Target="../tags/tag1012.xml"/><Relationship Id="rId8" Type="http://schemas.openxmlformats.org/officeDocument/2006/relationships/image" Target="../media/image21.png"/><Relationship Id="rId7" Type="http://schemas.openxmlformats.org/officeDocument/2006/relationships/tags" Target="../tags/tag1011.xml"/><Relationship Id="rId6" Type="http://schemas.openxmlformats.org/officeDocument/2006/relationships/image" Target="../media/image20.png"/><Relationship Id="rId5" Type="http://schemas.openxmlformats.org/officeDocument/2006/relationships/tags" Target="../tags/tag1010.xml"/><Relationship Id="rId4" Type="http://schemas.openxmlformats.org/officeDocument/2006/relationships/image" Target="../media/image19.png"/><Relationship Id="rId3" Type="http://schemas.openxmlformats.org/officeDocument/2006/relationships/tags" Target="../tags/tag1009.xml"/><Relationship Id="rId22" Type="http://schemas.openxmlformats.org/officeDocument/2006/relationships/slideLayout" Target="../slideLayouts/slideLayout36.xml"/><Relationship Id="rId21" Type="http://schemas.openxmlformats.org/officeDocument/2006/relationships/tags" Target="../tags/tag1020.xml"/><Relationship Id="rId20" Type="http://schemas.openxmlformats.org/officeDocument/2006/relationships/image" Target="../media/image95.png"/><Relationship Id="rId2" Type="http://schemas.openxmlformats.org/officeDocument/2006/relationships/image" Target="../media/image15.png"/><Relationship Id="rId19" Type="http://schemas.openxmlformats.org/officeDocument/2006/relationships/tags" Target="../tags/tag1019.xml"/><Relationship Id="rId18" Type="http://schemas.openxmlformats.org/officeDocument/2006/relationships/image" Target="../media/image94.png"/><Relationship Id="rId17" Type="http://schemas.openxmlformats.org/officeDocument/2006/relationships/tags" Target="../tags/tag1018.xml"/><Relationship Id="rId16" Type="http://schemas.openxmlformats.org/officeDocument/2006/relationships/image" Target="../media/image93.png"/><Relationship Id="rId15" Type="http://schemas.openxmlformats.org/officeDocument/2006/relationships/tags" Target="../tags/tag1017.xml"/><Relationship Id="rId14" Type="http://schemas.openxmlformats.org/officeDocument/2006/relationships/image" Target="../media/image92.png"/><Relationship Id="rId13" Type="http://schemas.openxmlformats.org/officeDocument/2006/relationships/tags" Target="../tags/tag1016.xml"/><Relationship Id="rId12" Type="http://schemas.openxmlformats.org/officeDocument/2006/relationships/tags" Target="../tags/tag1015.xml"/><Relationship Id="rId11" Type="http://schemas.openxmlformats.org/officeDocument/2006/relationships/tags" Target="../tags/tag1014.xml"/><Relationship Id="rId10" Type="http://schemas.openxmlformats.org/officeDocument/2006/relationships/tags" Target="../tags/tag1013.xml"/><Relationship Id="rId1" Type="http://schemas.openxmlformats.org/officeDocument/2006/relationships/tags" Target="../tags/tag1008.xml"/></Relationships>
</file>

<file path=ppt/slides/_rels/slide82.xml.rels><?xml version="1.0" encoding="UTF-8" standalone="yes"?>
<Relationships xmlns="http://schemas.openxmlformats.org/package/2006/relationships"><Relationship Id="rId9" Type="http://schemas.openxmlformats.org/officeDocument/2006/relationships/tags" Target="../tags/tag1025.xml"/><Relationship Id="rId8" Type="http://schemas.openxmlformats.org/officeDocument/2006/relationships/image" Target="../media/image21.png"/><Relationship Id="rId7" Type="http://schemas.openxmlformats.org/officeDocument/2006/relationships/tags" Target="../tags/tag1024.xml"/><Relationship Id="rId6" Type="http://schemas.openxmlformats.org/officeDocument/2006/relationships/image" Target="../media/image20.png"/><Relationship Id="rId5" Type="http://schemas.openxmlformats.org/officeDocument/2006/relationships/tags" Target="../tags/tag1023.xml"/><Relationship Id="rId4" Type="http://schemas.openxmlformats.org/officeDocument/2006/relationships/image" Target="../media/image19.png"/><Relationship Id="rId3" Type="http://schemas.openxmlformats.org/officeDocument/2006/relationships/tags" Target="../tags/tag1022.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1028.xml"/><Relationship Id="rId11" Type="http://schemas.openxmlformats.org/officeDocument/2006/relationships/tags" Target="../tags/tag1027.xml"/><Relationship Id="rId10" Type="http://schemas.openxmlformats.org/officeDocument/2006/relationships/tags" Target="../tags/tag1026.xml"/><Relationship Id="rId1" Type="http://schemas.openxmlformats.org/officeDocument/2006/relationships/tags" Target="../tags/tag1021.xml"/></Relationships>
</file>

<file path=ppt/slides/_rels/slide83.xml.rels><?xml version="1.0" encoding="UTF-8" standalone="yes"?>
<Relationships xmlns="http://schemas.openxmlformats.org/package/2006/relationships"><Relationship Id="rId9" Type="http://schemas.openxmlformats.org/officeDocument/2006/relationships/tags" Target="../tags/tag1033.xml"/><Relationship Id="rId8" Type="http://schemas.openxmlformats.org/officeDocument/2006/relationships/image" Target="../media/image21.png"/><Relationship Id="rId7" Type="http://schemas.openxmlformats.org/officeDocument/2006/relationships/tags" Target="../tags/tag1032.xml"/><Relationship Id="rId6" Type="http://schemas.openxmlformats.org/officeDocument/2006/relationships/image" Target="../media/image20.png"/><Relationship Id="rId5" Type="http://schemas.openxmlformats.org/officeDocument/2006/relationships/tags" Target="../tags/tag1031.xml"/><Relationship Id="rId4" Type="http://schemas.openxmlformats.org/officeDocument/2006/relationships/image" Target="../media/image19.png"/><Relationship Id="rId3" Type="http://schemas.openxmlformats.org/officeDocument/2006/relationships/tags" Target="../tags/tag1030.xml"/><Relationship Id="rId2" Type="http://schemas.openxmlformats.org/officeDocument/2006/relationships/image" Target="../media/image15.png"/><Relationship Id="rId17" Type="http://schemas.openxmlformats.org/officeDocument/2006/relationships/slideLayout" Target="../slideLayouts/slideLayout36.xml"/><Relationship Id="rId16" Type="http://schemas.openxmlformats.org/officeDocument/2006/relationships/tags" Target="../tags/tag1039.xml"/><Relationship Id="rId15" Type="http://schemas.openxmlformats.org/officeDocument/2006/relationships/tags" Target="../tags/tag1038.xml"/><Relationship Id="rId14" Type="http://schemas.openxmlformats.org/officeDocument/2006/relationships/image" Target="../media/image96.png"/><Relationship Id="rId13" Type="http://schemas.openxmlformats.org/officeDocument/2006/relationships/tags" Target="../tags/tag1037.xml"/><Relationship Id="rId12" Type="http://schemas.openxmlformats.org/officeDocument/2006/relationships/tags" Target="../tags/tag1036.xml"/><Relationship Id="rId11" Type="http://schemas.openxmlformats.org/officeDocument/2006/relationships/tags" Target="../tags/tag1035.xml"/><Relationship Id="rId10" Type="http://schemas.openxmlformats.org/officeDocument/2006/relationships/tags" Target="../tags/tag1034.xml"/><Relationship Id="rId1" Type="http://schemas.openxmlformats.org/officeDocument/2006/relationships/tags" Target="../tags/tag1029.xml"/></Relationships>
</file>

<file path=ppt/slides/_rels/slide84.xml.rels><?xml version="1.0" encoding="UTF-8" standalone="yes"?>
<Relationships xmlns="http://schemas.openxmlformats.org/package/2006/relationships"><Relationship Id="rId9" Type="http://schemas.openxmlformats.org/officeDocument/2006/relationships/tags" Target="../tags/tag1044.xml"/><Relationship Id="rId8" Type="http://schemas.openxmlformats.org/officeDocument/2006/relationships/image" Target="../media/image21.png"/><Relationship Id="rId7" Type="http://schemas.openxmlformats.org/officeDocument/2006/relationships/tags" Target="../tags/tag1043.xml"/><Relationship Id="rId6" Type="http://schemas.openxmlformats.org/officeDocument/2006/relationships/image" Target="../media/image20.png"/><Relationship Id="rId5" Type="http://schemas.openxmlformats.org/officeDocument/2006/relationships/tags" Target="../tags/tag1042.xml"/><Relationship Id="rId4" Type="http://schemas.openxmlformats.org/officeDocument/2006/relationships/image" Target="../media/image19.png"/><Relationship Id="rId3" Type="http://schemas.openxmlformats.org/officeDocument/2006/relationships/tags" Target="../tags/tag1041.xml"/><Relationship Id="rId20" Type="http://schemas.openxmlformats.org/officeDocument/2006/relationships/slideLayout" Target="../slideLayouts/slideLayout36.xml"/><Relationship Id="rId2" Type="http://schemas.openxmlformats.org/officeDocument/2006/relationships/image" Target="../media/image15.png"/><Relationship Id="rId19" Type="http://schemas.openxmlformats.org/officeDocument/2006/relationships/tags" Target="../tags/tag1052.xml"/><Relationship Id="rId18" Type="http://schemas.openxmlformats.org/officeDocument/2006/relationships/tags" Target="../tags/tag1051.xml"/><Relationship Id="rId17" Type="http://schemas.openxmlformats.org/officeDocument/2006/relationships/image" Target="../media/image98.png"/><Relationship Id="rId16" Type="http://schemas.openxmlformats.org/officeDocument/2006/relationships/tags" Target="../tags/tag1050.xml"/><Relationship Id="rId15" Type="http://schemas.openxmlformats.org/officeDocument/2006/relationships/image" Target="../media/image97.png"/><Relationship Id="rId14" Type="http://schemas.openxmlformats.org/officeDocument/2006/relationships/tags" Target="../tags/tag1049.xml"/><Relationship Id="rId13" Type="http://schemas.openxmlformats.org/officeDocument/2006/relationships/tags" Target="../tags/tag1048.xml"/><Relationship Id="rId12" Type="http://schemas.openxmlformats.org/officeDocument/2006/relationships/tags" Target="../tags/tag1047.xml"/><Relationship Id="rId11" Type="http://schemas.openxmlformats.org/officeDocument/2006/relationships/tags" Target="../tags/tag1046.xml"/><Relationship Id="rId10" Type="http://schemas.openxmlformats.org/officeDocument/2006/relationships/tags" Target="../tags/tag1045.xml"/><Relationship Id="rId1" Type="http://schemas.openxmlformats.org/officeDocument/2006/relationships/tags" Target="../tags/tag1040.xml"/></Relationships>
</file>

<file path=ppt/slides/_rels/slide85.xml.rels><?xml version="1.0" encoding="UTF-8" standalone="yes"?>
<Relationships xmlns="http://schemas.openxmlformats.org/package/2006/relationships"><Relationship Id="rId9" Type="http://schemas.openxmlformats.org/officeDocument/2006/relationships/tags" Target="../tags/tag1057.xml"/><Relationship Id="rId8" Type="http://schemas.openxmlformats.org/officeDocument/2006/relationships/image" Target="../media/image21.png"/><Relationship Id="rId7" Type="http://schemas.openxmlformats.org/officeDocument/2006/relationships/tags" Target="../tags/tag1056.xml"/><Relationship Id="rId6" Type="http://schemas.openxmlformats.org/officeDocument/2006/relationships/image" Target="../media/image20.png"/><Relationship Id="rId5" Type="http://schemas.openxmlformats.org/officeDocument/2006/relationships/tags" Target="../tags/tag1055.xml"/><Relationship Id="rId4" Type="http://schemas.openxmlformats.org/officeDocument/2006/relationships/image" Target="../media/image19.png"/><Relationship Id="rId3" Type="http://schemas.openxmlformats.org/officeDocument/2006/relationships/tags" Target="../tags/tag1054.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1062.xml"/><Relationship Id="rId14" Type="http://schemas.openxmlformats.org/officeDocument/2006/relationships/image" Target="../media/image99.png"/><Relationship Id="rId13" Type="http://schemas.openxmlformats.org/officeDocument/2006/relationships/tags" Target="../tags/tag1061.xml"/><Relationship Id="rId12" Type="http://schemas.openxmlformats.org/officeDocument/2006/relationships/tags" Target="../tags/tag1060.xml"/><Relationship Id="rId11" Type="http://schemas.openxmlformats.org/officeDocument/2006/relationships/tags" Target="../tags/tag1059.xml"/><Relationship Id="rId10" Type="http://schemas.openxmlformats.org/officeDocument/2006/relationships/tags" Target="../tags/tag1058.xml"/><Relationship Id="rId1" Type="http://schemas.openxmlformats.org/officeDocument/2006/relationships/tags" Target="../tags/tag1053.xml"/></Relationships>
</file>

<file path=ppt/slides/_rels/slide86.xml.rels><?xml version="1.0" encoding="UTF-8" standalone="yes"?>
<Relationships xmlns="http://schemas.openxmlformats.org/package/2006/relationships"><Relationship Id="rId9" Type="http://schemas.openxmlformats.org/officeDocument/2006/relationships/tags" Target="../tags/tag1067.xml"/><Relationship Id="rId8" Type="http://schemas.openxmlformats.org/officeDocument/2006/relationships/image" Target="../media/image21.png"/><Relationship Id="rId7" Type="http://schemas.openxmlformats.org/officeDocument/2006/relationships/tags" Target="../tags/tag1066.xml"/><Relationship Id="rId6" Type="http://schemas.openxmlformats.org/officeDocument/2006/relationships/image" Target="../media/image20.png"/><Relationship Id="rId5" Type="http://schemas.openxmlformats.org/officeDocument/2006/relationships/tags" Target="../tags/tag1065.xml"/><Relationship Id="rId4" Type="http://schemas.openxmlformats.org/officeDocument/2006/relationships/image" Target="../media/image19.png"/><Relationship Id="rId3" Type="http://schemas.openxmlformats.org/officeDocument/2006/relationships/tags" Target="../tags/tag1064.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1072.xml"/><Relationship Id="rId14" Type="http://schemas.openxmlformats.org/officeDocument/2006/relationships/image" Target="../media/image100.png"/><Relationship Id="rId13" Type="http://schemas.openxmlformats.org/officeDocument/2006/relationships/tags" Target="../tags/tag1071.xml"/><Relationship Id="rId12" Type="http://schemas.openxmlformats.org/officeDocument/2006/relationships/tags" Target="../tags/tag1070.xml"/><Relationship Id="rId11" Type="http://schemas.openxmlformats.org/officeDocument/2006/relationships/tags" Target="../tags/tag1069.xml"/><Relationship Id="rId10" Type="http://schemas.openxmlformats.org/officeDocument/2006/relationships/tags" Target="../tags/tag1068.xml"/><Relationship Id="rId1" Type="http://schemas.openxmlformats.org/officeDocument/2006/relationships/tags" Target="../tags/tag1063.xml"/></Relationships>
</file>

<file path=ppt/slides/_rels/slide87.xml.rels><?xml version="1.0" encoding="UTF-8" standalone="yes"?>
<Relationships xmlns="http://schemas.openxmlformats.org/package/2006/relationships"><Relationship Id="rId9" Type="http://schemas.openxmlformats.org/officeDocument/2006/relationships/tags" Target="../tags/tag1077.xml"/><Relationship Id="rId8" Type="http://schemas.openxmlformats.org/officeDocument/2006/relationships/image" Target="../media/image21.png"/><Relationship Id="rId7" Type="http://schemas.openxmlformats.org/officeDocument/2006/relationships/tags" Target="../tags/tag1076.xml"/><Relationship Id="rId6" Type="http://schemas.openxmlformats.org/officeDocument/2006/relationships/image" Target="../media/image20.png"/><Relationship Id="rId5" Type="http://schemas.openxmlformats.org/officeDocument/2006/relationships/tags" Target="../tags/tag1075.xml"/><Relationship Id="rId4" Type="http://schemas.openxmlformats.org/officeDocument/2006/relationships/image" Target="../media/image19.png"/><Relationship Id="rId3" Type="http://schemas.openxmlformats.org/officeDocument/2006/relationships/tags" Target="../tags/tag1074.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1082.xml"/><Relationship Id="rId14" Type="http://schemas.openxmlformats.org/officeDocument/2006/relationships/image" Target="../media/image101.png"/><Relationship Id="rId13" Type="http://schemas.openxmlformats.org/officeDocument/2006/relationships/tags" Target="../tags/tag1081.xml"/><Relationship Id="rId12" Type="http://schemas.openxmlformats.org/officeDocument/2006/relationships/tags" Target="../tags/tag1080.xml"/><Relationship Id="rId11" Type="http://schemas.openxmlformats.org/officeDocument/2006/relationships/tags" Target="../tags/tag1079.xml"/><Relationship Id="rId10" Type="http://schemas.openxmlformats.org/officeDocument/2006/relationships/tags" Target="../tags/tag1078.xml"/><Relationship Id="rId1" Type="http://schemas.openxmlformats.org/officeDocument/2006/relationships/tags" Target="../tags/tag1073.xml"/></Relationships>
</file>

<file path=ppt/slides/_rels/slide88.xml.rels><?xml version="1.0" encoding="UTF-8" standalone="yes"?>
<Relationships xmlns="http://schemas.openxmlformats.org/package/2006/relationships"><Relationship Id="rId9" Type="http://schemas.openxmlformats.org/officeDocument/2006/relationships/tags" Target="../tags/tag1087.xml"/><Relationship Id="rId8" Type="http://schemas.openxmlformats.org/officeDocument/2006/relationships/image" Target="../media/image21.png"/><Relationship Id="rId7" Type="http://schemas.openxmlformats.org/officeDocument/2006/relationships/tags" Target="../tags/tag1086.xml"/><Relationship Id="rId6" Type="http://schemas.openxmlformats.org/officeDocument/2006/relationships/image" Target="../media/image20.png"/><Relationship Id="rId5" Type="http://schemas.openxmlformats.org/officeDocument/2006/relationships/tags" Target="../tags/tag1085.xml"/><Relationship Id="rId4" Type="http://schemas.openxmlformats.org/officeDocument/2006/relationships/image" Target="../media/image19.png"/><Relationship Id="rId3" Type="http://schemas.openxmlformats.org/officeDocument/2006/relationships/tags" Target="../tags/tag1084.xml"/><Relationship Id="rId2" Type="http://schemas.openxmlformats.org/officeDocument/2006/relationships/image" Target="../media/image15.png"/><Relationship Id="rId16" Type="http://schemas.openxmlformats.org/officeDocument/2006/relationships/slideLayout" Target="../slideLayouts/slideLayout36.xml"/><Relationship Id="rId15" Type="http://schemas.openxmlformats.org/officeDocument/2006/relationships/tags" Target="../tags/tag1092.xml"/><Relationship Id="rId14" Type="http://schemas.openxmlformats.org/officeDocument/2006/relationships/image" Target="../media/image102.png"/><Relationship Id="rId13" Type="http://schemas.openxmlformats.org/officeDocument/2006/relationships/tags" Target="../tags/tag1091.xml"/><Relationship Id="rId12" Type="http://schemas.openxmlformats.org/officeDocument/2006/relationships/tags" Target="../tags/tag1090.xml"/><Relationship Id="rId11" Type="http://schemas.openxmlformats.org/officeDocument/2006/relationships/tags" Target="../tags/tag1089.xml"/><Relationship Id="rId10" Type="http://schemas.openxmlformats.org/officeDocument/2006/relationships/tags" Target="../tags/tag1088.xml"/><Relationship Id="rId1" Type="http://schemas.openxmlformats.org/officeDocument/2006/relationships/tags" Target="../tags/tag1083.xml"/></Relationships>
</file>

<file path=ppt/slides/_rels/slide89.xml.rels><?xml version="1.0" encoding="UTF-8" standalone="yes"?>
<Relationships xmlns="http://schemas.openxmlformats.org/package/2006/relationships"><Relationship Id="rId9" Type="http://schemas.openxmlformats.org/officeDocument/2006/relationships/tags" Target="../tags/tag1097.xml"/><Relationship Id="rId8" Type="http://schemas.openxmlformats.org/officeDocument/2006/relationships/image" Target="../media/image21.png"/><Relationship Id="rId7" Type="http://schemas.openxmlformats.org/officeDocument/2006/relationships/tags" Target="../tags/tag1096.xml"/><Relationship Id="rId6" Type="http://schemas.openxmlformats.org/officeDocument/2006/relationships/image" Target="../media/image20.png"/><Relationship Id="rId5" Type="http://schemas.openxmlformats.org/officeDocument/2006/relationships/tags" Target="../tags/tag1095.xml"/><Relationship Id="rId4" Type="http://schemas.openxmlformats.org/officeDocument/2006/relationships/image" Target="../media/image19.png"/><Relationship Id="rId3" Type="http://schemas.openxmlformats.org/officeDocument/2006/relationships/tags" Target="../tags/tag1094.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1100.xml"/><Relationship Id="rId11" Type="http://schemas.openxmlformats.org/officeDocument/2006/relationships/tags" Target="../tags/tag1099.xml"/><Relationship Id="rId10" Type="http://schemas.openxmlformats.org/officeDocument/2006/relationships/tags" Target="../tags/tag1098.xml"/><Relationship Id="rId1" Type="http://schemas.openxmlformats.org/officeDocument/2006/relationships/tags" Target="../tags/tag1093.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tags" Target="../tags/tag389.xml"/></Relationships>
</file>

<file path=ppt/slides/_rels/slide90.xml.rels><?xml version="1.0" encoding="UTF-8" standalone="yes"?>
<Relationships xmlns="http://schemas.openxmlformats.org/package/2006/relationships"><Relationship Id="rId9" Type="http://schemas.openxmlformats.org/officeDocument/2006/relationships/tags" Target="../tags/tag1105.xml"/><Relationship Id="rId8" Type="http://schemas.openxmlformats.org/officeDocument/2006/relationships/image" Target="../media/image21.png"/><Relationship Id="rId7" Type="http://schemas.openxmlformats.org/officeDocument/2006/relationships/tags" Target="../tags/tag1104.xml"/><Relationship Id="rId6" Type="http://schemas.openxmlformats.org/officeDocument/2006/relationships/image" Target="../media/image20.png"/><Relationship Id="rId5" Type="http://schemas.openxmlformats.org/officeDocument/2006/relationships/tags" Target="../tags/tag1103.xml"/><Relationship Id="rId4" Type="http://schemas.openxmlformats.org/officeDocument/2006/relationships/image" Target="../media/image19.png"/><Relationship Id="rId3" Type="http://schemas.openxmlformats.org/officeDocument/2006/relationships/tags" Target="../tags/tag1102.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1108.xml"/><Relationship Id="rId11" Type="http://schemas.openxmlformats.org/officeDocument/2006/relationships/tags" Target="../tags/tag1107.xml"/><Relationship Id="rId10" Type="http://schemas.openxmlformats.org/officeDocument/2006/relationships/tags" Target="../tags/tag1106.xml"/><Relationship Id="rId1" Type="http://schemas.openxmlformats.org/officeDocument/2006/relationships/tags" Target="../tags/tag1101.xml"/></Relationships>
</file>

<file path=ppt/slides/_rels/slide91.xml.rels><?xml version="1.0" encoding="UTF-8" standalone="yes"?>
<Relationships xmlns="http://schemas.openxmlformats.org/package/2006/relationships"><Relationship Id="rId9" Type="http://schemas.openxmlformats.org/officeDocument/2006/relationships/tags" Target="../tags/tag1113.xml"/><Relationship Id="rId8" Type="http://schemas.openxmlformats.org/officeDocument/2006/relationships/image" Target="../media/image21.png"/><Relationship Id="rId7" Type="http://schemas.openxmlformats.org/officeDocument/2006/relationships/tags" Target="../tags/tag1112.xml"/><Relationship Id="rId6" Type="http://schemas.openxmlformats.org/officeDocument/2006/relationships/image" Target="../media/image20.png"/><Relationship Id="rId5" Type="http://schemas.openxmlformats.org/officeDocument/2006/relationships/tags" Target="../tags/tag1111.xml"/><Relationship Id="rId4" Type="http://schemas.openxmlformats.org/officeDocument/2006/relationships/image" Target="../media/image19.png"/><Relationship Id="rId3" Type="http://schemas.openxmlformats.org/officeDocument/2006/relationships/tags" Target="../tags/tag1110.xml"/><Relationship Id="rId2" Type="http://schemas.openxmlformats.org/officeDocument/2006/relationships/image" Target="../media/image15.png"/><Relationship Id="rId13" Type="http://schemas.openxmlformats.org/officeDocument/2006/relationships/slideLayout" Target="../slideLayouts/slideLayout36.xml"/><Relationship Id="rId12" Type="http://schemas.openxmlformats.org/officeDocument/2006/relationships/tags" Target="../tags/tag1116.xml"/><Relationship Id="rId11" Type="http://schemas.openxmlformats.org/officeDocument/2006/relationships/tags" Target="../tags/tag1115.xml"/><Relationship Id="rId10" Type="http://schemas.openxmlformats.org/officeDocument/2006/relationships/tags" Target="../tags/tag1114.xml"/><Relationship Id="rId1" Type="http://schemas.openxmlformats.org/officeDocument/2006/relationships/tags" Target="../tags/tag1109.xml"/></Relationships>
</file>

<file path=ppt/slides/_rels/slide92.xml.rels><?xml version="1.0" encoding="UTF-8" standalone="yes"?>
<Relationships xmlns="http://schemas.openxmlformats.org/package/2006/relationships"><Relationship Id="rId9" Type="http://schemas.openxmlformats.org/officeDocument/2006/relationships/tags" Target="../tags/tag1121.xml"/><Relationship Id="rId8" Type="http://schemas.openxmlformats.org/officeDocument/2006/relationships/image" Target="../media/image21.png"/><Relationship Id="rId7" Type="http://schemas.openxmlformats.org/officeDocument/2006/relationships/tags" Target="../tags/tag1120.xml"/><Relationship Id="rId6" Type="http://schemas.openxmlformats.org/officeDocument/2006/relationships/image" Target="../media/image20.png"/><Relationship Id="rId5" Type="http://schemas.openxmlformats.org/officeDocument/2006/relationships/tags" Target="../tags/tag1119.xml"/><Relationship Id="rId4" Type="http://schemas.openxmlformats.org/officeDocument/2006/relationships/image" Target="../media/image19.png"/><Relationship Id="rId3" Type="http://schemas.openxmlformats.org/officeDocument/2006/relationships/tags" Target="../tags/tag1118.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1125.xml"/><Relationship Id="rId13" Type="http://schemas.openxmlformats.org/officeDocument/2006/relationships/tags" Target="../tags/tag1124.xml"/><Relationship Id="rId12" Type="http://schemas.openxmlformats.org/officeDocument/2006/relationships/image" Target="../media/image103.png"/><Relationship Id="rId11" Type="http://schemas.openxmlformats.org/officeDocument/2006/relationships/tags" Target="../tags/tag1123.xml"/><Relationship Id="rId10" Type="http://schemas.openxmlformats.org/officeDocument/2006/relationships/tags" Target="../tags/tag1122.xml"/><Relationship Id="rId1" Type="http://schemas.openxmlformats.org/officeDocument/2006/relationships/tags" Target="../tags/tag1117.xml"/></Relationships>
</file>

<file path=ppt/slides/_rels/slide93.xml.rels><?xml version="1.0" encoding="UTF-8" standalone="yes"?>
<Relationships xmlns="http://schemas.openxmlformats.org/package/2006/relationships"><Relationship Id="rId9" Type="http://schemas.openxmlformats.org/officeDocument/2006/relationships/tags" Target="../tags/tag1130.xml"/><Relationship Id="rId8" Type="http://schemas.openxmlformats.org/officeDocument/2006/relationships/image" Target="../media/image21.png"/><Relationship Id="rId7" Type="http://schemas.openxmlformats.org/officeDocument/2006/relationships/tags" Target="../tags/tag1129.xml"/><Relationship Id="rId6" Type="http://schemas.openxmlformats.org/officeDocument/2006/relationships/image" Target="../media/image20.png"/><Relationship Id="rId5" Type="http://schemas.openxmlformats.org/officeDocument/2006/relationships/tags" Target="../tags/tag1128.xml"/><Relationship Id="rId4" Type="http://schemas.openxmlformats.org/officeDocument/2006/relationships/image" Target="../media/image19.png"/><Relationship Id="rId3" Type="http://schemas.openxmlformats.org/officeDocument/2006/relationships/tags" Target="../tags/tag1127.xml"/><Relationship Id="rId2" Type="http://schemas.openxmlformats.org/officeDocument/2006/relationships/image" Target="../media/image15.png"/><Relationship Id="rId14" Type="http://schemas.openxmlformats.org/officeDocument/2006/relationships/slideLayout" Target="../slideLayouts/slideLayout36.xml"/><Relationship Id="rId13" Type="http://schemas.openxmlformats.org/officeDocument/2006/relationships/tags" Target="../tags/tag1134.xml"/><Relationship Id="rId12" Type="http://schemas.openxmlformats.org/officeDocument/2006/relationships/tags" Target="../tags/tag1133.xml"/><Relationship Id="rId11" Type="http://schemas.openxmlformats.org/officeDocument/2006/relationships/tags" Target="../tags/tag1132.xml"/><Relationship Id="rId10" Type="http://schemas.openxmlformats.org/officeDocument/2006/relationships/tags" Target="../tags/tag1131.xml"/><Relationship Id="rId1" Type="http://schemas.openxmlformats.org/officeDocument/2006/relationships/tags" Target="../tags/tag1126.xml"/></Relationships>
</file>

<file path=ppt/slides/_rels/slide94.xml.rels><?xml version="1.0" encoding="UTF-8" standalone="yes"?>
<Relationships xmlns="http://schemas.openxmlformats.org/package/2006/relationships"><Relationship Id="rId9" Type="http://schemas.openxmlformats.org/officeDocument/2006/relationships/tags" Target="../tags/tag1139.xml"/><Relationship Id="rId8" Type="http://schemas.openxmlformats.org/officeDocument/2006/relationships/image" Target="../media/image21.png"/><Relationship Id="rId7" Type="http://schemas.openxmlformats.org/officeDocument/2006/relationships/tags" Target="../tags/tag1138.xml"/><Relationship Id="rId6" Type="http://schemas.openxmlformats.org/officeDocument/2006/relationships/image" Target="../media/image20.png"/><Relationship Id="rId5" Type="http://schemas.openxmlformats.org/officeDocument/2006/relationships/tags" Target="../tags/tag1137.xml"/><Relationship Id="rId4" Type="http://schemas.openxmlformats.org/officeDocument/2006/relationships/image" Target="../media/image19.png"/><Relationship Id="rId3" Type="http://schemas.openxmlformats.org/officeDocument/2006/relationships/tags" Target="../tags/tag1136.xml"/><Relationship Id="rId2" Type="http://schemas.openxmlformats.org/officeDocument/2006/relationships/image" Target="../media/image15.png"/><Relationship Id="rId17" Type="http://schemas.openxmlformats.org/officeDocument/2006/relationships/slideLayout" Target="../slideLayouts/slideLayout36.xml"/><Relationship Id="rId16" Type="http://schemas.openxmlformats.org/officeDocument/2006/relationships/tags" Target="../tags/tag1145.xml"/><Relationship Id="rId15" Type="http://schemas.openxmlformats.org/officeDocument/2006/relationships/tags" Target="../tags/tag1144.xml"/><Relationship Id="rId14" Type="http://schemas.openxmlformats.org/officeDocument/2006/relationships/image" Target="../media/image104.png"/><Relationship Id="rId13" Type="http://schemas.openxmlformats.org/officeDocument/2006/relationships/tags" Target="../tags/tag1143.xml"/><Relationship Id="rId12" Type="http://schemas.openxmlformats.org/officeDocument/2006/relationships/tags" Target="../tags/tag1142.xml"/><Relationship Id="rId11" Type="http://schemas.openxmlformats.org/officeDocument/2006/relationships/tags" Target="../tags/tag1141.xml"/><Relationship Id="rId10" Type="http://schemas.openxmlformats.org/officeDocument/2006/relationships/tags" Target="../tags/tag1140.xml"/><Relationship Id="rId1" Type="http://schemas.openxmlformats.org/officeDocument/2006/relationships/tags" Target="../tags/tag1135.xml"/></Relationships>
</file>

<file path=ppt/slides/_rels/slide95.xml.rels><?xml version="1.0" encoding="UTF-8" standalone="yes"?>
<Relationships xmlns="http://schemas.openxmlformats.org/package/2006/relationships"><Relationship Id="rId9" Type="http://schemas.openxmlformats.org/officeDocument/2006/relationships/tags" Target="../tags/tag1150.xml"/><Relationship Id="rId8" Type="http://schemas.openxmlformats.org/officeDocument/2006/relationships/image" Target="../media/image21.png"/><Relationship Id="rId7" Type="http://schemas.openxmlformats.org/officeDocument/2006/relationships/tags" Target="../tags/tag1149.xml"/><Relationship Id="rId6" Type="http://schemas.openxmlformats.org/officeDocument/2006/relationships/image" Target="../media/image20.png"/><Relationship Id="rId5" Type="http://schemas.openxmlformats.org/officeDocument/2006/relationships/tags" Target="../tags/tag1148.xml"/><Relationship Id="rId4" Type="http://schemas.openxmlformats.org/officeDocument/2006/relationships/image" Target="../media/image19.png"/><Relationship Id="rId3" Type="http://schemas.openxmlformats.org/officeDocument/2006/relationships/tags" Target="../tags/tag1147.xml"/><Relationship Id="rId2" Type="http://schemas.openxmlformats.org/officeDocument/2006/relationships/image" Target="../media/image15.png"/><Relationship Id="rId18" Type="http://schemas.openxmlformats.org/officeDocument/2006/relationships/slideLayout" Target="../slideLayouts/slideLayout36.xml"/><Relationship Id="rId17" Type="http://schemas.openxmlformats.org/officeDocument/2006/relationships/tags" Target="../tags/tag1157.xml"/><Relationship Id="rId16" Type="http://schemas.openxmlformats.org/officeDocument/2006/relationships/tags" Target="../tags/tag1156.xml"/><Relationship Id="rId15" Type="http://schemas.openxmlformats.org/officeDocument/2006/relationships/tags" Target="../tags/tag1155.xml"/><Relationship Id="rId14" Type="http://schemas.openxmlformats.org/officeDocument/2006/relationships/tags" Target="../tags/tag1154.xml"/><Relationship Id="rId13" Type="http://schemas.openxmlformats.org/officeDocument/2006/relationships/tags" Target="../tags/tag1153.xml"/><Relationship Id="rId12" Type="http://schemas.openxmlformats.org/officeDocument/2006/relationships/image" Target="../media/image105.png"/><Relationship Id="rId11" Type="http://schemas.openxmlformats.org/officeDocument/2006/relationships/tags" Target="../tags/tag1152.xml"/><Relationship Id="rId10" Type="http://schemas.openxmlformats.org/officeDocument/2006/relationships/tags" Target="../tags/tag1151.xml"/><Relationship Id="rId1" Type="http://schemas.openxmlformats.org/officeDocument/2006/relationships/tags" Target="../tags/tag1146.xml"/></Relationships>
</file>

<file path=ppt/slides/_rels/slide96.xml.rels><?xml version="1.0" encoding="UTF-8" standalone="yes"?>
<Relationships xmlns="http://schemas.openxmlformats.org/package/2006/relationships"><Relationship Id="rId9" Type="http://schemas.openxmlformats.org/officeDocument/2006/relationships/tags" Target="../tags/tag1162.xml"/><Relationship Id="rId8" Type="http://schemas.openxmlformats.org/officeDocument/2006/relationships/image" Target="../media/image21.png"/><Relationship Id="rId7" Type="http://schemas.openxmlformats.org/officeDocument/2006/relationships/tags" Target="../tags/tag1161.xml"/><Relationship Id="rId6" Type="http://schemas.openxmlformats.org/officeDocument/2006/relationships/image" Target="../media/image20.png"/><Relationship Id="rId5" Type="http://schemas.openxmlformats.org/officeDocument/2006/relationships/tags" Target="../tags/tag1160.xml"/><Relationship Id="rId4" Type="http://schemas.openxmlformats.org/officeDocument/2006/relationships/image" Target="../media/image19.png"/><Relationship Id="rId3" Type="http://schemas.openxmlformats.org/officeDocument/2006/relationships/tags" Target="../tags/tag1159.xml"/><Relationship Id="rId22" Type="http://schemas.openxmlformats.org/officeDocument/2006/relationships/slideLayout" Target="../slideLayouts/slideLayout36.xml"/><Relationship Id="rId21" Type="http://schemas.openxmlformats.org/officeDocument/2006/relationships/tags" Target="../tags/tag1171.xml"/><Relationship Id="rId20" Type="http://schemas.openxmlformats.org/officeDocument/2006/relationships/tags" Target="../tags/tag1170.xml"/><Relationship Id="rId2" Type="http://schemas.openxmlformats.org/officeDocument/2006/relationships/image" Target="../media/image15.png"/><Relationship Id="rId19" Type="http://schemas.openxmlformats.org/officeDocument/2006/relationships/tags" Target="../tags/tag1169.xml"/><Relationship Id="rId18" Type="http://schemas.openxmlformats.org/officeDocument/2006/relationships/image" Target="../media/image108.png"/><Relationship Id="rId17" Type="http://schemas.openxmlformats.org/officeDocument/2006/relationships/tags" Target="../tags/tag1168.xml"/><Relationship Id="rId16" Type="http://schemas.openxmlformats.org/officeDocument/2006/relationships/image" Target="../media/image107.png"/><Relationship Id="rId15" Type="http://schemas.openxmlformats.org/officeDocument/2006/relationships/tags" Target="../tags/tag1167.xml"/><Relationship Id="rId14" Type="http://schemas.openxmlformats.org/officeDocument/2006/relationships/image" Target="../media/image106.png"/><Relationship Id="rId13" Type="http://schemas.openxmlformats.org/officeDocument/2006/relationships/tags" Target="../tags/tag1166.xml"/><Relationship Id="rId12" Type="http://schemas.openxmlformats.org/officeDocument/2006/relationships/tags" Target="../tags/tag1165.xml"/><Relationship Id="rId11" Type="http://schemas.openxmlformats.org/officeDocument/2006/relationships/tags" Target="../tags/tag1164.xml"/><Relationship Id="rId10" Type="http://schemas.openxmlformats.org/officeDocument/2006/relationships/tags" Target="../tags/tag1163.xml"/><Relationship Id="rId1" Type="http://schemas.openxmlformats.org/officeDocument/2006/relationships/tags" Target="../tags/tag1158.xml"/></Relationships>
</file>

<file path=ppt/slides/_rels/slide97.xml.rels><?xml version="1.0" encoding="UTF-8" standalone="yes"?>
<Relationships xmlns="http://schemas.openxmlformats.org/package/2006/relationships"><Relationship Id="rId9" Type="http://schemas.openxmlformats.org/officeDocument/2006/relationships/tags" Target="../tags/tag1176.xml"/><Relationship Id="rId8" Type="http://schemas.openxmlformats.org/officeDocument/2006/relationships/image" Target="../media/image21.png"/><Relationship Id="rId7" Type="http://schemas.openxmlformats.org/officeDocument/2006/relationships/tags" Target="../tags/tag1175.xml"/><Relationship Id="rId6" Type="http://schemas.openxmlformats.org/officeDocument/2006/relationships/image" Target="../media/image20.png"/><Relationship Id="rId5" Type="http://schemas.openxmlformats.org/officeDocument/2006/relationships/tags" Target="../tags/tag1174.xml"/><Relationship Id="rId4" Type="http://schemas.openxmlformats.org/officeDocument/2006/relationships/image" Target="../media/image19.png"/><Relationship Id="rId3" Type="http://schemas.openxmlformats.org/officeDocument/2006/relationships/tags" Target="../tags/tag1173.xml"/><Relationship Id="rId2" Type="http://schemas.openxmlformats.org/officeDocument/2006/relationships/image" Target="../media/image15.png"/><Relationship Id="rId15" Type="http://schemas.openxmlformats.org/officeDocument/2006/relationships/slideLayout" Target="../slideLayouts/slideLayout36.xml"/><Relationship Id="rId14" Type="http://schemas.openxmlformats.org/officeDocument/2006/relationships/tags" Target="../tags/tag1181.xml"/><Relationship Id="rId13" Type="http://schemas.openxmlformats.org/officeDocument/2006/relationships/tags" Target="../tags/tag1180.xml"/><Relationship Id="rId12" Type="http://schemas.openxmlformats.org/officeDocument/2006/relationships/tags" Target="../tags/tag1179.xml"/><Relationship Id="rId11" Type="http://schemas.openxmlformats.org/officeDocument/2006/relationships/tags" Target="../tags/tag1178.xml"/><Relationship Id="rId10" Type="http://schemas.openxmlformats.org/officeDocument/2006/relationships/tags" Target="../tags/tag1177.xml"/><Relationship Id="rId1" Type="http://schemas.openxmlformats.org/officeDocument/2006/relationships/tags" Target="../tags/tag1172.xml"/></Relationships>
</file>

<file path=ppt/slides/_rels/slide98.xml.rels><?xml version="1.0" encoding="UTF-8" standalone="yes"?>
<Relationships xmlns="http://schemas.openxmlformats.org/package/2006/relationships"><Relationship Id="rId9" Type="http://schemas.openxmlformats.org/officeDocument/2006/relationships/tags" Target="../tags/tag1186.xml"/><Relationship Id="rId8" Type="http://schemas.openxmlformats.org/officeDocument/2006/relationships/image" Target="../media/image21.png"/><Relationship Id="rId7" Type="http://schemas.openxmlformats.org/officeDocument/2006/relationships/tags" Target="../tags/tag1185.xml"/><Relationship Id="rId6" Type="http://schemas.openxmlformats.org/officeDocument/2006/relationships/image" Target="../media/image20.png"/><Relationship Id="rId5" Type="http://schemas.openxmlformats.org/officeDocument/2006/relationships/tags" Target="../tags/tag1184.xml"/><Relationship Id="rId4" Type="http://schemas.openxmlformats.org/officeDocument/2006/relationships/image" Target="../media/image19.png"/><Relationship Id="rId3" Type="http://schemas.openxmlformats.org/officeDocument/2006/relationships/tags" Target="../tags/tag1183.xml"/><Relationship Id="rId2" Type="http://schemas.openxmlformats.org/officeDocument/2006/relationships/image" Target="../media/image15.png"/><Relationship Id="rId18" Type="http://schemas.openxmlformats.org/officeDocument/2006/relationships/slideLayout" Target="../slideLayouts/slideLayout36.xml"/><Relationship Id="rId17" Type="http://schemas.openxmlformats.org/officeDocument/2006/relationships/tags" Target="../tags/tag1193.xml"/><Relationship Id="rId16" Type="http://schemas.openxmlformats.org/officeDocument/2006/relationships/image" Target="../media/image109.png"/><Relationship Id="rId15" Type="http://schemas.openxmlformats.org/officeDocument/2006/relationships/tags" Target="../tags/tag1192.xml"/><Relationship Id="rId14" Type="http://schemas.openxmlformats.org/officeDocument/2006/relationships/tags" Target="../tags/tag1191.xml"/><Relationship Id="rId13" Type="http://schemas.openxmlformats.org/officeDocument/2006/relationships/tags" Target="../tags/tag1190.xml"/><Relationship Id="rId12" Type="http://schemas.openxmlformats.org/officeDocument/2006/relationships/tags" Target="../tags/tag1189.xml"/><Relationship Id="rId11" Type="http://schemas.openxmlformats.org/officeDocument/2006/relationships/tags" Target="../tags/tag1188.xml"/><Relationship Id="rId10" Type="http://schemas.openxmlformats.org/officeDocument/2006/relationships/tags" Target="../tags/tag1187.xml"/><Relationship Id="rId1" Type="http://schemas.openxmlformats.org/officeDocument/2006/relationships/tags" Target="../tags/tag1182.xml"/></Relationships>
</file>

<file path=ppt/slides/_rels/slide99.xml.rels><?xml version="1.0" encoding="UTF-8" standalone="yes"?>
<Relationships xmlns="http://schemas.openxmlformats.org/package/2006/relationships"><Relationship Id="rId9" Type="http://schemas.openxmlformats.org/officeDocument/2006/relationships/tags" Target="../tags/tag1198.xml"/><Relationship Id="rId8" Type="http://schemas.openxmlformats.org/officeDocument/2006/relationships/image" Target="../media/image21.png"/><Relationship Id="rId7" Type="http://schemas.openxmlformats.org/officeDocument/2006/relationships/tags" Target="../tags/tag1197.xml"/><Relationship Id="rId6" Type="http://schemas.openxmlformats.org/officeDocument/2006/relationships/image" Target="../media/image20.png"/><Relationship Id="rId5" Type="http://schemas.openxmlformats.org/officeDocument/2006/relationships/tags" Target="../tags/tag1196.xml"/><Relationship Id="rId4" Type="http://schemas.openxmlformats.org/officeDocument/2006/relationships/image" Target="../media/image19.png"/><Relationship Id="rId3" Type="http://schemas.openxmlformats.org/officeDocument/2006/relationships/tags" Target="../tags/tag1195.xml"/><Relationship Id="rId20" Type="http://schemas.openxmlformats.org/officeDocument/2006/relationships/slideLayout" Target="../slideLayouts/slideLayout36.xml"/><Relationship Id="rId2" Type="http://schemas.openxmlformats.org/officeDocument/2006/relationships/image" Target="../media/image15.png"/><Relationship Id="rId19" Type="http://schemas.openxmlformats.org/officeDocument/2006/relationships/tags" Target="../tags/tag1206.xml"/><Relationship Id="rId18" Type="http://schemas.openxmlformats.org/officeDocument/2006/relationships/image" Target="../media/image111.png"/><Relationship Id="rId17" Type="http://schemas.openxmlformats.org/officeDocument/2006/relationships/tags" Target="../tags/tag1205.xml"/><Relationship Id="rId16" Type="http://schemas.openxmlformats.org/officeDocument/2006/relationships/image" Target="../media/image110.png"/><Relationship Id="rId15" Type="http://schemas.openxmlformats.org/officeDocument/2006/relationships/tags" Target="../tags/tag1204.xml"/><Relationship Id="rId14" Type="http://schemas.openxmlformats.org/officeDocument/2006/relationships/tags" Target="../tags/tag1203.xml"/><Relationship Id="rId13" Type="http://schemas.openxmlformats.org/officeDocument/2006/relationships/tags" Target="../tags/tag1202.xml"/><Relationship Id="rId12" Type="http://schemas.openxmlformats.org/officeDocument/2006/relationships/tags" Target="../tags/tag1201.xml"/><Relationship Id="rId11" Type="http://schemas.openxmlformats.org/officeDocument/2006/relationships/tags" Target="../tags/tag1200.xml"/><Relationship Id="rId10" Type="http://schemas.openxmlformats.org/officeDocument/2006/relationships/tags" Target="../tags/tag1199.xml"/><Relationship Id="rId1" Type="http://schemas.openxmlformats.org/officeDocument/2006/relationships/tags" Target="../tags/tag119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p:nvPr>
            <p:ph type="ctrTitle" idx="1"/>
            <p:custDataLst>
              <p:tags r:id="rId1"/>
            </p:custDataLst>
          </p:nvPr>
        </p:nvSpPr>
        <p:spPr>
          <a:xfrm>
            <a:off x="3852769" y="2915284"/>
            <a:ext cx="8202701" cy="1028208"/>
          </a:xfrm>
        </p:spPr>
        <p:txBody>
          <a:bodyPr/>
          <a:p>
            <a:r>
              <a:rPr lang="zh-CN" altLang="en-US">
                <a:solidFill>
                  <a:schemeClr val="accent1">
                    <a:lumMod val="75000"/>
                  </a:schemeClr>
                </a:solidFill>
              </a:rPr>
              <a:t>图形与创意的基础 理论</a:t>
            </a:r>
            <a:endParaRPr lang="zh-CN" altLang="en-US">
              <a:solidFill>
                <a:schemeClr val="accent1">
                  <a:lumMod val="75000"/>
                </a:schemeClr>
              </a:solidFill>
            </a:endParaRPr>
          </a:p>
        </p:txBody>
      </p:sp>
      <p:sp>
        <p:nvSpPr>
          <p:cNvPr id="7" name="TextBox 46"/>
          <p:cNvSpPr txBox="1"/>
          <p:nvPr>
            <p:custDataLst>
              <p:tags r:id="rId2"/>
            </p:custDataLst>
          </p:nvPr>
        </p:nvSpPr>
        <p:spPr bwMode="auto">
          <a:xfrm>
            <a:off x="5148213" y="840482"/>
            <a:ext cx="5338765" cy="1337480"/>
          </a:xfrm>
          <a:prstGeom prst="rect">
            <a:avLst/>
          </a:prstGeom>
          <a:noFill/>
        </p:spPr>
        <p:txBody>
          <a:bodyPr wrap="square" rtlCol="0" anchor="b">
            <a:norm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00000"/>
              </a:lnSpc>
              <a:spcBef>
                <a:spcPts val="0"/>
              </a:spcBef>
              <a:spcAft>
                <a:spcPts val="0"/>
              </a:spcAft>
              <a:buClrTx/>
              <a:buSzTx/>
              <a:buFontTx/>
              <a:buNone/>
            </a:pPr>
            <a:r>
              <a:rPr kumimoji="0" lang="zh-CN" altLang="en-US" sz="4400" i="0" u="none" strike="noStrike" kern="0" cap="none" spc="700" normalizeH="0" noProof="0" dirty="0">
                <a:ln>
                  <a:noFill/>
                </a:ln>
                <a:solidFill>
                  <a:schemeClr val="accent1">
                    <a:lumMod val="75000"/>
                  </a:schemeClr>
                </a:solidFill>
                <a:effectLst/>
                <a:uLnTx/>
                <a:uFillTx/>
                <a:latin typeface="Arial Black" panose="020B0A04020102020204" charset="0"/>
                <a:ea typeface="汉仪中黑 简" panose="00020600040101010101" charset="-122"/>
              </a:rPr>
              <a:t>第一</a:t>
            </a:r>
            <a:r>
              <a:rPr kumimoji="0" lang="zh-CN" altLang="en-US" sz="4400" i="0" u="none" strike="noStrike" kern="0" cap="none" spc="700" normalizeH="0" noProof="0" dirty="0">
                <a:ln>
                  <a:noFill/>
                </a:ln>
                <a:solidFill>
                  <a:schemeClr val="accent1">
                    <a:lumMod val="75000"/>
                  </a:schemeClr>
                </a:solidFill>
                <a:effectLst/>
                <a:uLnTx/>
                <a:uFillTx/>
                <a:latin typeface="Arial Black" panose="020B0A04020102020204" charset="0"/>
                <a:ea typeface="汉仪中黑 简" panose="00020600040101010101" charset="-122"/>
              </a:rPr>
              <a:t>章</a:t>
            </a:r>
            <a:endParaRPr kumimoji="0" lang="zh-CN" altLang="en-US" sz="4400" i="0" u="none" strike="noStrike" kern="0" cap="none" spc="700" normalizeH="0" noProof="0" dirty="0">
              <a:ln>
                <a:noFill/>
              </a:ln>
              <a:solidFill>
                <a:schemeClr val="accent1">
                  <a:lumMod val="75000"/>
                </a:schemeClr>
              </a:solidFill>
              <a:effectLst/>
              <a:uLnTx/>
              <a:uFillTx/>
              <a:latin typeface="Arial Black" panose="020B0A04020102020204" charset="0"/>
              <a:ea typeface="汉仪中黑 简" panose="00020600040101010101"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11" name="Title 6"/>
          <p:cNvSpPr txBox="1"/>
          <p:nvPr>
            <p:custDataLst>
              <p:tags r:id="rId3"/>
            </p:custDataLst>
          </p:nvPr>
        </p:nvSpPr>
        <p:spPr>
          <a:xfrm>
            <a:off x="1011555" y="1692275"/>
            <a:ext cx="9733280" cy="280797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5" name="文本框 4"/>
          <p:cNvSpPr txBox="1"/>
          <p:nvPr/>
        </p:nvSpPr>
        <p:spPr>
          <a:xfrm>
            <a:off x="1330960" y="1428750"/>
            <a:ext cx="9609455" cy="4892675"/>
          </a:xfrm>
          <a:prstGeom prst="rect">
            <a:avLst/>
          </a:prstGeom>
          <a:noFill/>
        </p:spPr>
        <p:txBody>
          <a:bodyPr wrap="square" rtlCol="0" anchor="t">
            <a:spAutoFit/>
          </a:bodyPr>
          <a:p>
            <a:pPr>
              <a:lnSpc>
                <a:spcPct val="150000"/>
              </a:lnSpc>
            </a:pPr>
            <a:r>
              <a:rPr lang="zh-CN" altLang="en-US" sz="1600">
                <a:solidFill>
                  <a:schemeClr val="accent1"/>
                </a:solidFill>
              </a:rPr>
              <a:t>（4）第四阶段</a:t>
            </a:r>
            <a:endParaRPr lang="zh-CN" altLang="en-US" sz="1600">
              <a:solidFill>
                <a:schemeClr val="accent1"/>
              </a:solidFill>
            </a:endParaRPr>
          </a:p>
          <a:p>
            <a:pPr>
              <a:lnSpc>
                <a:spcPct val="150000"/>
              </a:lnSpc>
            </a:pPr>
            <a:r>
              <a:rPr lang="en-US" altLang="zh-CN" sz="1600">
                <a:solidFill>
                  <a:schemeClr val="tx1"/>
                </a:solidFill>
              </a:rPr>
              <a:t>        </a:t>
            </a:r>
            <a:r>
              <a:rPr lang="zh-CN" altLang="en-US" sz="1600">
                <a:solidFill>
                  <a:schemeClr val="tx1"/>
                </a:solidFill>
              </a:rPr>
              <a:t>近代到现代 20 世纪以来，科技的不断发展，特别在第二次世界大战后，由于文化科技的蓬</a:t>
            </a:r>
            <a:endParaRPr lang="zh-CN" altLang="en-US" sz="1600">
              <a:solidFill>
                <a:schemeClr val="tx1"/>
              </a:solidFill>
            </a:endParaRPr>
          </a:p>
          <a:p>
            <a:pPr>
              <a:lnSpc>
                <a:spcPct val="150000"/>
              </a:lnSpc>
            </a:pPr>
            <a:r>
              <a:rPr lang="zh-CN" altLang="en-US" sz="1600">
                <a:solidFill>
                  <a:schemeClr val="tx1"/>
                </a:solidFill>
              </a:rPr>
              <a:t>勃发展和艺术思潮的影响，使各种设计的思想趋于完善，给图形设计的创意提供了思维上的可能性，设计思维超越了自然的限定，进入了现代设计的新时期。加之电子摄影的产生，计算机的发展，卫星通信技术的发明，数码、网络的大量普及，使信息能迅速地传播。图形以独特的直观性、形象性跨越了国界，突破了不同国家语言交流的障碍，逐渐成了国际化的图形语言。这是图形演变的又一个重大的里程碑。人类进入了一个数字化信息传播的大众传播时代。技术上的进步突破了手工技术的束缚，同时科学技术和社会文化的进步和发展促进了现代图形设计观念的更新，设计手段的增加使图形变得多元化，图形的发展进入了一个前所未有的时代，图形不再局限于作为装饰和标记、交流、记录的符号了，也成为视觉传达的重要载体形式。在图形的发展史上，从最初的雏形到今天丰富成熟的现代图形语言，经历了几千年的风雨。它的发展并不是孤立进行的。它受到人类社会经济、文化、科技等全方位的影响，伴随整个社会前进，与科学技术、哲学、艺术等交织在一起，互为启发。至今，人类社会的发展已经离不开图形设计。在此，我们将图形的历史分为东西方两支进行梳理</a:t>
            </a:r>
            <a:endParaRPr lang="zh-CN" altLang="en-US" sz="1600">
              <a:solidFill>
                <a:schemeClr val="tx1"/>
              </a:solidFill>
            </a:endParaRPr>
          </a:p>
        </p:txBody>
      </p:sp>
    </p:spTree>
    <p:custDataLst>
      <p:tags r:id="rId4"/>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8406130"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a:t>
            </a:r>
            <a:r>
              <a:rPr 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案例解析二</a:t>
            </a:r>
            <a:endPar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7" name="文本框 6"/>
          <p:cNvSpPr txBox="1"/>
          <p:nvPr>
            <p:custDataLst>
              <p:tags r:id="rId11"/>
            </p:custDataLst>
          </p:nvPr>
        </p:nvSpPr>
        <p:spPr>
          <a:xfrm>
            <a:off x="1367790" y="2534920"/>
            <a:ext cx="3441065" cy="1221740"/>
          </a:xfrm>
          <a:prstGeom prst="rect">
            <a:avLst/>
          </a:prstGeom>
          <a:noFill/>
        </p:spPr>
        <p:txBody>
          <a:bodyPr wrap="square" rtlCol="0">
            <a:noAutofit/>
          </a:bodyPr>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④</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完善与定稿</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：如图 1-4-7 所示，采用国潮风格插画的图形表现形式进行绘制。完成色彩搭配和文案设计。</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2" name="文本框 11"/>
          <p:cNvSpPr txBox="1"/>
          <p:nvPr>
            <p:custDataLst>
              <p:tags r:id="rId12"/>
            </p:custDataLst>
          </p:nvPr>
        </p:nvSpPr>
        <p:spPr>
          <a:xfrm>
            <a:off x="5765165" y="6413500"/>
            <a:ext cx="5507990" cy="245110"/>
          </a:xfrm>
          <a:prstGeom prst="rect">
            <a:avLst/>
          </a:prstGeom>
          <a:noFill/>
        </p:spPr>
        <p:txBody>
          <a:bodyPr wrap="square" rtlCol="0">
            <a:spAutoFit/>
          </a:bodyPr>
          <a:p>
            <a:pPr algn="ctr"/>
            <a:r>
              <a:rPr sz="1000"/>
              <a:t>图 1-4-7 《中国功夫》2020 抗击“新型冠状病毒”公益招贴设计 / 设计者 淦羽 / 指导老师 李蓓</a:t>
            </a:r>
            <a:endParaRPr sz="1000"/>
          </a:p>
        </p:txBody>
      </p:sp>
      <p:sp>
        <p:nvSpPr>
          <p:cNvPr id="16" name="文本框 15"/>
          <p:cNvSpPr txBox="1"/>
          <p:nvPr>
            <p:custDataLst>
              <p:tags r:id="rId13"/>
            </p:custDataLst>
          </p:nvPr>
        </p:nvSpPr>
        <p:spPr>
          <a:xfrm>
            <a:off x="1247775" y="1901190"/>
            <a:ext cx="7636510"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（一）、设计流程</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7" name="文本框 16"/>
          <p:cNvSpPr txBox="1"/>
          <p:nvPr>
            <p:custDataLst>
              <p:tags r:id="rId14"/>
            </p:custDataLst>
          </p:nvPr>
        </p:nvSpPr>
        <p:spPr>
          <a:xfrm>
            <a:off x="1882775" y="1376045"/>
            <a:ext cx="7762875" cy="473710"/>
          </a:xfrm>
          <a:prstGeom prst="rect">
            <a:avLst/>
          </a:prstGeom>
          <a:noFill/>
        </p:spPr>
        <p:txBody>
          <a:bodyPr wrap="square" rtlCol="0">
            <a:noAutofit/>
          </a:bodyPr>
          <a:p>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《中国功夫》2020 抗击“新型冠状病毒”公益招贴设计</a:t>
            </a:r>
            <a:endPar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9" name="图片 8"/>
          <p:cNvPicPr>
            <a:picLocks noChangeAspect="1"/>
          </p:cNvPicPr>
          <p:nvPr>
            <p:custDataLst>
              <p:tags r:id="rId15"/>
            </p:custDataLst>
          </p:nvPr>
        </p:nvPicPr>
        <p:blipFill>
          <a:blip r:embed="rId16"/>
          <a:stretch>
            <a:fillRect/>
          </a:stretch>
        </p:blipFill>
        <p:spPr>
          <a:xfrm>
            <a:off x="5307330" y="1901190"/>
            <a:ext cx="2954655" cy="4176395"/>
          </a:xfrm>
          <a:prstGeom prst="rect">
            <a:avLst/>
          </a:prstGeom>
        </p:spPr>
      </p:pic>
      <p:pic>
        <p:nvPicPr>
          <p:cNvPr id="14" name="图片 13"/>
          <p:cNvPicPr>
            <a:picLocks noChangeAspect="1"/>
          </p:cNvPicPr>
          <p:nvPr>
            <p:custDataLst>
              <p:tags r:id="rId17"/>
            </p:custDataLst>
          </p:nvPr>
        </p:nvPicPr>
        <p:blipFill>
          <a:blip r:embed="rId18"/>
          <a:stretch>
            <a:fillRect/>
          </a:stretch>
        </p:blipFill>
        <p:spPr>
          <a:xfrm>
            <a:off x="8548370" y="1901190"/>
            <a:ext cx="2938780" cy="4167505"/>
          </a:xfrm>
          <a:prstGeom prst="rect">
            <a:avLst/>
          </a:prstGeom>
        </p:spPr>
      </p:pic>
    </p:spTree>
    <p:custDataLst>
      <p:tags r:id="rId19"/>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8488045"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a:t>
            </a:r>
            <a:r>
              <a:rPr 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案例解析二</a:t>
            </a:r>
            <a:endPar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7" name="文本框 6"/>
          <p:cNvSpPr txBox="1"/>
          <p:nvPr>
            <p:custDataLst>
              <p:tags r:id="rId11"/>
            </p:custDataLst>
          </p:nvPr>
        </p:nvSpPr>
        <p:spPr>
          <a:xfrm>
            <a:off x="1367790" y="2478405"/>
            <a:ext cx="9396730" cy="1221740"/>
          </a:xfrm>
          <a:prstGeom prst="rect">
            <a:avLst/>
          </a:prstGeom>
          <a:noFill/>
        </p:spPr>
        <p:txBody>
          <a:bodyPr wrap="square" rtlCol="0">
            <a:noAutofit/>
          </a:bodyPr>
          <a:p>
            <a:pPr algn="l"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上述作品是以抗击疫情为主题设计的创意海报。此作品采用了插画手绘的风格呈现主题，选用功夫熊猫作为保卫中国的形象代表人物。第一张《中国功夫百毒不侵》呈现的是功夫熊猫以保卫中国人民的前线抗疫战士的形象正在激情抗击疫情的画面；第二张主题《来年荆州共赏花期》展现的是疫情结束之后武汉冬去春来，万物复苏，一片生机勃勃的场景。两张海报演示的是抗疫从开始到结束的过程。其中背景素材以卡通的手法绘画出“敌人”——新型冠状病毒，使用了祥云、仙鹤、黄鹤楼等元素代表武汉。第二张海报中还增添了一些红灯笼、糖葫芦等喜庆的过年的气氛元素，暗示着人们都非常期待疫情结束过好年的愿望。整幅画面色调明快鲜亮，造型夸张大胆，给人一种眼前一亮的感觉。</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3" name="文本框 12"/>
          <p:cNvSpPr txBox="1"/>
          <p:nvPr>
            <p:custDataLst>
              <p:tags r:id="rId12"/>
            </p:custDataLst>
          </p:nvPr>
        </p:nvSpPr>
        <p:spPr>
          <a:xfrm>
            <a:off x="1247775" y="1901190"/>
            <a:ext cx="7636510"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（二）、海报设计说明</a:t>
            </a:r>
            <a:endParaRPr lang="en-US" alt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7" name="文本框 16"/>
          <p:cNvSpPr txBox="1"/>
          <p:nvPr>
            <p:custDataLst>
              <p:tags r:id="rId13"/>
            </p:custDataLst>
          </p:nvPr>
        </p:nvSpPr>
        <p:spPr>
          <a:xfrm>
            <a:off x="1882775" y="1376045"/>
            <a:ext cx="7762875" cy="473710"/>
          </a:xfrm>
          <a:prstGeom prst="rect">
            <a:avLst/>
          </a:prstGeom>
          <a:noFill/>
        </p:spPr>
        <p:txBody>
          <a:bodyPr wrap="square" rtlCol="0">
            <a:noAutofit/>
          </a:bodyPr>
          <a:p>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《中国功夫》2020 抗击“新型冠状病毒”公益招贴设计</a:t>
            </a:r>
            <a:endPar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4"/>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8406130"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a:t>
            </a:r>
            <a:r>
              <a:rPr 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案例解析三</a:t>
            </a:r>
            <a:endPar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7" name="文本框 6"/>
          <p:cNvSpPr txBox="1"/>
          <p:nvPr>
            <p:custDataLst>
              <p:tags r:id="rId11"/>
            </p:custDataLst>
          </p:nvPr>
        </p:nvSpPr>
        <p:spPr>
          <a:xfrm>
            <a:off x="1367790" y="2534920"/>
            <a:ext cx="4773295" cy="1221740"/>
          </a:xfrm>
          <a:prstGeom prst="rect">
            <a:avLst/>
          </a:prstGeom>
          <a:noFill/>
        </p:spPr>
        <p:txBody>
          <a:bodyPr wrap="square" rtlCol="0">
            <a:noAutofit/>
          </a:bodyPr>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①</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明确项目有关事项</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 确定设计主题。</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②</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制订设计计划</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：制订各阶段完成的时间。</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③</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构思与草图绘制</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：首先，如图 1-4-8 所示，应用联想思维等形式进行头脑风暴式构思，确定用手中紧握包装瓶，寓意美丽“尽在掌握”；选取产品和雪域高原的冰山图形素材。其次，选择同构图形的组织形式。最后，如图 1-4-9 所示，用速写的线描法把</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草图方案勾画</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出来。</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④</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完善与定稿</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：完成色彩搭配和文案设计。</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2" name="文本框 11"/>
          <p:cNvSpPr txBox="1"/>
          <p:nvPr>
            <p:custDataLst>
              <p:tags r:id="rId12"/>
            </p:custDataLst>
          </p:nvPr>
        </p:nvSpPr>
        <p:spPr>
          <a:xfrm>
            <a:off x="6423025" y="5708650"/>
            <a:ext cx="2456815" cy="245110"/>
          </a:xfrm>
          <a:prstGeom prst="rect">
            <a:avLst/>
          </a:prstGeom>
          <a:noFill/>
        </p:spPr>
        <p:txBody>
          <a:bodyPr wrap="square" rtlCol="0">
            <a:spAutoFit/>
          </a:bodyPr>
          <a:p>
            <a:pPr algn="ctr"/>
            <a:r>
              <a:rPr sz="1000"/>
              <a:t>图 1-4-8 补水思维导图</a:t>
            </a:r>
            <a:endParaRPr sz="1000"/>
          </a:p>
        </p:txBody>
      </p:sp>
      <p:sp>
        <p:nvSpPr>
          <p:cNvPr id="16" name="文本框 15"/>
          <p:cNvSpPr txBox="1"/>
          <p:nvPr>
            <p:custDataLst>
              <p:tags r:id="rId13"/>
            </p:custDataLst>
          </p:nvPr>
        </p:nvSpPr>
        <p:spPr>
          <a:xfrm>
            <a:off x="1247775" y="1901190"/>
            <a:ext cx="7636510"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（一）、设计流程</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7" name="文本框 16"/>
          <p:cNvSpPr txBox="1"/>
          <p:nvPr>
            <p:custDataLst>
              <p:tags r:id="rId14"/>
            </p:custDataLst>
          </p:nvPr>
        </p:nvSpPr>
        <p:spPr>
          <a:xfrm>
            <a:off x="1882775" y="1376045"/>
            <a:ext cx="7762875" cy="473710"/>
          </a:xfrm>
          <a:prstGeom prst="rect">
            <a:avLst/>
          </a:prstGeom>
          <a:noFill/>
        </p:spPr>
        <p:txBody>
          <a:bodyPr wrap="square" rtlCol="0">
            <a:noAutofit/>
          </a:bodyPr>
          <a:p>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广告招贴设计</a:t>
            </a:r>
            <a:endPar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10" name="图片 9"/>
          <p:cNvPicPr>
            <a:picLocks noChangeAspect="1"/>
          </p:cNvPicPr>
          <p:nvPr>
            <p:custDataLst>
              <p:tags r:id="rId15"/>
            </p:custDataLst>
          </p:nvPr>
        </p:nvPicPr>
        <p:blipFill>
          <a:blip r:embed="rId16"/>
          <a:stretch>
            <a:fillRect/>
          </a:stretch>
        </p:blipFill>
        <p:spPr>
          <a:xfrm>
            <a:off x="6255385" y="1946275"/>
            <a:ext cx="2792095" cy="3665855"/>
          </a:xfrm>
          <a:prstGeom prst="rect">
            <a:avLst/>
          </a:prstGeom>
        </p:spPr>
      </p:pic>
      <p:pic>
        <p:nvPicPr>
          <p:cNvPr id="11" name="图片 10"/>
          <p:cNvPicPr>
            <a:picLocks noChangeAspect="1"/>
          </p:cNvPicPr>
          <p:nvPr>
            <p:custDataLst>
              <p:tags r:id="rId17"/>
            </p:custDataLst>
          </p:nvPr>
        </p:nvPicPr>
        <p:blipFill>
          <a:blip r:embed="rId18"/>
          <a:stretch>
            <a:fillRect/>
          </a:stretch>
        </p:blipFill>
        <p:spPr>
          <a:xfrm>
            <a:off x="9161780" y="1849755"/>
            <a:ext cx="2788285" cy="3762375"/>
          </a:xfrm>
          <a:prstGeom prst="rect">
            <a:avLst/>
          </a:prstGeom>
        </p:spPr>
      </p:pic>
      <p:sp>
        <p:nvSpPr>
          <p:cNvPr id="13" name="文本框 12"/>
          <p:cNvSpPr txBox="1"/>
          <p:nvPr>
            <p:custDataLst>
              <p:tags r:id="rId19"/>
            </p:custDataLst>
          </p:nvPr>
        </p:nvSpPr>
        <p:spPr>
          <a:xfrm>
            <a:off x="9327515" y="5708650"/>
            <a:ext cx="2456815" cy="245110"/>
          </a:xfrm>
          <a:prstGeom prst="rect">
            <a:avLst/>
          </a:prstGeom>
          <a:noFill/>
        </p:spPr>
        <p:txBody>
          <a:bodyPr wrap="square" rtlCol="0">
            <a:spAutoFit/>
          </a:bodyPr>
          <a:p>
            <a:pPr algn="ctr"/>
            <a:r>
              <a:rPr sz="1000"/>
              <a:t>图 1-4-9 招贴设计草图</a:t>
            </a:r>
            <a:endParaRPr sz="1000"/>
          </a:p>
        </p:txBody>
      </p:sp>
    </p:spTree>
    <p:custDataLst>
      <p:tags r:id="rId20"/>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952"/>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70000"/>
          </a:bodyPr>
          <a:p>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5</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、中国传统图形设计</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367790" y="2284095"/>
            <a:ext cx="3953510" cy="357632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1600" spc="100" dirty="0">
                <a:ln w="3175">
                  <a:noFill/>
                  <a:prstDash val="dash"/>
                </a:ln>
                <a:solidFill>
                  <a:schemeClr val="dk1">
                    <a:lumMod val="75000"/>
                    <a:lumOff val="25000"/>
                  </a:schemeClr>
                </a:solidFill>
                <a:highlight>
                  <a:srgbClr val="FFFF00"/>
                </a:highlight>
                <a:uFillTx/>
                <a:latin typeface="+mj-ea"/>
                <a:ea typeface="+mj-ea"/>
                <a:cs typeface="+mj-ea"/>
              </a:rPr>
              <a:t>从传统的寓意来说，龙有喜水、好飞、通天、善变、灵异、征瑞、兆祸、示威等神性。</a:t>
            </a:r>
            <a:r>
              <a:rPr lang="zh-CN" altLang="en-US" sz="1600" spc="100" dirty="0">
                <a:ln w="3175">
                  <a:noFill/>
                  <a:prstDash val="dash"/>
                </a:ln>
                <a:solidFill>
                  <a:schemeClr val="dk1">
                    <a:lumMod val="75000"/>
                    <a:lumOff val="25000"/>
                  </a:schemeClr>
                </a:solidFill>
                <a:uFillTx/>
                <a:latin typeface="+mj-ea"/>
                <a:ea typeface="+mj-ea"/>
                <a:cs typeface="+mj-ea"/>
              </a:rPr>
              <a:t> 而凤是百鸟之王，高雅美善而祥瑞，凤有喜火、向 阳、秉德、兆瑞、崇高、尚洁、示美、寓情等神性。 神性的互补和对应，使龙和凤走到了一起，一个是 众兽之君，一个是百鸟之王；一个变化飞腾而灵异， 一个高雅美善而祥瑞，把两者之间美好的互助合作 关系建立起来，便“龙凤呈祥”了。龙凤呈祥有吉 祥如意、国泰民安、吉祥喜庆、幸福安康、比翼双飞、 百年好合的象征意义，“龙凤呈祥”寓意着会带来 一派祥和之气。</a:t>
            </a:r>
            <a:endParaRPr lang="zh-CN" altLang="en-US" sz="1600" spc="100" dirty="0">
              <a:ln w="3175">
                <a:noFill/>
                <a:prstDash val="dash"/>
              </a:ln>
              <a:solidFill>
                <a:schemeClr val="dk1">
                  <a:lumMod val="75000"/>
                  <a:lumOff val="25000"/>
                </a:schemeClr>
              </a:solidFill>
              <a:uFillTx/>
              <a:latin typeface="+mj-ea"/>
              <a:ea typeface="+mj-ea"/>
              <a:cs typeface="+mj-ea"/>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011555" y="1836420"/>
            <a:ext cx="2418715" cy="525780"/>
          </a:xfrm>
          <a:prstGeom prst="rect">
            <a:avLst/>
          </a:prstGeom>
          <a:noFill/>
        </p:spPr>
        <p:txBody>
          <a:bodyPr wrap="square" lIns="63500" tIns="25400" rIns="63500" bIns="25400" rtlCol="0" anchor="t" anchorCtr="0">
            <a:normAutofit fontScale="8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（一）、龙凤呈祥</a:t>
            </a:r>
            <a:endParaRPr lang="zh-CN" altLang="en-US"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9" name="图片 8"/>
          <p:cNvPicPr>
            <a:picLocks noChangeAspect="1"/>
          </p:cNvPicPr>
          <p:nvPr>
            <p:custDataLst>
              <p:tags r:id="rId13"/>
            </p:custDataLst>
          </p:nvPr>
        </p:nvPicPr>
        <p:blipFill>
          <a:blip r:embed="rId14"/>
          <a:stretch>
            <a:fillRect/>
          </a:stretch>
        </p:blipFill>
        <p:spPr>
          <a:xfrm>
            <a:off x="5966460" y="1836420"/>
            <a:ext cx="4426585" cy="4313555"/>
          </a:xfrm>
          <a:prstGeom prst="rect">
            <a:avLst/>
          </a:prstGeom>
          <a:noFill/>
          <a:ln w="9525">
            <a:noFill/>
          </a:ln>
        </p:spPr>
      </p:pic>
    </p:spTree>
    <p:custDataLst>
      <p:tags r:id="rId15"/>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642110" y="2308225"/>
            <a:ext cx="4454525" cy="280797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600" spc="100" dirty="0">
                <a:ln w="3175">
                  <a:noFill/>
                  <a:prstDash val="dash"/>
                </a:ln>
                <a:solidFill>
                  <a:schemeClr val="dk1">
                    <a:lumMod val="75000"/>
                    <a:lumOff val="25000"/>
                  </a:schemeClr>
                </a:solidFill>
                <a:highlight>
                  <a:srgbClr val="FFFF00"/>
                </a:highlight>
                <a:uFillTx/>
                <a:latin typeface="+mj-ea"/>
                <a:ea typeface="+mj-ea"/>
                <a:cs typeface="+mj-ea"/>
              </a:rPr>
              <a:t>连年有鱼是“连年有余”的谐音，可谓中国传统吉祥祈福具有代表性的语言之一，若用图画表示则可看作是传统吉祥符号。</a:t>
            </a:r>
            <a:r>
              <a:rPr lang="zh-CN" altLang="en-US" sz="1600" spc="100" dirty="0">
                <a:ln w="3175">
                  <a:noFill/>
                  <a:prstDash val="dash"/>
                </a:ln>
                <a:solidFill>
                  <a:schemeClr val="dk1">
                    <a:lumMod val="75000"/>
                    <a:lumOff val="25000"/>
                  </a:schemeClr>
                </a:solidFill>
                <a:uFillTx/>
                <a:latin typeface="+mj-ea"/>
                <a:ea typeface="+mj-ea"/>
                <a:cs typeface="+mj-ea"/>
              </a:rPr>
              <a:t>图中要有莲花或莲藕，还要有鱼，即“莲连有 鱼”。年年有余之俗起兴于宋朝时，是由于物质文明的演进带动人们的食鱼观念而形成的。此种 食鱼习俗都意味着这尾鱼是今年余下的，留给明年，以循“年年有余”之吉，代表生活富足，每 年都有多余的财富及粮食！在人们的心中，鱼象征着富贵与美满。年年有余实际寄托着中国劳动 人民美好的愿望，希望年年有余，富贵平安，五谷丰登</a:t>
            </a:r>
            <a:r>
              <a:rPr lang="zh-CN" altLang="en-US" sz="1400" spc="100" dirty="0">
                <a:ln w="3175">
                  <a:noFill/>
                  <a:prstDash val="dash"/>
                </a:ln>
                <a:solidFill>
                  <a:schemeClr val="dk1">
                    <a:lumMod val="75000"/>
                    <a:lumOff val="25000"/>
                  </a:schemeClr>
                </a:solidFill>
                <a:uFillTx/>
                <a:latin typeface="+mj-ea"/>
                <a:ea typeface="+mj-ea"/>
                <a:cs typeface="+mj-ea"/>
              </a:rPr>
              <a:t>。</a:t>
            </a:r>
            <a:endParaRPr lang="zh-CN" altLang="en-US" sz="1400" spc="100" dirty="0">
              <a:ln w="3175">
                <a:noFill/>
                <a:prstDash val="dash"/>
              </a:ln>
              <a:solidFill>
                <a:schemeClr val="dk1">
                  <a:lumMod val="75000"/>
                  <a:lumOff val="25000"/>
                </a:schemeClr>
              </a:solidFill>
              <a:uFillTx/>
              <a:latin typeface="+mj-ea"/>
              <a:ea typeface="+mj-ea"/>
              <a:cs typeface="+mj-ea"/>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90119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a:t>
            </a:r>
            <a:r>
              <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连年有鱼</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1073748330" name="图片 1073748329"/>
          <p:cNvPicPr>
            <a:picLocks noChangeAspect="1"/>
          </p:cNvPicPr>
          <p:nvPr>
            <p:custDataLst>
              <p:tags r:id="rId13"/>
            </p:custDataLst>
          </p:nvPr>
        </p:nvPicPr>
        <p:blipFill>
          <a:blip r:embed="rId14"/>
          <a:stretch>
            <a:fillRect/>
          </a:stretch>
        </p:blipFill>
        <p:spPr>
          <a:xfrm>
            <a:off x="6541770" y="2426970"/>
            <a:ext cx="4695825" cy="2813685"/>
          </a:xfrm>
          <a:prstGeom prst="rect">
            <a:avLst/>
          </a:prstGeom>
          <a:noFill/>
          <a:ln w="9525">
            <a:noFill/>
          </a:ln>
        </p:spPr>
      </p:pic>
    </p:spTree>
    <p:custDataLst>
      <p:tags r:id="rId15"/>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3" name="文本框 2"/>
          <p:cNvSpPr txBox="1"/>
          <p:nvPr/>
        </p:nvSpPr>
        <p:spPr>
          <a:xfrm>
            <a:off x="765175" y="1957070"/>
            <a:ext cx="6096000" cy="432435"/>
          </a:xfrm>
          <a:prstGeom prst="rect">
            <a:avLst/>
          </a:prstGeom>
          <a:noFill/>
        </p:spPr>
        <p:txBody>
          <a:bodyPr wrap="square" rtlCol="0" anchor="t">
            <a:sp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福寿万代</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4" name="文本框 3"/>
          <p:cNvSpPr txBox="1"/>
          <p:nvPr/>
        </p:nvSpPr>
        <p:spPr>
          <a:xfrm>
            <a:off x="1159510" y="2560320"/>
            <a:ext cx="4937125" cy="3335655"/>
          </a:xfrm>
          <a:prstGeom prst="rect">
            <a:avLst/>
          </a:prstGeom>
          <a:noFill/>
        </p:spPr>
        <p:txBody>
          <a:bodyPr wrap="square" rtlCol="0" anchor="t">
            <a:spAutoFit/>
          </a:bodyPr>
          <a:p>
            <a:pPr algn="just" fontAlgn="auto">
              <a:lnSpc>
                <a:spcPct val="120000"/>
              </a:lnSpc>
              <a:spcAft>
                <a:spcPts val="800"/>
              </a:spcAft>
            </a:pPr>
            <a:r>
              <a:rPr lang="zh-CN" altLang="en-US" sz="1600" spc="100" dirty="0">
                <a:solidFill>
                  <a:schemeClr val="dk1">
                    <a:lumMod val="75000"/>
                    <a:lumOff val="25000"/>
                  </a:schemeClr>
                </a:solidFill>
                <a:highlight>
                  <a:srgbClr val="FFFF00"/>
                </a:highlight>
                <a:latin typeface="+mj-ea"/>
                <a:ea typeface="+mj-ea"/>
                <a:cs typeface="+mj-ea"/>
                <a:sym typeface="+mn-ea"/>
              </a:rPr>
              <a:t>从传统的寓意来说，龙有喜水、好飞、通天、善变、灵异、征瑞、兆祸、示威等神性。 而凤是百鸟之王，高雅美善而祥瑞，凤有喜火、向 阳、秉德、兆瑞、崇高、尚洁、示美、寓情等神性。</a:t>
            </a:r>
            <a:r>
              <a:rPr lang="zh-CN" altLang="en-US" sz="1600" spc="100" dirty="0">
                <a:solidFill>
                  <a:schemeClr val="dk1">
                    <a:lumMod val="75000"/>
                    <a:lumOff val="25000"/>
                  </a:schemeClr>
                </a:solidFill>
                <a:latin typeface="+mj-ea"/>
                <a:ea typeface="+mj-ea"/>
                <a:cs typeface="+mj-ea"/>
                <a:sym typeface="+mn-ea"/>
              </a:rPr>
              <a:t> 神性的互补和对应，使龙和凤走到了一起，一个是 众兽之君，一个是百鸟之王；一个变化飞腾而灵异， 一个高雅美善而祥瑞，把两者之间美好的互助合作 关系建立起来，便“龙凤呈祥”了。龙凤呈祥有吉 祥如意、国泰民安、吉祥喜庆、幸福安康、比翼双飞、 百年好合的象征意义，“龙凤呈祥”寓意着会带来 一派祥和之气。</a:t>
            </a:r>
            <a:endParaRPr lang="zh-CN" altLang="en-US" sz="1600" spc="100" dirty="0">
              <a:solidFill>
                <a:schemeClr val="dk1">
                  <a:lumMod val="75000"/>
                  <a:lumOff val="25000"/>
                </a:schemeClr>
              </a:solidFill>
              <a:latin typeface="+mj-ea"/>
              <a:ea typeface="+mj-ea"/>
              <a:cs typeface="+mj-ea"/>
              <a:sym typeface="+mn-ea"/>
            </a:endParaRPr>
          </a:p>
        </p:txBody>
      </p:sp>
      <p:pic>
        <p:nvPicPr>
          <p:cNvPr id="1073748461" name="图片 1073748460"/>
          <p:cNvPicPr>
            <a:picLocks noChangeAspect="1"/>
          </p:cNvPicPr>
          <p:nvPr>
            <p:custDataLst>
              <p:tags r:id="rId3"/>
            </p:custDataLst>
          </p:nvPr>
        </p:nvPicPr>
        <p:blipFill>
          <a:blip r:embed="rId4"/>
          <a:stretch>
            <a:fillRect/>
          </a:stretch>
        </p:blipFill>
        <p:spPr>
          <a:xfrm>
            <a:off x="7287260" y="2560320"/>
            <a:ext cx="3345180" cy="3061970"/>
          </a:xfrm>
          <a:prstGeom prst="rect">
            <a:avLst/>
          </a:prstGeom>
          <a:noFill/>
          <a:ln w="9525">
            <a:noFill/>
          </a:ln>
        </p:spPr>
      </p:pic>
    </p:spTree>
    <p:custDataLst>
      <p:tags r:id="rId5"/>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10" name="文本框 9"/>
          <p:cNvSpPr txBox="1"/>
          <p:nvPr>
            <p:custDataLst>
              <p:tags r:id="rId9"/>
            </p:custDataLst>
          </p:nvPr>
        </p:nvSpPr>
        <p:spPr>
          <a:xfrm>
            <a:off x="1247775" y="190119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（四）、喜在眼前</a:t>
            </a:r>
            <a:endParaRPr lang="en-US" alt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文本框 6"/>
          <p:cNvSpPr txBox="1"/>
          <p:nvPr/>
        </p:nvSpPr>
        <p:spPr>
          <a:xfrm>
            <a:off x="1522095" y="2522855"/>
            <a:ext cx="4573270" cy="3458210"/>
          </a:xfrm>
          <a:prstGeom prst="rect">
            <a:avLst/>
          </a:prstGeom>
          <a:noFill/>
        </p:spPr>
        <p:txBody>
          <a:bodyPr wrap="square" rtlCol="0">
            <a:noAutofit/>
          </a:bodyPr>
          <a:p>
            <a:pPr algn="just"/>
            <a:r>
              <a:rPr lang="zh-CN" altLang="en-US" sz="1600" spc="100" dirty="0">
                <a:solidFill>
                  <a:schemeClr val="dk1">
                    <a:lumMod val="75000"/>
                    <a:lumOff val="25000"/>
                  </a:schemeClr>
                </a:solidFill>
                <a:highlight>
                  <a:srgbClr val="FFFF00"/>
                </a:highlight>
                <a:latin typeface="+mj-ea"/>
                <a:ea typeface="+mj-ea"/>
                <a:cs typeface="+mj-ea"/>
                <a:sym typeface="+mn-ea"/>
              </a:rPr>
              <a:t>从传统的寓意来说，龙有喜水、好飞、通天、善变、灵异、征瑞、兆祸、示威等神性。 而凤是百鸟之王，高雅美善而祥瑞，凤有喜火、向 阳、秉德、兆瑞、崇高、尚洁、示美、寓情等神性。</a:t>
            </a:r>
            <a:r>
              <a:rPr lang="zh-CN" altLang="en-US" sz="1600" spc="100" dirty="0">
                <a:solidFill>
                  <a:schemeClr val="dk1">
                    <a:lumMod val="75000"/>
                    <a:lumOff val="25000"/>
                  </a:schemeClr>
                </a:solidFill>
                <a:latin typeface="+mj-ea"/>
                <a:ea typeface="+mj-ea"/>
                <a:cs typeface="+mj-ea"/>
                <a:sym typeface="+mn-ea"/>
              </a:rPr>
              <a:t> 神性的互补和对应，使龙和凤走到了一起，一个是 众兽之君，一个是百鸟之王；一个变化飞腾而灵异， 一个高雅美善而祥瑞，把两者之间美好的互助合作 关系建立起来，便“龙凤呈祥”了。龙凤呈祥有吉 祥如意、国泰民安、吉祥喜庆、幸福安康、比翼双飞、 百年好合的象征意义，“龙凤呈祥”寓意着会带来 一派祥和之气。</a:t>
            </a:r>
            <a:endParaRPr lang="zh-CN" altLang="en-US" sz="1400">
              <a:latin typeface="+mn-ea"/>
              <a:cs typeface="+mn-ea"/>
            </a:endParaRPr>
          </a:p>
        </p:txBody>
      </p:sp>
      <p:sp>
        <p:nvSpPr>
          <p:cNvPr id="9" name="文本框 8"/>
          <p:cNvSpPr txBox="1"/>
          <p:nvPr>
            <p:custDataLst>
              <p:tags r:id="rId10"/>
            </p:custDataLst>
          </p:nvPr>
        </p:nvSpPr>
        <p:spPr>
          <a:xfrm>
            <a:off x="1422400" y="777240"/>
            <a:ext cx="3415665" cy="525780"/>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矩形 10"/>
          <p:cNvSpPr/>
          <p:nvPr>
            <p:custDataLst>
              <p:tags r:id="rId11"/>
            </p:custDataLst>
          </p:nvPr>
        </p:nvSpPr>
        <p:spPr>
          <a:xfrm>
            <a:off x="765175" y="777240"/>
            <a:ext cx="394335" cy="5257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pic>
        <p:nvPicPr>
          <p:cNvPr id="1073748585" name="图片 1073748584"/>
          <p:cNvPicPr>
            <a:picLocks noChangeAspect="1"/>
          </p:cNvPicPr>
          <p:nvPr>
            <p:custDataLst>
              <p:tags r:id="rId12"/>
            </p:custDataLst>
          </p:nvPr>
        </p:nvPicPr>
        <p:blipFill>
          <a:blip r:embed="rId13"/>
          <a:stretch>
            <a:fillRect/>
          </a:stretch>
        </p:blipFill>
        <p:spPr>
          <a:xfrm>
            <a:off x="7314883" y="2163445"/>
            <a:ext cx="3077845" cy="3246120"/>
          </a:xfrm>
          <a:prstGeom prst="rect">
            <a:avLst/>
          </a:prstGeom>
          <a:noFill/>
          <a:ln w="9525">
            <a:noFill/>
          </a:ln>
        </p:spPr>
      </p:pic>
    </p:spTree>
    <p:custDataLst>
      <p:tags r:id="rId14"/>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custDataLst>
              <p:tags r:id="rId1"/>
            </p:custDataLst>
          </p:nvPr>
        </p:nvSpPr>
        <p:spPr>
          <a:xfrm>
            <a:off x="765175" y="777240"/>
            <a:ext cx="394335" cy="5257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sp>
        <p:nvSpPr>
          <p:cNvPr id="2" name="文本框 1"/>
          <p:cNvSpPr txBox="1"/>
          <p:nvPr>
            <p:custDataLst>
              <p:tags r:id="rId2"/>
            </p:custDataLst>
          </p:nvPr>
        </p:nvSpPr>
        <p:spPr>
          <a:xfrm>
            <a:off x="1422400" y="777240"/>
            <a:ext cx="3415665" cy="525780"/>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0" name="文本框 9"/>
          <p:cNvSpPr txBox="1"/>
          <p:nvPr>
            <p:custDataLst>
              <p:tags r:id="rId3"/>
            </p:custDataLst>
          </p:nvPr>
        </p:nvSpPr>
        <p:spPr>
          <a:xfrm>
            <a:off x="1247775" y="190119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（五）、宝相花团</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4"/>
            </p:custDataLst>
          </p:nvPr>
        </p:nvSpPr>
        <p:spPr>
          <a:xfrm>
            <a:off x="1642110" y="2308225"/>
            <a:ext cx="4454525" cy="280797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600" spc="100" dirty="0">
                <a:ln w="3175">
                  <a:noFill/>
                  <a:prstDash val="dash"/>
                </a:ln>
                <a:solidFill>
                  <a:schemeClr val="dk1">
                    <a:lumMod val="75000"/>
                    <a:lumOff val="25000"/>
                  </a:schemeClr>
                </a:solidFill>
                <a:highlight>
                  <a:srgbClr val="FFFF00"/>
                </a:highlight>
                <a:uFillTx/>
                <a:latin typeface="+mj-ea"/>
                <a:ea typeface="+mj-ea"/>
                <a:cs typeface="+mj-ea"/>
              </a:rPr>
              <a:t>宝相花团又称 “宝仙花”“宝花花”，盛行于隋唐 时期。相传它是一种寓有“宝”“仙” 之意的装饰图案。纹饰构成一般以某 种花卉，如牡丹、莲花为主体，中间 镶嵌着形状不同、大小粗细有别的其 他花叶组成。</a:t>
            </a:r>
            <a:r>
              <a:rPr lang="zh-CN" altLang="en-US" sz="1600" spc="100" dirty="0">
                <a:ln w="3175">
                  <a:noFill/>
                  <a:prstDash val="dash"/>
                </a:ln>
                <a:solidFill>
                  <a:schemeClr val="dk1">
                    <a:lumMod val="75000"/>
                    <a:lumOff val="25000"/>
                  </a:schemeClr>
                </a:solidFill>
                <a:uFillTx/>
                <a:latin typeface="+mj-ea"/>
                <a:ea typeface="+mj-ea"/>
                <a:cs typeface="+mj-ea"/>
              </a:rPr>
              <a:t>尤其在花蕊和花瓣基部， 用圆珠作规则排列，像闪闪发光的宝 珠，加以多层次退晕色，显得富丽、 珍贵，故名“宝相花”。在金银器、 敦煌图案、石刻、织物、刺绣等物品 上面，常见有宝相花纹样。</a:t>
            </a:r>
            <a:endParaRPr lang="zh-CN" altLang="en-US" sz="1600" spc="100" dirty="0">
              <a:ln w="3175">
                <a:noFill/>
                <a:prstDash val="dash"/>
              </a:ln>
              <a:solidFill>
                <a:schemeClr val="dk1">
                  <a:lumMod val="75000"/>
                  <a:lumOff val="25000"/>
                </a:schemeClr>
              </a:solidFill>
              <a:uFillTx/>
              <a:latin typeface="+mj-ea"/>
              <a:ea typeface="+mj-ea"/>
              <a:cs typeface="+mj-ea"/>
            </a:endParaRPr>
          </a:p>
        </p:txBody>
      </p:sp>
      <p:pic>
        <p:nvPicPr>
          <p:cNvPr id="1073748711" name="图片 1073748710"/>
          <p:cNvPicPr>
            <a:picLocks noChangeAspect="1"/>
          </p:cNvPicPr>
          <p:nvPr>
            <p:custDataLst>
              <p:tags r:id="rId5"/>
            </p:custDataLst>
          </p:nvPr>
        </p:nvPicPr>
        <p:blipFill>
          <a:blip r:embed="rId6"/>
          <a:stretch>
            <a:fillRect/>
          </a:stretch>
        </p:blipFill>
        <p:spPr>
          <a:xfrm>
            <a:off x="7241858" y="2169478"/>
            <a:ext cx="3058795" cy="2780665"/>
          </a:xfrm>
          <a:prstGeom prst="rect">
            <a:avLst/>
          </a:prstGeom>
          <a:noFill/>
          <a:ln w="9525">
            <a:noFill/>
          </a:ln>
        </p:spPr>
      </p:pic>
    </p:spTree>
    <p:custDataLst>
      <p:tags r:id="rId7"/>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10"/>
          <p:cNvSpPr/>
          <p:nvPr/>
        </p:nvSpPr>
        <p:spPr>
          <a:xfrm>
            <a:off x="4907280" y="4158615"/>
            <a:ext cx="2994025" cy="205803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矩形 11"/>
          <p:cNvSpPr/>
          <p:nvPr>
            <p:custDataLst>
              <p:tags r:id="rId1"/>
            </p:custDataLst>
          </p:nvPr>
        </p:nvSpPr>
        <p:spPr>
          <a:xfrm>
            <a:off x="765175" y="777240"/>
            <a:ext cx="394335" cy="5257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2"/>
            </p:custDataLst>
          </p:nvPr>
        </p:nvSpPr>
        <p:spPr>
          <a:xfrm>
            <a:off x="1422400" y="777240"/>
            <a:ext cx="3415665" cy="525780"/>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4" name="文本框 13"/>
          <p:cNvSpPr txBox="1"/>
          <p:nvPr>
            <p:custDataLst>
              <p:tags r:id="rId3"/>
            </p:custDataLst>
          </p:nvPr>
        </p:nvSpPr>
        <p:spPr>
          <a:xfrm>
            <a:off x="1247775" y="190119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（六）、龟鹤齐龄</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5" name="文本框 14"/>
          <p:cNvSpPr txBox="1"/>
          <p:nvPr>
            <p:custDataLst>
              <p:tags r:id="rId4"/>
            </p:custDataLst>
          </p:nvPr>
        </p:nvSpPr>
        <p:spPr>
          <a:xfrm>
            <a:off x="1522095" y="2522855"/>
            <a:ext cx="4573270" cy="3458210"/>
          </a:xfrm>
          <a:prstGeom prst="rect">
            <a:avLst/>
          </a:prstGeom>
          <a:noFill/>
        </p:spPr>
        <p:txBody>
          <a:bodyPr wrap="square" rtlCol="0">
            <a:noAutofit/>
          </a:bodyPr>
          <a:p>
            <a:pPr algn="just"/>
            <a:r>
              <a:rPr lang="zh-CN" altLang="en-US" sz="1600" spc="100" dirty="0">
                <a:solidFill>
                  <a:schemeClr val="dk1">
                    <a:lumMod val="75000"/>
                    <a:lumOff val="25000"/>
                  </a:schemeClr>
                </a:solidFill>
                <a:highlight>
                  <a:srgbClr val="FFFF00"/>
                </a:highlight>
                <a:latin typeface="+mj-ea"/>
                <a:ea typeface="+mj-ea"/>
                <a:cs typeface="+mj-ea"/>
                <a:sym typeface="+mn-ea"/>
              </a:rPr>
              <a:t>我国民间历来流传着 “龟鹤齐龄”的俗语，可见龟和鹤是吉祥之 物的寓意在我国是由 来 已久的。 龟是长寿的象征，家里摆放龟的图案表示吉祥，象征着幸福。龟虽然动作慢 ， 但它却象征着有恒心、毅力、勇往直前 、不屈不挠的精 神。 鹤是古人笔 下最常见的也是最吉祥的动物，据说鹤的寿命可达几百岁。</a:t>
            </a:r>
            <a:r>
              <a:rPr lang="zh-CN" altLang="en-US" sz="1600" spc="100" dirty="0">
                <a:solidFill>
                  <a:schemeClr val="dk1">
                    <a:lumMod val="75000"/>
                    <a:lumOff val="25000"/>
                  </a:schemeClr>
                </a:solidFill>
                <a:latin typeface="+mj-ea"/>
                <a:ea typeface="+mj-ea"/>
                <a:cs typeface="+mj-ea"/>
                <a:sym typeface="+mn-ea"/>
              </a:rPr>
              <a:t>鹤为长寿仙禽，与龟一样被视为长寿之王， 后世常以“鹤寿”“鹤龄”“鹤算”作为祝寿之词。人们常用“龟龄鹤寿”“龟鹤延年”来比喻长 寿，将龟鹤放在特定的位置，具有增福增寿的寓意。</a:t>
            </a:r>
            <a:endParaRPr lang="zh-CN" altLang="en-US" sz="1600" spc="100" dirty="0">
              <a:solidFill>
                <a:schemeClr val="dk1">
                  <a:lumMod val="75000"/>
                  <a:lumOff val="25000"/>
                </a:schemeClr>
              </a:solidFill>
              <a:latin typeface="+mj-ea"/>
              <a:ea typeface="+mj-ea"/>
              <a:cs typeface="+mj-ea"/>
              <a:sym typeface="+mn-ea"/>
            </a:endParaRPr>
          </a:p>
        </p:txBody>
      </p:sp>
      <p:pic>
        <p:nvPicPr>
          <p:cNvPr id="1073748857" name="图片 1073748856"/>
          <p:cNvPicPr>
            <a:picLocks noChangeAspect="1"/>
          </p:cNvPicPr>
          <p:nvPr>
            <p:custDataLst>
              <p:tags r:id="rId5"/>
            </p:custDataLst>
          </p:nvPr>
        </p:nvPicPr>
        <p:blipFill>
          <a:blip r:embed="rId6"/>
          <a:stretch>
            <a:fillRect/>
          </a:stretch>
        </p:blipFill>
        <p:spPr>
          <a:xfrm>
            <a:off x="7245033" y="2426653"/>
            <a:ext cx="2846705" cy="2903855"/>
          </a:xfrm>
          <a:prstGeom prst="rect">
            <a:avLst/>
          </a:prstGeom>
          <a:noFill/>
          <a:ln w="9525">
            <a:noFill/>
          </a:ln>
        </p:spPr>
      </p:pic>
    </p:spTree>
    <p:custDataLst>
      <p:tags r:id="rId7"/>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占位符 8"/>
          <p:cNvSpPr/>
          <p:nvPr>
            <p:ph type="body" idx="4"/>
            <p:custDataLst>
              <p:tags r:id="rId1"/>
            </p:custDataLst>
          </p:nvPr>
        </p:nvSpPr>
        <p:spPr/>
        <p:txBody>
          <a:bodyPr/>
          <a:p>
            <a:r>
              <a:rPr lang="zh-CN" altLang="en-US">
                <a:solidFill>
                  <a:schemeClr val="dk1">
                    <a:lumMod val="85000"/>
                    <a:lumOff val="15000"/>
                  </a:schemeClr>
                </a:solidFill>
              </a:rPr>
              <a:t>单击此处添加文本具体内容</a:t>
            </a:r>
            <a:endParaRPr lang="zh-CN" altLang="en-US">
              <a:solidFill>
                <a:schemeClr val="dk1">
                  <a:lumMod val="85000"/>
                  <a:lumOff val="15000"/>
                </a:schemeClr>
              </a:solidFill>
            </a:endParaRPr>
          </a:p>
        </p:txBody>
      </p:sp>
      <p:sp>
        <p:nvSpPr>
          <p:cNvPr id="2" name="矩形 1"/>
          <p:cNvSpPr/>
          <p:nvPr/>
        </p:nvSpPr>
        <p:spPr>
          <a:xfrm>
            <a:off x="4290060" y="3675380"/>
            <a:ext cx="5226685" cy="292163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矩形 11"/>
          <p:cNvSpPr/>
          <p:nvPr>
            <p:custDataLst>
              <p:tags r:id="rId2"/>
            </p:custDataLst>
          </p:nvPr>
        </p:nvSpPr>
        <p:spPr>
          <a:xfrm>
            <a:off x="765175" y="777240"/>
            <a:ext cx="394335" cy="5257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3"/>
            </p:custDataLst>
          </p:nvPr>
        </p:nvSpPr>
        <p:spPr>
          <a:xfrm>
            <a:off x="1422400" y="777240"/>
            <a:ext cx="3415665" cy="525780"/>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4" name="文本框 13"/>
          <p:cNvSpPr txBox="1"/>
          <p:nvPr>
            <p:custDataLst>
              <p:tags r:id="rId4"/>
            </p:custDataLst>
          </p:nvPr>
        </p:nvSpPr>
        <p:spPr>
          <a:xfrm>
            <a:off x="1247775" y="190119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（七）、喜得连科</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5"/>
            </p:custDataLst>
          </p:nvPr>
        </p:nvSpPr>
        <p:spPr>
          <a:xfrm>
            <a:off x="1642110" y="2308225"/>
            <a:ext cx="4454525" cy="280797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1600" spc="100" dirty="0">
                <a:ln w="3175">
                  <a:noFill/>
                  <a:prstDash val="dash"/>
                </a:ln>
                <a:solidFill>
                  <a:schemeClr val="dk1">
                    <a:lumMod val="75000"/>
                    <a:lumOff val="25000"/>
                  </a:schemeClr>
                </a:solidFill>
                <a:highlight>
                  <a:srgbClr val="FFFF00"/>
                </a:highlight>
                <a:uFillTx/>
                <a:latin typeface="+mj-ea"/>
                <a:ea typeface="+mj-ea"/>
                <a:cs typeface="+mj-ea"/>
              </a:rPr>
              <a:t>喜得连科这幅图画，最主要的是包含这样3 个元素：喜鹊、莲子、芦苇。这 3 个元素其实非常具有各自的含义，喜鹊在我国文化中代表的是报喜的鸟，只要看到它的身影，就会让所有人感到有好事将临。而这里的莲子其实是同连这个字。</a:t>
            </a:r>
            <a:r>
              <a:rPr lang="zh-CN" altLang="en-US" sz="1600" spc="100" dirty="0">
                <a:ln w="3175">
                  <a:noFill/>
                  <a:prstDash val="dash"/>
                </a:ln>
                <a:solidFill>
                  <a:schemeClr val="dk1">
                    <a:lumMod val="75000"/>
                    <a:lumOff val="25000"/>
                  </a:schemeClr>
                </a:solidFill>
                <a:uFillTx/>
                <a:latin typeface="+mj-ea"/>
                <a:ea typeface="+mj-ea"/>
                <a:cs typeface="+mj-ea"/>
              </a:rPr>
              <a:t>我们都知道芦苇是连在一起生长的，株与株之间都非常的紧凑与密切，所以这里取自它的寓 意为同科，组合起来便是喜得连科，在古代 指的是科举，用这个图画来表达学子取得了 好成绩，即将登科。</a:t>
            </a:r>
            <a:endParaRPr lang="zh-CN" altLang="en-US" sz="1600" spc="100" dirty="0">
              <a:ln w="3175">
                <a:noFill/>
                <a:prstDash val="dash"/>
              </a:ln>
              <a:solidFill>
                <a:schemeClr val="dk1">
                  <a:lumMod val="75000"/>
                  <a:lumOff val="25000"/>
                </a:schemeClr>
              </a:solidFill>
              <a:uFillTx/>
              <a:latin typeface="+mj-ea"/>
              <a:ea typeface="+mj-ea"/>
              <a:cs typeface="+mj-ea"/>
            </a:endParaRPr>
          </a:p>
        </p:txBody>
      </p:sp>
      <p:pic>
        <p:nvPicPr>
          <p:cNvPr id="3" name="图片 -2147482590"/>
          <p:cNvPicPr>
            <a:picLocks noChangeAspect="1"/>
          </p:cNvPicPr>
          <p:nvPr>
            <p:custDataLst>
              <p:tags r:id="rId6"/>
            </p:custDataLst>
          </p:nvPr>
        </p:nvPicPr>
        <p:blipFill>
          <a:blip r:embed="rId7"/>
          <a:stretch>
            <a:fillRect/>
          </a:stretch>
        </p:blipFill>
        <p:spPr>
          <a:xfrm>
            <a:off x="7245033" y="1900873"/>
            <a:ext cx="2640965" cy="3315335"/>
          </a:xfrm>
          <a:prstGeom prst="rect">
            <a:avLst/>
          </a:prstGeom>
          <a:noFill/>
          <a:ln w="9525">
            <a:noFill/>
          </a:ln>
        </p:spPr>
      </p:pic>
    </p:spTree>
    <p:custDataLst>
      <p:tags r:id="rId8"/>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3609340" y="1405255"/>
            <a:ext cx="4010660" cy="4107815"/>
          </a:xfrm>
          <a:prstGeom prst="rect">
            <a:avLst/>
          </a:prstGeom>
          <a:noFill/>
        </p:spPr>
        <p:txBody>
          <a:bodyPr wrap="square" rtlCol="0" anchor="t">
            <a:spAutoFit/>
          </a:bodyPr>
          <a:p>
            <a:pPr algn="ctr">
              <a:lnSpc>
                <a:spcPct val="150000"/>
              </a:lnSpc>
            </a:pPr>
            <a:r>
              <a:rPr lang="en-US" altLang="zh-CN" sz="1600">
                <a:solidFill>
                  <a:schemeClr val="accent1"/>
                </a:solidFill>
              </a:rPr>
              <a:t> 2. 东方传统图形</a:t>
            </a:r>
            <a:endParaRPr lang="en-US" altLang="zh-CN" sz="1600">
              <a:solidFill>
                <a:schemeClr val="accent1"/>
              </a:solidFill>
            </a:endParaRPr>
          </a:p>
          <a:p>
            <a:pPr>
              <a:lnSpc>
                <a:spcPct val="150000"/>
              </a:lnSpc>
            </a:pPr>
            <a:endParaRPr lang="en-US" altLang="zh-CN" sz="1600">
              <a:solidFill>
                <a:schemeClr val="accent1"/>
              </a:solidFill>
            </a:endParaRPr>
          </a:p>
          <a:p>
            <a:pPr>
              <a:lnSpc>
                <a:spcPct val="150000"/>
              </a:lnSpc>
            </a:pPr>
            <a:r>
              <a:rPr lang="en-US" altLang="zh-CN" sz="1600"/>
              <a:t>       </a:t>
            </a:r>
            <a:r>
              <a:rPr lang="zh-CN" altLang="en-US" sz="1400"/>
              <a:t>如图 1-1-2 所示，东方文明，特别是中国文化强调的是“天人合一”，追求的是“形神</a:t>
            </a:r>
            <a:r>
              <a:rPr lang="zh-CN" altLang="en-US" sz="1400"/>
              <a:t>兼备”。在这种思想的引导下，艺术与设计都更多地体现出主观因素在创作中的主导性，表现出令人惊叹的想象力，如女娲、伏羲——我们祖先创作出的人蛇合一的形象</a:t>
            </a:r>
            <a:endParaRPr lang="zh-CN" altLang="en-US" sz="1400"/>
          </a:p>
          <a:p>
            <a:pPr>
              <a:lnSpc>
                <a:spcPct val="150000"/>
              </a:lnSpc>
            </a:pPr>
            <a:r>
              <a:rPr lang="en-US" altLang="zh-CN" sz="1400"/>
              <a:t>        </a:t>
            </a:r>
            <a:r>
              <a:rPr lang="zh-CN" altLang="en-US" sz="1400"/>
              <a:t>如图 1-1-3 所示，著名的“马踏飞燕”</a:t>
            </a:r>
            <a:endParaRPr lang="zh-CN" altLang="en-US" sz="1400"/>
          </a:p>
          <a:p>
            <a:pPr>
              <a:lnSpc>
                <a:spcPct val="150000"/>
              </a:lnSpc>
            </a:pPr>
            <a:r>
              <a:rPr lang="zh-CN" altLang="en-US" sz="1400"/>
              <a:t>图形，表现出一种有意识的组合，其创意超</a:t>
            </a:r>
            <a:endParaRPr lang="zh-CN" altLang="en-US" sz="1400"/>
          </a:p>
          <a:p>
            <a:pPr>
              <a:lnSpc>
                <a:spcPct val="150000"/>
              </a:lnSpc>
            </a:pPr>
            <a:r>
              <a:rPr lang="zh-CN" altLang="en-US" sz="1400"/>
              <a:t>越了现实世界的束缚，蕴含了图形与创意的</a:t>
            </a:r>
            <a:endParaRPr lang="zh-CN" altLang="en-US" sz="1400"/>
          </a:p>
          <a:p>
            <a:pPr>
              <a:lnSpc>
                <a:spcPct val="150000"/>
              </a:lnSpc>
            </a:pPr>
            <a:r>
              <a:rPr lang="zh-CN" altLang="en-US" sz="1400"/>
              <a:t>精髓——以创新的形象表达特写的含意。</a:t>
            </a:r>
            <a:endParaRPr lang="zh-CN" altLang="en-US" sz="1400"/>
          </a:p>
        </p:txBody>
      </p:sp>
      <p:pic>
        <p:nvPicPr>
          <p:cNvPr id="1073743457" name="图片 1073743456"/>
          <p:cNvPicPr>
            <a:picLocks noChangeAspect="1"/>
          </p:cNvPicPr>
          <p:nvPr>
            <p:custDataLst>
              <p:tags r:id="rId3"/>
            </p:custDataLst>
          </p:nvPr>
        </p:nvPicPr>
        <p:blipFill>
          <a:blip r:embed="rId4"/>
          <a:stretch>
            <a:fillRect/>
          </a:stretch>
        </p:blipFill>
        <p:spPr>
          <a:xfrm>
            <a:off x="1493520" y="1589405"/>
            <a:ext cx="1599565" cy="4027805"/>
          </a:xfrm>
          <a:prstGeom prst="rect">
            <a:avLst/>
          </a:prstGeom>
          <a:noFill/>
          <a:ln w="9525">
            <a:noFill/>
          </a:ln>
        </p:spPr>
      </p:pic>
      <p:sp>
        <p:nvSpPr>
          <p:cNvPr id="3" name="文本框 2"/>
          <p:cNvSpPr txBox="1"/>
          <p:nvPr/>
        </p:nvSpPr>
        <p:spPr>
          <a:xfrm>
            <a:off x="1826260" y="5826760"/>
            <a:ext cx="933450" cy="306705"/>
          </a:xfrm>
          <a:prstGeom prst="rect">
            <a:avLst/>
          </a:prstGeom>
          <a:noFill/>
        </p:spPr>
        <p:txBody>
          <a:bodyPr wrap="square" rtlCol="0" anchor="t">
            <a:spAutoFit/>
          </a:bodyPr>
          <a:p>
            <a:r>
              <a:rPr lang="zh-CN" altLang="en-US" sz="1400">
                <a:sym typeface="+mn-ea"/>
              </a:rPr>
              <a:t>图 1-1-2 </a:t>
            </a:r>
            <a:endParaRPr lang="zh-CN" altLang="en-US" sz="1400">
              <a:sym typeface="+mn-ea"/>
            </a:endParaRPr>
          </a:p>
        </p:txBody>
      </p:sp>
      <p:pic>
        <p:nvPicPr>
          <p:cNvPr id="1073743458" name="图片 1073743457"/>
          <p:cNvPicPr>
            <a:picLocks noChangeAspect="1"/>
          </p:cNvPicPr>
          <p:nvPr>
            <p:custDataLst>
              <p:tags r:id="rId5"/>
            </p:custDataLst>
          </p:nvPr>
        </p:nvPicPr>
        <p:blipFill>
          <a:blip r:embed="rId6"/>
          <a:stretch>
            <a:fillRect/>
          </a:stretch>
        </p:blipFill>
        <p:spPr>
          <a:xfrm>
            <a:off x="7926705" y="1319530"/>
            <a:ext cx="3858895" cy="4297680"/>
          </a:xfrm>
          <a:prstGeom prst="rect">
            <a:avLst/>
          </a:prstGeom>
          <a:noFill/>
          <a:ln w="9525">
            <a:noFill/>
          </a:ln>
        </p:spPr>
      </p:pic>
      <p:sp>
        <p:nvSpPr>
          <p:cNvPr id="4" name="文本框 3"/>
          <p:cNvSpPr txBox="1"/>
          <p:nvPr>
            <p:custDataLst>
              <p:tags r:id="rId7"/>
            </p:custDataLst>
          </p:nvPr>
        </p:nvSpPr>
        <p:spPr>
          <a:xfrm>
            <a:off x="9313545" y="5826760"/>
            <a:ext cx="933450" cy="306705"/>
          </a:xfrm>
          <a:prstGeom prst="rect">
            <a:avLst/>
          </a:prstGeom>
          <a:noFill/>
        </p:spPr>
        <p:txBody>
          <a:bodyPr wrap="square" rtlCol="0" anchor="t">
            <a:spAutoFit/>
          </a:bodyPr>
          <a:p>
            <a:r>
              <a:rPr lang="zh-CN" altLang="en-US" sz="1400">
                <a:sym typeface="+mn-ea"/>
              </a:rPr>
              <a:t>图 1-1-</a:t>
            </a:r>
            <a:r>
              <a:rPr lang="en-US" altLang="zh-CN" sz="1400">
                <a:sym typeface="+mn-ea"/>
              </a:rPr>
              <a:t>3</a:t>
            </a:r>
            <a:r>
              <a:rPr lang="zh-CN" altLang="en-US" sz="1400">
                <a:sym typeface="+mn-ea"/>
              </a:rPr>
              <a:t> </a:t>
            </a:r>
            <a:endParaRPr lang="zh-CN" altLang="en-US" sz="1400">
              <a:sym typeface="+mn-ea"/>
            </a:endParaRPr>
          </a:p>
        </p:txBody>
      </p:sp>
    </p:spTree>
    <p:custDataLst>
      <p:tags r:id="rId8"/>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p:nvPr>
            <p:ph type="ctrTitle" idx="2"/>
            <p:custDataLst>
              <p:tags r:id="rId1"/>
            </p:custDataLst>
          </p:nvPr>
        </p:nvSpPr>
        <p:spPr/>
        <p:txBody>
          <a:bodyPr/>
          <a:p>
            <a:r>
              <a:rPr lang="zh-CN" altLang="en-US">
                <a:solidFill>
                  <a:schemeClr val="dk1">
                    <a:lumMod val="85000"/>
                    <a:lumOff val="15000"/>
                  </a:schemeClr>
                </a:solidFill>
              </a:rPr>
              <a:t>添加标题</a:t>
            </a:r>
            <a:endParaRPr lang="zh-CN" altLang="en-US">
              <a:solidFill>
                <a:schemeClr val="dk1">
                  <a:lumMod val="85000"/>
                  <a:lumOff val="15000"/>
                </a:schemeClr>
              </a:solidFill>
            </a:endParaRPr>
          </a:p>
        </p:txBody>
      </p:sp>
      <p:sp>
        <p:nvSpPr>
          <p:cNvPr id="8" name="副标题 7"/>
          <p:cNvSpPr/>
          <p:nvPr>
            <p:ph type="subTitle" idx="3"/>
            <p:custDataLst>
              <p:tags r:id="rId2"/>
            </p:custDataLst>
          </p:nvPr>
        </p:nvSpPr>
        <p:spPr/>
        <p:txBody>
          <a:bodyPr/>
          <a:p>
            <a:r>
              <a:rPr lang="zh-CN" altLang="en-US">
                <a:solidFill>
                  <a:schemeClr val="dk1">
                    <a:lumMod val="85000"/>
                    <a:lumOff val="15000"/>
                  </a:schemeClr>
                </a:solidFill>
              </a:rPr>
              <a:t>单击此处添加副标题</a:t>
            </a:r>
            <a:endParaRPr lang="zh-CN" altLang="en-US">
              <a:solidFill>
                <a:schemeClr val="dk1">
                  <a:lumMod val="85000"/>
                  <a:lumOff val="15000"/>
                </a:schemeClr>
              </a:solidFill>
            </a:endParaRPr>
          </a:p>
        </p:txBody>
      </p:sp>
      <p:sp>
        <p:nvSpPr>
          <p:cNvPr id="9" name="文本占位符 8"/>
          <p:cNvSpPr/>
          <p:nvPr>
            <p:ph type="body" idx="4"/>
            <p:custDataLst>
              <p:tags r:id="rId3"/>
            </p:custDataLst>
          </p:nvPr>
        </p:nvSpPr>
        <p:spPr/>
        <p:txBody>
          <a:bodyPr/>
          <a:p>
            <a:r>
              <a:rPr lang="zh-CN" altLang="en-US">
                <a:solidFill>
                  <a:schemeClr val="dk1">
                    <a:lumMod val="85000"/>
                    <a:lumOff val="15000"/>
                  </a:schemeClr>
                </a:solidFill>
              </a:rPr>
              <a:t>单击此处添加文本具体内容</a:t>
            </a:r>
            <a:endParaRPr lang="zh-CN" altLang="en-US">
              <a:solidFill>
                <a:schemeClr val="dk1">
                  <a:lumMod val="85000"/>
                  <a:lumOff val="15000"/>
                </a:schemeClr>
              </a:solidFill>
            </a:endParaRPr>
          </a:p>
        </p:txBody>
      </p:sp>
      <p:sp>
        <p:nvSpPr>
          <p:cNvPr id="6" name="文本框 5"/>
          <p:cNvSpPr txBox="1"/>
          <p:nvPr>
            <p:custDataLst>
              <p:tags r:id="rId4"/>
            </p:custDataLst>
          </p:nvPr>
        </p:nvSpPr>
        <p:spPr>
          <a:xfrm>
            <a:off x="3711206" y="1096645"/>
            <a:ext cx="4769588" cy="2284793"/>
          </a:xfrm>
          <a:prstGeom prst="rect">
            <a:avLst/>
          </a:prstGeom>
          <a:noFill/>
        </p:spPr>
        <p:txBody>
          <a:bodyPr wrap="square" tIns="0" bIns="0" rtlCol="0" anchor="b" anchorCtr="0">
            <a:normAutofit/>
          </a:bodyPr>
          <a:p>
            <a:pPr algn="ctr"/>
            <a:r>
              <a:rPr lang="en-US" altLang="zh-CN" sz="8000" b="1" dirty="0">
                <a:solidFill>
                  <a:schemeClr val="accent1">
                    <a:lumMod val="75000"/>
                  </a:schemeClr>
                </a:solidFill>
                <a:latin typeface="Arial Black" panose="020B0A04020102020204" charset="0"/>
                <a:ea typeface="汉仪中黑 简" panose="00020600040101010101" charset="-122"/>
                <a:cs typeface="汉仪中黑 简" panose="00020600040101010101" charset="-122"/>
              </a:rPr>
              <a:t>01</a:t>
            </a:r>
            <a:endParaRPr lang="en-US" altLang="zh-CN" sz="8000" b="1" dirty="0">
              <a:solidFill>
                <a:schemeClr val="accent1">
                  <a:lumMod val="75000"/>
                </a:schemeClr>
              </a:solidFill>
              <a:latin typeface="Arial Black" panose="020B0A04020102020204" charset="0"/>
              <a:ea typeface="汉仪中黑 简" panose="00020600040101010101" charset="-122"/>
              <a:cs typeface="汉仪中黑 简" panose="00020600040101010101" charset="-122"/>
            </a:endParaRPr>
          </a:p>
        </p:txBody>
      </p:sp>
      <p:sp>
        <p:nvSpPr>
          <p:cNvPr id="2" name="矩形 1"/>
          <p:cNvSpPr/>
          <p:nvPr/>
        </p:nvSpPr>
        <p:spPr>
          <a:xfrm>
            <a:off x="3710940" y="1638300"/>
            <a:ext cx="4794885" cy="486600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矩形 11"/>
          <p:cNvSpPr/>
          <p:nvPr>
            <p:custDataLst>
              <p:tags r:id="rId5"/>
            </p:custDataLst>
          </p:nvPr>
        </p:nvSpPr>
        <p:spPr>
          <a:xfrm>
            <a:off x="765175" y="777240"/>
            <a:ext cx="394335" cy="5257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6"/>
            </p:custDataLst>
          </p:nvPr>
        </p:nvSpPr>
        <p:spPr>
          <a:xfrm>
            <a:off x="1422400" y="777240"/>
            <a:ext cx="3415665" cy="525780"/>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4" name="文本框 13"/>
          <p:cNvSpPr txBox="1"/>
          <p:nvPr>
            <p:custDataLst>
              <p:tags r:id="rId7"/>
            </p:custDataLst>
          </p:nvPr>
        </p:nvSpPr>
        <p:spPr>
          <a:xfrm>
            <a:off x="1247775" y="190119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（八）、双龙戏珠</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8"/>
            </p:custDataLst>
          </p:nvPr>
        </p:nvSpPr>
        <p:spPr>
          <a:xfrm>
            <a:off x="1642110" y="2308225"/>
            <a:ext cx="4454525" cy="280797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1600" spc="100" dirty="0">
                <a:ln w="3175">
                  <a:noFill/>
                  <a:prstDash val="dash"/>
                </a:ln>
                <a:solidFill>
                  <a:schemeClr val="dk1">
                    <a:lumMod val="75000"/>
                    <a:lumOff val="25000"/>
                  </a:schemeClr>
                </a:solidFill>
                <a:highlight>
                  <a:srgbClr val="FFFF00"/>
                </a:highlight>
                <a:uFillTx/>
                <a:latin typeface="+mj-ea"/>
                <a:ea typeface="+mj-ea"/>
                <a:cs typeface="+mj-ea"/>
              </a:rPr>
              <a:t>龙是中国与其他东亚国家古代神话传说中生活于海中的神异生物，为鳞虫之长，司掌行云布雨，是风和雨的主宰，常用来象征祥瑞。龙是汉族等东亚民族具有代表性的传统文化形象。双龙戏珠是指两条龙戏耍 或抢夺一 颗火珠的表现 形式。它的起源来自中国天文学中的星球运行图，火珠</a:t>
            </a:r>
            <a:r>
              <a:rPr lang="zh-CN" altLang="en-US" sz="1600" spc="100">
                <a:ln w="3175">
                  <a:noFill/>
                  <a:prstDash val="dash"/>
                </a:ln>
                <a:solidFill>
                  <a:schemeClr val="dk1">
                    <a:lumMod val="75000"/>
                    <a:lumOff val="25000"/>
                  </a:schemeClr>
                </a:solidFill>
                <a:highlight>
                  <a:srgbClr val="FFFF00"/>
                </a:highlight>
                <a:uFillTx/>
                <a:latin typeface="+mj-ea"/>
                <a:ea typeface="+mj-ea"/>
                <a:cs typeface="+mj-ea"/>
                <a:sym typeface="+mn-ea"/>
              </a:rPr>
              <a:t>是由月球演化来的。</a:t>
            </a:r>
            <a:r>
              <a:rPr lang="zh-CN" altLang="en-US" sz="1600" spc="100">
                <a:ln w="3175">
                  <a:noFill/>
                  <a:prstDash val="dash"/>
                </a:ln>
                <a:solidFill>
                  <a:schemeClr val="dk1">
                    <a:lumMod val="75000"/>
                    <a:lumOff val="25000"/>
                  </a:schemeClr>
                </a:solidFill>
                <a:uFillTx/>
                <a:latin typeface="+mj-ea"/>
                <a:ea typeface="+mj-ea"/>
                <a:cs typeface="+mj-ea"/>
                <a:sym typeface="+mn-ea"/>
              </a:rPr>
              <a:t>古人认为珍珠光辉 灿烂，很像从东方升起的太阳，四大神 兽中龙又代表着东方，因此龙戏珠也有 崇拜太阳的意思。从西汉开始，双龙戏 珠便成为一种吉祥喜庆的装饰图纹，多用于建筑彩画和高贵豪华的器皿装饰上。</a:t>
            </a:r>
            <a:endParaRPr lang="zh-CN" altLang="en-US" sz="1600" spc="100" dirty="0">
              <a:ln w="3175">
                <a:noFill/>
                <a:prstDash val="dash"/>
              </a:ln>
              <a:solidFill>
                <a:schemeClr val="dk1">
                  <a:lumMod val="75000"/>
                  <a:lumOff val="25000"/>
                </a:schemeClr>
              </a:solidFill>
              <a:uFillTx/>
              <a:latin typeface="+mj-ea"/>
              <a:ea typeface="+mj-ea"/>
              <a:cs typeface="+mj-ea"/>
            </a:endParaRPr>
          </a:p>
          <a:p>
            <a:pPr algn="just" fontAlgn="auto">
              <a:lnSpc>
                <a:spcPct val="120000"/>
              </a:lnSpc>
              <a:spcAft>
                <a:spcPts val="800"/>
              </a:spcAft>
            </a:pPr>
            <a:endParaRPr lang="zh-CN" altLang="en-US" sz="1600" spc="100" dirty="0">
              <a:ln w="3175">
                <a:noFill/>
                <a:prstDash val="dash"/>
              </a:ln>
              <a:solidFill>
                <a:schemeClr val="dk1">
                  <a:lumMod val="75000"/>
                  <a:lumOff val="25000"/>
                </a:schemeClr>
              </a:solidFill>
              <a:uFillTx/>
              <a:latin typeface="+mj-ea"/>
              <a:ea typeface="+mj-ea"/>
              <a:cs typeface="+mj-ea"/>
            </a:endParaRPr>
          </a:p>
          <a:p>
            <a:pPr algn="just" fontAlgn="auto">
              <a:lnSpc>
                <a:spcPct val="120000"/>
              </a:lnSpc>
              <a:spcAft>
                <a:spcPts val="800"/>
              </a:spcAft>
            </a:pPr>
            <a:endParaRPr lang="zh-CN" altLang="en-US" sz="1600" spc="100" dirty="0">
              <a:ln w="3175">
                <a:noFill/>
                <a:prstDash val="dash"/>
              </a:ln>
              <a:solidFill>
                <a:schemeClr val="dk1">
                  <a:lumMod val="75000"/>
                  <a:lumOff val="25000"/>
                </a:schemeClr>
              </a:solidFill>
              <a:uFillTx/>
              <a:latin typeface="+mj-ea"/>
              <a:ea typeface="+mj-ea"/>
              <a:cs typeface="+mj-ea"/>
            </a:endParaRPr>
          </a:p>
        </p:txBody>
      </p:sp>
      <p:pic>
        <p:nvPicPr>
          <p:cNvPr id="1073749410" name="图片 1073749409"/>
          <p:cNvPicPr>
            <a:picLocks noChangeAspect="1"/>
          </p:cNvPicPr>
          <p:nvPr>
            <p:custDataLst>
              <p:tags r:id="rId9"/>
            </p:custDataLst>
          </p:nvPr>
        </p:nvPicPr>
        <p:blipFill>
          <a:blip r:embed="rId10"/>
          <a:stretch>
            <a:fillRect/>
          </a:stretch>
        </p:blipFill>
        <p:spPr>
          <a:xfrm>
            <a:off x="7163118" y="2307908"/>
            <a:ext cx="3071495" cy="3071495"/>
          </a:xfrm>
          <a:prstGeom prst="rect">
            <a:avLst/>
          </a:prstGeom>
          <a:noFill/>
          <a:ln w="9525">
            <a:noFill/>
          </a:ln>
        </p:spPr>
      </p:pic>
    </p:spTree>
    <p:custDataLst>
      <p:tags r:id="rId1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p:nvPr>
            <p:ph type="ctrTitle" idx="2"/>
            <p:custDataLst>
              <p:tags r:id="rId1"/>
            </p:custDataLst>
          </p:nvPr>
        </p:nvSpPr>
        <p:spPr/>
        <p:txBody>
          <a:bodyPr/>
          <a:p>
            <a:r>
              <a:rPr lang="zh-CN" altLang="en-US">
                <a:solidFill>
                  <a:schemeClr val="dk1">
                    <a:lumMod val="85000"/>
                    <a:lumOff val="15000"/>
                  </a:schemeClr>
                </a:solidFill>
              </a:rPr>
              <a:t>添加标题</a:t>
            </a:r>
            <a:endParaRPr lang="zh-CN" altLang="en-US">
              <a:solidFill>
                <a:schemeClr val="dk1">
                  <a:lumMod val="85000"/>
                  <a:lumOff val="15000"/>
                </a:schemeClr>
              </a:solidFill>
            </a:endParaRPr>
          </a:p>
        </p:txBody>
      </p:sp>
      <p:sp>
        <p:nvSpPr>
          <p:cNvPr id="8" name="副标题 7"/>
          <p:cNvSpPr/>
          <p:nvPr>
            <p:ph type="subTitle" idx="3"/>
            <p:custDataLst>
              <p:tags r:id="rId2"/>
            </p:custDataLst>
          </p:nvPr>
        </p:nvSpPr>
        <p:spPr/>
        <p:txBody>
          <a:bodyPr/>
          <a:p>
            <a:r>
              <a:rPr lang="zh-CN" altLang="en-US">
                <a:solidFill>
                  <a:schemeClr val="dk1">
                    <a:lumMod val="85000"/>
                    <a:lumOff val="15000"/>
                  </a:schemeClr>
                </a:solidFill>
              </a:rPr>
              <a:t>单击此处添加副标题</a:t>
            </a:r>
            <a:endParaRPr lang="zh-CN" altLang="en-US">
              <a:solidFill>
                <a:schemeClr val="dk1">
                  <a:lumMod val="85000"/>
                  <a:lumOff val="15000"/>
                </a:schemeClr>
              </a:solidFill>
            </a:endParaRPr>
          </a:p>
        </p:txBody>
      </p:sp>
      <p:sp>
        <p:nvSpPr>
          <p:cNvPr id="9" name="文本占位符 8"/>
          <p:cNvSpPr/>
          <p:nvPr>
            <p:ph type="body" idx="4"/>
            <p:custDataLst>
              <p:tags r:id="rId3"/>
            </p:custDataLst>
          </p:nvPr>
        </p:nvSpPr>
        <p:spPr/>
        <p:txBody>
          <a:bodyPr/>
          <a:p>
            <a:r>
              <a:rPr lang="zh-CN" altLang="en-US">
                <a:solidFill>
                  <a:schemeClr val="dk1">
                    <a:lumMod val="85000"/>
                    <a:lumOff val="15000"/>
                  </a:schemeClr>
                </a:solidFill>
              </a:rPr>
              <a:t>单击此处添加文本具体内容</a:t>
            </a:r>
            <a:endParaRPr lang="zh-CN" altLang="en-US">
              <a:solidFill>
                <a:schemeClr val="dk1">
                  <a:lumMod val="85000"/>
                  <a:lumOff val="15000"/>
                </a:schemeClr>
              </a:solidFill>
            </a:endParaRPr>
          </a:p>
        </p:txBody>
      </p:sp>
      <p:sp>
        <p:nvSpPr>
          <p:cNvPr id="6" name="文本框 5"/>
          <p:cNvSpPr txBox="1"/>
          <p:nvPr>
            <p:custDataLst>
              <p:tags r:id="rId4"/>
            </p:custDataLst>
          </p:nvPr>
        </p:nvSpPr>
        <p:spPr>
          <a:xfrm>
            <a:off x="3711206" y="1096645"/>
            <a:ext cx="4769588" cy="2284793"/>
          </a:xfrm>
          <a:prstGeom prst="rect">
            <a:avLst/>
          </a:prstGeom>
          <a:noFill/>
        </p:spPr>
        <p:txBody>
          <a:bodyPr wrap="square" tIns="0" bIns="0" rtlCol="0" anchor="b" anchorCtr="0">
            <a:normAutofit/>
          </a:bodyPr>
          <a:p>
            <a:pPr algn="ctr"/>
            <a:r>
              <a:rPr lang="en-US" altLang="zh-CN" sz="8000" b="1" dirty="0">
                <a:solidFill>
                  <a:schemeClr val="accent1">
                    <a:lumMod val="75000"/>
                  </a:schemeClr>
                </a:solidFill>
                <a:latin typeface="Arial Black" panose="020B0A04020102020204" charset="0"/>
                <a:ea typeface="汉仪中黑 简" panose="00020600040101010101" charset="-122"/>
                <a:cs typeface="汉仪中黑 简" panose="00020600040101010101" charset="-122"/>
              </a:rPr>
              <a:t>01</a:t>
            </a:r>
            <a:endParaRPr lang="en-US" altLang="zh-CN" sz="8000" b="1" dirty="0">
              <a:solidFill>
                <a:schemeClr val="accent1">
                  <a:lumMod val="75000"/>
                </a:schemeClr>
              </a:solidFill>
              <a:latin typeface="Arial Black" panose="020B0A04020102020204" charset="0"/>
              <a:ea typeface="汉仪中黑 简" panose="00020600040101010101" charset="-122"/>
              <a:cs typeface="汉仪中黑 简" panose="00020600040101010101" charset="-122"/>
            </a:endParaRPr>
          </a:p>
        </p:txBody>
      </p:sp>
      <p:sp>
        <p:nvSpPr>
          <p:cNvPr id="2" name="矩形 1"/>
          <p:cNvSpPr/>
          <p:nvPr/>
        </p:nvSpPr>
        <p:spPr>
          <a:xfrm>
            <a:off x="4382770" y="1936750"/>
            <a:ext cx="3446145" cy="436181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矩形 11"/>
          <p:cNvSpPr/>
          <p:nvPr>
            <p:custDataLst>
              <p:tags r:id="rId5"/>
            </p:custDataLst>
          </p:nvPr>
        </p:nvSpPr>
        <p:spPr>
          <a:xfrm>
            <a:off x="765175" y="777240"/>
            <a:ext cx="394335" cy="5257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6"/>
            </p:custDataLst>
          </p:nvPr>
        </p:nvSpPr>
        <p:spPr>
          <a:xfrm>
            <a:off x="1422400" y="777240"/>
            <a:ext cx="3415665" cy="525780"/>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4" name="文本框 13"/>
          <p:cNvSpPr txBox="1"/>
          <p:nvPr>
            <p:custDataLst>
              <p:tags r:id="rId7"/>
            </p:custDataLst>
          </p:nvPr>
        </p:nvSpPr>
        <p:spPr>
          <a:xfrm>
            <a:off x="1247775" y="190119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（九）、一路连科</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8"/>
            </p:custDataLst>
          </p:nvPr>
        </p:nvSpPr>
        <p:spPr>
          <a:xfrm>
            <a:off x="1642110" y="2308225"/>
            <a:ext cx="4454525" cy="280797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1600" spc="100">
                <a:ln w="3175">
                  <a:noFill/>
                  <a:prstDash val="dash"/>
                </a:ln>
                <a:solidFill>
                  <a:schemeClr val="dk1">
                    <a:lumMod val="75000"/>
                    <a:lumOff val="25000"/>
                  </a:schemeClr>
                </a:solidFill>
                <a:highlight>
                  <a:srgbClr val="FFFF00"/>
                </a:highlight>
                <a:uFillTx/>
                <a:latin typeface="+mj-ea"/>
                <a:ea typeface="+mj-ea"/>
                <a:cs typeface="+mj-ea"/>
              </a:rPr>
              <a:t>鹭，水鸟 名，翼大尾短，颈、腿长，活动于江湖边或水 田沼泽，常见有白鹭、苍鹭等。</a:t>
            </a:r>
            <a:r>
              <a:rPr lang="zh-CN" altLang="en-US" sz="1600" spc="100">
                <a:ln w="3175">
                  <a:noFill/>
                  <a:prstDash val="dash"/>
                </a:ln>
                <a:solidFill>
                  <a:schemeClr val="dk1">
                    <a:lumMod val="75000"/>
                    <a:lumOff val="25000"/>
                  </a:schemeClr>
                </a:solidFill>
                <a:uFillTx/>
                <a:latin typeface="+mj-ea"/>
                <a:ea typeface="+mj-ea"/>
                <a:cs typeface="+mj-ea"/>
              </a:rPr>
              <a:t>鹭与路同音，莲与连同音，芦苇之芦与路谐音。 芦苇生长，常是棵棵连成一片，故谐音 连科取意。古时科举考试，连续考中谓之连科。鹭与荷花、芦苇组成的图称一 路连科，寓意应试求连捷，仕途顺遂。一只鹭与蝙蝠、寿星组成的图案叫一路 福星，祝愿远行的人此去幸运。</a:t>
            </a:r>
            <a:endParaRPr lang="zh-CN" altLang="en-US" sz="1600" spc="100">
              <a:ln w="3175">
                <a:noFill/>
                <a:prstDash val="dash"/>
              </a:ln>
              <a:solidFill>
                <a:schemeClr val="dk1">
                  <a:lumMod val="75000"/>
                  <a:lumOff val="25000"/>
                </a:schemeClr>
              </a:solidFill>
              <a:uFillTx/>
              <a:latin typeface="+mj-ea"/>
              <a:ea typeface="+mj-ea"/>
              <a:cs typeface="+mj-ea"/>
            </a:endParaRPr>
          </a:p>
          <a:p>
            <a:pPr algn="just" fontAlgn="auto">
              <a:lnSpc>
                <a:spcPct val="120000"/>
              </a:lnSpc>
              <a:spcAft>
                <a:spcPts val="800"/>
              </a:spcAft>
            </a:pPr>
            <a:endParaRPr lang="zh-CN" altLang="en-US" sz="1600" spc="100" dirty="0">
              <a:ln w="3175">
                <a:noFill/>
                <a:prstDash val="dash"/>
              </a:ln>
              <a:solidFill>
                <a:schemeClr val="dk1">
                  <a:lumMod val="75000"/>
                  <a:lumOff val="25000"/>
                </a:schemeClr>
              </a:solidFill>
              <a:uFillTx/>
              <a:latin typeface="+mj-ea"/>
              <a:ea typeface="+mj-ea"/>
              <a:cs typeface="+mj-ea"/>
            </a:endParaRPr>
          </a:p>
        </p:txBody>
      </p:sp>
      <p:pic>
        <p:nvPicPr>
          <p:cNvPr id="3" name="图片 -2147482589"/>
          <p:cNvPicPr>
            <a:picLocks noChangeAspect="1"/>
          </p:cNvPicPr>
          <p:nvPr>
            <p:custDataLst>
              <p:tags r:id="rId9"/>
            </p:custDataLst>
          </p:nvPr>
        </p:nvPicPr>
        <p:blipFill>
          <a:blip r:embed="rId10"/>
          <a:stretch>
            <a:fillRect/>
          </a:stretch>
        </p:blipFill>
        <p:spPr>
          <a:xfrm>
            <a:off x="7104380" y="1416685"/>
            <a:ext cx="2345690" cy="4231640"/>
          </a:xfrm>
          <a:prstGeom prst="rect">
            <a:avLst/>
          </a:prstGeom>
          <a:noFill/>
          <a:ln w="9525">
            <a:noFill/>
          </a:ln>
        </p:spPr>
      </p:pic>
    </p:spTree>
    <p:custDataLst>
      <p:tags r:id="rId1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p:nvPr>
            <p:ph type="ctrTitle" idx="2"/>
            <p:custDataLst>
              <p:tags r:id="rId1"/>
            </p:custDataLst>
          </p:nvPr>
        </p:nvSpPr>
        <p:spPr/>
        <p:txBody>
          <a:bodyPr/>
          <a:p>
            <a:r>
              <a:rPr lang="zh-CN" altLang="en-US">
                <a:solidFill>
                  <a:schemeClr val="dk1">
                    <a:lumMod val="85000"/>
                    <a:lumOff val="15000"/>
                  </a:schemeClr>
                </a:solidFill>
              </a:rPr>
              <a:t>添加标题</a:t>
            </a:r>
            <a:endParaRPr lang="zh-CN" altLang="en-US">
              <a:solidFill>
                <a:schemeClr val="dk1">
                  <a:lumMod val="85000"/>
                  <a:lumOff val="15000"/>
                </a:schemeClr>
              </a:solidFill>
            </a:endParaRPr>
          </a:p>
        </p:txBody>
      </p:sp>
      <p:sp>
        <p:nvSpPr>
          <p:cNvPr id="8" name="副标题 7"/>
          <p:cNvSpPr/>
          <p:nvPr>
            <p:ph type="subTitle" idx="3"/>
            <p:custDataLst>
              <p:tags r:id="rId2"/>
            </p:custDataLst>
          </p:nvPr>
        </p:nvSpPr>
        <p:spPr/>
        <p:txBody>
          <a:bodyPr/>
          <a:p>
            <a:r>
              <a:rPr lang="zh-CN" altLang="en-US">
                <a:solidFill>
                  <a:schemeClr val="dk1">
                    <a:lumMod val="85000"/>
                    <a:lumOff val="15000"/>
                  </a:schemeClr>
                </a:solidFill>
              </a:rPr>
              <a:t>单击此处添加副标题</a:t>
            </a:r>
            <a:endParaRPr lang="zh-CN" altLang="en-US">
              <a:solidFill>
                <a:schemeClr val="dk1">
                  <a:lumMod val="85000"/>
                  <a:lumOff val="15000"/>
                </a:schemeClr>
              </a:solidFill>
            </a:endParaRPr>
          </a:p>
        </p:txBody>
      </p:sp>
      <p:sp>
        <p:nvSpPr>
          <p:cNvPr id="9" name="文本占位符 8"/>
          <p:cNvSpPr/>
          <p:nvPr>
            <p:ph type="body" idx="4"/>
            <p:custDataLst>
              <p:tags r:id="rId3"/>
            </p:custDataLst>
          </p:nvPr>
        </p:nvSpPr>
        <p:spPr/>
        <p:txBody>
          <a:bodyPr/>
          <a:p>
            <a:r>
              <a:rPr lang="zh-CN" altLang="en-US">
                <a:solidFill>
                  <a:schemeClr val="dk1">
                    <a:lumMod val="85000"/>
                    <a:lumOff val="15000"/>
                  </a:schemeClr>
                </a:solidFill>
              </a:rPr>
              <a:t>单击此处添加文本具体内容</a:t>
            </a:r>
            <a:endParaRPr lang="zh-CN" altLang="en-US">
              <a:solidFill>
                <a:schemeClr val="dk1">
                  <a:lumMod val="85000"/>
                  <a:lumOff val="15000"/>
                </a:schemeClr>
              </a:solidFill>
            </a:endParaRPr>
          </a:p>
        </p:txBody>
      </p:sp>
      <p:sp>
        <p:nvSpPr>
          <p:cNvPr id="6" name="文本框 5"/>
          <p:cNvSpPr txBox="1"/>
          <p:nvPr>
            <p:custDataLst>
              <p:tags r:id="rId4"/>
            </p:custDataLst>
          </p:nvPr>
        </p:nvSpPr>
        <p:spPr>
          <a:xfrm>
            <a:off x="3711206" y="1096645"/>
            <a:ext cx="4769588" cy="2284793"/>
          </a:xfrm>
          <a:prstGeom prst="rect">
            <a:avLst/>
          </a:prstGeom>
          <a:noFill/>
        </p:spPr>
        <p:txBody>
          <a:bodyPr wrap="square" tIns="0" bIns="0" rtlCol="0" anchor="b" anchorCtr="0">
            <a:normAutofit/>
          </a:bodyPr>
          <a:p>
            <a:pPr algn="ctr"/>
            <a:r>
              <a:rPr lang="en-US" altLang="zh-CN" sz="8000" b="1" dirty="0">
                <a:solidFill>
                  <a:schemeClr val="accent1">
                    <a:lumMod val="75000"/>
                  </a:schemeClr>
                </a:solidFill>
                <a:latin typeface="Arial Black" panose="020B0A04020102020204" charset="0"/>
                <a:ea typeface="汉仪中黑 简" panose="00020600040101010101" charset="-122"/>
                <a:cs typeface="汉仪中黑 简" panose="00020600040101010101" charset="-122"/>
              </a:rPr>
              <a:t>01</a:t>
            </a:r>
            <a:endParaRPr lang="en-US" altLang="zh-CN" sz="8000" b="1" dirty="0">
              <a:solidFill>
                <a:schemeClr val="accent1">
                  <a:lumMod val="75000"/>
                </a:schemeClr>
              </a:solidFill>
              <a:latin typeface="Arial Black" panose="020B0A04020102020204" charset="0"/>
              <a:ea typeface="汉仪中黑 简" panose="00020600040101010101" charset="-122"/>
              <a:cs typeface="汉仪中黑 简" panose="00020600040101010101" charset="-122"/>
            </a:endParaRPr>
          </a:p>
        </p:txBody>
      </p:sp>
      <p:sp>
        <p:nvSpPr>
          <p:cNvPr id="2" name="矩形 1"/>
          <p:cNvSpPr/>
          <p:nvPr/>
        </p:nvSpPr>
        <p:spPr>
          <a:xfrm>
            <a:off x="4711700" y="1524635"/>
            <a:ext cx="2922270" cy="4949190"/>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矩形 11"/>
          <p:cNvSpPr/>
          <p:nvPr>
            <p:custDataLst>
              <p:tags r:id="rId5"/>
            </p:custDataLst>
          </p:nvPr>
        </p:nvSpPr>
        <p:spPr>
          <a:xfrm>
            <a:off x="765175" y="777240"/>
            <a:ext cx="394335" cy="5257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6"/>
            </p:custDataLst>
          </p:nvPr>
        </p:nvSpPr>
        <p:spPr>
          <a:xfrm>
            <a:off x="1422400" y="777240"/>
            <a:ext cx="3415665" cy="525780"/>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4" name="文本框 13"/>
          <p:cNvSpPr txBox="1"/>
          <p:nvPr>
            <p:custDataLst>
              <p:tags r:id="rId7"/>
            </p:custDataLst>
          </p:nvPr>
        </p:nvSpPr>
        <p:spPr>
          <a:xfrm>
            <a:off x="1247775" y="190119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（十）、金玉满堂</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8"/>
            </p:custDataLst>
          </p:nvPr>
        </p:nvSpPr>
        <p:spPr>
          <a:xfrm>
            <a:off x="1642110" y="2308225"/>
            <a:ext cx="4454525" cy="280797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1600" spc="100">
                <a:ln w="3175">
                  <a:noFill/>
                  <a:prstDash val="dash"/>
                </a:ln>
                <a:solidFill>
                  <a:schemeClr val="dk1">
                    <a:lumMod val="75000"/>
                    <a:lumOff val="25000"/>
                  </a:schemeClr>
                </a:solidFill>
                <a:highlight>
                  <a:srgbClr val="FFFF00"/>
                </a:highlight>
                <a:uFillTx/>
                <a:latin typeface="+mj-ea"/>
                <a:ea typeface="+mj-ea"/>
                <a:cs typeface="+mj-ea"/>
              </a:rPr>
              <a:t>金鱼，亦称金鲫鱼，鲤科。由鲫鱼演化而成的观赏鱼类，种类甚多</a:t>
            </a:r>
            <a:r>
              <a:rPr lang="zh-CN" altLang="en-US" sz="1600" spc="100">
                <a:ln w="3175">
                  <a:noFill/>
                  <a:prstDash val="dash"/>
                </a:ln>
                <a:solidFill>
                  <a:schemeClr val="dk1">
                    <a:lumMod val="75000"/>
                    <a:lumOff val="25000"/>
                  </a:schemeClr>
                </a:solidFill>
                <a:uFillTx/>
                <a:latin typeface="+mj-ea"/>
                <a:ea typeface="+mj-ea"/>
                <a:cs typeface="+mj-ea"/>
              </a:rPr>
              <a:t>。鱼的形象作装饰纹样，早已 见于原始社会的彩陶盆上，商周时的玉佩、青铜器上亦多有鱼形。“鱼”与“玉”同音，故厅堂装饰画多喜好金鱼这一元素，寓意“金玉满堂”。金鱼又常与荷花、牡丹等元素 一并使用，有吉祥、富贵、高洁等美好的含义。</a:t>
            </a:r>
            <a:endParaRPr lang="zh-CN" altLang="en-US" sz="1600" spc="100">
              <a:ln w="3175">
                <a:noFill/>
                <a:prstDash val="dash"/>
              </a:ln>
              <a:solidFill>
                <a:schemeClr val="dk1">
                  <a:lumMod val="75000"/>
                  <a:lumOff val="25000"/>
                </a:schemeClr>
              </a:solidFill>
              <a:uFillTx/>
              <a:latin typeface="+mj-ea"/>
              <a:ea typeface="+mj-ea"/>
              <a:cs typeface="+mj-ea"/>
            </a:endParaRPr>
          </a:p>
        </p:txBody>
      </p:sp>
      <p:pic>
        <p:nvPicPr>
          <p:cNvPr id="1073749419" name="图片 1073749418"/>
          <p:cNvPicPr>
            <a:picLocks noChangeAspect="1"/>
          </p:cNvPicPr>
          <p:nvPr>
            <p:custDataLst>
              <p:tags r:id="rId9"/>
            </p:custDataLst>
          </p:nvPr>
        </p:nvPicPr>
        <p:blipFill>
          <a:blip r:embed="rId10"/>
          <a:stretch>
            <a:fillRect/>
          </a:stretch>
        </p:blipFill>
        <p:spPr>
          <a:xfrm>
            <a:off x="6527800" y="2279015"/>
            <a:ext cx="4480560" cy="2436495"/>
          </a:xfrm>
          <a:prstGeom prst="rect">
            <a:avLst/>
          </a:prstGeom>
          <a:noFill/>
          <a:ln w="9525">
            <a:noFill/>
          </a:ln>
        </p:spPr>
      </p:pic>
    </p:spTree>
    <p:custDataLst>
      <p:tags r:id="rId1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p:nvPr>
            <p:ph type="ctrTitle" idx="2"/>
            <p:custDataLst>
              <p:tags r:id="rId1"/>
            </p:custDataLst>
          </p:nvPr>
        </p:nvSpPr>
        <p:spPr/>
        <p:txBody>
          <a:bodyPr/>
          <a:p>
            <a:r>
              <a:rPr lang="zh-CN" altLang="en-US">
                <a:solidFill>
                  <a:schemeClr val="dk1">
                    <a:lumMod val="85000"/>
                    <a:lumOff val="15000"/>
                  </a:schemeClr>
                </a:solidFill>
              </a:rPr>
              <a:t>添加标题</a:t>
            </a:r>
            <a:endParaRPr lang="zh-CN" altLang="en-US">
              <a:solidFill>
                <a:schemeClr val="dk1">
                  <a:lumMod val="85000"/>
                  <a:lumOff val="15000"/>
                </a:schemeClr>
              </a:solidFill>
            </a:endParaRPr>
          </a:p>
        </p:txBody>
      </p:sp>
      <p:sp>
        <p:nvSpPr>
          <p:cNvPr id="8" name="副标题 7"/>
          <p:cNvSpPr/>
          <p:nvPr>
            <p:ph type="subTitle" idx="3"/>
            <p:custDataLst>
              <p:tags r:id="rId2"/>
            </p:custDataLst>
          </p:nvPr>
        </p:nvSpPr>
        <p:spPr/>
        <p:txBody>
          <a:bodyPr/>
          <a:p>
            <a:r>
              <a:rPr lang="zh-CN" altLang="en-US">
                <a:solidFill>
                  <a:schemeClr val="dk1">
                    <a:lumMod val="85000"/>
                    <a:lumOff val="15000"/>
                  </a:schemeClr>
                </a:solidFill>
              </a:rPr>
              <a:t>单击此处添加副标题</a:t>
            </a:r>
            <a:endParaRPr lang="zh-CN" altLang="en-US">
              <a:solidFill>
                <a:schemeClr val="dk1">
                  <a:lumMod val="85000"/>
                  <a:lumOff val="15000"/>
                </a:schemeClr>
              </a:solidFill>
            </a:endParaRPr>
          </a:p>
        </p:txBody>
      </p:sp>
      <p:sp>
        <p:nvSpPr>
          <p:cNvPr id="9" name="文本占位符 8"/>
          <p:cNvSpPr/>
          <p:nvPr>
            <p:ph type="body" idx="4"/>
            <p:custDataLst>
              <p:tags r:id="rId3"/>
            </p:custDataLst>
          </p:nvPr>
        </p:nvSpPr>
        <p:spPr/>
        <p:txBody>
          <a:bodyPr/>
          <a:p>
            <a:r>
              <a:rPr lang="zh-CN" altLang="en-US">
                <a:solidFill>
                  <a:schemeClr val="dk1">
                    <a:lumMod val="85000"/>
                    <a:lumOff val="15000"/>
                  </a:schemeClr>
                </a:solidFill>
              </a:rPr>
              <a:t>单击此处添加文本具体内容</a:t>
            </a:r>
            <a:endParaRPr lang="zh-CN" altLang="en-US">
              <a:solidFill>
                <a:schemeClr val="dk1">
                  <a:lumMod val="85000"/>
                  <a:lumOff val="15000"/>
                </a:schemeClr>
              </a:solidFill>
            </a:endParaRPr>
          </a:p>
        </p:txBody>
      </p:sp>
      <p:sp>
        <p:nvSpPr>
          <p:cNvPr id="6" name="文本框 5"/>
          <p:cNvSpPr txBox="1"/>
          <p:nvPr>
            <p:custDataLst>
              <p:tags r:id="rId4"/>
            </p:custDataLst>
          </p:nvPr>
        </p:nvSpPr>
        <p:spPr>
          <a:xfrm>
            <a:off x="3711206" y="1096645"/>
            <a:ext cx="4769588" cy="2284793"/>
          </a:xfrm>
          <a:prstGeom prst="rect">
            <a:avLst/>
          </a:prstGeom>
          <a:noFill/>
        </p:spPr>
        <p:txBody>
          <a:bodyPr wrap="square" tIns="0" bIns="0" rtlCol="0" anchor="b" anchorCtr="0">
            <a:normAutofit/>
          </a:bodyPr>
          <a:p>
            <a:pPr algn="ctr"/>
            <a:r>
              <a:rPr lang="en-US" altLang="zh-CN" sz="8000" b="1" dirty="0">
                <a:solidFill>
                  <a:schemeClr val="accent1">
                    <a:lumMod val="75000"/>
                  </a:schemeClr>
                </a:solidFill>
                <a:latin typeface="Arial Black" panose="020B0A04020102020204" charset="0"/>
                <a:ea typeface="汉仪中黑 简" panose="00020600040101010101" charset="-122"/>
                <a:cs typeface="汉仪中黑 简" panose="00020600040101010101" charset="-122"/>
              </a:rPr>
              <a:t>01</a:t>
            </a:r>
            <a:endParaRPr lang="en-US" altLang="zh-CN" sz="8000" b="1" dirty="0">
              <a:solidFill>
                <a:schemeClr val="accent1">
                  <a:lumMod val="75000"/>
                </a:schemeClr>
              </a:solidFill>
              <a:latin typeface="Arial Black" panose="020B0A04020102020204" charset="0"/>
              <a:ea typeface="汉仪中黑 简" panose="00020600040101010101" charset="-122"/>
              <a:cs typeface="汉仪中黑 简" panose="00020600040101010101" charset="-122"/>
            </a:endParaRPr>
          </a:p>
        </p:txBody>
      </p:sp>
      <p:sp>
        <p:nvSpPr>
          <p:cNvPr id="2" name="矩形 1"/>
          <p:cNvSpPr/>
          <p:nvPr/>
        </p:nvSpPr>
        <p:spPr>
          <a:xfrm>
            <a:off x="4135755" y="2245360"/>
            <a:ext cx="4064000" cy="3425825"/>
          </a:xfrm>
          <a:prstGeom prst="rect">
            <a:avLst/>
          </a:prstGeom>
          <a:solidFill>
            <a:schemeClr val="bg1"/>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矩形 11"/>
          <p:cNvSpPr/>
          <p:nvPr>
            <p:custDataLst>
              <p:tags r:id="rId5"/>
            </p:custDataLst>
          </p:nvPr>
        </p:nvSpPr>
        <p:spPr>
          <a:xfrm>
            <a:off x="765175" y="777240"/>
            <a:ext cx="394335" cy="5257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6"/>
            </p:custDataLst>
          </p:nvPr>
        </p:nvSpPr>
        <p:spPr>
          <a:xfrm>
            <a:off x="1422400" y="777240"/>
            <a:ext cx="3415665" cy="525780"/>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4" name="文本框 13"/>
          <p:cNvSpPr txBox="1"/>
          <p:nvPr>
            <p:custDataLst>
              <p:tags r:id="rId7"/>
            </p:custDataLst>
          </p:nvPr>
        </p:nvSpPr>
        <p:spPr>
          <a:xfrm>
            <a:off x="1247775" y="1901190"/>
            <a:ext cx="3415665" cy="525780"/>
          </a:xfrm>
          <a:prstGeom prst="rect">
            <a:avLst/>
          </a:prstGeom>
          <a:noFill/>
        </p:spPr>
        <p:txBody>
          <a:bodyPr wrap="square" lIns="63500" tIns="25400" rIns="63500" bIns="25400" rtlCol="0" anchor="t" anchorCtr="0">
            <a:normAutofit/>
          </a:bodyPr>
          <a:p>
            <a:pPr indent="0">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（十一）、喜象升平</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8"/>
            </p:custDataLst>
          </p:nvPr>
        </p:nvSpPr>
        <p:spPr>
          <a:xfrm>
            <a:off x="1642110" y="2308225"/>
            <a:ext cx="4454525" cy="280797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1600" spc="100">
                <a:ln w="3175">
                  <a:noFill/>
                  <a:prstDash val="dash"/>
                </a:ln>
                <a:solidFill>
                  <a:schemeClr val="dk1">
                    <a:lumMod val="75000"/>
                    <a:lumOff val="25000"/>
                  </a:schemeClr>
                </a:solidFill>
                <a:highlight>
                  <a:srgbClr val="FFFF00"/>
                </a:highlight>
                <a:uFillTx/>
                <a:latin typeface="+mj-ea"/>
                <a:ea typeface="+mj-ea"/>
                <a:cs typeface="+mj-ea"/>
              </a:rPr>
              <a:t>国有象则天下太平，家有 象则吉祥平安。在中国的传统文化里，象与祥有 谐音之意，壮实大象不仅为力量的象征，同时相 传佛骑象从天而降，因此人们深信象为瑞兽。</a:t>
            </a:r>
            <a:r>
              <a:rPr lang="zh-CN" altLang="en-US" sz="1600" spc="100">
                <a:ln w="3175">
                  <a:noFill/>
                  <a:prstDash val="dash"/>
                </a:ln>
                <a:solidFill>
                  <a:schemeClr val="dk1">
                    <a:lumMod val="75000"/>
                    <a:lumOff val="25000"/>
                  </a:schemeClr>
                </a:solidFill>
                <a:uFillTx/>
                <a:latin typeface="+mj-ea"/>
                <a:ea typeface="+mj-ea"/>
                <a:cs typeface="+mj-ea"/>
              </a:rPr>
              <a:t>现 在，在一些装饰物中也经常会看到大象主题。象 的体形决定了它四平八稳的特质，而把这种重量 与厚实运用到传统摆件中，则给人以安定、稳重 之感，使人见之心中踏实舒适。自然界中的大象 力大无穷，却性情温和，憨态可掬，又诚实忠厚， 且能负重远行，因此“象”被赋予了更多吉祥的 寓意。喜象升平的吉祥图案是一头大象的背上驮 着观音宝瓶或象鼻卷瓶，“瓶”与“平”同音， 寓意天下太平。</a:t>
            </a:r>
            <a:endParaRPr lang="zh-CN" altLang="en-US" sz="1600" spc="100">
              <a:ln w="3175">
                <a:noFill/>
                <a:prstDash val="dash"/>
              </a:ln>
              <a:solidFill>
                <a:schemeClr val="dk1">
                  <a:lumMod val="75000"/>
                  <a:lumOff val="25000"/>
                </a:schemeClr>
              </a:solidFill>
              <a:uFillTx/>
              <a:latin typeface="+mj-ea"/>
              <a:ea typeface="+mj-ea"/>
              <a:cs typeface="+mj-ea"/>
            </a:endParaRPr>
          </a:p>
        </p:txBody>
      </p:sp>
      <p:pic>
        <p:nvPicPr>
          <p:cNvPr id="3" name="图片 -2147482588"/>
          <p:cNvPicPr>
            <a:picLocks noChangeAspect="1"/>
          </p:cNvPicPr>
          <p:nvPr>
            <p:custDataLst>
              <p:tags r:id="rId9"/>
            </p:custDataLst>
          </p:nvPr>
        </p:nvPicPr>
        <p:blipFill>
          <a:blip r:embed="rId10"/>
          <a:stretch>
            <a:fillRect/>
          </a:stretch>
        </p:blipFill>
        <p:spPr>
          <a:xfrm>
            <a:off x="7396480" y="2479675"/>
            <a:ext cx="2543810" cy="3191510"/>
          </a:xfrm>
          <a:prstGeom prst="rect">
            <a:avLst/>
          </a:prstGeom>
          <a:noFill/>
          <a:ln w="9525">
            <a:noFill/>
          </a:ln>
        </p:spPr>
      </p:pic>
    </p:spTree>
    <p:custDataLst>
      <p:tags r:id="rId1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6304915" y="1303020"/>
            <a:ext cx="4261485" cy="4892675"/>
          </a:xfrm>
          <a:prstGeom prst="rect">
            <a:avLst/>
          </a:prstGeom>
          <a:noFill/>
        </p:spPr>
        <p:txBody>
          <a:bodyPr wrap="square" rtlCol="0" anchor="t">
            <a:spAutoFit/>
          </a:bodyPr>
          <a:p>
            <a:pPr>
              <a:lnSpc>
                <a:spcPct val="150000"/>
              </a:lnSpc>
            </a:pPr>
            <a:r>
              <a:rPr lang="en-US" altLang="zh-CN" sz="1600">
                <a:solidFill>
                  <a:schemeClr val="accent1"/>
                </a:solidFill>
              </a:rPr>
              <a:t>（1）独特的象征</a:t>
            </a:r>
            <a:endParaRPr lang="en-US" altLang="zh-CN" sz="1600">
              <a:solidFill>
                <a:schemeClr val="accent1"/>
              </a:solidFill>
            </a:endParaRPr>
          </a:p>
          <a:p>
            <a:pPr>
              <a:lnSpc>
                <a:spcPct val="150000"/>
              </a:lnSpc>
            </a:pPr>
            <a:r>
              <a:rPr lang="en-US" altLang="zh-CN" sz="1600"/>
              <a:t>        如图 1-1-4 所示，该作品展示了在民间</a:t>
            </a:r>
            <a:endParaRPr lang="en-US" altLang="zh-CN" sz="1600"/>
          </a:p>
          <a:p>
            <a:pPr>
              <a:lnSpc>
                <a:spcPct val="150000"/>
              </a:lnSpc>
            </a:pPr>
            <a:r>
              <a:rPr lang="en-US" altLang="zh-CN" sz="1600"/>
              <a:t>艺术中，美好吉祥的祝福往往是创作的出发点，而这些愿望有时通过象征图案得以表现。这些象征有些是借用了自然世界中的某种事物（特别是动植物）本身的特点，如鱼繁衍快速象征了多子多福，牡丹花雍容华贵象征了富贵；也有一些通过谐音形成了象征的关系，这种方式在明清时期尤为盛行。在实际运用中，这些象征形态通常不是单独使用，或是将表达某一含义的几个象征形态组合，或是将多个吉祥含义的象征形态叠加，将丰富的画面效果和强烈的情感诉求完美结合。</a:t>
            </a:r>
            <a:endParaRPr lang="en-US" altLang="zh-CN" sz="1600"/>
          </a:p>
        </p:txBody>
      </p:sp>
      <p:sp>
        <p:nvSpPr>
          <p:cNvPr id="4" name="文本框 3"/>
          <p:cNvSpPr txBox="1"/>
          <p:nvPr>
            <p:custDataLst>
              <p:tags r:id="rId3"/>
            </p:custDataLst>
          </p:nvPr>
        </p:nvSpPr>
        <p:spPr>
          <a:xfrm>
            <a:off x="3698240" y="5289550"/>
            <a:ext cx="933450" cy="306705"/>
          </a:xfrm>
          <a:prstGeom prst="rect">
            <a:avLst/>
          </a:prstGeom>
          <a:noFill/>
        </p:spPr>
        <p:txBody>
          <a:bodyPr wrap="square" rtlCol="0" anchor="t">
            <a:spAutoFit/>
          </a:bodyPr>
          <a:p>
            <a:r>
              <a:rPr lang="zh-CN" altLang="en-US" sz="1400">
                <a:sym typeface="+mn-ea"/>
              </a:rPr>
              <a:t>图 1-1-</a:t>
            </a:r>
            <a:r>
              <a:rPr lang="en-US" sz="1400">
                <a:sym typeface="+mn-ea"/>
              </a:rPr>
              <a:t>4</a:t>
            </a:r>
            <a:endParaRPr lang="en-US" sz="1400">
              <a:sym typeface="+mn-ea"/>
            </a:endParaRPr>
          </a:p>
        </p:txBody>
      </p:sp>
      <p:pic>
        <p:nvPicPr>
          <p:cNvPr id="3" name="图片 -2147482624"/>
          <p:cNvPicPr>
            <a:picLocks noChangeAspect="1"/>
          </p:cNvPicPr>
          <p:nvPr>
            <p:custDataLst>
              <p:tags r:id="rId4"/>
            </p:custDataLst>
          </p:nvPr>
        </p:nvPicPr>
        <p:blipFill>
          <a:blip r:embed="rId5"/>
          <a:stretch>
            <a:fillRect/>
          </a:stretch>
        </p:blipFill>
        <p:spPr>
          <a:xfrm>
            <a:off x="2493010" y="1925320"/>
            <a:ext cx="3188970" cy="2851785"/>
          </a:xfrm>
          <a:prstGeom prst="rect">
            <a:avLst/>
          </a:prstGeom>
          <a:noFill/>
          <a:ln w="9525">
            <a:noFill/>
          </a:ln>
        </p:spPr>
      </p:pic>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2216785" y="1339215"/>
            <a:ext cx="7209155" cy="5262245"/>
          </a:xfrm>
          <a:prstGeom prst="rect">
            <a:avLst/>
          </a:prstGeom>
          <a:noFill/>
        </p:spPr>
        <p:txBody>
          <a:bodyPr wrap="square" rtlCol="0" anchor="t">
            <a:spAutoFit/>
          </a:bodyPr>
          <a:p>
            <a:pPr>
              <a:lnSpc>
                <a:spcPct val="150000"/>
              </a:lnSpc>
            </a:pPr>
            <a:r>
              <a:rPr lang="en-US" altLang="zh-CN" sz="1600">
                <a:solidFill>
                  <a:schemeClr val="accent1"/>
                </a:solidFill>
              </a:rPr>
              <a:t>（2）求全思想</a:t>
            </a:r>
            <a:endParaRPr lang="en-US" altLang="zh-CN" sz="1600">
              <a:solidFill>
                <a:schemeClr val="accent1"/>
              </a:solidFill>
            </a:endParaRPr>
          </a:p>
          <a:p>
            <a:pPr>
              <a:lnSpc>
                <a:spcPct val="150000"/>
              </a:lnSpc>
            </a:pPr>
            <a:r>
              <a:rPr lang="en-US" altLang="zh-CN" sz="1600">
                <a:solidFill>
                  <a:schemeClr val="accent1"/>
                </a:solidFill>
              </a:rPr>
              <a:t>      </a:t>
            </a:r>
            <a:r>
              <a:rPr lang="en-US" altLang="zh-CN" sz="1600">
                <a:solidFill>
                  <a:schemeClr val="tx1"/>
                </a:solidFill>
              </a:rPr>
              <a:t> 所谓求全是希望在一幅画面中将事物的方方面面都交代清楚。为了达到这个目的，许多作品抛开了现实世界中的观察障碍，将主观意象中对事物的多时空的认知展示出来。具体可以通过多视点透视、遮挡物透明化、多时态组合等方法来实现。</a:t>
            </a:r>
            <a:endParaRPr lang="en-US" altLang="zh-CN" sz="1600">
              <a:solidFill>
                <a:schemeClr val="tx1"/>
              </a:solidFill>
            </a:endParaRPr>
          </a:p>
          <a:p>
            <a:pPr>
              <a:lnSpc>
                <a:spcPct val="150000"/>
              </a:lnSpc>
            </a:pPr>
            <a:r>
              <a:rPr lang="en-US" altLang="zh-CN" sz="1600">
                <a:solidFill>
                  <a:schemeClr val="accent1"/>
                </a:solidFill>
              </a:rPr>
              <a:t>（3）丰富的造型手段</a:t>
            </a:r>
            <a:endParaRPr lang="en-US" altLang="zh-CN" sz="1600">
              <a:solidFill>
                <a:schemeClr val="accent1"/>
              </a:solidFill>
            </a:endParaRPr>
          </a:p>
          <a:p>
            <a:pPr>
              <a:lnSpc>
                <a:spcPct val="150000"/>
              </a:lnSpc>
            </a:pPr>
            <a:r>
              <a:rPr lang="en-US" altLang="zh-CN" sz="1600">
                <a:solidFill>
                  <a:schemeClr val="accent1"/>
                </a:solidFill>
              </a:rPr>
              <a:t>    </a:t>
            </a:r>
            <a:r>
              <a:rPr lang="en-US" altLang="zh-CN" sz="1600">
                <a:solidFill>
                  <a:schemeClr val="tx1"/>
                </a:solidFill>
              </a:rPr>
              <a:t>    在许多民间艺术品中，对于形态的塑造都表现出了艺人们丰富的想象力和自由的表现手法，创作出的形象不仅富有装饰美感，更具有超越现实的新鲜气质。主要手法有超现实组合、适形、共生同构等，这些也是现在图形与创意表现的重要手法。</a:t>
            </a:r>
            <a:endParaRPr lang="en-US" altLang="zh-CN" sz="1600">
              <a:solidFill>
                <a:schemeClr val="tx1"/>
              </a:solidFill>
            </a:endParaRPr>
          </a:p>
          <a:p>
            <a:pPr>
              <a:lnSpc>
                <a:spcPct val="150000"/>
              </a:lnSpc>
            </a:pPr>
            <a:r>
              <a:rPr lang="en-US" altLang="zh-CN" sz="1600">
                <a:solidFill>
                  <a:schemeClr val="accent1"/>
                </a:solidFill>
              </a:rPr>
              <a:t>（4）超现实组合</a:t>
            </a:r>
            <a:endParaRPr lang="en-US" altLang="zh-CN" sz="1600">
              <a:solidFill>
                <a:schemeClr val="accent1"/>
              </a:solidFill>
            </a:endParaRPr>
          </a:p>
          <a:p>
            <a:pPr>
              <a:lnSpc>
                <a:spcPct val="150000"/>
              </a:lnSpc>
            </a:pPr>
            <a:r>
              <a:rPr lang="en-US" altLang="zh-CN" sz="1600">
                <a:solidFill>
                  <a:schemeClr val="accent1"/>
                </a:solidFill>
              </a:rPr>
              <a:t>        </a:t>
            </a:r>
            <a:r>
              <a:rPr lang="en-US" altLang="zh-CN" sz="1600">
                <a:solidFill>
                  <a:schemeClr val="tx1"/>
                </a:solidFill>
              </a:rPr>
              <a:t>根据一定目的将现实中无必然联系的元素组合在一起成为一体。在传统造型中往往是将各种吉祥符号组合成一个形态表达美好愿望。这种造型手法与现代图形中的拼置同构非常相似。</a:t>
            </a:r>
            <a:endParaRPr lang="en-US" altLang="zh-CN" sz="1600">
              <a:solidFill>
                <a:schemeClr val="tx1"/>
              </a:solidFill>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3698240" y="1404620"/>
            <a:ext cx="4261485" cy="4892675"/>
          </a:xfrm>
          <a:prstGeom prst="rect">
            <a:avLst/>
          </a:prstGeom>
          <a:noFill/>
        </p:spPr>
        <p:txBody>
          <a:bodyPr wrap="square" rtlCol="0" anchor="t">
            <a:spAutoFit/>
          </a:bodyPr>
          <a:p>
            <a:pPr>
              <a:lnSpc>
                <a:spcPct val="150000"/>
              </a:lnSpc>
            </a:pPr>
            <a:r>
              <a:rPr lang="en-US" altLang="zh-CN" sz="1600">
                <a:solidFill>
                  <a:schemeClr val="accent1"/>
                </a:solidFill>
              </a:rPr>
              <a:t>(5) 适形</a:t>
            </a:r>
            <a:endParaRPr lang="en-US" altLang="zh-CN" sz="1600">
              <a:solidFill>
                <a:schemeClr val="accent1"/>
              </a:solidFill>
            </a:endParaRPr>
          </a:p>
          <a:p>
            <a:pPr>
              <a:lnSpc>
                <a:spcPct val="150000"/>
              </a:lnSpc>
            </a:pPr>
            <a:r>
              <a:rPr lang="en-US" altLang="zh-CN" sz="1600">
                <a:solidFill>
                  <a:schemeClr val="accent1"/>
                </a:solidFill>
              </a:rPr>
              <a:t>      </a:t>
            </a:r>
            <a:r>
              <a:rPr lang="en-US" altLang="zh-CN" sz="1600"/>
              <a:t>如图 1-1-5 所示，通过变形等手法将元素塑造在特定的形态结构中。这种适形是因为功能和制作上的限制，要对内部图形的造型进行变形，内部图形要贴合外部图形的形状。适形的手法在现代图形与创意中依然被采用，它的造型效果与置入图形有着一定的相似之处。</a:t>
            </a:r>
            <a:endParaRPr lang="en-US" altLang="zh-CN" sz="1600"/>
          </a:p>
          <a:p>
            <a:pPr>
              <a:lnSpc>
                <a:spcPct val="150000"/>
              </a:lnSpc>
            </a:pPr>
            <a:r>
              <a:rPr lang="en-US" altLang="zh-CN" sz="1600">
                <a:solidFill>
                  <a:schemeClr val="accent1"/>
                </a:solidFill>
              </a:rPr>
              <a:t>（6）共生同构</a:t>
            </a:r>
            <a:endParaRPr lang="en-US" altLang="zh-CN" sz="1600">
              <a:solidFill>
                <a:schemeClr val="accent1"/>
              </a:solidFill>
            </a:endParaRPr>
          </a:p>
          <a:p>
            <a:pPr>
              <a:lnSpc>
                <a:spcPct val="150000"/>
              </a:lnSpc>
            </a:pPr>
            <a:r>
              <a:rPr lang="en-US" altLang="zh-CN" sz="1600"/>
              <a:t>      如图 1-1-6 所示，将两个人的腿部图形通过共用，组合为一体，形式巧妙，富有装饰性。这种造型方法不仅增加了图案的装饰效果，有时也为表达信息起到作用。时至今日，许多设计师依然在通过共生手法创作设计作品。</a:t>
            </a:r>
            <a:endParaRPr lang="en-US" altLang="zh-CN" sz="1600"/>
          </a:p>
        </p:txBody>
      </p:sp>
      <p:sp>
        <p:nvSpPr>
          <p:cNvPr id="4" name="文本框 3"/>
          <p:cNvSpPr txBox="1"/>
          <p:nvPr>
            <p:custDataLst>
              <p:tags r:id="rId3"/>
            </p:custDataLst>
          </p:nvPr>
        </p:nvSpPr>
        <p:spPr>
          <a:xfrm>
            <a:off x="1573530" y="5241925"/>
            <a:ext cx="933450" cy="306705"/>
          </a:xfrm>
          <a:prstGeom prst="rect">
            <a:avLst/>
          </a:prstGeom>
          <a:noFill/>
        </p:spPr>
        <p:txBody>
          <a:bodyPr wrap="square" rtlCol="0" anchor="t">
            <a:spAutoFit/>
          </a:bodyPr>
          <a:p>
            <a:r>
              <a:rPr lang="zh-CN" altLang="en-US" sz="1400">
                <a:sym typeface="+mn-ea"/>
              </a:rPr>
              <a:t>图 1-1-</a:t>
            </a:r>
            <a:r>
              <a:rPr lang="en-US" sz="1400">
                <a:sym typeface="+mn-ea"/>
              </a:rPr>
              <a:t>5</a:t>
            </a:r>
            <a:endParaRPr lang="en-US" sz="1400">
              <a:sym typeface="+mn-ea"/>
            </a:endParaRPr>
          </a:p>
        </p:txBody>
      </p:sp>
      <p:pic>
        <p:nvPicPr>
          <p:cNvPr id="1073743464" name="图片 1073743463"/>
          <p:cNvPicPr>
            <a:picLocks noChangeAspect="1"/>
          </p:cNvPicPr>
          <p:nvPr>
            <p:custDataLst>
              <p:tags r:id="rId4"/>
            </p:custDataLst>
          </p:nvPr>
        </p:nvPicPr>
        <p:blipFill>
          <a:blip r:embed="rId5"/>
          <a:stretch>
            <a:fillRect/>
          </a:stretch>
        </p:blipFill>
        <p:spPr>
          <a:xfrm>
            <a:off x="765175" y="2345055"/>
            <a:ext cx="2583815" cy="2591435"/>
          </a:xfrm>
          <a:prstGeom prst="rect">
            <a:avLst/>
          </a:prstGeom>
          <a:noFill/>
          <a:ln w="9525">
            <a:noFill/>
          </a:ln>
        </p:spPr>
      </p:pic>
      <p:pic>
        <p:nvPicPr>
          <p:cNvPr id="3" name="图片 -2147482623"/>
          <p:cNvPicPr>
            <a:picLocks noChangeAspect="1"/>
          </p:cNvPicPr>
          <p:nvPr>
            <p:custDataLst>
              <p:tags r:id="rId6"/>
            </p:custDataLst>
          </p:nvPr>
        </p:nvPicPr>
        <p:blipFill>
          <a:blip r:embed="rId7"/>
          <a:stretch>
            <a:fillRect/>
          </a:stretch>
        </p:blipFill>
        <p:spPr>
          <a:xfrm>
            <a:off x="8521065" y="1303020"/>
            <a:ext cx="2825750" cy="4005580"/>
          </a:xfrm>
          <a:prstGeom prst="rect">
            <a:avLst/>
          </a:prstGeom>
          <a:noFill/>
          <a:ln w="9525">
            <a:noFill/>
          </a:ln>
        </p:spPr>
      </p:pic>
      <p:sp>
        <p:nvSpPr>
          <p:cNvPr id="6" name="文本框 5"/>
          <p:cNvSpPr txBox="1"/>
          <p:nvPr>
            <p:custDataLst>
              <p:tags r:id="rId8"/>
            </p:custDataLst>
          </p:nvPr>
        </p:nvSpPr>
        <p:spPr>
          <a:xfrm>
            <a:off x="9467215" y="5613400"/>
            <a:ext cx="933450" cy="306705"/>
          </a:xfrm>
          <a:prstGeom prst="rect">
            <a:avLst/>
          </a:prstGeom>
          <a:noFill/>
        </p:spPr>
        <p:txBody>
          <a:bodyPr wrap="square" rtlCol="0" anchor="t">
            <a:spAutoFit/>
          </a:bodyPr>
          <a:p>
            <a:r>
              <a:rPr lang="zh-CN" altLang="en-US" sz="1400">
                <a:sym typeface="+mn-ea"/>
              </a:rPr>
              <a:t>图 1-1-</a:t>
            </a:r>
            <a:r>
              <a:rPr lang="en-US" sz="1400">
                <a:sym typeface="+mn-ea"/>
              </a:rPr>
              <a:t>6</a:t>
            </a:r>
            <a:endParaRPr lang="en-US" sz="1400">
              <a:sym typeface="+mn-ea"/>
            </a:endParaRPr>
          </a:p>
        </p:txBody>
      </p:sp>
    </p:spTree>
    <p:custDataLst>
      <p:tags r:id="rId9"/>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2246630" y="2359025"/>
            <a:ext cx="7698740" cy="2676525"/>
          </a:xfrm>
          <a:prstGeom prst="rect">
            <a:avLst/>
          </a:prstGeom>
          <a:noFill/>
        </p:spPr>
        <p:txBody>
          <a:bodyPr wrap="square" rtlCol="0" anchor="t">
            <a:spAutoFit/>
          </a:bodyPr>
          <a:p>
            <a:pPr>
              <a:lnSpc>
                <a:spcPct val="150000"/>
              </a:lnSpc>
            </a:pPr>
            <a:r>
              <a:rPr lang="en-US" altLang="zh-CN" sz="1600">
                <a:solidFill>
                  <a:schemeClr val="accent1"/>
                </a:solidFill>
              </a:rPr>
              <a:t>3. 西方图形</a:t>
            </a:r>
            <a:endParaRPr lang="en-US" altLang="zh-CN" sz="1600">
              <a:solidFill>
                <a:schemeClr val="accent1"/>
              </a:solidFill>
            </a:endParaRPr>
          </a:p>
          <a:p>
            <a:pPr>
              <a:lnSpc>
                <a:spcPct val="150000"/>
              </a:lnSpc>
            </a:pPr>
            <a:r>
              <a:rPr lang="en-US" altLang="zh-CN" sz="1600">
                <a:solidFill>
                  <a:schemeClr val="tx1"/>
                </a:solidFill>
              </a:rPr>
              <a:t>       在西方早期的文明中，理性的思想占据较为主 导的地位，直至文艺复兴时期，欧洲艺术一直以摹 写和客观写实为主流。尽管如此，古希腊神话中的 人马兽之类的形象还是让我们看到了图形与创意的 影子。在中世纪，书籍成为重要的设计领域，精美 的羊皮书虽然多以宗教内容为主，但其中也不乏创 作者创作灵感的展示：首写字母为达到装饰效果被 进行了精细的图案化设计，其中有些形象运用了图 形与创意的手法。</a:t>
            </a:r>
            <a:endParaRPr lang="en-US" altLang="zh-CN" sz="1600">
              <a:solidFill>
                <a:schemeClr val="tx1"/>
              </a:solidFill>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2343150" y="1339215"/>
            <a:ext cx="6637655" cy="5262245"/>
          </a:xfrm>
          <a:prstGeom prst="rect">
            <a:avLst/>
          </a:prstGeom>
          <a:noFill/>
        </p:spPr>
        <p:txBody>
          <a:bodyPr wrap="square" rtlCol="0" anchor="t">
            <a:spAutoFit/>
          </a:bodyPr>
          <a:p>
            <a:pPr>
              <a:lnSpc>
                <a:spcPct val="150000"/>
              </a:lnSpc>
            </a:pPr>
            <a:r>
              <a:rPr lang="en-US" altLang="zh-CN" sz="1600">
                <a:solidFill>
                  <a:schemeClr val="accent1"/>
                </a:solidFill>
              </a:rPr>
              <a:t>（1）现代艺术思潮的影响</a:t>
            </a:r>
            <a:r>
              <a:rPr lang="en-US" altLang="zh-CN" sz="1600"/>
              <a:t> </a:t>
            </a:r>
            <a:endParaRPr lang="en-US" altLang="zh-CN" sz="1600"/>
          </a:p>
          <a:p>
            <a:pPr>
              <a:lnSpc>
                <a:spcPct val="150000"/>
              </a:lnSpc>
            </a:pPr>
            <a:r>
              <a:rPr lang="en-US" altLang="zh-CN" sz="1600"/>
              <a:t>        西方图形的真正发展和飞跃是在 19 世纪末到 20世纪初。这一时期工业发展迅速，社会动荡，由此带 来思想最为活跃的年代。现代艺术则空前繁荣，涌现 出了各种流派，在艺术思想和表现手法上都对传统艺术的写实主义进行了大胆的超越和否定。它们从形式语言、创作观念和美学思想等方面对现代设 计产生冲击，其中有些流派对现代图形影响深远，使图形的思维角度和实践都得到了很大的启示。</a:t>
            </a:r>
            <a:endParaRPr lang="en-US" altLang="zh-CN" sz="1600"/>
          </a:p>
          <a:p>
            <a:pPr>
              <a:lnSpc>
                <a:spcPct val="150000"/>
              </a:lnSpc>
            </a:pPr>
            <a:r>
              <a:rPr lang="en-US" altLang="zh-CN" sz="1600">
                <a:solidFill>
                  <a:schemeClr val="accent1"/>
                </a:solidFill>
              </a:rPr>
              <a:t>（2）立体主义 </a:t>
            </a:r>
            <a:endParaRPr lang="en-US" altLang="zh-CN" sz="1600">
              <a:solidFill>
                <a:schemeClr val="accent1"/>
              </a:solidFill>
            </a:endParaRPr>
          </a:p>
          <a:p>
            <a:pPr>
              <a:lnSpc>
                <a:spcPct val="150000"/>
              </a:lnSpc>
            </a:pPr>
            <a:r>
              <a:rPr lang="en-US" altLang="zh-CN" sz="1600">
                <a:solidFill>
                  <a:schemeClr val="accent1"/>
                </a:solidFill>
              </a:rPr>
              <a:t>       </a:t>
            </a:r>
            <a:r>
              <a:rPr lang="en-US" altLang="zh-CN" sz="1600"/>
              <a:t>立体主义开启了现代艺术之门，抛弃了人们的视觉经验，放弃客观物象的描绘，朝更加主观的方向发展；从多角度重新审视世界的真实性，创作不再主要依靠感性认识，而依靠理性和观念， 将不同视点、不同状态下所观察和理解的事物形态构成一个独立于自然的艺术空间。这种对原形 的分解、综合、重组，挖掘事物的内在真实的方法成为图形思维的重要途径之一，如图 1-1-7 和 图 1-1-8 所示。</a:t>
            </a:r>
            <a:endParaRPr lang="en-US" altLang="zh-CN" sz="1600"/>
          </a:p>
        </p:txBody>
      </p:sp>
      <p:pic>
        <p:nvPicPr>
          <p:cNvPr id="1073743471" name="图片 1073743470"/>
          <p:cNvPicPr>
            <a:picLocks noChangeAspect="1"/>
          </p:cNvPicPr>
          <p:nvPr>
            <p:custDataLst>
              <p:tags r:id="rId3"/>
            </p:custDataLst>
          </p:nvPr>
        </p:nvPicPr>
        <p:blipFill>
          <a:blip r:embed="rId4"/>
          <a:stretch>
            <a:fillRect/>
          </a:stretch>
        </p:blipFill>
        <p:spPr>
          <a:xfrm>
            <a:off x="313690" y="1884680"/>
            <a:ext cx="1955165" cy="2445385"/>
          </a:xfrm>
          <a:prstGeom prst="rect">
            <a:avLst/>
          </a:prstGeom>
          <a:noFill/>
          <a:ln w="9525">
            <a:noFill/>
          </a:ln>
        </p:spPr>
      </p:pic>
      <p:sp>
        <p:nvSpPr>
          <p:cNvPr id="6" name="文本框 5"/>
          <p:cNvSpPr txBox="1"/>
          <p:nvPr>
            <p:custDataLst>
              <p:tags r:id="rId5"/>
            </p:custDataLst>
          </p:nvPr>
        </p:nvSpPr>
        <p:spPr>
          <a:xfrm>
            <a:off x="0" y="4483735"/>
            <a:ext cx="2429510" cy="737235"/>
          </a:xfrm>
          <a:prstGeom prst="rect">
            <a:avLst/>
          </a:prstGeom>
          <a:noFill/>
        </p:spPr>
        <p:txBody>
          <a:bodyPr wrap="square" rtlCol="0" anchor="t">
            <a:spAutoFit/>
          </a:bodyPr>
          <a:p>
            <a:pPr algn="ctr"/>
            <a:r>
              <a:rPr sz="1400">
                <a:sym typeface="+mn-ea"/>
              </a:rPr>
              <a:t>图 1-1-7 </a:t>
            </a:r>
            <a:endParaRPr sz="1400">
              <a:sym typeface="+mn-ea"/>
            </a:endParaRPr>
          </a:p>
          <a:p>
            <a:pPr algn="ctr"/>
            <a:r>
              <a:rPr sz="1400">
                <a:sym typeface="+mn-ea"/>
              </a:rPr>
              <a:t> 《埃斯塔克的房子》</a:t>
            </a:r>
            <a:endParaRPr sz="1400">
              <a:sym typeface="+mn-ea"/>
            </a:endParaRPr>
          </a:p>
          <a:p>
            <a:pPr algn="ctr"/>
            <a:r>
              <a:rPr sz="1400">
                <a:sym typeface="+mn-ea"/>
              </a:rPr>
              <a:t> 乔治·布拉克</a:t>
            </a:r>
            <a:endParaRPr sz="1400">
              <a:sym typeface="+mn-ea"/>
            </a:endParaRPr>
          </a:p>
        </p:txBody>
      </p:sp>
      <p:pic>
        <p:nvPicPr>
          <p:cNvPr id="1073743472" name="图片 1073743471"/>
          <p:cNvPicPr>
            <a:picLocks noChangeAspect="1"/>
          </p:cNvPicPr>
          <p:nvPr>
            <p:custDataLst>
              <p:tags r:id="rId6"/>
            </p:custDataLst>
          </p:nvPr>
        </p:nvPicPr>
        <p:blipFill>
          <a:blip r:embed="rId7"/>
          <a:stretch>
            <a:fillRect/>
          </a:stretch>
        </p:blipFill>
        <p:spPr>
          <a:xfrm>
            <a:off x="9015095" y="1611313"/>
            <a:ext cx="3054350" cy="2872105"/>
          </a:xfrm>
          <a:prstGeom prst="rect">
            <a:avLst/>
          </a:prstGeom>
          <a:noFill/>
          <a:ln w="9525">
            <a:noFill/>
          </a:ln>
        </p:spPr>
      </p:pic>
      <p:sp>
        <p:nvSpPr>
          <p:cNvPr id="3" name="文本框 2"/>
          <p:cNvSpPr txBox="1"/>
          <p:nvPr>
            <p:custDataLst>
              <p:tags r:id="rId8"/>
            </p:custDataLst>
          </p:nvPr>
        </p:nvSpPr>
        <p:spPr>
          <a:xfrm>
            <a:off x="9327515" y="4610735"/>
            <a:ext cx="2429510" cy="737235"/>
          </a:xfrm>
          <a:prstGeom prst="rect">
            <a:avLst/>
          </a:prstGeom>
          <a:noFill/>
        </p:spPr>
        <p:txBody>
          <a:bodyPr wrap="square" rtlCol="0" anchor="t">
            <a:spAutoFit/>
          </a:bodyPr>
          <a:p>
            <a:pPr algn="ctr"/>
            <a:r>
              <a:rPr sz="1400">
                <a:sym typeface="+mn-ea"/>
              </a:rPr>
              <a:t>图 1-1-8  </a:t>
            </a:r>
            <a:endParaRPr sz="1400">
              <a:sym typeface="+mn-ea"/>
            </a:endParaRPr>
          </a:p>
          <a:p>
            <a:pPr algn="ctr"/>
            <a:r>
              <a:rPr sz="1400">
                <a:sym typeface="+mn-ea"/>
              </a:rPr>
              <a:t>《亚维农少女》</a:t>
            </a:r>
            <a:endParaRPr sz="1400">
              <a:sym typeface="+mn-ea"/>
            </a:endParaRPr>
          </a:p>
          <a:p>
            <a:pPr algn="ctr"/>
            <a:r>
              <a:rPr sz="1400">
                <a:sym typeface="+mn-ea"/>
              </a:rPr>
              <a:t>巴勃罗·毕加索</a:t>
            </a:r>
            <a:endParaRPr sz="1400">
              <a:sym typeface="+mn-ea"/>
            </a:endParaRPr>
          </a:p>
        </p:txBody>
      </p:sp>
    </p:spTree>
    <p:custDataLst>
      <p:tags r:id="rId9"/>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2343150" y="1339215"/>
            <a:ext cx="6878320" cy="4754245"/>
          </a:xfrm>
          <a:prstGeom prst="rect">
            <a:avLst/>
          </a:prstGeom>
          <a:noFill/>
        </p:spPr>
        <p:txBody>
          <a:bodyPr wrap="square" rtlCol="0" anchor="t">
            <a:spAutoFit/>
          </a:bodyPr>
          <a:p>
            <a:pPr>
              <a:lnSpc>
                <a:spcPct val="150000"/>
              </a:lnSpc>
            </a:pPr>
            <a:r>
              <a:rPr lang="en-US" altLang="zh-CN" sz="1600">
                <a:solidFill>
                  <a:schemeClr val="accent1"/>
                </a:solidFill>
              </a:rPr>
              <a:t>（3）未来主义</a:t>
            </a:r>
            <a:endParaRPr lang="en-US" altLang="zh-CN" sz="1600">
              <a:solidFill>
                <a:schemeClr val="accent1"/>
              </a:solidFill>
            </a:endParaRPr>
          </a:p>
          <a:p>
            <a:pPr>
              <a:lnSpc>
                <a:spcPct val="150000"/>
              </a:lnSpc>
            </a:pPr>
            <a:r>
              <a:rPr lang="en-US" altLang="zh-CN" sz="1400"/>
              <a:t>        未来主义艺术家则在现代工业科 技的刺激下，用分解物体的方法来表 现运动的场面和物体运动的感觉，改 变了传统的静态表现方式，把三维空 间的造型艺术引入四维的时空环境 中，确立了时间和空间的造型新观念。 艺术家更趋向于表现对速度、激情的 崇拜，用线条和色彩描绘重叠、连续、 交错的形态，将不同时间状态的画面 组合在一起。这种融入了时间维度的 创作思想引导图形与创意走出静态的 模式，如图 1-1-9 所示。</a:t>
            </a:r>
            <a:endParaRPr lang="en-US" altLang="zh-CN" sz="1400"/>
          </a:p>
          <a:p>
            <a:pPr>
              <a:lnSpc>
                <a:spcPct val="150000"/>
              </a:lnSpc>
            </a:pPr>
            <a:r>
              <a:rPr lang="en-US" altLang="zh-CN" sz="1600">
                <a:solidFill>
                  <a:schemeClr val="accent1"/>
                </a:solidFill>
              </a:rPr>
              <a:t>（4）</a:t>
            </a:r>
            <a:r>
              <a:rPr lang="zh-CN" altLang="en-US" sz="1600">
                <a:solidFill>
                  <a:schemeClr val="accent1"/>
                </a:solidFill>
              </a:rPr>
              <a:t>达达</a:t>
            </a:r>
            <a:r>
              <a:rPr lang="en-US" altLang="zh-CN" sz="1600">
                <a:solidFill>
                  <a:schemeClr val="accent1"/>
                </a:solidFill>
              </a:rPr>
              <a:t>主义 </a:t>
            </a:r>
            <a:endParaRPr lang="en-US" altLang="zh-CN" sz="1600">
              <a:solidFill>
                <a:schemeClr val="accent1"/>
              </a:solidFill>
            </a:endParaRPr>
          </a:p>
          <a:p>
            <a:pPr>
              <a:lnSpc>
                <a:spcPct val="150000"/>
              </a:lnSpc>
            </a:pPr>
            <a:r>
              <a:rPr lang="en-US" altLang="zh-CN" sz="1600">
                <a:solidFill>
                  <a:schemeClr val="accent1"/>
                </a:solidFill>
              </a:rPr>
              <a:t>     </a:t>
            </a:r>
            <a:r>
              <a:rPr lang="en-US" altLang="zh-CN" sz="1600">
                <a:solidFill>
                  <a:schemeClr val="tx1"/>
                </a:solidFill>
              </a:rPr>
              <a:t>  </a:t>
            </a:r>
            <a:r>
              <a:rPr lang="en-US" altLang="zh-CN" sz="1400">
                <a:solidFill>
                  <a:schemeClr val="tx1"/>
                </a:solidFill>
              </a:rPr>
              <a:t>达达主义的出现则否定了传统的 审美观念和艺术造型方式，把偶然性、 机遇性运用在艺术创造中。这对图形 设计有很大的启发。把许多表面上不 相关的、荒诞的图形有意识地组合在 一起，使人在不可思议中，进入荒诞 的境地。以调侃和滑稽荒诞的形式表达自 己“反对一切”的观念 ，其不受法约束、在偶然机遇中和有意选择中发 掘灵感的方法使图形获得更自由的创 作空间。它们的拼贴画、照相剪辑则 直接为图形与创意提供了具体的表现 手法，沿用至今，如图 1-1-10 所示。</a:t>
            </a:r>
            <a:endParaRPr lang="en-US" altLang="zh-CN" sz="1400">
              <a:solidFill>
                <a:schemeClr val="tx1"/>
              </a:solidFill>
            </a:endParaRPr>
          </a:p>
        </p:txBody>
      </p:sp>
      <p:sp>
        <p:nvSpPr>
          <p:cNvPr id="6" name="文本框 5"/>
          <p:cNvSpPr txBox="1"/>
          <p:nvPr>
            <p:custDataLst>
              <p:tags r:id="rId3"/>
            </p:custDataLst>
          </p:nvPr>
        </p:nvSpPr>
        <p:spPr>
          <a:xfrm>
            <a:off x="-172085" y="4483735"/>
            <a:ext cx="2696845" cy="953135"/>
          </a:xfrm>
          <a:prstGeom prst="rect">
            <a:avLst/>
          </a:prstGeom>
          <a:noFill/>
        </p:spPr>
        <p:txBody>
          <a:bodyPr wrap="square" rtlCol="0" anchor="t">
            <a:spAutoFit/>
          </a:bodyPr>
          <a:p>
            <a:pPr algn="ctr"/>
            <a:r>
              <a:rPr lang="en-US" altLang="zh-CN" sz="1400">
                <a:sym typeface="+mn-ea"/>
              </a:rPr>
              <a:t>图 1-1-9 </a:t>
            </a:r>
            <a:endParaRPr lang="en-US" altLang="zh-CN" sz="1400">
              <a:sym typeface="+mn-ea"/>
            </a:endParaRPr>
          </a:p>
          <a:p>
            <a:pPr algn="ctr"/>
            <a:r>
              <a:rPr sz="1400">
                <a:sym typeface="+mn-ea"/>
              </a:rPr>
              <a:t>《塔巴林舞场有动态的</a:t>
            </a:r>
            <a:endParaRPr sz="1400">
              <a:sym typeface="+mn-ea"/>
            </a:endParaRPr>
          </a:p>
          <a:p>
            <a:pPr algn="ctr"/>
            <a:r>
              <a:rPr sz="1400">
                <a:sym typeface="+mn-ea"/>
              </a:rPr>
              <a:t>象形文字》</a:t>
            </a:r>
            <a:endParaRPr sz="1400">
              <a:sym typeface="+mn-ea"/>
            </a:endParaRPr>
          </a:p>
          <a:p>
            <a:pPr algn="ctr"/>
            <a:r>
              <a:rPr sz="1400">
                <a:sym typeface="+mn-ea"/>
              </a:rPr>
              <a:t>吉诺·塞弗里尼</a:t>
            </a:r>
            <a:endParaRPr sz="1400">
              <a:sym typeface="+mn-ea"/>
            </a:endParaRPr>
          </a:p>
        </p:txBody>
      </p:sp>
      <p:sp>
        <p:nvSpPr>
          <p:cNvPr id="3" name="文本框 2"/>
          <p:cNvSpPr txBox="1"/>
          <p:nvPr>
            <p:custDataLst>
              <p:tags r:id="rId4"/>
            </p:custDataLst>
          </p:nvPr>
        </p:nvSpPr>
        <p:spPr>
          <a:xfrm>
            <a:off x="9327515" y="4610735"/>
            <a:ext cx="2429510" cy="953135"/>
          </a:xfrm>
          <a:prstGeom prst="rect">
            <a:avLst/>
          </a:prstGeom>
          <a:noFill/>
        </p:spPr>
        <p:txBody>
          <a:bodyPr wrap="square" rtlCol="0" anchor="t">
            <a:spAutoFit/>
          </a:bodyPr>
          <a:p>
            <a:pPr algn="ctr"/>
            <a:r>
              <a:rPr sz="1400">
                <a:sym typeface="+mn-ea"/>
              </a:rPr>
              <a:t>图 1-1-10   </a:t>
            </a:r>
            <a:endParaRPr sz="1400">
              <a:sym typeface="+mn-ea"/>
            </a:endParaRPr>
          </a:p>
          <a:p>
            <a:pPr algn="ctr"/>
            <a:r>
              <a:rPr sz="1400">
                <a:sym typeface="+mn-ea"/>
              </a:rPr>
              <a:t>达达主义代表作</a:t>
            </a:r>
            <a:endParaRPr sz="1400">
              <a:sym typeface="+mn-ea"/>
            </a:endParaRPr>
          </a:p>
          <a:p>
            <a:pPr algn="ctr"/>
            <a:r>
              <a:rPr sz="1400">
                <a:sym typeface="+mn-ea"/>
              </a:rPr>
              <a:t>《波兰骑士》</a:t>
            </a:r>
            <a:endParaRPr sz="1400">
              <a:sym typeface="+mn-ea"/>
            </a:endParaRPr>
          </a:p>
          <a:p>
            <a:pPr algn="ctr"/>
            <a:r>
              <a:rPr sz="1400">
                <a:sym typeface="+mn-ea"/>
              </a:rPr>
              <a:t>马克斯·恩斯特</a:t>
            </a:r>
            <a:endParaRPr sz="1400">
              <a:sym typeface="+mn-ea"/>
            </a:endParaRPr>
          </a:p>
        </p:txBody>
      </p:sp>
      <p:pic>
        <p:nvPicPr>
          <p:cNvPr id="4" name="图片 -2147482622"/>
          <p:cNvPicPr>
            <a:picLocks noChangeAspect="1"/>
          </p:cNvPicPr>
          <p:nvPr>
            <p:custDataLst>
              <p:tags r:id="rId5"/>
            </p:custDataLst>
          </p:nvPr>
        </p:nvPicPr>
        <p:blipFill>
          <a:blip r:embed="rId6"/>
          <a:stretch>
            <a:fillRect/>
          </a:stretch>
        </p:blipFill>
        <p:spPr>
          <a:xfrm>
            <a:off x="203200" y="1807845"/>
            <a:ext cx="2131695" cy="2479675"/>
          </a:xfrm>
          <a:prstGeom prst="rect">
            <a:avLst/>
          </a:prstGeom>
          <a:noFill/>
          <a:ln w="9525">
            <a:noFill/>
          </a:ln>
        </p:spPr>
      </p:pic>
      <p:pic>
        <p:nvPicPr>
          <p:cNvPr id="1073743477" name="图片 1073743476"/>
          <p:cNvPicPr>
            <a:picLocks noChangeAspect="1"/>
          </p:cNvPicPr>
          <p:nvPr>
            <p:custDataLst>
              <p:tags r:id="rId7"/>
            </p:custDataLst>
          </p:nvPr>
        </p:nvPicPr>
        <p:blipFill>
          <a:blip r:embed="rId8"/>
          <a:stretch>
            <a:fillRect/>
          </a:stretch>
        </p:blipFill>
        <p:spPr>
          <a:xfrm>
            <a:off x="9243060" y="1263650"/>
            <a:ext cx="2669540" cy="3159125"/>
          </a:xfrm>
          <a:prstGeom prst="rect">
            <a:avLst/>
          </a:prstGeom>
          <a:noFill/>
          <a:ln w="9525">
            <a:noFill/>
          </a:ln>
        </p:spPr>
      </p:pic>
    </p:spTree>
    <p:custDataLst>
      <p:tags r:id="rId9"/>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5490210" y="1386840"/>
            <a:ext cx="6054725" cy="4892675"/>
          </a:xfrm>
          <a:prstGeom prst="rect">
            <a:avLst/>
          </a:prstGeom>
          <a:noFill/>
        </p:spPr>
        <p:txBody>
          <a:bodyPr wrap="square" rtlCol="0" anchor="t">
            <a:spAutoFit/>
          </a:bodyPr>
          <a:p>
            <a:pPr>
              <a:lnSpc>
                <a:spcPct val="150000"/>
              </a:lnSpc>
            </a:pPr>
            <a:r>
              <a:rPr lang="en-US" altLang="zh-CN" sz="1600">
                <a:solidFill>
                  <a:schemeClr val="accent1"/>
                </a:solidFill>
              </a:rPr>
              <a:t>（5）超现实主义 在众多艺术流派中对图形设计影</a:t>
            </a:r>
            <a:endParaRPr lang="en-US" altLang="zh-CN" sz="1600">
              <a:solidFill>
                <a:schemeClr val="accent1"/>
              </a:solidFill>
            </a:endParaRPr>
          </a:p>
          <a:p>
            <a:pPr>
              <a:lnSpc>
                <a:spcPct val="150000"/>
              </a:lnSpc>
            </a:pPr>
            <a:r>
              <a:rPr lang="en-US" altLang="zh-CN" sz="1600"/>
              <a:t>       响最深远同时也是最直接的应该是诞 生于 20 世纪 20 年代的超现实主义。 它受到弗洛伊德思想和存在主义哲学 影响，主张发掘未开发的想象、幻想、 潜意识和心灵的世界，使人的思想全 面地解放。超现实主义，以梦幻般的 思维方式和自然主义的绘画方式，把 现实与潜意识、梦境融合在一起，这 种梦幻意识的出现又启发了一大批图 形设计家。该流派的重要代表人契里 柯、马格里特、达利的作品中变形的 透视空间、细腻写实的绘画技法、充 满隐喻意味的形象、梦境般的场景， 形成了现实与梦幻、真实与虚构间的 交错。在超现实主义的众多绘画中对 形态的大胆变形、违反自然法则的光 影描绘、物体材质的错位、不同物形 的嫁接、一形多意的处理等都极大丰 富了现代图形设计的表现语汇，使图 形获得令人意外的视觉效 果，如图 1-1-11 所示。</a:t>
            </a:r>
            <a:endParaRPr lang="en-US" altLang="zh-CN" sz="1600"/>
          </a:p>
        </p:txBody>
      </p:sp>
      <p:sp>
        <p:nvSpPr>
          <p:cNvPr id="3" name="文本框 2"/>
          <p:cNvSpPr txBox="1"/>
          <p:nvPr>
            <p:custDataLst>
              <p:tags r:id="rId3"/>
            </p:custDataLst>
          </p:nvPr>
        </p:nvSpPr>
        <p:spPr>
          <a:xfrm>
            <a:off x="1794510" y="5563870"/>
            <a:ext cx="2429510" cy="521970"/>
          </a:xfrm>
          <a:prstGeom prst="rect">
            <a:avLst/>
          </a:prstGeom>
          <a:noFill/>
        </p:spPr>
        <p:txBody>
          <a:bodyPr wrap="square" rtlCol="0" anchor="t">
            <a:spAutoFit/>
          </a:bodyPr>
          <a:p>
            <a:pPr algn="ctr"/>
            <a:r>
              <a:rPr sz="1400">
                <a:sym typeface="+mn-ea"/>
              </a:rPr>
              <a:t>图 1-1-11  《内战的预感》 萨尔瓦多·达利</a:t>
            </a:r>
            <a:endParaRPr sz="1400">
              <a:sym typeface="+mn-ea"/>
            </a:endParaRPr>
          </a:p>
        </p:txBody>
      </p:sp>
      <p:pic>
        <p:nvPicPr>
          <p:cNvPr id="4" name="图片 -2147482621"/>
          <p:cNvPicPr>
            <a:picLocks noChangeAspect="1"/>
          </p:cNvPicPr>
          <p:nvPr>
            <p:custDataLst>
              <p:tags r:id="rId4"/>
            </p:custDataLst>
          </p:nvPr>
        </p:nvPicPr>
        <p:blipFill>
          <a:blip r:embed="rId5"/>
          <a:stretch>
            <a:fillRect/>
          </a:stretch>
        </p:blipFill>
        <p:spPr>
          <a:xfrm>
            <a:off x="861060" y="1593850"/>
            <a:ext cx="4209415" cy="3858260"/>
          </a:xfrm>
          <a:prstGeom prst="rect">
            <a:avLst/>
          </a:prstGeom>
          <a:noFill/>
          <a:ln w="9525">
            <a:noFill/>
          </a:ln>
        </p:spPr>
      </p:pic>
    </p:spTree>
    <p:custDataLst>
      <p:tags r:id="rId6"/>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2150110" y="2229485"/>
            <a:ext cx="7498715" cy="2399665"/>
          </a:xfrm>
          <a:prstGeom prst="rect">
            <a:avLst/>
          </a:prstGeom>
          <a:noFill/>
        </p:spPr>
        <p:txBody>
          <a:bodyPr wrap="square" rtlCol="0" anchor="t">
            <a:spAutoFit/>
          </a:bodyPr>
          <a:p>
            <a:pPr>
              <a:lnSpc>
                <a:spcPct val="150000"/>
              </a:lnSpc>
            </a:pPr>
            <a:r>
              <a:rPr lang="en-US" altLang="zh-CN" sz="1600">
                <a:solidFill>
                  <a:schemeClr val="tx1"/>
                </a:solidFill>
              </a:rPr>
              <a:t>   </a:t>
            </a:r>
            <a:r>
              <a:rPr lang="en-US" altLang="zh-CN" sz="2000">
                <a:solidFill>
                  <a:schemeClr val="tx1"/>
                </a:solidFill>
              </a:rPr>
              <a:t>   除上述流派，其他一些艺术与设 计思想如俄国的构成主义、荷兰的风格派、包豪斯的功能主义也都在思想或表现风格上或多或少地对图形发展产生过一定影响。 今天，图形设计在视觉传达领域依旧占据重要的位置，随着技术的进步，摄影、计算机、多</a:t>
            </a:r>
            <a:endParaRPr lang="en-US" altLang="zh-CN" sz="2000">
              <a:solidFill>
                <a:schemeClr val="tx1"/>
              </a:solidFill>
            </a:endParaRPr>
          </a:p>
          <a:p>
            <a:pPr>
              <a:lnSpc>
                <a:spcPct val="150000"/>
              </a:lnSpc>
            </a:pPr>
            <a:r>
              <a:rPr lang="en-US" altLang="zh-CN" sz="2000">
                <a:solidFill>
                  <a:schemeClr val="tx1"/>
                </a:solidFill>
              </a:rPr>
              <a:t>媒体技术大大丰富了图形的表现手段，也不断产生着新的语言。</a:t>
            </a:r>
            <a:endParaRPr lang="en-US" altLang="zh-CN" sz="2000">
              <a:solidFill>
                <a:schemeClr val="tx1"/>
              </a:solidFill>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2962275" y="1060291"/>
            <a:ext cx="2720975" cy="894080"/>
          </a:xfrm>
          <a:prstGeom prst="rect">
            <a:avLst/>
          </a:prstGeom>
        </p:spPr>
        <p:txBody>
          <a:bodyPr wrap="square" tIns="0" bIns="0" anchor="b" anchorCtr="0">
            <a:normAutofit fontScale="90000"/>
          </a:bodyPr>
          <a:p>
            <a:pPr>
              <a:lnSpc>
                <a:spcPct val="130000"/>
              </a:lnSpc>
            </a:pPr>
            <a:r>
              <a:rPr lang="zh-CN" altLang="en-US" sz="4800" dirty="0">
                <a:solidFill>
                  <a:schemeClr val="accent1">
                    <a:lumMod val="75000"/>
                  </a:schemeClr>
                </a:solidFill>
                <a:latin typeface="Arial Black" panose="020B0A04020102020204" charset="0"/>
                <a:ea typeface="汉仪大黑简" panose="02010600000101010101" charset="-122"/>
              </a:rPr>
              <a:t>第一章</a:t>
            </a:r>
            <a:endParaRPr lang="zh-CN" altLang="en-US" sz="4800" dirty="0">
              <a:solidFill>
                <a:schemeClr val="accent1">
                  <a:lumMod val="75000"/>
                </a:schemeClr>
              </a:solidFill>
              <a:latin typeface="Arial Black" panose="020B0A04020102020204" charset="0"/>
              <a:ea typeface="汉仪大黑简" panose="02010600000101010101" charset="-122"/>
            </a:endParaRPr>
          </a:p>
        </p:txBody>
      </p:sp>
      <p:grpSp>
        <p:nvGrpSpPr>
          <p:cNvPr id="33" name="组合 32"/>
          <p:cNvGrpSpPr/>
          <p:nvPr/>
        </p:nvGrpSpPr>
        <p:grpSpPr>
          <a:xfrm>
            <a:off x="2750820" y="2443956"/>
            <a:ext cx="8280400" cy="2640489"/>
            <a:chOff x="4548" y="4577"/>
            <a:chExt cx="13040" cy="4158"/>
          </a:xfrm>
        </p:grpSpPr>
        <p:grpSp>
          <p:nvGrpSpPr>
            <p:cNvPr id="3" name="组合 2"/>
            <p:cNvGrpSpPr/>
            <p:nvPr/>
          </p:nvGrpSpPr>
          <p:grpSpPr>
            <a:xfrm>
              <a:off x="4548" y="4577"/>
              <a:ext cx="10775" cy="823"/>
              <a:chOff x="4577" y="5119"/>
              <a:chExt cx="10775" cy="823"/>
            </a:xfrm>
          </p:grpSpPr>
          <p:sp>
            <p:nvSpPr>
              <p:cNvPr id="13" name="矩形 12"/>
              <p:cNvSpPr/>
              <p:nvPr>
                <p:custDataLst>
                  <p:tags r:id="rId2"/>
                </p:custDataLst>
              </p:nvPr>
            </p:nvSpPr>
            <p:spPr>
              <a:xfrm>
                <a:off x="11818" y="5119"/>
                <a:ext cx="3534" cy="562"/>
              </a:xfrm>
              <a:prstGeom prst="rect">
                <a:avLst/>
              </a:prstGeom>
            </p:spPr>
            <p:txBody>
              <a:bodyPr wrap="square" lIns="0" tIns="0" rIns="0" bIns="0" anchor="ctr">
                <a:normAutofit lnSpcReduction="20000"/>
              </a:bodyPr>
              <a:p>
                <a:pPr>
                  <a:lnSpc>
                    <a:spcPct val="130000"/>
                  </a:lnSpc>
                </a:pP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创意思维</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14" name="直接连接符 13"/>
              <p:cNvCxnSpPr/>
              <p:nvPr>
                <p:custDataLst>
                  <p:tags r:id="rId3"/>
                </p:custDataLst>
              </p:nvPr>
            </p:nvCxnSpPr>
            <p:spPr>
              <a:xfrm>
                <a:off x="10398" y="5942"/>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15" name="Object 109"/>
              <p:cNvSpPr txBox="1"/>
              <p:nvPr>
                <p:custDataLst>
                  <p:tags r:id="rId4"/>
                </p:custDataLst>
              </p:nvPr>
            </p:nvSpPr>
            <p:spPr>
              <a:xfrm>
                <a:off x="10567" y="5190"/>
                <a:ext cx="1054" cy="562"/>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02.</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sp>
            <p:nvSpPr>
              <p:cNvPr id="2" name="矩形 1"/>
              <p:cNvSpPr/>
              <p:nvPr>
                <p:custDataLst>
                  <p:tags r:id="rId5"/>
                </p:custDataLst>
              </p:nvPr>
            </p:nvSpPr>
            <p:spPr>
              <a:xfrm>
                <a:off x="5632" y="5119"/>
                <a:ext cx="3534" cy="562"/>
              </a:xfrm>
              <a:prstGeom prst="rect">
                <a:avLst/>
              </a:prstGeom>
            </p:spPr>
            <p:txBody>
              <a:bodyPr wrap="square" lIns="0" tIns="0" rIns="0" bIns="0" anchor="ctr">
                <a:normAutofit lnSpcReduction="20000"/>
              </a:bodyPr>
              <a:p>
                <a:pPr>
                  <a:lnSpc>
                    <a:spcPct val="130000"/>
                  </a:lnSpc>
                </a:pP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图形与创意概述</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6" name="直接连接符 5"/>
              <p:cNvCxnSpPr/>
              <p:nvPr>
                <p:custDataLst>
                  <p:tags r:id="rId6"/>
                </p:custDataLst>
              </p:nvPr>
            </p:nvCxnSpPr>
            <p:spPr>
              <a:xfrm>
                <a:off x="4801" y="5942"/>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7" name="Object 109"/>
              <p:cNvSpPr txBox="1"/>
              <p:nvPr>
                <p:custDataLst>
                  <p:tags r:id="rId7"/>
                </p:custDataLst>
              </p:nvPr>
            </p:nvSpPr>
            <p:spPr>
              <a:xfrm>
                <a:off x="4577" y="5184"/>
                <a:ext cx="1054" cy="562"/>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01.</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grpSp>
        <p:grpSp>
          <p:nvGrpSpPr>
            <p:cNvPr id="16" name="组合 15"/>
            <p:cNvGrpSpPr/>
            <p:nvPr/>
          </p:nvGrpSpPr>
          <p:grpSpPr>
            <a:xfrm>
              <a:off x="4548" y="6284"/>
              <a:ext cx="13040" cy="849"/>
              <a:chOff x="4577" y="5093"/>
              <a:chExt cx="13040" cy="849"/>
            </a:xfrm>
          </p:grpSpPr>
          <p:sp>
            <p:nvSpPr>
              <p:cNvPr id="17" name="矩形 16"/>
              <p:cNvSpPr/>
              <p:nvPr>
                <p:custDataLst>
                  <p:tags r:id="rId8"/>
                </p:custDataLst>
              </p:nvPr>
            </p:nvSpPr>
            <p:spPr>
              <a:xfrm>
                <a:off x="11624" y="5093"/>
                <a:ext cx="5993" cy="627"/>
              </a:xfrm>
              <a:prstGeom prst="rect">
                <a:avLst/>
              </a:prstGeom>
            </p:spPr>
            <p:txBody>
              <a:bodyPr wrap="square" lIns="0" tIns="0" rIns="0" bIns="0" anchor="ctr">
                <a:normAutofit/>
              </a:bodyPr>
              <a:p>
                <a:pPr>
                  <a:lnSpc>
                    <a:spcPct val="130000"/>
                  </a:lnSpc>
                </a:pPr>
                <a:r>
                  <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图形与创意设计流程及案例解析</a:t>
                </a:r>
                <a:endParaRPr lang="zh-CN" altLang="en-US"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18" name="直接连接符 17"/>
              <p:cNvCxnSpPr/>
              <p:nvPr>
                <p:custDataLst>
                  <p:tags r:id="rId9"/>
                </p:custDataLst>
              </p:nvPr>
            </p:nvCxnSpPr>
            <p:spPr>
              <a:xfrm>
                <a:off x="10793" y="5916"/>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19" name="Object 109"/>
              <p:cNvSpPr txBox="1"/>
              <p:nvPr>
                <p:custDataLst>
                  <p:tags r:id="rId10"/>
                </p:custDataLst>
              </p:nvPr>
            </p:nvSpPr>
            <p:spPr>
              <a:xfrm>
                <a:off x="10569" y="5158"/>
                <a:ext cx="1054" cy="562"/>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04.</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sp>
            <p:nvSpPr>
              <p:cNvPr id="20" name="矩形 19"/>
              <p:cNvSpPr/>
              <p:nvPr>
                <p:custDataLst>
                  <p:tags r:id="rId11"/>
                </p:custDataLst>
              </p:nvPr>
            </p:nvSpPr>
            <p:spPr>
              <a:xfrm>
                <a:off x="5632" y="5119"/>
                <a:ext cx="5992" cy="562"/>
              </a:xfrm>
              <a:prstGeom prst="rect">
                <a:avLst/>
              </a:prstGeom>
            </p:spPr>
            <p:txBody>
              <a:bodyPr wrap="square" lIns="0" tIns="0" rIns="0" bIns="0" anchor="ctr">
                <a:noAutofit/>
              </a:bodyPr>
              <a:p>
                <a:pPr>
                  <a:lnSpc>
                    <a:spcPct val="130000"/>
                  </a:lnSpc>
                </a:pPr>
                <a:r>
                  <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图形与创意的基本元素</a:t>
                </a:r>
                <a:endPar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21" name="直接连接符 20"/>
              <p:cNvCxnSpPr/>
              <p:nvPr>
                <p:custDataLst>
                  <p:tags r:id="rId12"/>
                </p:custDataLst>
              </p:nvPr>
            </p:nvCxnSpPr>
            <p:spPr>
              <a:xfrm>
                <a:off x="4801" y="5942"/>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22" name="Object 109"/>
              <p:cNvSpPr txBox="1"/>
              <p:nvPr>
                <p:custDataLst>
                  <p:tags r:id="rId13"/>
                </p:custDataLst>
              </p:nvPr>
            </p:nvSpPr>
            <p:spPr>
              <a:xfrm>
                <a:off x="4577" y="5184"/>
                <a:ext cx="1054" cy="562"/>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03.</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grpSp>
        <p:grpSp>
          <p:nvGrpSpPr>
            <p:cNvPr id="24" name="组合 23"/>
            <p:cNvGrpSpPr/>
            <p:nvPr/>
          </p:nvGrpSpPr>
          <p:grpSpPr>
            <a:xfrm>
              <a:off x="4548" y="7912"/>
              <a:ext cx="9700" cy="823"/>
              <a:chOff x="4577" y="5119"/>
              <a:chExt cx="9700" cy="823"/>
            </a:xfrm>
          </p:grpSpPr>
          <p:sp>
            <p:nvSpPr>
              <p:cNvPr id="28" name="矩形 27"/>
              <p:cNvSpPr/>
              <p:nvPr>
                <p:custDataLst>
                  <p:tags r:id="rId14"/>
                </p:custDataLst>
              </p:nvPr>
            </p:nvSpPr>
            <p:spPr>
              <a:xfrm>
                <a:off x="5632" y="5119"/>
                <a:ext cx="8645" cy="627"/>
              </a:xfrm>
              <a:prstGeom prst="rect">
                <a:avLst/>
              </a:prstGeom>
            </p:spPr>
            <p:txBody>
              <a:bodyPr wrap="square" lIns="0" tIns="0" rIns="0" bIns="0" anchor="ctr">
                <a:noAutofit/>
              </a:bodyPr>
              <a:p>
                <a:pPr>
                  <a:lnSpc>
                    <a:spcPct val="130000"/>
                  </a:lnSpc>
                </a:pPr>
                <a:r>
                  <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中国传统图形设计</a:t>
                </a:r>
                <a:endParaRPr lang="zh-CN" altLang="en-US" sz="19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cxnSp>
            <p:nvCxnSpPr>
              <p:cNvPr id="31" name="直接连接符 30"/>
              <p:cNvCxnSpPr/>
              <p:nvPr>
                <p:custDataLst>
                  <p:tags r:id="rId15"/>
                </p:custDataLst>
              </p:nvPr>
            </p:nvCxnSpPr>
            <p:spPr>
              <a:xfrm>
                <a:off x="4801" y="5942"/>
                <a:ext cx="4061" cy="0"/>
              </a:xfrm>
              <a:prstGeom prst="line">
                <a:avLst/>
              </a:prstGeom>
              <a:ln w="9525">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32" name="Object 109"/>
              <p:cNvSpPr txBox="1"/>
              <p:nvPr>
                <p:custDataLst>
                  <p:tags r:id="rId16"/>
                </p:custDataLst>
              </p:nvPr>
            </p:nvSpPr>
            <p:spPr>
              <a:xfrm>
                <a:off x="4577" y="5184"/>
                <a:ext cx="1054" cy="562"/>
              </a:xfrm>
              <a:prstGeom prst="rect">
                <a:avLst/>
              </a:prstGeom>
            </p:spPr>
            <p:txBody>
              <a:bodyPr vert="horz" wrap="square" tIns="0" bIns="0" rtlCol="0" anchor="ctr" anchorCtr="0">
                <a:normAutofit fontScale="90000" lnSpcReduction="20000"/>
              </a:bodyPr>
              <a:p>
                <a:pPr algn="r">
                  <a:lnSpc>
                    <a:spcPct val="83000"/>
                  </a:lnSpc>
                </a:pPr>
                <a:r>
                  <a:rPr lang="en-US" altLang="zh-CN" sz="24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rPr>
                  <a:t>05.</a:t>
                </a:r>
                <a:endParaRPr lang="en-US" altLang="zh-CN" sz="2400" b="1" i="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p:txBody>
          </p:sp>
        </p:grpSp>
      </p:grpSp>
    </p:spTree>
    <p:custDataLst>
      <p:tags r:id="rId17"/>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1527175" y="1259205"/>
            <a:ext cx="9817735" cy="5123180"/>
          </a:xfrm>
          <a:prstGeom prst="rect">
            <a:avLst/>
          </a:prstGeom>
          <a:noFill/>
        </p:spPr>
        <p:txBody>
          <a:bodyPr wrap="square" rtlCol="0" anchor="t">
            <a:spAutoFit/>
          </a:bodyPr>
          <a:p>
            <a:pPr>
              <a:lnSpc>
                <a:spcPct val="150000"/>
              </a:lnSpc>
            </a:pPr>
            <a:r>
              <a:rPr lang="en-US" altLang="zh-CN" sz="2000">
                <a:solidFill>
                  <a:schemeClr val="accent1"/>
                </a:solidFill>
              </a:rPr>
              <a:t>（三）图形的分类</a:t>
            </a:r>
            <a:endParaRPr lang="en-US" altLang="zh-CN" sz="2000">
              <a:solidFill>
                <a:schemeClr val="tx1"/>
              </a:solidFill>
            </a:endParaRPr>
          </a:p>
          <a:p>
            <a:pPr>
              <a:lnSpc>
                <a:spcPct val="150000"/>
              </a:lnSpc>
            </a:pPr>
            <a:r>
              <a:rPr lang="en-US" altLang="zh-CN">
                <a:solidFill>
                  <a:schemeClr val="tx1"/>
                </a:solidFill>
              </a:rPr>
              <a:t>1. 有限形与无限形</a:t>
            </a:r>
            <a:endParaRPr lang="en-US" altLang="zh-CN">
              <a:solidFill>
                <a:schemeClr val="tx1"/>
              </a:solidFill>
            </a:endParaRPr>
          </a:p>
          <a:p>
            <a:pPr>
              <a:lnSpc>
                <a:spcPct val="150000"/>
              </a:lnSpc>
            </a:pPr>
            <a:r>
              <a:rPr lang="en-US" altLang="zh-CN">
                <a:solidFill>
                  <a:schemeClr val="tx1"/>
                </a:solidFill>
              </a:rPr>
              <a:t>有限形与无限形是相对而言的。比如空气相对房子而言，是无限无形，但在太空中看，空气相比宇宙而言，宇宙空间是最终的无限形。</a:t>
            </a:r>
            <a:endParaRPr lang="en-US" altLang="zh-CN">
              <a:solidFill>
                <a:schemeClr val="tx1"/>
              </a:solidFill>
            </a:endParaRPr>
          </a:p>
          <a:p>
            <a:pPr>
              <a:lnSpc>
                <a:spcPct val="150000"/>
              </a:lnSpc>
            </a:pPr>
            <a:r>
              <a:rPr lang="en-US" altLang="zh-CN">
                <a:solidFill>
                  <a:schemeClr val="tx1"/>
                </a:solidFill>
              </a:rPr>
              <a:t>2. 基本形与派生形</a:t>
            </a:r>
            <a:endParaRPr lang="en-US" altLang="zh-CN">
              <a:solidFill>
                <a:schemeClr val="tx1"/>
              </a:solidFill>
            </a:endParaRPr>
          </a:p>
          <a:p>
            <a:pPr>
              <a:lnSpc>
                <a:spcPct val="150000"/>
              </a:lnSpc>
            </a:pPr>
            <a:r>
              <a:rPr lang="en-US" altLang="zh-CN">
                <a:solidFill>
                  <a:schemeClr val="tx1"/>
                </a:solidFill>
              </a:rPr>
              <a:t>宇宙中的自然物，由于适当生存，都有其基本形，又由于人类的加工而有了变化，即派生形。例如树木是圆形的，但一经加工成造型不同的家具时，树木则是基本形，而家具就是派生形。再比如一块布是基本形，裁剪成碎片成为抹布时才能产生出新形状，抹布就是派生形。</a:t>
            </a:r>
            <a:endParaRPr lang="en-US" altLang="zh-CN">
              <a:solidFill>
                <a:schemeClr val="tx1"/>
              </a:solidFill>
            </a:endParaRPr>
          </a:p>
          <a:p>
            <a:pPr>
              <a:lnSpc>
                <a:spcPct val="150000"/>
              </a:lnSpc>
            </a:pPr>
            <a:r>
              <a:rPr lang="en-US" altLang="zh-CN">
                <a:solidFill>
                  <a:schemeClr val="tx1"/>
                </a:solidFill>
              </a:rPr>
              <a:t>3. 定式与不定形</a:t>
            </a:r>
            <a:endParaRPr lang="en-US" altLang="zh-CN">
              <a:solidFill>
                <a:schemeClr val="tx1"/>
              </a:solidFill>
            </a:endParaRPr>
          </a:p>
          <a:p>
            <a:pPr>
              <a:lnSpc>
                <a:spcPct val="150000"/>
              </a:lnSpc>
            </a:pPr>
            <a:r>
              <a:rPr lang="en-US" altLang="zh-CN">
                <a:solidFill>
                  <a:schemeClr val="tx1"/>
                </a:solidFill>
              </a:rPr>
              <a:t>方、圆、三角为定式。自由形为不定式，例如火、空气、云、雾等一切运动中的物质均构成 不定形。还有水是无定形，是宇宙间最大的不定形，因此在艺术与设计中对水的塑造有最大的发挥空间。</a:t>
            </a:r>
            <a:endParaRPr lang="en-US" altLang="zh-CN">
              <a:solidFill>
                <a:schemeClr val="tx1"/>
              </a:solidFill>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4934585" y="1224915"/>
            <a:ext cx="6661785" cy="4892675"/>
          </a:xfrm>
          <a:prstGeom prst="rect">
            <a:avLst/>
          </a:prstGeom>
          <a:noFill/>
        </p:spPr>
        <p:txBody>
          <a:bodyPr wrap="square" rtlCol="0" anchor="t">
            <a:spAutoFit/>
          </a:bodyPr>
          <a:p>
            <a:pPr>
              <a:lnSpc>
                <a:spcPct val="150000"/>
              </a:lnSpc>
            </a:pPr>
            <a:r>
              <a:rPr lang="en-US" altLang="zh-CN" sz="1600"/>
              <a:t>4. 平面形与空间形</a:t>
            </a:r>
            <a:endParaRPr lang="en-US" altLang="zh-CN" sz="1600"/>
          </a:p>
          <a:p>
            <a:pPr>
              <a:lnSpc>
                <a:spcPct val="150000"/>
              </a:lnSpc>
            </a:pPr>
            <a:r>
              <a:rPr lang="en-US" altLang="zh-CN" sz="1600"/>
              <a:t>在现代图形研究中，在平面上体现三维空间，有极大的发展表现 空间。莫里茨·科内利斯·埃舍尔 作了长期的错视空间研究并通过作 品表现出来，是十分有意味与价值 的。他使人的感觉不停留在平面上， 而是在平面上制造空间。他使人从 僵化的思维中解放出来，把魔幻般 的错视表现为可能，使人们对形的观 念不僵化定格，当然这些都是通过形 的塑造来表现的，如图 1-1-12 所示。</a:t>
            </a:r>
            <a:endParaRPr lang="en-US" altLang="zh-CN" sz="1600"/>
          </a:p>
          <a:p>
            <a:pPr>
              <a:lnSpc>
                <a:spcPct val="150000"/>
              </a:lnSpc>
            </a:pPr>
            <a:r>
              <a:rPr lang="en-US" altLang="zh-CN" sz="1600"/>
              <a:t>5. 单一形与复合形</a:t>
            </a:r>
            <a:endParaRPr lang="en-US" altLang="zh-CN" sz="1600"/>
          </a:p>
          <a:p>
            <a:pPr>
              <a:lnSpc>
                <a:spcPct val="150000"/>
              </a:lnSpc>
            </a:pPr>
            <a:r>
              <a:rPr lang="en-US" altLang="zh-CN" sz="1600"/>
              <a:t>单一形是只有一个图形，如单纯的三角形、圆形、方形等。比如金字塔是规正的、明显区别于自然环境特征的、带有标识性的三角形，单纯、明确而伟大。 复合形多于单纯形，人类不能满足于单纯，总是追求复杂、变幻，于是产生越来越多的复合形。 比如我们看到的城市就是一个复合形，它是由各种各样的单一形组合而成的。</a:t>
            </a:r>
            <a:endParaRPr lang="en-US" altLang="zh-CN" sz="1600"/>
          </a:p>
        </p:txBody>
      </p:sp>
      <p:pic>
        <p:nvPicPr>
          <p:cNvPr id="3" name="图片 -2147482620"/>
          <p:cNvPicPr>
            <a:picLocks noChangeAspect="1"/>
          </p:cNvPicPr>
          <p:nvPr>
            <p:custDataLst>
              <p:tags r:id="rId3"/>
            </p:custDataLst>
          </p:nvPr>
        </p:nvPicPr>
        <p:blipFill>
          <a:blip r:embed="rId4"/>
          <a:stretch>
            <a:fillRect/>
          </a:stretch>
        </p:blipFill>
        <p:spPr>
          <a:xfrm>
            <a:off x="451485" y="2040255"/>
            <a:ext cx="4171950" cy="2777490"/>
          </a:xfrm>
          <a:prstGeom prst="rect">
            <a:avLst/>
          </a:prstGeom>
          <a:noFill/>
          <a:ln w="9525">
            <a:noFill/>
          </a:ln>
        </p:spPr>
      </p:pic>
      <p:sp>
        <p:nvSpPr>
          <p:cNvPr id="4" name="文本框 3"/>
          <p:cNvSpPr txBox="1"/>
          <p:nvPr>
            <p:custDataLst>
              <p:tags r:id="rId5"/>
            </p:custDataLst>
          </p:nvPr>
        </p:nvSpPr>
        <p:spPr>
          <a:xfrm>
            <a:off x="1322705" y="5200650"/>
            <a:ext cx="2429510" cy="737235"/>
          </a:xfrm>
          <a:prstGeom prst="rect">
            <a:avLst/>
          </a:prstGeom>
          <a:noFill/>
        </p:spPr>
        <p:txBody>
          <a:bodyPr wrap="square" rtlCol="0" anchor="t">
            <a:spAutoFit/>
          </a:bodyPr>
          <a:p>
            <a:pPr algn="ctr"/>
            <a:r>
              <a:rPr lang="en-US" altLang="zh-CN" sz="1400">
                <a:sym typeface="+mn-ea"/>
              </a:rPr>
              <a:t> 1-1-12  </a:t>
            </a:r>
            <a:endParaRPr lang="en-US" altLang="zh-CN" sz="1400">
              <a:sym typeface="+mn-ea"/>
            </a:endParaRPr>
          </a:p>
          <a:p>
            <a:pPr algn="ctr"/>
            <a:r>
              <a:rPr lang="en-US" altLang="zh-CN" sz="1400">
                <a:sym typeface="+mn-ea"/>
              </a:rPr>
              <a:t> 平面上体现三维空间 </a:t>
            </a:r>
            <a:endParaRPr lang="en-US" altLang="zh-CN" sz="1400">
              <a:sym typeface="+mn-ea"/>
            </a:endParaRPr>
          </a:p>
          <a:p>
            <a:pPr algn="ctr"/>
            <a:r>
              <a:rPr lang="en-US" altLang="zh-CN" sz="1400">
                <a:sym typeface="+mn-ea"/>
              </a:rPr>
              <a:t> 莫里茨·科内利斯·埃舍尔</a:t>
            </a:r>
            <a:endParaRPr sz="1400">
              <a:sym typeface="+mn-ea"/>
            </a:endParaRPr>
          </a:p>
        </p:txBody>
      </p:sp>
    </p:spTree>
    <p:custDataLst>
      <p:tags r:id="rId6"/>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2640965" y="2675255"/>
            <a:ext cx="6661785" cy="1753235"/>
          </a:xfrm>
          <a:prstGeom prst="rect">
            <a:avLst/>
          </a:prstGeom>
          <a:noFill/>
        </p:spPr>
        <p:txBody>
          <a:bodyPr wrap="square" rtlCol="0" anchor="t">
            <a:spAutoFit/>
          </a:bodyPr>
          <a:p>
            <a:pPr>
              <a:lnSpc>
                <a:spcPct val="150000"/>
              </a:lnSpc>
            </a:pPr>
            <a:r>
              <a:rPr lang="en-US" altLang="zh-CN">
                <a:solidFill>
                  <a:schemeClr val="accent1"/>
                </a:solidFill>
              </a:rPr>
              <a:t>（四）图形语言的优势</a:t>
            </a:r>
            <a:endParaRPr lang="en-US" altLang="zh-CN"/>
          </a:p>
          <a:p>
            <a:pPr>
              <a:lnSpc>
                <a:spcPct val="150000"/>
              </a:lnSpc>
            </a:pPr>
            <a:r>
              <a:rPr lang="en-US" altLang="zh-CN"/>
              <a:t>        在传达领域，图形并不是唯一的语言。它之所以产生并一直存在和发展到今天，是由于具有 其他语言所不具备的优势，具体可以分为以下几个方面。</a:t>
            </a:r>
            <a:endParaRPr lang="en-US" altLang="zh-CN"/>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2226945" y="1521460"/>
            <a:ext cx="8254365" cy="4892675"/>
          </a:xfrm>
          <a:prstGeom prst="rect">
            <a:avLst/>
          </a:prstGeom>
          <a:noFill/>
        </p:spPr>
        <p:txBody>
          <a:bodyPr wrap="square" rtlCol="0" anchor="t">
            <a:spAutoFit/>
          </a:bodyPr>
          <a:p>
            <a:pPr>
              <a:lnSpc>
                <a:spcPct val="150000"/>
              </a:lnSpc>
            </a:pPr>
            <a:r>
              <a:rPr lang="en-US" altLang="zh-CN" sz="1600">
                <a:solidFill>
                  <a:schemeClr val="accent1"/>
                </a:solidFill>
                <a:sym typeface="+mn-ea"/>
              </a:rPr>
              <a:t>1.更具有吸引力</a:t>
            </a:r>
            <a:endParaRPr lang="en-US" altLang="zh-CN" sz="1600">
              <a:solidFill>
                <a:schemeClr val="accent1"/>
              </a:solidFill>
            </a:endParaRPr>
          </a:p>
          <a:p>
            <a:pPr>
              <a:lnSpc>
                <a:spcPct val="150000"/>
              </a:lnSpc>
            </a:pPr>
            <a:r>
              <a:rPr lang="en-US" altLang="zh-CN" sz="1600"/>
              <a:t>由于图形是一所种直观生动的有形象语言，丰请富的造型手段勿相对于以抽象转线性为主的载文字对受众</a:t>
            </a:r>
            <a:endParaRPr lang="en-US" altLang="zh-CN" sz="1600"/>
          </a:p>
          <a:p>
            <a:pPr>
              <a:lnSpc>
                <a:spcPct val="150000"/>
              </a:lnSpc>
            </a:pPr>
            <a:r>
              <a:rPr lang="en-US" altLang="zh-CN" sz="1600">
                <a:solidFill>
                  <a:schemeClr val="accent1"/>
                </a:solidFill>
              </a:rPr>
              <a:t>2. 更具感染力</a:t>
            </a:r>
            <a:endParaRPr lang="en-US" altLang="zh-CN" sz="1600">
              <a:solidFill>
                <a:schemeClr val="accent1"/>
              </a:solidFill>
            </a:endParaRPr>
          </a:p>
          <a:p>
            <a:pPr>
              <a:lnSpc>
                <a:spcPct val="150000"/>
              </a:lnSpc>
            </a:pPr>
            <a:r>
              <a:rPr lang="en-US" altLang="zh-CN" sz="1600"/>
              <a:t>图形在表现上可以更具艺术气息，表现的余地和空间非常广阔，能通过塑造形象、营造氛围 等手段建立起与受众间的情感桥梁，使信息传达在情感上引起共鸣，触动受众，增强信息传递的 有效性。</a:t>
            </a:r>
            <a:endParaRPr lang="en-US" altLang="zh-CN" sz="1600"/>
          </a:p>
          <a:p>
            <a:pPr>
              <a:lnSpc>
                <a:spcPct val="150000"/>
              </a:lnSpc>
            </a:pPr>
            <a:r>
              <a:rPr lang="en-US" altLang="zh-CN" sz="1600">
                <a:solidFill>
                  <a:schemeClr val="accent1"/>
                </a:solidFill>
              </a:rPr>
              <a:t>3. 易识别、易记忆</a:t>
            </a:r>
            <a:endParaRPr lang="en-US" altLang="zh-CN" sz="1600">
              <a:solidFill>
                <a:schemeClr val="accent1"/>
              </a:solidFill>
            </a:endParaRPr>
          </a:p>
          <a:p>
            <a:pPr>
              <a:lnSpc>
                <a:spcPct val="150000"/>
              </a:lnSpc>
            </a:pPr>
            <a:r>
              <a:rPr lang="en-US" altLang="zh-CN" sz="1600"/>
              <a:t>好的图形都是有个性的具象形态，不同的图形视觉形式差异明显，而语言不同的文字从整 体结构上看却是相似的，这就使图形具有更好的识别性。也正是由于图形是通过具象形态的象 征意义来完成信息传达，受众在阅读时要借助自身对形态认知的经验去理解图形，这种深层次 的体验介入有助于加深印象，加上人们对具象形态的较强记忆能力，保证了图形具有更强的可 记忆性。</a:t>
            </a:r>
            <a:endParaRPr lang="en-US" altLang="zh-CN" sz="1600"/>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2138045" y="1395730"/>
            <a:ext cx="8254365" cy="5262245"/>
          </a:xfrm>
          <a:prstGeom prst="rect">
            <a:avLst/>
          </a:prstGeom>
          <a:noFill/>
        </p:spPr>
        <p:txBody>
          <a:bodyPr wrap="square" rtlCol="0" anchor="t">
            <a:spAutoFit/>
          </a:bodyPr>
          <a:p>
            <a:pPr>
              <a:lnSpc>
                <a:spcPct val="150000"/>
              </a:lnSpc>
            </a:pPr>
            <a:r>
              <a:rPr lang="en-US" altLang="zh-CN" sz="1600">
                <a:solidFill>
                  <a:schemeClr val="accent1"/>
                </a:solidFill>
                <a:sym typeface="+mn-ea"/>
              </a:rPr>
              <a:t>4. 传播更广泛</a:t>
            </a:r>
            <a:endParaRPr lang="en-US" altLang="zh-CN" sz="1600">
              <a:solidFill>
                <a:schemeClr val="accent1"/>
              </a:solidFill>
              <a:sym typeface="+mn-ea"/>
            </a:endParaRPr>
          </a:p>
          <a:p>
            <a:pPr>
              <a:lnSpc>
                <a:spcPct val="150000"/>
              </a:lnSpc>
            </a:pPr>
            <a:r>
              <a:rPr lang="en-US" altLang="zh-CN" sz="1600">
                <a:solidFill>
                  <a:schemeClr val="tx1"/>
                </a:solidFill>
                <a:sym typeface="+mn-ea"/>
              </a:rPr>
              <a:t>各民族基本都有自己的语言文字，而人们对文字的阅读必须建立在受过一定教育的基础上， 这就导致用文字传播信息受到了一定的限制。而图形可以跨越这种语言障碍，在更广泛的人群中 发挥作用。</a:t>
            </a:r>
            <a:endParaRPr lang="en-US" altLang="zh-CN" sz="1600">
              <a:solidFill>
                <a:schemeClr val="tx1"/>
              </a:solidFill>
              <a:sym typeface="+mn-ea"/>
            </a:endParaRPr>
          </a:p>
          <a:p>
            <a:pPr>
              <a:lnSpc>
                <a:spcPct val="150000"/>
              </a:lnSpc>
            </a:pPr>
            <a:r>
              <a:rPr lang="en-US" altLang="zh-CN" sz="1600">
                <a:solidFill>
                  <a:schemeClr val="tx1"/>
                </a:solidFill>
                <a:sym typeface="+mn-ea"/>
              </a:rPr>
              <a:t>当然，图形也不是万能的，语言文字在传播信息的过程中往往可以更准确，通常不会产生歧 义，而图形如果选择的象征符号不恰当则可能导致含糊不清甚至错误的理解，这就需要设计者用 心地去创作。</a:t>
            </a:r>
            <a:endParaRPr lang="en-US" altLang="zh-CN" sz="1600">
              <a:solidFill>
                <a:schemeClr val="tx1"/>
              </a:solidFill>
              <a:sym typeface="+mn-ea"/>
            </a:endParaRPr>
          </a:p>
          <a:p>
            <a:pPr>
              <a:lnSpc>
                <a:spcPct val="150000"/>
              </a:lnSpc>
            </a:pPr>
            <a:r>
              <a:rPr lang="en-US" altLang="zh-CN" sz="1600">
                <a:solidFill>
                  <a:schemeClr val="tx1"/>
                </a:solidFill>
                <a:sym typeface="+mn-ea"/>
              </a:rPr>
              <a:t>图形的主要功能在于传播信息。它以简洁、直观的形象承载信息，让信息易于识别并产生影 响。图形的信息传播功能备受设计师和大众的重视，并成为企业开拓市场、获取经济效益的重要 手段。所以，现代社会对图形的基本要求，就是看它是否能够准确传递设计者所要表达的意念， 让受众在第一时间接收特定的信息，并满足受众的审美需求。图形的视觉传达也可以理解为图形 视觉信息的传达，它是研究信息媒介符号、视觉语言、信息接收与传达的综合性学科。它以图形、 文字、色彩等作用于人的视觉，再由视觉所获得的感观效应激发心理产生反应，最终实现信息传 播的功能。</a:t>
            </a:r>
            <a:endParaRPr lang="en-US" altLang="zh-CN" sz="1600">
              <a:solidFill>
                <a:schemeClr val="tx1"/>
              </a:solidFill>
              <a:sym typeface="+mn-ea"/>
            </a:endParaRPr>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5" name="文本框 4"/>
          <p:cNvSpPr txBox="1"/>
          <p:nvPr/>
        </p:nvSpPr>
        <p:spPr>
          <a:xfrm>
            <a:off x="624205" y="1596390"/>
            <a:ext cx="7291705" cy="4523105"/>
          </a:xfrm>
          <a:prstGeom prst="rect">
            <a:avLst/>
          </a:prstGeom>
          <a:noFill/>
        </p:spPr>
        <p:txBody>
          <a:bodyPr wrap="square" rtlCol="0" anchor="t">
            <a:spAutoFit/>
          </a:bodyPr>
          <a:p>
            <a:pPr>
              <a:lnSpc>
                <a:spcPct val="150000"/>
              </a:lnSpc>
            </a:pPr>
            <a:r>
              <a:rPr lang="en-US" altLang="zh-CN" sz="1600">
                <a:solidFill>
                  <a:schemeClr val="accent1"/>
                </a:solidFill>
              </a:rPr>
              <a:t>       </a:t>
            </a:r>
            <a:r>
              <a:rPr lang="en-US" altLang="zh-CN" sz="1600"/>
              <a:t>信息技术的发展可谓一日千里，图形的数字化、信息化特征日益明显，较好地满足了人类渴 望方便快捷的无障碍交流的需求。在人类发展的历史长河中，发展出了许多具有共识性的图形， 这些图形为标准化的标识奠定了基础，从而产生了在全球大部分国家都通行的娱乐、交通、安全 等领域的指示性图形符号。如高速公路旁的交通标识较多使用图形符号，而很少使用文字说明， 这是因为在高速行驶中司机无法看清并阅读文字内容。同时，国际化特征的图形符号有利于不同 国家、不同语言的驾驶者辨识。就传播的效果而言，图形比文字更易于认知和记忆。</a:t>
            </a:r>
            <a:endParaRPr lang="en-US" altLang="zh-CN" sz="1600"/>
          </a:p>
          <a:p>
            <a:pPr>
              <a:lnSpc>
                <a:spcPct val="150000"/>
              </a:lnSpc>
            </a:pPr>
            <a:r>
              <a:rPr lang="en-US" altLang="zh-CN" sz="1600"/>
              <a:t>       如图 1-1-13 所示，路况标志使人们更容易远距离辨认，更准确、更快速地理解，以便于迅 速做出反应。如图 1-1-14 所示，中国青年志愿者标志 ，整体构图为爱心的造型 ，图案中央既是手的图形，也是鸽子的造型，象征着“奉献、友爱、互助、进步”的志愿精神。</a:t>
            </a:r>
            <a:endParaRPr lang="en-US" altLang="zh-CN" sz="1600"/>
          </a:p>
        </p:txBody>
      </p:sp>
      <p:sp>
        <p:nvSpPr>
          <p:cNvPr id="4" name="文本框 3"/>
          <p:cNvSpPr txBox="1"/>
          <p:nvPr>
            <p:custDataLst>
              <p:tags r:id="rId3"/>
            </p:custDataLst>
          </p:nvPr>
        </p:nvSpPr>
        <p:spPr>
          <a:xfrm>
            <a:off x="8787130" y="3237865"/>
            <a:ext cx="2429510" cy="306705"/>
          </a:xfrm>
          <a:prstGeom prst="rect">
            <a:avLst/>
          </a:prstGeom>
          <a:noFill/>
        </p:spPr>
        <p:txBody>
          <a:bodyPr wrap="square" rtlCol="0" anchor="t">
            <a:spAutoFit/>
          </a:bodyPr>
          <a:p>
            <a:pPr algn="ctr"/>
            <a:r>
              <a:rPr lang="en-US" altLang="zh-CN" sz="1400">
                <a:sym typeface="+mn-ea"/>
              </a:rPr>
              <a:t>图 1-1-13   路况标志</a:t>
            </a:r>
            <a:endParaRPr sz="1400">
              <a:sym typeface="+mn-ea"/>
            </a:endParaRPr>
          </a:p>
        </p:txBody>
      </p:sp>
      <p:pic>
        <p:nvPicPr>
          <p:cNvPr id="3" name="图片 -2147482619"/>
          <p:cNvPicPr>
            <a:picLocks noChangeAspect="1"/>
          </p:cNvPicPr>
          <p:nvPr>
            <p:custDataLst>
              <p:tags r:id="rId4"/>
            </p:custDataLst>
          </p:nvPr>
        </p:nvPicPr>
        <p:blipFill>
          <a:blip r:embed="rId5"/>
          <a:stretch>
            <a:fillRect/>
          </a:stretch>
        </p:blipFill>
        <p:spPr>
          <a:xfrm>
            <a:off x="8990965" y="1021398"/>
            <a:ext cx="1913890" cy="1911985"/>
          </a:xfrm>
          <a:prstGeom prst="rect">
            <a:avLst/>
          </a:prstGeom>
          <a:noFill/>
          <a:ln w="9525">
            <a:noFill/>
          </a:ln>
        </p:spPr>
      </p:pic>
      <p:grpSp>
        <p:nvGrpSpPr>
          <p:cNvPr id="1073743500" name="组合 1073743499"/>
          <p:cNvGrpSpPr/>
          <p:nvPr/>
        </p:nvGrpSpPr>
        <p:grpSpPr>
          <a:xfrm>
            <a:off x="9091930" y="3739833"/>
            <a:ext cx="2138680" cy="1867535"/>
            <a:chOff x="6480" y="0"/>
            <a:chExt cx="3368" cy="2941"/>
          </a:xfrm>
        </p:grpSpPr>
        <p:pic>
          <p:nvPicPr>
            <p:cNvPr id="1073743501" name="图片 1073743500"/>
            <p:cNvPicPr>
              <a:picLocks noChangeAspect="1"/>
            </p:cNvPicPr>
            <p:nvPr>
              <p:custDataLst>
                <p:tags r:id="rId6"/>
              </p:custDataLst>
            </p:nvPr>
          </p:nvPicPr>
          <p:blipFill>
            <a:blip r:embed="rId7"/>
            <a:stretch>
              <a:fillRect/>
            </a:stretch>
          </p:blipFill>
          <p:spPr>
            <a:xfrm>
              <a:off x="6480" y="0"/>
              <a:ext cx="2697" cy="1178"/>
            </a:xfrm>
            <a:prstGeom prst="rect">
              <a:avLst/>
            </a:prstGeom>
            <a:noFill/>
            <a:ln w="9525">
              <a:noFill/>
            </a:ln>
          </p:spPr>
        </p:pic>
        <p:pic>
          <p:nvPicPr>
            <p:cNvPr id="1073743502" name="图片 1073743501"/>
            <p:cNvPicPr>
              <a:picLocks noChangeAspect="1"/>
            </p:cNvPicPr>
            <p:nvPr>
              <p:custDataLst>
                <p:tags r:id="rId8"/>
              </p:custDataLst>
            </p:nvPr>
          </p:nvPicPr>
          <p:blipFill>
            <a:blip r:embed="rId9"/>
            <a:stretch>
              <a:fillRect/>
            </a:stretch>
          </p:blipFill>
          <p:spPr>
            <a:xfrm>
              <a:off x="9174" y="0"/>
              <a:ext cx="674" cy="2941"/>
            </a:xfrm>
            <a:prstGeom prst="rect">
              <a:avLst/>
            </a:prstGeom>
            <a:noFill/>
            <a:ln w="9525">
              <a:noFill/>
            </a:ln>
          </p:spPr>
        </p:pic>
        <p:pic>
          <p:nvPicPr>
            <p:cNvPr id="1073743503" name="图片 1073743502"/>
            <p:cNvPicPr>
              <a:picLocks noChangeAspect="1"/>
            </p:cNvPicPr>
            <p:nvPr>
              <p:custDataLst>
                <p:tags r:id="rId10"/>
              </p:custDataLst>
            </p:nvPr>
          </p:nvPicPr>
          <p:blipFill>
            <a:blip r:embed="rId11"/>
            <a:stretch>
              <a:fillRect/>
            </a:stretch>
          </p:blipFill>
          <p:spPr>
            <a:xfrm>
              <a:off x="6480" y="1175"/>
              <a:ext cx="2697" cy="1766"/>
            </a:xfrm>
            <a:prstGeom prst="rect">
              <a:avLst/>
            </a:prstGeom>
            <a:noFill/>
            <a:ln w="9525">
              <a:noFill/>
            </a:ln>
          </p:spPr>
        </p:pic>
      </p:grpSp>
      <p:sp>
        <p:nvSpPr>
          <p:cNvPr id="6" name="文本框 5"/>
          <p:cNvSpPr txBox="1"/>
          <p:nvPr>
            <p:custDataLst>
              <p:tags r:id="rId12"/>
            </p:custDataLst>
          </p:nvPr>
        </p:nvSpPr>
        <p:spPr>
          <a:xfrm>
            <a:off x="8549640" y="5861050"/>
            <a:ext cx="2866390" cy="306705"/>
          </a:xfrm>
          <a:prstGeom prst="rect">
            <a:avLst/>
          </a:prstGeom>
          <a:noFill/>
        </p:spPr>
        <p:txBody>
          <a:bodyPr wrap="square" rtlCol="0" anchor="t">
            <a:spAutoFit/>
          </a:bodyPr>
          <a:p>
            <a:pPr algn="ctr"/>
            <a:r>
              <a:rPr lang="en-US" altLang="zh-CN" sz="1400">
                <a:sym typeface="+mn-ea"/>
              </a:rPr>
              <a:t>图 1-1-14   中国青年志愿者标志</a:t>
            </a:r>
            <a:endParaRPr lang="en-US" altLang="zh-CN" sz="1400">
              <a:sym typeface="+mn-ea"/>
            </a:endParaRPr>
          </a:p>
        </p:txBody>
      </p:sp>
    </p:spTree>
    <p:custDataLst>
      <p:tags r:id="rId1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850900" y="1348105"/>
            <a:ext cx="10592435" cy="5340985"/>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图形是一种视觉符号，是通过具有一定审美趣味的视觉形式向受众阐述某种观念或思想内容 的一种视觉上的识别形式。在图形与创意的概念中，“创意”是核心。通过创意的纽带，把两个 或者多个图形组织成一个“具有意义的新形象”就是图形与创意。而图形与创意是以研究图形为 主的创意设计，是指以图形为元素的说明性的图画形象，经一定的形式构成和规律性变化，赋予 图形本身更深刻的寓意和更宽广的视觉层面的创造性的行为，必须“创”才有“意”。创意图形 就是通过线条、形状和色彩等可视性的设计表现来传达具有独创性的思维，其特点是独创的思维 意念转化为可以用来交流的视觉形式。其最终目的是传播，是以创造性思维为先导，寻求独特、 新颖的意念和表达方式，以独具匠心的形象引人关注，使受众接收信息。</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图形与创意是设计思维和图形创造相结合的创造行为。图形是会说话的形象，是思想和观念 的载体。图形与创意设计的目的是介绍客观事物本质和事物内在的联系，给思想和观念加上可视 的形象外表，从而准确地传达信息。图形与创意是以图形为基础的一种创造性的设计行为，是为 了表达一定的设计主题，传递一定的视觉信息，对图形进行创造性的表现。在图形与创意的设计 中，图形不是简单地表现，而是通过一定形式的表现语言，将图形创造性的设计表现出来。在视 觉上既新颖独创，又具有视觉冲击力的特征，并且能够创造性地运用图形语言说话。</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因此，图形是图形与创意的来源和基础。在图形与创意中，充满创意的图形是传递信息的工 具，承载着设计师的思想，有创意的图形来源于设计师思维认识的提高和创造力的加强。在福田 繁雄的设计作品中，把狗夸张变形为一个问号，寓意在视觉设计领域里，任何图形都可以通过创 意变成一个富有含义的新形象，体现了视觉游戏的趣味性。</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107440" y="944880"/>
            <a:ext cx="2766695" cy="473710"/>
          </a:xfrm>
          <a:prstGeom prst="rect">
            <a:avLst/>
          </a:prstGeom>
          <a:noFill/>
        </p:spPr>
        <p:txBody>
          <a:bodyPr wrap="square" lIns="63500" tIns="25400" rIns="63500" bIns="25400" rtlCol="0" anchor="t" anchorCtr="0">
            <a:normAutofit fontScale="70000"/>
          </a:bodyPr>
          <a:p>
            <a:pPr indent="0" algn="l">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 图形与创意的概念</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353820" y="1348105"/>
            <a:ext cx="6223000" cy="5340985"/>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综合图形与创意的实质与构成方式， 我们把图形分为具体形和抽象 形两大类。 </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a:t>
            </a:r>
            <a:r>
              <a:rPr altLang="zh-CN" sz="6400">
                <a:sym typeface="+mn-ea"/>
              </a:rPr>
              <a:t> 1-1-15</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所示，具体形是对自然 物的形态模仿和创造的形象，特点是写 实。具体形是一种直观的视觉表述，图 形所采用的形象是内容的实质再现。人 们依据自身习惯的视觉经验能较为容易 地将图像所展示的物象识别出来，且能 依据图像的独特描绘而将艺术家希望传 达出来的思想与审美等分析出来。因 此，在现实生活里，具象表现出来的作 品具有更加真实性和直达性的效果，更 加容易被人接受。</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相对于具体形而言，抽象形不受存 在的自然物所限制，不以自然存在的形 象为依据，而是通过联想、象征、暗示 等方式来表达创意，运用形象思维来概 括、集中、加工生活中的素材。用特定 的方式创造出某种画外的意象与情趣的 一些表现形式。抽象的图像潜藏着生命 力之中含蓄的画意，如图 </a:t>
            </a:r>
            <a:r>
              <a:rPr altLang="zh-CN" sz="6400">
                <a:sym typeface="+mn-ea"/>
              </a:rPr>
              <a:t>1-1-16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610360" y="944880"/>
            <a:ext cx="3195955" cy="473710"/>
          </a:xfrm>
          <a:prstGeom prst="rect">
            <a:avLst/>
          </a:prstGeom>
          <a:noFill/>
        </p:spPr>
        <p:txBody>
          <a:bodyPr wrap="square" lIns="63500" tIns="25400" rIns="63500" bIns="25400" rtlCol="0" anchor="t" anchorCtr="0">
            <a:normAutofit fontScale="6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 图形与创意的构成要素</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9" name="文本框 8"/>
          <p:cNvSpPr txBox="1"/>
          <p:nvPr>
            <p:custDataLst>
              <p:tags r:id="rId13"/>
            </p:custDataLst>
          </p:nvPr>
        </p:nvSpPr>
        <p:spPr>
          <a:xfrm>
            <a:off x="8291830" y="3190875"/>
            <a:ext cx="2429510" cy="306705"/>
          </a:xfrm>
          <a:prstGeom prst="rect">
            <a:avLst/>
          </a:prstGeom>
          <a:noFill/>
        </p:spPr>
        <p:txBody>
          <a:bodyPr wrap="square" rtlCol="0" anchor="t">
            <a:spAutoFit/>
          </a:bodyPr>
          <a:p>
            <a:pPr algn="ctr"/>
            <a:r>
              <a:rPr lang="en-US" altLang="zh-CN" sz="1400">
                <a:sym typeface="+mn-ea"/>
              </a:rPr>
              <a:t>图 1-1-15   具象图形设计尔</a:t>
            </a:r>
            <a:endParaRPr sz="1400">
              <a:sym typeface="+mn-ea"/>
            </a:endParaRPr>
          </a:p>
        </p:txBody>
      </p:sp>
      <p:sp>
        <p:nvSpPr>
          <p:cNvPr id="12" name="文本框 11"/>
          <p:cNvSpPr txBox="1"/>
          <p:nvPr>
            <p:custDataLst>
              <p:tags r:id="rId14"/>
            </p:custDataLst>
          </p:nvPr>
        </p:nvSpPr>
        <p:spPr>
          <a:xfrm>
            <a:off x="8291830" y="6198870"/>
            <a:ext cx="2429510" cy="306705"/>
          </a:xfrm>
          <a:prstGeom prst="rect">
            <a:avLst/>
          </a:prstGeom>
          <a:noFill/>
        </p:spPr>
        <p:txBody>
          <a:bodyPr wrap="square" rtlCol="0" anchor="t">
            <a:spAutoFit/>
          </a:bodyPr>
          <a:p>
            <a:pPr algn="ctr"/>
            <a:r>
              <a:rPr lang="en-US" altLang="zh-CN" sz="1400">
                <a:sym typeface="+mn-ea"/>
              </a:rPr>
              <a:t>图 1-1-16   抽象图形设计</a:t>
            </a:r>
            <a:endParaRPr lang="en-US" altLang="zh-CN" sz="1400">
              <a:sym typeface="+mn-ea"/>
            </a:endParaRPr>
          </a:p>
        </p:txBody>
      </p:sp>
      <p:pic>
        <p:nvPicPr>
          <p:cNvPr id="1073744442" name="图片 1073744441"/>
          <p:cNvPicPr>
            <a:picLocks noChangeAspect="1"/>
          </p:cNvPicPr>
          <p:nvPr>
            <p:custDataLst>
              <p:tags r:id="rId15"/>
            </p:custDataLst>
          </p:nvPr>
        </p:nvPicPr>
        <p:blipFill>
          <a:blip r:embed="rId16"/>
          <a:stretch>
            <a:fillRect/>
          </a:stretch>
        </p:blipFill>
        <p:spPr>
          <a:xfrm>
            <a:off x="8197215" y="577850"/>
            <a:ext cx="2463165" cy="2458085"/>
          </a:xfrm>
          <a:prstGeom prst="rect">
            <a:avLst/>
          </a:prstGeom>
          <a:noFill/>
          <a:ln w="9525">
            <a:noFill/>
          </a:ln>
        </p:spPr>
      </p:pic>
      <p:pic>
        <p:nvPicPr>
          <p:cNvPr id="7" name="图片 -2147482618"/>
          <p:cNvPicPr>
            <a:picLocks noChangeAspect="1"/>
          </p:cNvPicPr>
          <p:nvPr>
            <p:custDataLst>
              <p:tags r:id="rId17"/>
            </p:custDataLst>
          </p:nvPr>
        </p:nvPicPr>
        <p:blipFill>
          <a:blip r:embed="rId18"/>
          <a:stretch>
            <a:fillRect/>
          </a:stretch>
        </p:blipFill>
        <p:spPr>
          <a:xfrm>
            <a:off x="8197215" y="3497580"/>
            <a:ext cx="2463165" cy="2604770"/>
          </a:xfrm>
          <a:prstGeom prst="rect">
            <a:avLst/>
          </a:prstGeom>
          <a:noFill/>
          <a:ln w="9525">
            <a:noFill/>
          </a:ln>
        </p:spPr>
      </p:pic>
    </p:spTree>
    <p:custDataLst>
      <p:tags r:id="rId19"/>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353820" y="1348105"/>
            <a:ext cx="6223000" cy="5340985"/>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综合图形与创意的实质与构成方式， 我们把图形分为具体形和抽象 形两大类。 </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a:t>
            </a:r>
            <a:r>
              <a:rPr altLang="zh-CN" sz="6400">
                <a:sym typeface="+mn-ea"/>
              </a:rPr>
              <a:t> 1-1-15</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所示，具体形是对自然 物的形态模仿和创造的形象，特点是写 实。具体形是一种直观的视觉表述，图 形所采用的形象是内容的实质再现。人 们依据自身习惯的视觉经验能较为容易 地将图像所展示的物象识别出来，且能 依据图像的独特描绘而将艺术家希望传 达出来的思想与审美等分析出来。因 此，在现实生活里，具象表现出来的作 品具有更加真实性和直达性的效果，更 加容易被人接受。</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相对于具体形而言，抽象形不受存 在的自然物所限制，不以自然存在的形 象为依据，而是通过联想、象征、暗示 等方式来表达创意，运用形象思维来概 括、集中、加工生活中的素材。用特定 的方式创造出某种画外的意象与情趣的 一些表现形式。抽象的图像潜藏着生命 力之中含蓄的画意，如图 </a:t>
            </a:r>
            <a:r>
              <a:rPr altLang="zh-CN" sz="6400">
                <a:sym typeface="+mn-ea"/>
              </a:rPr>
              <a:t>1-1-16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所示。</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610360" y="944880"/>
            <a:ext cx="3195955" cy="473710"/>
          </a:xfrm>
          <a:prstGeom prst="rect">
            <a:avLst/>
          </a:prstGeom>
          <a:noFill/>
        </p:spPr>
        <p:txBody>
          <a:bodyPr wrap="square" lIns="63500" tIns="25400" rIns="63500" bIns="25400" rtlCol="0" anchor="t" anchorCtr="0">
            <a:normAutofit fontScale="6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 图形与创意的构成要素</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9" name="文本框 8"/>
          <p:cNvSpPr txBox="1"/>
          <p:nvPr>
            <p:custDataLst>
              <p:tags r:id="rId13"/>
            </p:custDataLst>
          </p:nvPr>
        </p:nvSpPr>
        <p:spPr>
          <a:xfrm>
            <a:off x="8291830" y="3190875"/>
            <a:ext cx="2429510" cy="306705"/>
          </a:xfrm>
          <a:prstGeom prst="rect">
            <a:avLst/>
          </a:prstGeom>
          <a:noFill/>
        </p:spPr>
        <p:txBody>
          <a:bodyPr wrap="square" rtlCol="0" anchor="t">
            <a:spAutoFit/>
          </a:bodyPr>
          <a:p>
            <a:pPr algn="ctr"/>
            <a:r>
              <a:rPr lang="en-US" altLang="zh-CN" sz="1400">
                <a:sym typeface="+mn-ea"/>
              </a:rPr>
              <a:t>图 1-1-15   具象图形设计尔</a:t>
            </a:r>
            <a:endParaRPr sz="1400">
              <a:sym typeface="+mn-ea"/>
            </a:endParaRPr>
          </a:p>
        </p:txBody>
      </p:sp>
      <p:sp>
        <p:nvSpPr>
          <p:cNvPr id="12" name="文本框 11"/>
          <p:cNvSpPr txBox="1"/>
          <p:nvPr>
            <p:custDataLst>
              <p:tags r:id="rId14"/>
            </p:custDataLst>
          </p:nvPr>
        </p:nvSpPr>
        <p:spPr>
          <a:xfrm>
            <a:off x="8291830" y="6198870"/>
            <a:ext cx="2429510" cy="306705"/>
          </a:xfrm>
          <a:prstGeom prst="rect">
            <a:avLst/>
          </a:prstGeom>
          <a:noFill/>
        </p:spPr>
        <p:txBody>
          <a:bodyPr wrap="square" rtlCol="0" anchor="t">
            <a:spAutoFit/>
          </a:bodyPr>
          <a:p>
            <a:pPr algn="ctr"/>
            <a:r>
              <a:rPr lang="en-US" altLang="zh-CN" sz="1400">
                <a:sym typeface="+mn-ea"/>
              </a:rPr>
              <a:t>图 1-1-16   抽象图形设计</a:t>
            </a:r>
            <a:endParaRPr lang="en-US" altLang="zh-CN" sz="1400">
              <a:sym typeface="+mn-ea"/>
            </a:endParaRPr>
          </a:p>
        </p:txBody>
      </p:sp>
      <p:pic>
        <p:nvPicPr>
          <p:cNvPr id="1073744442" name="图片 1073744441"/>
          <p:cNvPicPr>
            <a:picLocks noChangeAspect="1"/>
          </p:cNvPicPr>
          <p:nvPr>
            <p:custDataLst>
              <p:tags r:id="rId15"/>
            </p:custDataLst>
          </p:nvPr>
        </p:nvPicPr>
        <p:blipFill>
          <a:blip r:embed="rId16"/>
          <a:stretch>
            <a:fillRect/>
          </a:stretch>
        </p:blipFill>
        <p:spPr>
          <a:xfrm>
            <a:off x="8197215" y="577850"/>
            <a:ext cx="2463165" cy="2458085"/>
          </a:xfrm>
          <a:prstGeom prst="rect">
            <a:avLst/>
          </a:prstGeom>
          <a:noFill/>
          <a:ln w="9525">
            <a:noFill/>
          </a:ln>
        </p:spPr>
      </p:pic>
      <p:pic>
        <p:nvPicPr>
          <p:cNvPr id="7" name="图片 -2147482618"/>
          <p:cNvPicPr>
            <a:picLocks noChangeAspect="1"/>
          </p:cNvPicPr>
          <p:nvPr>
            <p:custDataLst>
              <p:tags r:id="rId17"/>
            </p:custDataLst>
          </p:nvPr>
        </p:nvPicPr>
        <p:blipFill>
          <a:blip r:embed="rId18"/>
          <a:stretch>
            <a:fillRect/>
          </a:stretch>
        </p:blipFill>
        <p:spPr>
          <a:xfrm>
            <a:off x="8197215" y="3497580"/>
            <a:ext cx="2463165" cy="2604770"/>
          </a:xfrm>
          <a:prstGeom prst="rect">
            <a:avLst/>
          </a:prstGeom>
          <a:noFill/>
          <a:ln w="9525">
            <a:noFill/>
          </a:ln>
        </p:spPr>
      </p:pic>
    </p:spTree>
    <p:custDataLst>
      <p:tags r:id="rId19"/>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464945" y="1466215"/>
            <a:ext cx="10133330" cy="3644900"/>
          </a:xfrm>
          <a:prstGeom prst="rect">
            <a:avLst/>
          </a:prstGeom>
          <a:noFill/>
          <a:ln w="3175">
            <a:noFill/>
            <a:prstDash val="dash"/>
          </a:ln>
        </p:spPr>
        <p:txBody>
          <a:bodyPr wrap="square" lIns="63500" tIns="25400" rIns="63500" bIns="25400" anchor="t" anchorCtr="0">
            <a:normAutofit fontScale="8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4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在视觉设计领域，创意图形已成为普遍使用的表达情感和传递信息的手段。现代技术的发展，使视觉语言更加丰富多彩，受众的审美意识和生活、文化观的变化使图形与创意具有了很强 的时代特征。</a:t>
            </a:r>
            <a:endParaRPr lang="zh-CN" altLang="en-US" sz="4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610360" y="944880"/>
            <a:ext cx="3195955" cy="473710"/>
          </a:xfrm>
          <a:prstGeom prst="rect">
            <a:avLst/>
          </a:prstGeom>
          <a:noFill/>
        </p:spPr>
        <p:txBody>
          <a:bodyPr wrap="square" lIns="63500" tIns="25400" rIns="63500" bIns="25400" rtlCol="0" anchor="t" anchorCtr="0">
            <a:normAutofit fontScale="8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四、图形与创意的特征</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pic>
        <p:nvPicPr>
          <p:cNvPr id="7" name="图片 6" descr="/Users/apple/Desktop/截屏2023-10-18 下午4.04.44.png截屏2023-10-18 下午4.04.44"/>
          <p:cNvPicPr>
            <a:picLocks noChangeAspect="1"/>
          </p:cNvPicPr>
          <p:nvPr>
            <p:custDataLst>
              <p:tags r:id="rId9"/>
            </p:custDataLst>
          </p:nvPr>
        </p:nvPicPr>
        <p:blipFill rotWithShape="1">
          <a:blip r:embed="rId10"/>
          <a:srcRect l="4883" t="4206" r="7263" b="1594"/>
          <a:stretch>
            <a:fillRect/>
          </a:stretch>
        </p:blipFill>
        <p:spPr>
          <a:xfrm>
            <a:off x="4852670" y="2124075"/>
            <a:ext cx="6325235" cy="3121025"/>
          </a:xfrm>
          <a:custGeom>
            <a:avLst/>
            <a:gdLst/>
            <a:ahLst/>
            <a:cxnLst>
              <a:cxn ang="3">
                <a:pos x="hc" y="t"/>
              </a:cxn>
              <a:cxn ang="cd2">
                <a:pos x="l" y="vc"/>
              </a:cxn>
              <a:cxn ang="cd4">
                <a:pos x="hc" y="b"/>
              </a:cxn>
              <a:cxn ang="0">
                <a:pos x="r" y="vc"/>
              </a:cxn>
            </a:cxnLst>
            <a:rect l="l" t="t" r="r" b="b"/>
            <a:pathLst>
              <a:path w="9840" h="8880">
                <a:moveTo>
                  <a:pt x="0" y="0"/>
                </a:moveTo>
                <a:lnTo>
                  <a:pt x="9840" y="0"/>
                </a:lnTo>
                <a:lnTo>
                  <a:pt x="9840" y="8880"/>
                </a:lnTo>
                <a:lnTo>
                  <a:pt x="0" y="8880"/>
                </a:lnTo>
                <a:lnTo>
                  <a:pt x="0" y="0"/>
                </a:lnTo>
                <a:close/>
              </a:path>
            </a:pathLst>
          </a:custGeom>
        </p:spPr>
      </p:pic>
      <p:sp>
        <p:nvSpPr>
          <p:cNvPr id="8" name="文本框 7"/>
          <p:cNvSpPr txBox="1"/>
          <p:nvPr>
            <p:custDataLst>
              <p:tags r:id="rId11"/>
            </p:custDataLst>
          </p:nvPr>
        </p:nvSpPr>
        <p:spPr>
          <a:xfrm>
            <a:off x="1904847" y="930103"/>
            <a:ext cx="3415600" cy="525474"/>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1" name="Title 6"/>
          <p:cNvSpPr txBox="1"/>
          <p:nvPr>
            <p:custDataLst>
              <p:tags r:id="rId12"/>
            </p:custDataLst>
          </p:nvPr>
        </p:nvSpPr>
        <p:spPr>
          <a:xfrm>
            <a:off x="1011555" y="2675255"/>
            <a:ext cx="365188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r>
              <a:rPr lang="zh-CN" altLang="en-US" sz="64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图”，即图画、图案，是一种表现方法，具有可视性；“形”，即有形式的无形意念，</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也就是思维方式，不具有可视性。因此，图形的本意应该是通过可视性的设计表现来传达具有创造性的思维，具备视觉设计的原理。图形可用线条、形状、色彩、印刷等方式，把思维意念转化成可以用来交流和传播的视觉形式。</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3"/>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4"/>
            </p:custDataLst>
          </p:nvPr>
        </p:nvSpPr>
        <p:spPr>
          <a:xfrm>
            <a:off x="1011555" y="2124075"/>
            <a:ext cx="2766695" cy="473710"/>
          </a:xfrm>
          <a:prstGeom prst="rect">
            <a:avLst/>
          </a:prstGeom>
          <a:noFill/>
        </p:spPr>
        <p:txBody>
          <a:bodyPr wrap="square" lIns="63500" tIns="25400" rIns="63500" bIns="25400" rtlCol="0" anchor="t" anchorCtr="0">
            <a:normAutofit/>
          </a:bodyPr>
          <a:p>
            <a:pPr indent="0" algn="l">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a:t>
            </a:r>
            <a:r>
              <a:rPr lang="zh-CN" altLang="en-US"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初识图形</a:t>
            </a:r>
            <a:endParaRPr lang="zh-CN" altLang="en-US"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464945" y="1466215"/>
            <a:ext cx="3855085" cy="5022215"/>
          </a:xfrm>
          <a:prstGeom prst="rect">
            <a:avLst/>
          </a:prstGeom>
          <a:noFill/>
          <a:ln w="3175">
            <a:noFill/>
            <a:prstDash val="dash"/>
          </a:ln>
        </p:spPr>
        <p:txBody>
          <a:bodyPr wrap="square" lIns="63500" tIns="25400" rIns="63500" bIns="25400" anchor="t" anchorCtr="0">
            <a:normAutofit fontScale="7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pc="100" dirty="0">
                <a:ln w="3175">
                  <a:noFill/>
                  <a:prstDash val="dash"/>
                </a:ln>
                <a:solidFill>
                  <a:schemeClr val="accent1"/>
                </a:solidFill>
                <a:uFillTx/>
                <a:latin typeface="Arial Black" panose="020B0A04020102020204" charset="0"/>
                <a:ea typeface="汉仪中黑 简" panose="00020600040101010101" charset="-122"/>
                <a:cs typeface="微软雅黑" panose="020B0503020204020204" pitchFamily="34" charset="-122"/>
              </a:rPr>
              <a:t>（一）视觉审美性强</a:t>
            </a:r>
            <a:endParaRPr spc="100" dirty="0">
              <a:ln w="3175">
                <a:noFill/>
                <a:prstDash val="dash"/>
              </a:ln>
              <a:solidFill>
                <a:schemeClr val="accent1"/>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优秀的图形与创意设计作品既要有满足信息传递的功能需要，又需要体现强烈的艺术美，使 受众能够从中体会到设计者智慧的火花和趣味性视觉形式的审美享受。有效利用图形的</a:t>
            </a:r>
            <a:r>
              <a:rPr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视觉效果</a:t>
            </a:r>
            <a:r>
              <a:rPr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，并且吸引人们的注意力。图 </a:t>
            </a:r>
            <a:r>
              <a:rPr spc="100" dirty="0">
                <a:ln w="3175">
                  <a:noFill/>
                  <a:prstDash val="dash"/>
                </a:ln>
                <a:solidFill>
                  <a:schemeClr val="dk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rPr>
              <a:t>1-1-17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是儿童抑郁症广告设计作品，设计者用点、线、面的构成方法，把课本 图形和大脑图形进行同构，体现巨大 的学业压力对孩子 成长的影响。</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610360" y="944880"/>
            <a:ext cx="3195955" cy="473710"/>
          </a:xfrm>
          <a:prstGeom prst="rect">
            <a:avLst/>
          </a:prstGeom>
          <a:noFill/>
        </p:spPr>
        <p:txBody>
          <a:bodyPr wrap="square" lIns="63500" tIns="25400" rIns="63500" bIns="25400" rtlCol="0" anchor="t" anchorCtr="0">
            <a:normAutofit fontScale="8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四、图形与创意的特征</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3" name="文本框 12"/>
          <p:cNvSpPr txBox="1"/>
          <p:nvPr>
            <p:custDataLst>
              <p:tags r:id="rId13"/>
            </p:custDataLst>
          </p:nvPr>
        </p:nvSpPr>
        <p:spPr>
          <a:xfrm>
            <a:off x="7269480" y="5949315"/>
            <a:ext cx="2954655" cy="306705"/>
          </a:xfrm>
          <a:prstGeom prst="rect">
            <a:avLst/>
          </a:prstGeom>
          <a:noFill/>
        </p:spPr>
        <p:txBody>
          <a:bodyPr wrap="square" rtlCol="0" anchor="t">
            <a:spAutoFit/>
          </a:bodyPr>
          <a:p>
            <a:pPr algn="ctr"/>
            <a:r>
              <a:rPr lang="en-US" altLang="zh-CN" sz="1400">
                <a:sym typeface="+mn-ea"/>
              </a:rPr>
              <a:t>图 1-1-17   儿童抑郁症公益广告</a:t>
            </a:r>
            <a:endParaRPr lang="en-US" altLang="zh-CN" sz="1400">
              <a:sym typeface="+mn-ea"/>
            </a:endParaRPr>
          </a:p>
        </p:txBody>
      </p:sp>
      <p:pic>
        <p:nvPicPr>
          <p:cNvPr id="1073744443" name="图片 1073744442"/>
          <p:cNvPicPr>
            <a:picLocks noChangeAspect="1"/>
          </p:cNvPicPr>
          <p:nvPr>
            <p:custDataLst>
              <p:tags r:id="rId14"/>
            </p:custDataLst>
          </p:nvPr>
        </p:nvPicPr>
        <p:blipFill>
          <a:blip r:embed="rId15"/>
          <a:stretch>
            <a:fillRect/>
          </a:stretch>
        </p:blipFill>
        <p:spPr>
          <a:xfrm>
            <a:off x="7132320" y="878205"/>
            <a:ext cx="3091815" cy="4366895"/>
          </a:xfrm>
          <a:prstGeom prst="rect">
            <a:avLst/>
          </a:prstGeom>
          <a:noFill/>
          <a:ln w="9525">
            <a:noFill/>
          </a:ln>
        </p:spPr>
      </p:pic>
    </p:spTree>
    <p:custDataLst>
      <p:tags r:id="rId16"/>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464945" y="1466215"/>
            <a:ext cx="4692015" cy="5022215"/>
          </a:xfrm>
          <a:prstGeom prst="rect">
            <a:avLst/>
          </a:prstGeom>
          <a:noFill/>
          <a:ln w="3175">
            <a:noFill/>
            <a:prstDash val="dash"/>
          </a:ln>
        </p:spPr>
        <p:txBody>
          <a:bodyPr wrap="square" lIns="63500" tIns="25400" rIns="63500" bIns="25400" anchor="t" anchorCtr="0">
            <a:normAutofit fontScale="6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pc="100" dirty="0">
                <a:ln w="3175">
                  <a:noFill/>
                  <a:prstDash val="dash"/>
                </a:ln>
                <a:solidFill>
                  <a:schemeClr val="accent1"/>
                </a:solidFill>
                <a:uFillTx/>
                <a:latin typeface="Arial Black" panose="020B0A04020102020204" charset="0"/>
                <a:ea typeface="汉仪中黑 简" panose="00020600040101010101" charset="-122"/>
                <a:cs typeface="微软雅黑" panose="020B0503020204020204" pitchFamily="34" charset="-122"/>
              </a:rPr>
              <a:t>（二）能引发观众的联想</a:t>
            </a:r>
            <a:endParaRPr lang="zh-CN" altLang="en-US" spc="100" dirty="0">
              <a:ln w="3175">
                <a:noFill/>
                <a:prstDash val="dash"/>
              </a:ln>
              <a:solidFill>
                <a:schemeClr val="accent1"/>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spc="100" dirty="0">
                <a:ln w="3175">
                  <a:noFill/>
                  <a:prstDash val="dash"/>
                </a:ln>
                <a:solidFill>
                  <a:schemeClr val="dk1">
                    <a:lumMod val="75000"/>
                    <a:lumOff val="25000"/>
                  </a:schemeClr>
                </a:solidFill>
                <a:uFillTx/>
                <a:cs typeface="微软雅黑" panose="020B0503020204020204" pitchFamily="34" charset="-122"/>
              </a:rPr>
              <a:t>图形与创意是设计者依据设计理 念、设计风格，把 一些与意向相关联 的图形元素通过联 想、比喻、借代等 手法创作而成的图 形形象。图形要新奇、与众不同、有个性才会引 起 人 们 的 关 注， 给 人 们 带来不一样的视觉感受，加强人们对图形的印象。如 图 1-1-18 所示，这幅公益广告作品中反映出了人们不应 该沉迷手机，以免伤了身体、淡了感情。如今，低头玩 手机的人随处可见，而且愈演愈烈，还有向低龄化蔓延 的严峻趋势，对此我们必须要重视。</a:t>
            </a:r>
            <a:endParaRPr spc="100" dirty="0">
              <a:ln w="3175">
                <a:noFill/>
                <a:prstDash val="dash"/>
              </a:ln>
              <a:solidFill>
                <a:schemeClr val="dk1">
                  <a:lumMod val="75000"/>
                  <a:lumOff val="25000"/>
                </a:schemeClr>
              </a:solidFill>
              <a:uFillTx/>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610360" y="944880"/>
            <a:ext cx="3195955" cy="473710"/>
          </a:xfrm>
          <a:prstGeom prst="rect">
            <a:avLst/>
          </a:prstGeom>
          <a:noFill/>
        </p:spPr>
        <p:txBody>
          <a:bodyPr wrap="square" lIns="63500" tIns="25400" rIns="63500" bIns="25400" rtlCol="0" anchor="t" anchorCtr="0">
            <a:normAutofit fontScale="8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四、图形与创意的特征</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3" name="文本框 12"/>
          <p:cNvSpPr txBox="1"/>
          <p:nvPr>
            <p:custDataLst>
              <p:tags r:id="rId13"/>
            </p:custDataLst>
          </p:nvPr>
        </p:nvSpPr>
        <p:spPr>
          <a:xfrm>
            <a:off x="6632575" y="5966460"/>
            <a:ext cx="3710305" cy="521970"/>
          </a:xfrm>
          <a:prstGeom prst="rect">
            <a:avLst/>
          </a:prstGeom>
          <a:noFill/>
        </p:spPr>
        <p:txBody>
          <a:bodyPr wrap="square" rtlCol="0" anchor="t">
            <a:spAutoFit/>
          </a:bodyPr>
          <a:p>
            <a:pPr algn="ctr"/>
            <a:r>
              <a:rPr sz="1400" spc="100" dirty="0">
                <a:ln w="3175">
                  <a:noFill/>
                  <a:prstDash val="dash"/>
                </a:ln>
                <a:solidFill>
                  <a:schemeClr val="dk1">
                    <a:lumMod val="75000"/>
                    <a:lumOff val="25000"/>
                  </a:schemeClr>
                </a:solidFill>
                <a:uFillTx/>
                <a:cs typeface="微软雅黑" panose="020B0503020204020204" pitchFamily="34" charset="-122"/>
                <a:sym typeface="+mn-ea"/>
              </a:rPr>
              <a:t>图 1-1-18   拒绝做“低头族”的公益广告</a:t>
            </a:r>
            <a:endParaRPr sz="1400" spc="100" dirty="0">
              <a:ln w="3175">
                <a:noFill/>
                <a:prstDash val="dash"/>
              </a:ln>
              <a:solidFill>
                <a:schemeClr val="dk1">
                  <a:lumMod val="75000"/>
                  <a:lumOff val="25000"/>
                </a:schemeClr>
              </a:solidFill>
              <a:uFillTx/>
              <a:cs typeface="微软雅黑" panose="020B0503020204020204" pitchFamily="34" charset="-122"/>
            </a:endParaRPr>
          </a:p>
          <a:p>
            <a:pPr algn="ctr"/>
            <a:endParaRPr lang="en-US" altLang="zh-CN" sz="1400">
              <a:sym typeface="+mn-ea"/>
            </a:endParaRPr>
          </a:p>
        </p:txBody>
      </p:sp>
      <p:pic>
        <p:nvPicPr>
          <p:cNvPr id="1073744444" name="图片 1073744443"/>
          <p:cNvPicPr>
            <a:picLocks noChangeAspect="1"/>
          </p:cNvPicPr>
          <p:nvPr>
            <p:custDataLst>
              <p:tags r:id="rId14"/>
            </p:custDataLst>
          </p:nvPr>
        </p:nvPicPr>
        <p:blipFill>
          <a:blip r:embed="rId15"/>
          <a:stretch>
            <a:fillRect/>
          </a:stretch>
        </p:blipFill>
        <p:spPr>
          <a:xfrm>
            <a:off x="6805295" y="467995"/>
            <a:ext cx="3587750" cy="5035550"/>
          </a:xfrm>
          <a:prstGeom prst="rect">
            <a:avLst/>
          </a:prstGeom>
          <a:noFill/>
          <a:ln w="9525">
            <a:noFill/>
          </a:ln>
        </p:spPr>
      </p:pic>
    </p:spTree>
    <p:custDataLst>
      <p:tags r:id="rId16"/>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464945" y="1466215"/>
            <a:ext cx="4692015" cy="4058920"/>
          </a:xfrm>
          <a:prstGeom prst="rect">
            <a:avLst/>
          </a:prstGeom>
          <a:noFill/>
          <a:ln w="3175">
            <a:noFill/>
            <a:prstDash val="dash"/>
          </a:ln>
        </p:spPr>
        <p:txBody>
          <a:bodyPr wrap="square" lIns="63500" tIns="25400" rIns="63500" bIns="25400" anchor="t" anchorCtr="0">
            <a:normAutofit fontScale="6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pc="100" dirty="0">
                <a:ln w="3175">
                  <a:noFill/>
                  <a:prstDash val="dash"/>
                </a:ln>
                <a:solidFill>
                  <a:schemeClr val="accent1"/>
                </a:solidFill>
                <a:uFillTx/>
                <a:latin typeface="Arial Black" panose="020B0A04020102020204" charset="0"/>
                <a:ea typeface="汉仪中黑 简" panose="00020600040101010101" charset="-122"/>
                <a:cs typeface="微软雅黑" panose="020B0503020204020204" pitchFamily="34" charset="-122"/>
              </a:rPr>
              <a:t>（三）简洁而不简单</a:t>
            </a:r>
            <a:endParaRPr lang="zh-CN" altLang="en-US" spc="100" dirty="0">
              <a:ln w="3175">
                <a:noFill/>
                <a:prstDash val="dash"/>
              </a:ln>
              <a:solidFill>
                <a:schemeClr val="accent1"/>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tx1"/>
                </a:solidFill>
                <a:uFillTx/>
                <a:latin typeface="Arial Black" panose="020B0A04020102020204" charset="0"/>
                <a:ea typeface="汉仪中黑 简" panose="00020600040101010101" charset="-122"/>
                <a:cs typeface="微软雅黑" panose="020B0503020204020204" pitchFamily="34" charset="-122"/>
              </a:rPr>
              <a:t>用简洁的图形表现最深刻的寓意。如图 </a:t>
            </a:r>
            <a:r>
              <a:rPr lang="zh-CN" altLang="en-US"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1-1-19</a:t>
            </a:r>
            <a:r>
              <a:rPr lang="zh-CN" altLang="en-US" spc="100" dirty="0">
                <a:ln w="3175">
                  <a:noFill/>
                  <a:prstDash val="dash"/>
                </a:ln>
                <a:solidFill>
                  <a:schemeClr val="tx1"/>
                </a:solidFill>
                <a:uFillTx/>
                <a:latin typeface="Arial Black" panose="020B0A04020102020204" charset="0"/>
                <a:ea typeface="汉仪中黑 简" panose="00020600040101010101" charset="-122"/>
                <a:cs typeface="微软雅黑" panose="020B0503020204020204" pitchFamily="34" charset="-122"/>
              </a:rPr>
              <a:t> 所 示，这是一张以全球变暖为主题的招贴设计作品，画面 以醒目的红色为基调，以温度计和雪糕为构成元素，采 用画面同构的技法，引起观众的注意。温度计中水银显 示的刻度在上升，代表气温的升高，雪糕也将融化，暗 示气温的升高对大气环境的影响。图片在视觉流程上作 了反向处理，使人感到其深刻的内涵和一目了然的视觉 传达效果。一张白纸，设计师仅用一个图形，不用文字， 不用旁白，便与观众沟通，这就是视觉图形语言的魅力。</a:t>
            </a:r>
            <a:endParaRPr lang="zh-CN" altLang="en-US" spc="100" dirty="0">
              <a:ln w="3175">
                <a:noFill/>
                <a:prstDash val="dash"/>
              </a:ln>
              <a:solidFill>
                <a:schemeClr val="tx1"/>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610360" y="944880"/>
            <a:ext cx="3195955" cy="473710"/>
          </a:xfrm>
          <a:prstGeom prst="rect">
            <a:avLst/>
          </a:prstGeom>
          <a:noFill/>
        </p:spPr>
        <p:txBody>
          <a:bodyPr wrap="square" lIns="63500" tIns="25400" rIns="63500" bIns="25400" rtlCol="0" anchor="t" anchorCtr="0">
            <a:normAutofit fontScale="8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四、图形与创意的特征</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3" name="文本框 12"/>
          <p:cNvSpPr txBox="1"/>
          <p:nvPr>
            <p:custDataLst>
              <p:tags r:id="rId13"/>
            </p:custDataLst>
          </p:nvPr>
        </p:nvSpPr>
        <p:spPr>
          <a:xfrm>
            <a:off x="6632575" y="5714365"/>
            <a:ext cx="3710305" cy="306705"/>
          </a:xfrm>
          <a:prstGeom prst="rect">
            <a:avLst/>
          </a:prstGeom>
          <a:noFill/>
        </p:spPr>
        <p:txBody>
          <a:bodyPr wrap="square" rtlCol="0" anchor="t">
            <a:spAutoFit/>
          </a:bodyPr>
          <a:p>
            <a:pPr algn="ctr"/>
            <a:r>
              <a:rPr sz="1400" spc="100" dirty="0">
                <a:solidFill>
                  <a:schemeClr val="dk1">
                    <a:lumMod val="75000"/>
                    <a:lumOff val="25000"/>
                  </a:schemeClr>
                </a:solidFill>
                <a:cs typeface="微软雅黑" panose="020B0503020204020204" pitchFamily="34" charset="-122"/>
                <a:sym typeface="+mn-ea"/>
              </a:rPr>
              <a:t>图 1-1-19   《全球变暖》招贴设计</a:t>
            </a:r>
            <a:endParaRPr sz="1400" spc="100" dirty="0">
              <a:solidFill>
                <a:schemeClr val="dk1">
                  <a:lumMod val="75000"/>
                  <a:lumOff val="25000"/>
                </a:schemeClr>
              </a:solidFill>
              <a:cs typeface="微软雅黑" panose="020B0503020204020204" pitchFamily="34" charset="-122"/>
              <a:sym typeface="+mn-ea"/>
            </a:endParaRPr>
          </a:p>
        </p:txBody>
      </p:sp>
      <p:pic>
        <p:nvPicPr>
          <p:cNvPr id="7" name="图片 -2147482617"/>
          <p:cNvPicPr>
            <a:picLocks noChangeAspect="1"/>
          </p:cNvPicPr>
          <p:nvPr>
            <p:custDataLst>
              <p:tags r:id="rId14"/>
            </p:custDataLst>
          </p:nvPr>
        </p:nvPicPr>
        <p:blipFill>
          <a:blip r:embed="rId15"/>
          <a:stretch>
            <a:fillRect/>
          </a:stretch>
        </p:blipFill>
        <p:spPr>
          <a:xfrm>
            <a:off x="7009765" y="978535"/>
            <a:ext cx="2943225" cy="4363085"/>
          </a:xfrm>
          <a:prstGeom prst="rect">
            <a:avLst/>
          </a:prstGeom>
          <a:noFill/>
          <a:ln w="9525">
            <a:noFill/>
          </a:ln>
        </p:spPr>
      </p:pic>
    </p:spTree>
    <p:custDataLst>
      <p:tags r:id="rId16"/>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2513330" y="2359660"/>
            <a:ext cx="7165340" cy="2139315"/>
          </a:xfrm>
          <a:prstGeom prst="rect">
            <a:avLst/>
          </a:prstGeom>
          <a:noFill/>
          <a:ln w="3175">
            <a:noFill/>
            <a:prstDash val="dash"/>
          </a:ln>
        </p:spPr>
        <p:txBody>
          <a:bodyPr wrap="square" lIns="63500" tIns="25400" rIns="63500" bIns="25400" anchor="t" anchorCtr="0">
            <a:normAutofit fontScale="6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pc="100" dirty="0">
                <a:ln w="3175">
                  <a:noFill/>
                  <a:prstDash val="dash"/>
                </a:ln>
                <a:solidFill>
                  <a:schemeClr val="accent1"/>
                </a:solidFill>
                <a:uFillTx/>
                <a:latin typeface="Arial Black" panose="020B0A04020102020204" charset="0"/>
                <a:ea typeface="汉仪中黑 简" panose="00020600040101010101" charset="-122"/>
                <a:cs typeface="微软雅黑" panose="020B0503020204020204" pitchFamily="34" charset="-122"/>
              </a:rPr>
              <a:t>（一）现代图形的设计风格</a:t>
            </a:r>
            <a:endParaRPr lang="zh-CN" altLang="en-US" spc="100" dirty="0">
              <a:ln w="3175">
                <a:noFill/>
                <a:prstDash val="dash"/>
              </a:ln>
              <a:solidFill>
                <a:schemeClr val="accent1"/>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tx1"/>
                </a:solidFill>
                <a:uFillTx/>
                <a:latin typeface="Arial Black" panose="020B0A04020102020204" charset="0"/>
                <a:ea typeface="汉仪中黑 简" panose="00020600040101010101" charset="-122"/>
                <a:cs typeface="微软雅黑" panose="020B0503020204020204" pitchFamily="34" charset="-122"/>
              </a:rPr>
              <a:t>现代图形设计的风格是时代精神的反映，充分体现了现代人的文化属性。对风格的认同，集</a:t>
            </a:r>
            <a:endParaRPr lang="zh-CN" altLang="en-US" spc="100" dirty="0">
              <a:ln w="3175">
                <a:noFill/>
                <a:prstDash val="dash"/>
              </a:ln>
              <a:solidFill>
                <a:schemeClr val="tx1"/>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lang="zh-CN" altLang="en-US" spc="100" dirty="0">
                <a:ln w="3175">
                  <a:noFill/>
                  <a:prstDash val="dash"/>
                </a:ln>
                <a:solidFill>
                  <a:schemeClr val="tx1"/>
                </a:solidFill>
                <a:uFillTx/>
                <a:latin typeface="Arial Black" panose="020B0A04020102020204" charset="0"/>
                <a:ea typeface="汉仪中黑 简" panose="00020600040101010101" charset="-122"/>
                <a:cs typeface="微软雅黑" panose="020B0503020204020204" pitchFamily="34" charset="-122"/>
              </a:rPr>
              <a:t>中地表现出现代人的情感和意志，抓住设计风格这条主线，就能使我们的设计有一个基本的设计 方向，在多元化的视觉传达氛围中，能够保持鲜明的时代感。</a:t>
            </a:r>
            <a:endParaRPr lang="zh-CN" altLang="en-US" spc="100" dirty="0">
              <a:ln w="3175">
                <a:noFill/>
                <a:prstDash val="dash"/>
              </a:ln>
              <a:solidFill>
                <a:schemeClr val="tx1"/>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610360" y="944880"/>
            <a:ext cx="3195955" cy="473710"/>
          </a:xfrm>
          <a:prstGeom prst="rect">
            <a:avLst/>
          </a:prstGeom>
          <a:noFill/>
        </p:spPr>
        <p:txBody>
          <a:bodyPr wrap="square" lIns="63500" tIns="25400" rIns="63500" bIns="25400" rtlCol="0" anchor="t" anchorCtr="0">
            <a:normAutofit fontScale="70000"/>
          </a:bodyPr>
          <a:p>
            <a:pPr indent="0">
              <a:buFont typeface="+mj-ea"/>
              <a:buNone/>
            </a:pPr>
            <a:r>
              <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五、图形与创意和现代设计</a:t>
            </a:r>
            <a:endParaRPr lang="zh-CN" sz="2665"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906145" y="1507490"/>
            <a:ext cx="7165340" cy="433197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1. 幽默、怪诞的设计风格</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幽默是人类高尚情趣的体现，可以引发出人类快乐的情感，激起人们热烈的情感波澜，给人 以轻松欢快的感受。幽默的情感运用到图形设计上，便可以使人们对所传达的内容产生极大的兴 趣，让人在一片喜悦之中，获得美的享受和信息。</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与幽默情趣相比，怪诞的设计风格也出尽风 头。它主要是以离奇古怪的形象，表现了极端化的 幽默，使人达到欲笑不能的程度，甚至还可能制造 出恐惧的形象和场面，以表达与主题的反差，从而 反衬出所传达的事物。视觉研究的结果证明，司空 见惯的景物容易让人熟视无睹，而奇特、反常的图 形却能显得更为突出。异常的图形往往能使人产生 新奇感，吸引观众的注意，又能使观众从中获得视 觉上的调剂，与依附于真实情节和空间的图形相 比，更富有一种时尚趣味，这与人类求新的文化心 理是相吻合的。</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如图</a:t>
            </a: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 1-1-20 所示，头部图形的处理就是用怪诞 的设计方法。怪诞的设计尽管有荒诞的结构情节、 难以揣摩的处理手法，以及梦幻般的设计意识，但 实际上怪诞的设计风格，并不意味着胡编乱造、任 意组合，它更需要用奇特的、精心的构思来弥补客观存在的局限性。</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12"/>
            </p:custDataLst>
          </p:nvPr>
        </p:nvSpPr>
        <p:spPr>
          <a:xfrm>
            <a:off x="7854315" y="5714365"/>
            <a:ext cx="3710305" cy="306705"/>
          </a:xfrm>
          <a:prstGeom prst="rect">
            <a:avLst/>
          </a:prstGeom>
          <a:noFill/>
        </p:spPr>
        <p:txBody>
          <a:bodyPr wrap="square" rtlCol="0" anchor="t">
            <a:spAutoFit/>
          </a:bodyPr>
          <a:p>
            <a:pPr algn="ctr"/>
            <a:endParaRPr sz="1400" spc="100" dirty="0">
              <a:solidFill>
                <a:schemeClr val="dk1">
                  <a:lumMod val="75000"/>
                  <a:lumOff val="25000"/>
                </a:schemeClr>
              </a:solidFill>
              <a:cs typeface="微软雅黑" panose="020B0503020204020204" pitchFamily="34" charset="-122"/>
              <a:sym typeface="+mn-ea"/>
            </a:endParaRPr>
          </a:p>
        </p:txBody>
      </p:sp>
      <p:sp>
        <p:nvSpPr>
          <p:cNvPr id="12" name="文本框 11"/>
          <p:cNvSpPr txBox="1"/>
          <p:nvPr>
            <p:custDataLst>
              <p:tags r:id="rId13"/>
            </p:custDataLst>
          </p:nvPr>
        </p:nvSpPr>
        <p:spPr>
          <a:xfrm>
            <a:off x="8071485" y="5714365"/>
            <a:ext cx="3710305" cy="306705"/>
          </a:xfrm>
          <a:prstGeom prst="rect">
            <a:avLst/>
          </a:prstGeom>
          <a:noFill/>
        </p:spPr>
        <p:txBody>
          <a:bodyPr wrap="square" rtlCol="0" anchor="t">
            <a:spAutoFit/>
          </a:bodyPr>
          <a:p>
            <a:pPr algn="ctr"/>
            <a:r>
              <a:rPr sz="1400" spc="100" dirty="0">
                <a:solidFill>
                  <a:schemeClr val="dk1">
                    <a:lumMod val="75000"/>
                    <a:lumOff val="25000"/>
                  </a:schemeClr>
                </a:solidFill>
                <a:cs typeface="微软雅黑" panose="020B0503020204020204" pitchFamily="34" charset="-122"/>
                <a:sym typeface="+mn-ea"/>
              </a:rPr>
              <a:t> 图 1-1-20   怪诞图形设计</a:t>
            </a:r>
            <a:endParaRPr sz="1400" spc="100" dirty="0">
              <a:solidFill>
                <a:schemeClr val="dk1">
                  <a:lumMod val="75000"/>
                  <a:lumOff val="25000"/>
                </a:schemeClr>
              </a:solidFill>
              <a:cs typeface="微软雅黑" panose="020B0503020204020204" pitchFamily="34" charset="-122"/>
              <a:sym typeface="+mn-ea"/>
            </a:endParaRPr>
          </a:p>
        </p:txBody>
      </p:sp>
      <p:grpSp>
        <p:nvGrpSpPr>
          <p:cNvPr id="1073744766" name="组合 1073744765"/>
          <p:cNvGrpSpPr/>
          <p:nvPr/>
        </p:nvGrpSpPr>
        <p:grpSpPr>
          <a:xfrm>
            <a:off x="8552815" y="942340"/>
            <a:ext cx="2747645" cy="4480560"/>
            <a:chOff x="1717" y="218"/>
            <a:chExt cx="3255" cy="5307"/>
          </a:xfrm>
        </p:grpSpPr>
        <p:pic>
          <p:nvPicPr>
            <p:cNvPr id="1073744767" name="图片 1073744766"/>
            <p:cNvPicPr>
              <a:picLocks noChangeAspect="1"/>
            </p:cNvPicPr>
            <p:nvPr>
              <p:custDataLst>
                <p:tags r:id="rId14"/>
              </p:custDataLst>
            </p:nvPr>
          </p:nvPicPr>
          <p:blipFill>
            <a:blip r:embed="rId15"/>
            <a:stretch>
              <a:fillRect/>
            </a:stretch>
          </p:blipFill>
          <p:spPr>
            <a:xfrm>
              <a:off x="1720" y="221"/>
              <a:ext cx="3249" cy="5301"/>
            </a:xfrm>
            <a:prstGeom prst="rect">
              <a:avLst/>
            </a:prstGeom>
            <a:noFill/>
            <a:ln w="9525">
              <a:noFill/>
            </a:ln>
          </p:spPr>
        </p:pic>
        <p:grpSp>
          <p:nvGrpSpPr>
            <p:cNvPr id="1073744768" name="组合 1073744767"/>
            <p:cNvGrpSpPr/>
            <p:nvPr/>
          </p:nvGrpSpPr>
          <p:grpSpPr>
            <a:xfrm>
              <a:off x="1720" y="221"/>
              <a:ext cx="3249" cy="5301"/>
              <a:chOff x="1720" y="221"/>
              <a:chExt cx="3249" cy="5301"/>
            </a:xfrm>
          </p:grpSpPr>
          <p:sp>
            <p:nvSpPr>
              <p:cNvPr id="1073744769" name="任意多边形 1073744768"/>
              <p:cNvSpPr/>
              <p:nvPr>
                <p:custDataLst>
                  <p:tags r:id="rId16"/>
                </p:custDataLst>
              </p:nvPr>
            </p:nvSpPr>
            <p:spPr>
              <a:xfrm>
                <a:off x="1720" y="221"/>
                <a:ext cx="3249" cy="5301"/>
              </a:xfrm>
              <a:custGeom>
                <a:avLst/>
                <a:gdLst/>
                <a:ahLst/>
                <a:cxnLst/>
                <a:pathLst>
                  <a:path w="3249" h="5301">
                    <a:moveTo>
                      <a:pt x="0" y="0"/>
                    </a:moveTo>
                    <a:lnTo>
                      <a:pt x="3249" y="0"/>
                    </a:lnTo>
                    <a:lnTo>
                      <a:pt x="3249" y="5301"/>
                    </a:lnTo>
                    <a:lnTo>
                      <a:pt x="0" y="5301"/>
                    </a:lnTo>
                    <a:lnTo>
                      <a:pt x="0" y="0"/>
                    </a:lnTo>
                    <a:close/>
                  </a:path>
                </a:pathLst>
              </a:custGeom>
              <a:noFill/>
              <a:ln w="3747" cap="flat" cmpd="sng">
                <a:solidFill>
                  <a:srgbClr val="58595B"/>
                </a:solidFill>
                <a:prstDash val="solid"/>
                <a:headEnd type="none" w="med" len="med"/>
                <a:tailEnd type="none" w="med" len="med"/>
              </a:ln>
            </p:spPr>
            <p:txBody>
              <a:bodyPr/>
              <a:p>
                <a:endParaRPr lang="zh-CN" altLang="en-US"/>
              </a:p>
            </p:txBody>
          </p:sp>
        </p:grpSp>
      </p:grpSp>
    </p:spTree>
    <p:custDataLst>
      <p:tags r:id="rId17"/>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906145" y="1507490"/>
            <a:ext cx="4876800" cy="467296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2. 冷漠的设计</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在现代图形设计中，冷漠感几乎成为一种设计的时尚。由于信息化传播模式的飞速发展，改 变了信息交流的方式，人与人之间的交流变为人与机的对话，人类之间和人与自然之间，出现了 形式上的分离，造成了人的冷漠情绪。反映到图形设计上也有着冷漠的精神倾向，许多图形只有 动作而毫无表情的人物形象和深沉、静穆的画面空间，都会给人以冰冷的心理感应，表现出一种 无生命的气息。这类设计一方面反映出信息时代，人们孤独、冷默的文化心理，暗合了现代人的 精神状态。另一方面，有人认为：那些冷默、毫无生命气息的图形，恰恰能反衬出商品的热烈爱心和人情味，更加具有商业传播功能。如图 </a:t>
            </a: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1-1-21 和图 1-1-22 所示，题目是《网络是工具， 而不是武器》。在现实生活中某些人把网络当成攻击人的武器，直观地表现了被网络施暴的人，出现的孤独、冷僻、充满幻想的精神状态，给人视觉上造成了苦涩的冷默感和心理上的距离感。</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12"/>
            </p:custDataLst>
          </p:nvPr>
        </p:nvSpPr>
        <p:spPr>
          <a:xfrm>
            <a:off x="7854315" y="5714365"/>
            <a:ext cx="3710305" cy="306705"/>
          </a:xfrm>
          <a:prstGeom prst="rect">
            <a:avLst/>
          </a:prstGeom>
          <a:noFill/>
        </p:spPr>
        <p:txBody>
          <a:bodyPr wrap="square" rtlCol="0" anchor="t">
            <a:spAutoFit/>
          </a:bodyPr>
          <a:p>
            <a:pPr algn="ctr"/>
            <a:endParaRPr sz="1400" spc="100" dirty="0">
              <a:solidFill>
                <a:schemeClr val="dk1">
                  <a:lumMod val="75000"/>
                  <a:lumOff val="25000"/>
                </a:schemeClr>
              </a:solidFill>
              <a:cs typeface="微软雅黑" panose="020B0503020204020204" pitchFamily="34" charset="-122"/>
              <a:sym typeface="+mn-ea"/>
            </a:endParaRPr>
          </a:p>
        </p:txBody>
      </p:sp>
      <p:sp>
        <p:nvSpPr>
          <p:cNvPr id="7" name="文本框 6"/>
          <p:cNvSpPr txBox="1"/>
          <p:nvPr>
            <p:custDataLst>
              <p:tags r:id="rId13"/>
            </p:custDataLst>
          </p:nvPr>
        </p:nvSpPr>
        <p:spPr>
          <a:xfrm>
            <a:off x="5757545" y="5499100"/>
            <a:ext cx="2925445" cy="306705"/>
          </a:xfrm>
          <a:prstGeom prst="rect">
            <a:avLst/>
          </a:prstGeom>
          <a:noFill/>
        </p:spPr>
        <p:txBody>
          <a:bodyPr wrap="square" rtlCol="0" anchor="t">
            <a:spAutoFit/>
          </a:bodyPr>
          <a:p>
            <a:pPr algn="ctr"/>
            <a:r>
              <a:rPr sz="1400" spc="100" dirty="0">
                <a:solidFill>
                  <a:schemeClr val="dk1">
                    <a:lumMod val="75000"/>
                    <a:lumOff val="25000"/>
                  </a:schemeClr>
                </a:solidFill>
                <a:cs typeface="微软雅黑" panose="020B0503020204020204" pitchFamily="34" charset="-122"/>
                <a:sym typeface="+mn-ea"/>
              </a:rPr>
              <a:t> 图 1-1-21   冷漠图形设计</a:t>
            </a:r>
            <a:r>
              <a:rPr lang="en-US" sz="1400" spc="100" dirty="0">
                <a:solidFill>
                  <a:schemeClr val="dk1">
                    <a:lumMod val="75000"/>
                    <a:lumOff val="25000"/>
                  </a:schemeClr>
                </a:solidFill>
                <a:cs typeface="微软雅黑" panose="020B0503020204020204" pitchFamily="34" charset="-122"/>
                <a:sym typeface="+mn-ea"/>
              </a:rPr>
              <a:t>1</a:t>
            </a:r>
            <a:endParaRPr lang="en-US" sz="1400" spc="100" dirty="0">
              <a:solidFill>
                <a:schemeClr val="dk1">
                  <a:lumMod val="75000"/>
                  <a:lumOff val="25000"/>
                </a:schemeClr>
              </a:solidFill>
              <a:cs typeface="微软雅黑" panose="020B0503020204020204" pitchFamily="34" charset="-122"/>
              <a:sym typeface="+mn-ea"/>
            </a:endParaRPr>
          </a:p>
        </p:txBody>
      </p:sp>
      <p:sp>
        <p:nvSpPr>
          <p:cNvPr id="9" name="文本框 8"/>
          <p:cNvSpPr txBox="1"/>
          <p:nvPr>
            <p:custDataLst>
              <p:tags r:id="rId14"/>
            </p:custDataLst>
          </p:nvPr>
        </p:nvSpPr>
        <p:spPr>
          <a:xfrm>
            <a:off x="8376285" y="5499100"/>
            <a:ext cx="3710305" cy="306705"/>
          </a:xfrm>
          <a:prstGeom prst="rect">
            <a:avLst/>
          </a:prstGeom>
          <a:noFill/>
        </p:spPr>
        <p:txBody>
          <a:bodyPr wrap="square" rtlCol="0" anchor="t">
            <a:spAutoFit/>
          </a:bodyPr>
          <a:p>
            <a:pPr algn="ctr"/>
            <a:r>
              <a:rPr sz="1400" spc="100" dirty="0">
                <a:solidFill>
                  <a:schemeClr val="dk1">
                    <a:lumMod val="75000"/>
                    <a:lumOff val="25000"/>
                  </a:schemeClr>
                </a:solidFill>
                <a:cs typeface="微软雅黑" panose="020B0503020204020204" pitchFamily="34" charset="-122"/>
                <a:sym typeface="+mn-ea"/>
              </a:rPr>
              <a:t> 图 1-1-2</a:t>
            </a:r>
            <a:r>
              <a:rPr lang="en-US" sz="1400" spc="100" dirty="0">
                <a:solidFill>
                  <a:schemeClr val="dk1">
                    <a:lumMod val="75000"/>
                    <a:lumOff val="25000"/>
                  </a:schemeClr>
                </a:solidFill>
                <a:cs typeface="微软雅黑" panose="020B0503020204020204" pitchFamily="34" charset="-122"/>
                <a:sym typeface="+mn-ea"/>
              </a:rPr>
              <a:t>2</a:t>
            </a:r>
            <a:r>
              <a:rPr sz="1400" spc="100" dirty="0">
                <a:solidFill>
                  <a:schemeClr val="dk1">
                    <a:lumMod val="75000"/>
                    <a:lumOff val="25000"/>
                  </a:schemeClr>
                </a:solidFill>
                <a:cs typeface="微软雅黑" panose="020B0503020204020204" pitchFamily="34" charset="-122"/>
                <a:sym typeface="+mn-ea"/>
              </a:rPr>
              <a:t>   冷漠图形设计</a:t>
            </a:r>
            <a:r>
              <a:rPr lang="en-US" sz="1400" spc="100" dirty="0">
                <a:solidFill>
                  <a:schemeClr val="dk1">
                    <a:lumMod val="75000"/>
                    <a:lumOff val="25000"/>
                  </a:schemeClr>
                </a:solidFill>
                <a:cs typeface="微软雅黑" panose="020B0503020204020204" pitchFamily="34" charset="-122"/>
                <a:sym typeface="+mn-ea"/>
              </a:rPr>
              <a:t>2</a:t>
            </a:r>
            <a:endParaRPr lang="en-US" sz="1400" spc="100" dirty="0">
              <a:solidFill>
                <a:schemeClr val="dk1">
                  <a:lumMod val="75000"/>
                  <a:lumOff val="25000"/>
                </a:schemeClr>
              </a:solidFill>
              <a:cs typeface="微软雅黑" panose="020B0503020204020204" pitchFamily="34" charset="-122"/>
              <a:sym typeface="+mn-ea"/>
            </a:endParaRPr>
          </a:p>
        </p:txBody>
      </p:sp>
      <p:pic>
        <p:nvPicPr>
          <p:cNvPr id="1073744775" name="图片 1073744774"/>
          <p:cNvPicPr>
            <a:picLocks noChangeAspect="1"/>
          </p:cNvPicPr>
          <p:nvPr>
            <p:custDataLst>
              <p:tags r:id="rId15"/>
            </p:custDataLst>
          </p:nvPr>
        </p:nvPicPr>
        <p:blipFill>
          <a:blip r:embed="rId16"/>
          <a:stretch>
            <a:fillRect/>
          </a:stretch>
        </p:blipFill>
        <p:spPr>
          <a:xfrm>
            <a:off x="5924233" y="1532890"/>
            <a:ext cx="2568575" cy="3867150"/>
          </a:xfrm>
          <a:prstGeom prst="rect">
            <a:avLst/>
          </a:prstGeom>
          <a:noFill/>
          <a:ln w="9525">
            <a:noFill/>
          </a:ln>
        </p:spPr>
      </p:pic>
      <p:pic>
        <p:nvPicPr>
          <p:cNvPr id="1073744776" name="图片 1073744775"/>
          <p:cNvPicPr>
            <a:picLocks noChangeAspect="1"/>
          </p:cNvPicPr>
          <p:nvPr>
            <p:custDataLst>
              <p:tags r:id="rId17"/>
            </p:custDataLst>
          </p:nvPr>
        </p:nvPicPr>
        <p:blipFill>
          <a:blip r:embed="rId18"/>
          <a:stretch>
            <a:fillRect/>
          </a:stretch>
        </p:blipFill>
        <p:spPr>
          <a:xfrm>
            <a:off x="8864283" y="1532890"/>
            <a:ext cx="2733675" cy="3865880"/>
          </a:xfrm>
          <a:prstGeom prst="rect">
            <a:avLst/>
          </a:prstGeom>
          <a:noFill/>
          <a:ln w="9525">
            <a:noFill/>
          </a:ln>
        </p:spPr>
      </p:pic>
    </p:spTree>
    <p:custDataLst>
      <p:tags r:id="rId19"/>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2395855" y="1507490"/>
            <a:ext cx="7675880" cy="467296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3. 纯艺术设计的追求</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现代设计还有一个显著的特征，就是除了本身所包含的信息量不断丰富和多样化，还更多地 追求形式感，讲究构成和特异的变化，提倡一种超越现实的艺术化境界。这类图形设计一般在确 定主题之后，不去过多地考虑现实的约束，常常以想象加特技的设计手段，创造形象鲜明、对比 强烈、视觉冲击力强的艺术效果。</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运用纯粹的表现主义艺术手法，强调绘画性，从设计的意境上，给人以许多的想象和艺术的 感染，具有很强的视觉冲击力，这种设计风格从形式语言上，很容易激活受众的兴奋点，让人在 艺术的氛围中，寻求新、奇、特的视觉感官刺激。</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12"/>
            </p:custDataLst>
          </p:nvPr>
        </p:nvSpPr>
        <p:spPr>
          <a:xfrm>
            <a:off x="7854315" y="5714365"/>
            <a:ext cx="3710305" cy="306705"/>
          </a:xfrm>
          <a:prstGeom prst="rect">
            <a:avLst/>
          </a:prstGeom>
          <a:noFill/>
        </p:spPr>
        <p:txBody>
          <a:bodyPr wrap="square" rtlCol="0" anchor="t">
            <a:spAutoFit/>
          </a:bodyPr>
          <a:p>
            <a:pPr algn="ctr"/>
            <a:endParaRPr sz="1400" spc="100" dirty="0">
              <a:solidFill>
                <a:schemeClr val="dk1">
                  <a:lumMod val="75000"/>
                  <a:lumOff val="25000"/>
                </a:schemeClr>
              </a:solidFill>
              <a:cs typeface="微软雅黑" panose="020B0503020204020204" pitchFamily="34" charset="-122"/>
              <a:sym typeface="+mn-ea"/>
            </a:endParaRPr>
          </a:p>
        </p:txBody>
      </p:sp>
    </p:spTree>
    <p:custDataLst>
      <p:tags r:id="rId1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642110" y="1748790"/>
            <a:ext cx="8964295" cy="413258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（二）现代图形的特征</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优秀的现代图形在风格表现上是各不相同的，但其中也有一些共通的特征，可以归纳为准、 奇、美这 3 个字。</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准指传达信息的准确。现代图形往往挖掘观念的核心内涵，用恰当的形象语言去表达，显得 直观有力。</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奇指图形表现的创造性。好的图形必然是具有吸引力的，而这种吸引力往往是通过创造性 的、与众不同的视觉形象获得的。今天的人们在面对司空见惯的画面时早已麻木，只有出乎意料、</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带来惊奇感的形象才会诱发进一步深入的兴趣。差异化、个性化、原创性是优秀设计必不可少的 基本素质。</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美指图形表现的艺术性。图形的优势很大部分源于它的审美价值，我们现在除了关注图形信 息传达的功能实现，也更趋于追求表现上的诗意化，优秀的图形作品在视觉效果上无论是简洁还 是繁复的、传统还是前卫的，总是通过生动的线条、完美的色彩、恰当的构图来创造符合形式法 则的形象，给受众带来情感上的满足。</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12"/>
            </p:custDataLst>
          </p:nvPr>
        </p:nvSpPr>
        <p:spPr>
          <a:xfrm>
            <a:off x="7854315" y="5714365"/>
            <a:ext cx="3710305" cy="306705"/>
          </a:xfrm>
          <a:prstGeom prst="rect">
            <a:avLst/>
          </a:prstGeom>
          <a:noFill/>
        </p:spPr>
        <p:txBody>
          <a:bodyPr wrap="square" rtlCol="0" anchor="t">
            <a:spAutoFit/>
          </a:bodyPr>
          <a:p>
            <a:pPr algn="ctr"/>
            <a:endParaRPr sz="1400" spc="100" dirty="0">
              <a:solidFill>
                <a:schemeClr val="dk1">
                  <a:lumMod val="75000"/>
                  <a:lumOff val="25000"/>
                </a:schemeClr>
              </a:solidFill>
              <a:cs typeface="微软雅黑" panose="020B0503020204020204" pitchFamily="34" charset="-122"/>
              <a:sym typeface="+mn-ea"/>
            </a:endParaRPr>
          </a:p>
        </p:txBody>
      </p:sp>
    </p:spTree>
    <p:custDataLst>
      <p:tags r:id="rId1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642110" y="1748790"/>
            <a:ext cx="7861300" cy="413258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（三）现代图形的设计原则</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图形设计作为一种有效的传达信息的媒介，设计师要力求以不拘一格的艺术表现力、强有效 的视觉冲击力，以及视觉的审美情趣来实现图形作为一种语言的价值。图形与创意这门课程正是 要找到一种方法，便于大家运用图形设计的原则，有效地运用图形视觉语言中的语法，充分发挥 图形的符号性意义与价值，以简洁概括的手法创造新颖、独特的高度浓缩的信息载体。而这个信 息载体是否被观者准确、快速、有效地接受与认知，是设计的作品成功与否的标志。针对学生在 图形与创意设计中常出的问题，特地探讨一下好的图形设计应具备的原则。 从现代图形的特征 上我们可以得出图形设计的基本原则，主要可以分为以下 3 点。</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12"/>
            </p:custDataLst>
          </p:nvPr>
        </p:nvSpPr>
        <p:spPr>
          <a:xfrm>
            <a:off x="7854315" y="5714365"/>
            <a:ext cx="3710305" cy="306705"/>
          </a:xfrm>
          <a:prstGeom prst="rect">
            <a:avLst/>
          </a:prstGeom>
          <a:noFill/>
        </p:spPr>
        <p:txBody>
          <a:bodyPr wrap="square" rtlCol="0" anchor="t">
            <a:spAutoFit/>
          </a:bodyPr>
          <a:p>
            <a:pPr algn="ctr"/>
            <a:endParaRPr sz="1400" spc="100" dirty="0">
              <a:solidFill>
                <a:schemeClr val="dk1">
                  <a:lumMod val="75000"/>
                  <a:lumOff val="25000"/>
                </a:schemeClr>
              </a:solidFill>
              <a:cs typeface="微软雅黑" panose="020B0503020204020204" pitchFamily="34" charset="-122"/>
              <a:sym typeface="+mn-ea"/>
            </a:endParaRPr>
          </a:p>
        </p:txBody>
      </p:sp>
    </p:spTree>
    <p:custDataLst>
      <p:tags r:id="rId1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096645" y="978535"/>
            <a:ext cx="10467975" cy="525018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1. 信息性</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现代图形设计的主要目的是通过图形为观众传达信息。图形是一种形象、直观、生动的视觉 语言，它在表现方法上有更多的余地和空间，可以运用形象的、幽默的、象征的、夸张的、虚构 的手法有针对性和目的性地诉求主题，通过图形的视觉感召力来塑造形象、营造氛围，使受众在 情感上引起共鸣，起到一种说服的作用，达到信息传播的功能。现代图形设计的重点就是使图形 含有一定的信息量，起到警示教化、说服感染的作用，通过视觉语言与观众达到交流沟通。一幅 好的图形可胜千言万语，所以设计师在设计图形的时候务必考虑图形的信息性。</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2. 通俗性、准确性</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图形是一种具有象征性的符号，通过形象来完成传达信息的任务。在传播学中，信息传达的 过程是这样的：信源—编码—信号—媒介—信号—解码—信息，在图形传达的过程中，设计者将 信息通过设计也就是编码转化成一种可视信号，即图形，通过一定媒介呈现在受众面前，受众看 到这个信号（图形），基于自己对该信号的理解进行解码，还原成一定的信息。在这里，受众解 码后得到的信息是否是设计者想要传达的信息就决定了整个过程的成功与否，因此设计者在创作 中选择的符号必须建立在一般受众对该符号的理解之上，否则就可能造成误解。要达到这点，需 要站在以人为本的立场上，尊重受众，了解符号的一般社会含义。</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3. 易读性</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每个图形都有自己独特的具象形态，图形信息的传达主要通过图形本身的视觉感召力或象征意 义来完成与受众之间的沟通交流。当今社会已经进入信息社会，生活中处处充斥着以不同方式传播的信息，人们在接收信息过程中自然也会形成一种筛选的意识，即接收自己易于、愿意接收的信息。 那些能够准确、快速、有效地传达信息的图形理所当然地易于被人们所接受，因此图形不应过于烦琐，而应简明扼要、准确有效地把主题表达清楚，使其具有更好的识别性和可记忆性。</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12"/>
            </p:custDataLst>
          </p:nvPr>
        </p:nvSpPr>
        <p:spPr>
          <a:xfrm>
            <a:off x="7854315" y="5714365"/>
            <a:ext cx="3710305" cy="306705"/>
          </a:xfrm>
          <a:prstGeom prst="rect">
            <a:avLst/>
          </a:prstGeom>
          <a:noFill/>
        </p:spPr>
        <p:txBody>
          <a:bodyPr wrap="square" rtlCol="0" anchor="t">
            <a:spAutoFit/>
          </a:bodyPr>
          <a:p>
            <a:pPr algn="ctr"/>
            <a:endParaRPr sz="1400" spc="100" dirty="0">
              <a:solidFill>
                <a:schemeClr val="dk1">
                  <a:lumMod val="75000"/>
                  <a:lumOff val="25000"/>
                </a:schemeClr>
              </a:solidFill>
              <a:cs typeface="微软雅黑" panose="020B0503020204020204" pitchFamily="34" charset="-122"/>
              <a:sym typeface="+mn-ea"/>
            </a:endParaRPr>
          </a:p>
        </p:txBody>
      </p:sp>
    </p:spTree>
    <p:custDataLst>
      <p:tags r:id="rId1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930103"/>
            <a:ext cx="3415600" cy="525474"/>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011555" y="2575560"/>
            <a:ext cx="1037145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图形的起源是伴随着人类出现而产生的。从根源上来讲，图形的产生可以追溯到远古时期的图腾纹样、岩洞壁画等原始图形符号。当人类祖先在他们居住的洞穴和岩壁上作画时，图形就成了联络信息、表达感情和意识的媒介。图形的发展可以说与人类社会的历史发展息息相关。早在原始社会，人类就开始以图画为手段。古人在岩壁上绘制图案并不仅是为了装饰，记录自己的思想、活动、成就，表达自己的情感，进行沟通和交流，更重要的是寄托某种精神与宗教的信仰，具有一定的实际目的。</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901190"/>
            <a:ext cx="3415665" cy="525780"/>
          </a:xfrm>
          <a:prstGeom prst="rect">
            <a:avLst/>
          </a:prstGeom>
          <a:noFill/>
        </p:spPr>
        <p:txBody>
          <a:bodyPr wrap="square" lIns="63500" tIns="25400" rIns="63500" bIns="25400" rtlCol="0" anchor="t" anchorCtr="0">
            <a:normAutofit fontScale="90000"/>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a:t>
            </a:r>
            <a:r>
              <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图形的起源与发展</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798955" y="1022985"/>
            <a:ext cx="8490585" cy="525018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4. 创造性</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好的图形必须具有独特性、新颖性，这就需要设计师发挥创造性思维，通过创造与众不同、 出乎意料的视觉语言来吸引观众的眼球。当今社会已进入读图时代，铺天盖地的图形呈现在我们 眼前，人们对司空见惯、千篇一律的图形早已麻木，只有具有创造性的、独树一帜的图形才能脱 颖而出。设计师需要用自己独特的视角来观察事物，对图形进行创造性的设计。创造性有两层含 义：一是创造性地挖掘图形语汇；二是表现手法上的创新。</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5. 审美性</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审美性也指图形表现的艺术性。其实很多自然物体本身就具有色彩、肌理、形态美，这也是 图形优于文字的重要方面。威廉·莫里斯强调功能与美的统一，美就是价值，就是功能。设计师 在设计图形的时候不仅要关注图形的信息传达功能，还要关注图形设计的审美性，通过色彩、肌 理或者形态创造出符合形式美法则的形象，给观众带来情感上的满足。</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6. 艺术化</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今天的图形在传达信息的理性之中更强调表现形式的艺术化。可以借鉴不同艺术形式的表现 风格，加入中外文化的审美情趣，在时代性、文化性上走得更远，提升图形的价值。总的说来， 现代图形与创意追求的应该是：“意料之外的外在形式，情理之中的内在逻辑。”</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12"/>
            </p:custDataLst>
          </p:nvPr>
        </p:nvSpPr>
        <p:spPr>
          <a:xfrm>
            <a:off x="7854315" y="5714365"/>
            <a:ext cx="3710305" cy="306705"/>
          </a:xfrm>
          <a:prstGeom prst="rect">
            <a:avLst/>
          </a:prstGeom>
          <a:noFill/>
        </p:spPr>
        <p:txBody>
          <a:bodyPr wrap="square" rtlCol="0" anchor="t">
            <a:spAutoFit/>
          </a:bodyPr>
          <a:p>
            <a:pPr algn="ctr"/>
            <a:endParaRPr sz="1400" spc="100" dirty="0">
              <a:solidFill>
                <a:schemeClr val="dk1">
                  <a:lumMod val="75000"/>
                  <a:lumOff val="25000"/>
                </a:schemeClr>
              </a:solidFill>
              <a:cs typeface="微软雅黑" panose="020B0503020204020204" pitchFamily="34" charset="-122"/>
              <a:sym typeface="+mn-ea"/>
            </a:endParaRPr>
          </a:p>
        </p:txBody>
      </p:sp>
    </p:spTree>
    <p:custDataLst>
      <p:tags r:id="rId1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798955" y="1022985"/>
            <a:ext cx="8490585" cy="525018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4. 创造性</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好的图形必须具有独特性、新颖性，这就需要设计师发挥创造性思维，通过创造与众不同、 出乎意料的视觉语言来吸引观众的眼球。当今社会已进入读图时代，铺天盖地的图形呈现在我们 眼前，人们对司空见惯、千篇一律的图形早已麻木，只有具有创造性的、独树一帜的图形才能脱 颖而出。设计师需要用自己独特的视角来观察事物，对图形进行创造性的设计。创造性有两层含 义：一是创造性地挖掘图形语汇；二是表现手法上的创新。</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5. 审美性</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审美性也指图形表现的艺术性。其实很多自然物体本身就具有色彩、肌理、形态美，这也是 图形优于文字的重要方面。威廉·莫里斯强调功能与美的统一，美就是价值，就是功能。设计师 在设计图形的时候不仅要关注图形的信息传达功能，还要关注图形设计的审美性，通过色彩、肌 理或者形态创造出符合形式美法则的形象，给观众带来情感上的满足。</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6. 艺术化</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今天的图形在传达信息的理性之中更强调表现形式的艺术化。可以借鉴不同艺术形式的表现 风格，加入中外文化的审美情趣，在时代性、文化性上走得更远，提升图形的价值。总的说来， 现代图形与创意追求的应该是：“意料之外的外在形式，情理之中的内在逻辑。”</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12"/>
            </p:custDataLst>
          </p:nvPr>
        </p:nvSpPr>
        <p:spPr>
          <a:xfrm>
            <a:off x="7854315" y="5714365"/>
            <a:ext cx="3710305" cy="306705"/>
          </a:xfrm>
          <a:prstGeom prst="rect">
            <a:avLst/>
          </a:prstGeom>
          <a:noFill/>
        </p:spPr>
        <p:txBody>
          <a:bodyPr wrap="square" rtlCol="0" anchor="t">
            <a:spAutoFit/>
          </a:bodyPr>
          <a:p>
            <a:pPr algn="ctr"/>
            <a:endParaRPr sz="1400" spc="100" dirty="0">
              <a:solidFill>
                <a:schemeClr val="dk1">
                  <a:lumMod val="75000"/>
                  <a:lumOff val="25000"/>
                </a:schemeClr>
              </a:solidFill>
              <a:cs typeface="微软雅黑" panose="020B0503020204020204" pitchFamily="34" charset="-122"/>
              <a:sym typeface="+mn-ea"/>
            </a:endParaRPr>
          </a:p>
        </p:txBody>
      </p:sp>
    </p:spTree>
    <p:custDataLst>
      <p:tags r:id="rId1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798955" y="1022985"/>
            <a:ext cx="8905875" cy="525018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（四）图形与创意在现代设计中的意义</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图形与创意是设计基础中一门重要的课程，着重于通过图形与创意表现的学习，培养创造性 思维的习惯和方法。图形与创意的意义就在于通过思维和表现手法的训练，提高创造力。美国广 告大师奥斯本说过 :“创造力每个人都拥有一部分，所不同的是只有少数人学会了去应用它。有的人 还没有形成创造的意识，创造力被深深埋藏在自己的心中。”图形与创意的目的就在于建立起一种 全新的视觉想法与认识事物的方法；另外通过对图形与创意表现手法的训练，培养创造性思维的习 惯，促进创新思维的形成，用创新的眼光去看待和面对问题，养成多维度思考、解决问题的能力。</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①素描是绘画的基础，图形与创意则是设计的基础，图形与创意就是对世间万物的提炼和加工。</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②在读图时代，图形与创意是广告设计作品的表现形式，是设计作品的敏感点和备受瞩目的 视觉中心。以自己独特的图形语言准确而清晰地表达设计的主题，以最简洁有效的元素来表现富 有深刻内涵的主题，由此可以看出图形与创意在广告设计中具有灵魂的作用。</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③图形表现趣味浓厚，能提高人们的注意力，得到预期的广告效果。</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④现代图形与创意设计的观念是随着社会的进步和人们的审美心理的变化而不断更新、变化的。 传统的图形设计观念认为图形与创意仅仅是指海报、标志和商品包装等平面的二维设计，而现代的图 形设计已从这一范畴扩展到电影动漫、空间艺术设计、计算机图形等更丰富的领域。今天的图形设计 已经涵盖了现代设计的方方面面，图形与创意在各个设计行业中都起着重要的作用。</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12"/>
            </p:custDataLst>
          </p:nvPr>
        </p:nvSpPr>
        <p:spPr>
          <a:xfrm>
            <a:off x="7854315" y="5714365"/>
            <a:ext cx="3710305" cy="306705"/>
          </a:xfrm>
          <a:prstGeom prst="rect">
            <a:avLst/>
          </a:prstGeom>
          <a:noFill/>
        </p:spPr>
        <p:txBody>
          <a:bodyPr wrap="square" rtlCol="0" anchor="t">
            <a:spAutoFit/>
          </a:bodyPr>
          <a:p>
            <a:pPr algn="ctr"/>
            <a:endParaRPr sz="1400" spc="100" dirty="0">
              <a:solidFill>
                <a:schemeClr val="dk1">
                  <a:lumMod val="75000"/>
                  <a:lumOff val="25000"/>
                </a:schemeClr>
              </a:solidFill>
              <a:cs typeface="微软雅黑" panose="020B0503020204020204" pitchFamily="34" charset="-122"/>
              <a:sym typeface="+mn-ea"/>
            </a:endParaRPr>
          </a:p>
        </p:txBody>
      </p:sp>
    </p:spTree>
    <p:custDataLst>
      <p:tags r:id="rId1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575310" y="918210"/>
            <a:ext cx="11127105" cy="525018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图形设计思维，从本质上讲，是一种具有创新意义的思维活动，是对人类认知领域的开拓思</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维，是人类思维的高级形式，也是人类智力水平高度发展的表现。 思维是脑的机能，创造性思维是有创见的思维，即通过思维不仅能揭示事物的本质，还能在</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此基础上提出新的、建树性的设想和意见。创造性思维，是一种具有开创意义的思维活动，即开 拓人类认识新领域、开创人类认识新成果的思维活动。创造性思维是以感知、记忆、思考、联想、 理解等能力为基础，以综合性、探索性和求新性特征的高级心理活动，是需要人们付出艰苦的脑 力劳动。一项创造性思维成果的取得，往往要经过长期的探索、刻苦的钻研，甚至多次的挫折之 后才能取得，而创造性思维能力也要经过长期的知识积累、素质磨砺才能具备，至于创造性思维 的过程，则离不开繁多的推理、想象、联想、直觉等思维活动。</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情感是人对客观事物的一种心理反应，是设计思维的辅助线，也是设计思维活动中重要的心 理因素，它渗透于整个设计思维的全过程，由设计思维对象引起的视觉、知觉，都带有一定的情 感因素。所谓思维活动中的赏心悦目，即是由情感产生的一种精神上的愉悦感。</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通常，图形设计中借物抒情的语言现象是极为常见的。设计中引起情感的因素很多，既可以 是人对自然现象的一种感受和启示，也可以是人对生活的一种联想、想象或者一种审美的欲望， 还可以是一个优美的形象、一块协调的色彩、几条充满节奏感的线条。它们就像和谐的音符，会 引发埋藏在人们心底的美好遐想和美妙意境。由此可见，情感就像设计中的一条主线，贯穿图形 设计的始终。在设计创意思维阶段，只要做到从情入手、有感而发，就能从无生命的形象中，创 作出具有生命意识的思想火花，使图形在激发自己的同时感染受众，最终达到传达信息的目的。</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这节我们就从图形与创意思维出发讲解图形与创意的几种思维方式和方法。</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12"/>
            </p:custDataLst>
          </p:nvPr>
        </p:nvSpPr>
        <p:spPr>
          <a:xfrm>
            <a:off x="7854315" y="5714365"/>
            <a:ext cx="3710305" cy="306705"/>
          </a:xfrm>
          <a:prstGeom prst="rect">
            <a:avLst/>
          </a:prstGeom>
          <a:noFill/>
        </p:spPr>
        <p:txBody>
          <a:bodyPr wrap="square" rtlCol="0" anchor="t">
            <a:spAutoFit/>
          </a:bodyPr>
          <a:p>
            <a:pPr algn="ctr"/>
            <a:endParaRPr sz="1400" spc="100" dirty="0">
              <a:solidFill>
                <a:schemeClr val="dk1">
                  <a:lumMod val="75000"/>
                  <a:lumOff val="25000"/>
                </a:schemeClr>
              </a:solidFill>
              <a:cs typeface="微软雅黑" panose="020B0503020204020204" pitchFamily="34" charset="-122"/>
              <a:sym typeface="+mn-ea"/>
            </a:endParaRPr>
          </a:p>
        </p:txBody>
      </p:sp>
    </p:spTree>
    <p:custDataLst>
      <p:tags r:id="rId1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575310" y="918210"/>
            <a:ext cx="11127105" cy="525018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（一）创意思维和逻辑思维</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 形象思维</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（1）概念 形象思维所反映的对象是事物的形象，思维形式是意象、直感、想象等形象性的观念，其表</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达的工具和手段是能为感官所感知的图形、图像、图式和形象性的符号。形象思维是凭借事物的 具体形象或表象来进行的，而不是凭借对事物的理解，即不是凭借概念、判断、推理来进行的。</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具体形象思维是运用事物的具体形象、表象，以及对表象的联想所进行的思维。这里所说的表象 是外部事物的形象在头脑里的保留。形象性是形象思维最基本的特点。这种思维还不能真正揭示</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事物的本质特征。所谓的形象思维，主要是指人们在认识世界的过程中，对事物表象进行取舍时 形成的，是只要用直观形象的表象解决问题的思维方法。形象思维的形象性使它具有生动性、直 观性和整体性的优点。</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（2）特征</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①具有具体形象性，即离开具体形象就不能进行思维活动。</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②开始认识事物的属性，即通过对物体的感知，逐步认识事物的属性，区别事物之间不同的 特点。</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12"/>
            </p:custDataLst>
          </p:nvPr>
        </p:nvSpPr>
        <p:spPr>
          <a:xfrm>
            <a:off x="7854315" y="5714365"/>
            <a:ext cx="3710305" cy="306705"/>
          </a:xfrm>
          <a:prstGeom prst="rect">
            <a:avLst/>
          </a:prstGeom>
          <a:noFill/>
        </p:spPr>
        <p:txBody>
          <a:bodyPr wrap="square" rtlCol="0" anchor="t">
            <a:spAutoFit/>
          </a:bodyPr>
          <a:p>
            <a:pPr algn="ctr"/>
            <a:endParaRPr sz="1400" spc="100" dirty="0">
              <a:solidFill>
                <a:schemeClr val="dk1">
                  <a:lumMod val="75000"/>
                  <a:lumOff val="25000"/>
                </a:schemeClr>
              </a:solidFill>
              <a:cs typeface="微软雅黑" panose="020B0503020204020204" pitchFamily="34" charset="-122"/>
              <a:sym typeface="+mn-ea"/>
            </a:endParaRPr>
          </a:p>
        </p:txBody>
      </p:sp>
    </p:spTree>
    <p:custDataLst>
      <p:tags r:id="rId1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575310" y="1735455"/>
            <a:ext cx="11127105" cy="371665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（一）创意思维和逻辑思维</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 逻辑思维</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（1）概念 在图形与创意中，逻辑思维占有非常重要的地位。图形逻辑性创意构思讲求严谨性，其构思</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过程必须服从许多设计的规律，要求考虑适应多种客观条件。逻辑创意图形首先要准确地表现主 题定位；其次要严格地按照所确立的创意主题，进行多方面的逻辑思维；最后将各种不同背景因 素加以合理的编排，组合和创造，以构成合情合理的艺术设计作品。</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（2）特征</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①人们在认识事物的过程中借助于概念、判断、推理等思维形式能动地反映客观现实。</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②只有经过逻辑思维，人们对事物的认识才能达到对具体对象本质规律的把握，进而认识客 观世界。</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12"/>
            </p:custDataLst>
          </p:nvPr>
        </p:nvSpPr>
        <p:spPr>
          <a:xfrm>
            <a:off x="7854315" y="5714365"/>
            <a:ext cx="3710305" cy="306705"/>
          </a:xfrm>
          <a:prstGeom prst="rect">
            <a:avLst/>
          </a:prstGeom>
          <a:noFill/>
        </p:spPr>
        <p:txBody>
          <a:bodyPr wrap="square" rtlCol="0" anchor="t">
            <a:spAutoFit/>
          </a:bodyPr>
          <a:p>
            <a:pPr algn="ctr"/>
            <a:endParaRPr sz="1400" spc="100" dirty="0">
              <a:solidFill>
                <a:schemeClr val="dk1">
                  <a:lumMod val="75000"/>
                  <a:lumOff val="25000"/>
                </a:schemeClr>
              </a:solidFill>
              <a:cs typeface="微软雅黑" panose="020B0503020204020204" pitchFamily="34" charset="-122"/>
              <a:sym typeface="+mn-ea"/>
            </a:endParaRPr>
          </a:p>
        </p:txBody>
      </p:sp>
    </p:spTree>
    <p:custDataLst>
      <p:tags r:id="rId1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575310" y="1735455"/>
            <a:ext cx="3274695" cy="371665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（二）发散思维和聚合思维</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1. 发散思维</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（1）概念 发散思维是指从一个目标出发，沿着各种不同的途径去思考，探求多种答案的思维，是从</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中心向四周各 个 方 向 沿 直 线 发 散出去的思维模式，又称水平思维、辐射思维、多向 思 维、扩 散思维、求异思维。发散联想的过程既是思维向外发散的过程，也是发现并获取创意的过程， 如图 1-2-1 至图 1-2-4 所示</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3" name="文本框 12"/>
          <p:cNvSpPr txBox="1"/>
          <p:nvPr>
            <p:custDataLst>
              <p:tags r:id="rId12"/>
            </p:custDataLst>
          </p:nvPr>
        </p:nvSpPr>
        <p:spPr>
          <a:xfrm>
            <a:off x="7854315" y="5714365"/>
            <a:ext cx="3710305" cy="306705"/>
          </a:xfrm>
          <a:prstGeom prst="rect">
            <a:avLst/>
          </a:prstGeom>
          <a:noFill/>
        </p:spPr>
        <p:txBody>
          <a:bodyPr wrap="square" rtlCol="0" anchor="t">
            <a:spAutoFit/>
          </a:bodyPr>
          <a:p>
            <a:pPr algn="ctr"/>
            <a:endParaRPr sz="1400" spc="100" dirty="0">
              <a:solidFill>
                <a:schemeClr val="dk1">
                  <a:lumMod val="75000"/>
                  <a:lumOff val="25000"/>
                </a:schemeClr>
              </a:solidFill>
              <a:cs typeface="微软雅黑" panose="020B0503020204020204" pitchFamily="34" charset="-122"/>
              <a:sym typeface="+mn-ea"/>
            </a:endParaRPr>
          </a:p>
        </p:txBody>
      </p:sp>
      <p:sp>
        <p:nvSpPr>
          <p:cNvPr id="7" name="文本框 6"/>
          <p:cNvSpPr txBox="1"/>
          <p:nvPr>
            <p:custDataLst>
              <p:tags r:id="rId13"/>
            </p:custDataLst>
          </p:nvPr>
        </p:nvSpPr>
        <p:spPr>
          <a:xfrm>
            <a:off x="4291330" y="3122295"/>
            <a:ext cx="2925445" cy="306705"/>
          </a:xfrm>
          <a:prstGeom prst="rect">
            <a:avLst/>
          </a:prstGeom>
          <a:noFill/>
        </p:spPr>
        <p:txBody>
          <a:bodyPr wrap="square" rtlCol="0" anchor="t">
            <a:spAutoFit/>
          </a:bodyPr>
          <a:p>
            <a:pPr algn="ct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400" spc="100" dirty="0">
                <a:solidFill>
                  <a:schemeClr val="dk1">
                    <a:lumMod val="75000"/>
                    <a:lumOff val="25000"/>
                  </a:schemeClr>
                </a:solidFill>
                <a:cs typeface="微软雅黑" panose="020B0503020204020204" pitchFamily="34" charset="-122"/>
                <a:sym typeface="+mn-ea"/>
              </a:rPr>
              <a:t>  图 1-2-1   发散思维示意</a:t>
            </a:r>
            <a:endParaRPr sz="1400" spc="100" dirty="0">
              <a:solidFill>
                <a:schemeClr val="dk1">
                  <a:lumMod val="75000"/>
                  <a:lumOff val="25000"/>
                </a:schemeClr>
              </a:solidFill>
              <a:cs typeface="微软雅黑" panose="020B0503020204020204" pitchFamily="34" charset="-122"/>
              <a:sym typeface="+mn-ea"/>
            </a:endParaRPr>
          </a:p>
        </p:txBody>
      </p:sp>
      <p:sp>
        <p:nvSpPr>
          <p:cNvPr id="9" name="文本框 8"/>
          <p:cNvSpPr txBox="1"/>
          <p:nvPr>
            <p:custDataLst>
              <p:tags r:id="rId14"/>
            </p:custDataLst>
          </p:nvPr>
        </p:nvSpPr>
        <p:spPr>
          <a:xfrm>
            <a:off x="8003540" y="3122295"/>
            <a:ext cx="2925445" cy="306705"/>
          </a:xfrm>
          <a:prstGeom prst="rect">
            <a:avLst/>
          </a:prstGeom>
          <a:noFill/>
        </p:spPr>
        <p:txBody>
          <a:bodyPr wrap="square" rtlCol="0" anchor="t">
            <a:spAutoFit/>
          </a:bodyPr>
          <a:p>
            <a:pPr algn="ct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400" spc="100" dirty="0">
                <a:solidFill>
                  <a:schemeClr val="dk1">
                    <a:lumMod val="75000"/>
                    <a:lumOff val="25000"/>
                  </a:schemeClr>
                </a:solidFill>
                <a:cs typeface="微软雅黑" panose="020B0503020204020204" pitchFamily="34" charset="-122"/>
                <a:sym typeface="+mn-ea"/>
              </a:rPr>
              <a:t>  图 1-2-2   圆的发散联想</a:t>
            </a:r>
            <a:endParaRPr sz="1400" spc="100" dirty="0">
              <a:solidFill>
                <a:schemeClr val="dk1">
                  <a:lumMod val="75000"/>
                  <a:lumOff val="25000"/>
                </a:schemeClr>
              </a:solidFill>
              <a:cs typeface="微软雅黑" panose="020B0503020204020204" pitchFamily="34" charset="-122"/>
              <a:sym typeface="+mn-ea"/>
            </a:endParaRPr>
          </a:p>
        </p:txBody>
      </p:sp>
      <p:sp>
        <p:nvSpPr>
          <p:cNvPr id="10" name="文本框 9"/>
          <p:cNvSpPr txBox="1"/>
          <p:nvPr>
            <p:custDataLst>
              <p:tags r:id="rId15"/>
            </p:custDataLst>
          </p:nvPr>
        </p:nvSpPr>
        <p:spPr>
          <a:xfrm>
            <a:off x="4291330" y="6365240"/>
            <a:ext cx="2925445" cy="306705"/>
          </a:xfrm>
          <a:prstGeom prst="rect">
            <a:avLst/>
          </a:prstGeom>
          <a:noFill/>
        </p:spPr>
        <p:txBody>
          <a:bodyPr wrap="square" rtlCol="0" anchor="t">
            <a:spAutoFit/>
          </a:bodyPr>
          <a:p>
            <a:pPr algn="ct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400" spc="100" dirty="0">
                <a:solidFill>
                  <a:schemeClr val="dk1">
                    <a:lumMod val="75000"/>
                    <a:lumOff val="25000"/>
                  </a:schemeClr>
                </a:solidFill>
                <a:cs typeface="微软雅黑" panose="020B0503020204020204" pitchFamily="34" charset="-122"/>
                <a:sym typeface="+mn-ea"/>
              </a:rPr>
              <a:t> 图 1-2-3 “器官交易”思维联想</a:t>
            </a:r>
            <a:endParaRPr sz="1400" spc="100" dirty="0">
              <a:solidFill>
                <a:schemeClr val="dk1">
                  <a:lumMod val="75000"/>
                  <a:lumOff val="25000"/>
                </a:schemeClr>
              </a:solidFill>
              <a:cs typeface="微软雅黑" panose="020B0503020204020204" pitchFamily="34" charset="-122"/>
              <a:sym typeface="+mn-ea"/>
            </a:endParaRPr>
          </a:p>
        </p:txBody>
      </p:sp>
      <p:pic>
        <p:nvPicPr>
          <p:cNvPr id="1073745139" name="图片 1073745138"/>
          <p:cNvPicPr>
            <a:picLocks noChangeAspect="1"/>
          </p:cNvPicPr>
          <p:nvPr>
            <p:custDataLst>
              <p:tags r:id="rId16"/>
            </p:custDataLst>
          </p:nvPr>
        </p:nvPicPr>
        <p:blipFill>
          <a:blip r:embed="rId17"/>
          <a:stretch>
            <a:fillRect/>
          </a:stretch>
        </p:blipFill>
        <p:spPr>
          <a:xfrm>
            <a:off x="4109720" y="3562033"/>
            <a:ext cx="3750310" cy="2642235"/>
          </a:xfrm>
          <a:prstGeom prst="rect">
            <a:avLst/>
          </a:prstGeom>
          <a:noFill/>
          <a:ln w="9525">
            <a:noFill/>
          </a:ln>
        </p:spPr>
      </p:pic>
      <p:pic>
        <p:nvPicPr>
          <p:cNvPr id="12" name="图片 -2147482616"/>
          <p:cNvPicPr>
            <a:picLocks noChangeAspect="1"/>
          </p:cNvPicPr>
          <p:nvPr>
            <p:custDataLst>
              <p:tags r:id="rId18"/>
            </p:custDataLst>
          </p:nvPr>
        </p:nvPicPr>
        <p:blipFill>
          <a:blip r:embed="rId19"/>
          <a:stretch>
            <a:fillRect/>
          </a:stretch>
        </p:blipFill>
        <p:spPr>
          <a:xfrm>
            <a:off x="8604250" y="3474720"/>
            <a:ext cx="1981835" cy="2440940"/>
          </a:xfrm>
          <a:prstGeom prst="rect">
            <a:avLst/>
          </a:prstGeom>
          <a:noFill/>
          <a:ln w="9525">
            <a:noFill/>
          </a:ln>
        </p:spPr>
      </p:pic>
      <p:sp>
        <p:nvSpPr>
          <p:cNvPr id="14" name="文本框 13"/>
          <p:cNvSpPr txBox="1"/>
          <p:nvPr>
            <p:custDataLst>
              <p:tags r:id="rId20"/>
            </p:custDataLst>
          </p:nvPr>
        </p:nvSpPr>
        <p:spPr>
          <a:xfrm>
            <a:off x="8132445" y="6365240"/>
            <a:ext cx="2925445" cy="306705"/>
          </a:xfrm>
          <a:prstGeom prst="rect">
            <a:avLst/>
          </a:prstGeom>
          <a:noFill/>
        </p:spPr>
        <p:txBody>
          <a:bodyPr wrap="square" rtlCol="0" anchor="t">
            <a:spAutoFit/>
          </a:bodyPr>
          <a:p>
            <a:pPr algn="ct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400" spc="100" dirty="0">
                <a:solidFill>
                  <a:schemeClr val="dk1">
                    <a:lumMod val="75000"/>
                    <a:lumOff val="25000"/>
                  </a:schemeClr>
                </a:solidFill>
                <a:cs typeface="微软雅黑" panose="020B0503020204020204" pitchFamily="34" charset="-122"/>
                <a:sym typeface="+mn-ea"/>
              </a:rPr>
              <a:t> 图 1-2-4 “空巢老人”思维联想</a:t>
            </a:r>
            <a:endParaRPr sz="1400" spc="100" dirty="0">
              <a:solidFill>
                <a:schemeClr val="dk1">
                  <a:lumMod val="75000"/>
                  <a:lumOff val="25000"/>
                </a:schemeClr>
              </a:solidFill>
              <a:cs typeface="微软雅黑" panose="020B0503020204020204" pitchFamily="34" charset="-122"/>
              <a:sym typeface="+mn-ea"/>
            </a:endParaRPr>
          </a:p>
        </p:txBody>
      </p:sp>
      <p:pic>
        <p:nvPicPr>
          <p:cNvPr id="1073745136" name="图片 1073745135"/>
          <p:cNvPicPr>
            <a:picLocks noChangeAspect="1"/>
          </p:cNvPicPr>
          <p:nvPr>
            <p:custDataLst>
              <p:tags r:id="rId21"/>
            </p:custDataLst>
          </p:nvPr>
        </p:nvPicPr>
        <p:blipFill>
          <a:blip r:embed="rId22"/>
          <a:stretch>
            <a:fillRect/>
          </a:stretch>
        </p:blipFill>
        <p:spPr>
          <a:xfrm>
            <a:off x="4888865" y="867728"/>
            <a:ext cx="2073910" cy="1906905"/>
          </a:xfrm>
          <a:prstGeom prst="rect">
            <a:avLst/>
          </a:prstGeom>
          <a:noFill/>
          <a:ln w="9525">
            <a:noFill/>
          </a:ln>
        </p:spPr>
      </p:pic>
      <p:pic>
        <p:nvPicPr>
          <p:cNvPr id="15" name="图片 14"/>
          <p:cNvPicPr>
            <a:picLocks noChangeAspect="1"/>
          </p:cNvPicPr>
          <p:nvPr/>
        </p:nvPicPr>
        <p:blipFill>
          <a:blip r:embed="rId23"/>
          <a:stretch>
            <a:fillRect/>
          </a:stretch>
        </p:blipFill>
        <p:spPr>
          <a:xfrm>
            <a:off x="8132445" y="783590"/>
            <a:ext cx="2533650" cy="2076450"/>
          </a:xfrm>
          <a:prstGeom prst="rect">
            <a:avLst/>
          </a:prstGeom>
        </p:spPr>
      </p:pic>
    </p:spTree>
    <p:custDataLst>
      <p:tags r:id="rId24"/>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2146300" y="1083310"/>
            <a:ext cx="7533640" cy="452310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（二）发散思维和聚合思维</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r>
              <a:rPr altLang="zh-CN"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）运行模式</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思维方式，是一点连一点、</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一步接一步、一环套一环， 逐渐向外生发开 去，具 有 连续性（和平—信鸽—信— 邮件—网络 ……）、自由 任意性（意识流，洛可可— 贝壳—沙滩—海 ……）、 深入 性（由大而 小、由远 而 近、由总体到局部不 断 深入递 进，生命—细胞 — 胚胎—子宫—卵子 ……） 特点。</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②辐射式面性发散性 思维方 式，是围绕主题 而 进行的不同方向的发散性 想 象，其思维呈现同一 层 面辐射状的轨 迹，有跳 跃 性、表意性特点。如上海： 白玉 兰、外 滩、东方明珠 电视塔、浦东、南浦大桥。</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③辐射式体性发散性 思维方 式，是在线面上 加 入时间空间的概 念，形 成 立体式运行轨迹。如大海： 珊瑚、海浪、船、帆、水手、 航海、郑和下西洋……</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作 业：以权威性设计 大赛主题为基本思维 点， 列出关键 词，并据此采 用 辐射式发散性思维展开联 想，保持思维的通畅和 连 续，将联想草案记录整 理 在 A4 纸上。</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2"/>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320800" y="817880"/>
            <a:ext cx="5547995" cy="540385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（二）发散思维和聚合思维</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2. 聚合思维</a:t>
            </a:r>
            <a:endPar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（1）概念</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与发散性思维相对，聚合思维是一种在已有的众多信息中寻求最终理想答案的思维，又称集中思维。针对目标对象，调动和组织一切可以利用的资源、力量、方法，以及与问题有关的信息， 把问题的面引到点的思维方法。在发散思维的基础上，运用总结归纳方法，寻找最佳的解决方法， 思维的过程目的明确，集中向一个目标思考。其主要功能是求同，在思维过程中，它对信息进行 抽象、概括、推理、判断、比较，使之朝着一个方向聚敛集中，形成一种答案，如图 1-2-5、图 1-2-6 所示。</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（2）特征</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①概括性，对某个事物进行观察、分析、整理，对彼此有关联的不同事物进行归纳，删除一些表面的、细枝末节的信息，从整体上把握事物的本质特征。</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②指向性，针对性强。</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7" name="图片 6"/>
          <p:cNvPicPr>
            <a:picLocks noChangeAspect="1"/>
          </p:cNvPicPr>
          <p:nvPr>
            <p:custDataLst>
              <p:tags r:id="rId12"/>
            </p:custDataLst>
          </p:nvPr>
        </p:nvPicPr>
        <p:blipFill>
          <a:blip r:embed="rId13"/>
          <a:stretch>
            <a:fillRect/>
          </a:stretch>
        </p:blipFill>
        <p:spPr>
          <a:xfrm>
            <a:off x="7098665" y="678180"/>
            <a:ext cx="4324350" cy="5397500"/>
          </a:xfrm>
          <a:prstGeom prst="rect">
            <a:avLst/>
          </a:prstGeom>
        </p:spPr>
      </p:pic>
    </p:spTree>
    <p:custDataLst>
      <p:tags r:id="rId14"/>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666115" y="1456690"/>
            <a:ext cx="7065010" cy="422719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（三）逆向</a:t>
            </a: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思维</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 概念</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逆向思维是对司空见惯的、似乎已成定论的事物或观点进行反向思考的一种思维方式。当人们习惯用常规的正方向思考问题时，采用“出奇制胜”“反其道而行之”的办法，让思维向对立的方向发展，反向解决问题，能够树立新思想，并创立新形象。如图 1-2-7 所示，逆向思维不是对逻辑思维的背叛，而是打破原有固定的思维方式反其道而行之，是从相反的角度来看待和认识事物，是从事物结果引向原因的思维模式，是因果关系的倒置。</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如图 1-2-8 所示，这是一张关于全球变暖的公益海报，它描述了北极熊在沙漠里晒太阳的场景，并配以文字“后来，庇护身体的不是皮毛，而是防晒霜……”</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这种图形结构的关系在人的思维观念中是反常规的、不合理的结合，然而它却是人们对理想、愿望渴求的具体体现。这种通过逆向思维路径而创作的作品，不</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仅能够巧妙地吸引观者的注意力，而且具有强烈的、感人至深的共鸣效果。</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1073745151" name="图片 1073745150"/>
          <p:cNvPicPr>
            <a:picLocks noChangeAspect="1"/>
          </p:cNvPicPr>
          <p:nvPr>
            <p:custDataLst>
              <p:tags r:id="rId12"/>
            </p:custDataLst>
          </p:nvPr>
        </p:nvPicPr>
        <p:blipFill>
          <a:blip r:embed="rId13"/>
          <a:stretch>
            <a:fillRect/>
          </a:stretch>
        </p:blipFill>
        <p:spPr>
          <a:xfrm>
            <a:off x="8289608" y="1134745"/>
            <a:ext cx="1937385" cy="1353820"/>
          </a:xfrm>
          <a:prstGeom prst="rect">
            <a:avLst/>
          </a:prstGeom>
          <a:noFill/>
          <a:ln w="9525">
            <a:noFill/>
          </a:ln>
        </p:spPr>
      </p:pic>
      <p:pic>
        <p:nvPicPr>
          <p:cNvPr id="7" name="图片 -2147482613"/>
          <p:cNvPicPr>
            <a:picLocks noChangeAspect="1"/>
          </p:cNvPicPr>
          <p:nvPr>
            <p:custDataLst>
              <p:tags r:id="rId14"/>
            </p:custDataLst>
          </p:nvPr>
        </p:nvPicPr>
        <p:blipFill>
          <a:blip r:embed="rId15"/>
          <a:stretch>
            <a:fillRect/>
          </a:stretch>
        </p:blipFill>
        <p:spPr>
          <a:xfrm>
            <a:off x="8289925" y="3292158"/>
            <a:ext cx="2048510" cy="2969895"/>
          </a:xfrm>
          <a:prstGeom prst="rect">
            <a:avLst/>
          </a:prstGeom>
          <a:noFill/>
          <a:ln w="9525">
            <a:noFill/>
          </a:ln>
        </p:spPr>
      </p:pic>
      <p:sp>
        <p:nvSpPr>
          <p:cNvPr id="9" name="文本框 8"/>
          <p:cNvSpPr txBox="1"/>
          <p:nvPr>
            <p:custDataLst>
              <p:tags r:id="rId16"/>
            </p:custDataLst>
          </p:nvPr>
        </p:nvSpPr>
        <p:spPr>
          <a:xfrm>
            <a:off x="7851775" y="2815590"/>
            <a:ext cx="2925445" cy="306705"/>
          </a:xfrm>
          <a:prstGeom prst="rect">
            <a:avLst/>
          </a:prstGeom>
          <a:noFill/>
        </p:spPr>
        <p:txBody>
          <a:bodyPr wrap="square" rtlCol="0" anchor="t">
            <a:spAutoFit/>
          </a:bodyPr>
          <a:p>
            <a:pPr algn="ctr"/>
            <a:r>
              <a:rPr sz="1400" spc="100" dirty="0">
                <a:cs typeface="微软雅黑" panose="020B0503020204020204" pitchFamily="34" charset="-122"/>
                <a:sym typeface="+mn-ea"/>
              </a:rPr>
              <a:t>图 1-2-7   逆向思维示意</a:t>
            </a:r>
            <a:endParaRPr sz="1400" spc="100" dirty="0">
              <a:cs typeface="微软雅黑" panose="020B0503020204020204" pitchFamily="34" charset="-122"/>
              <a:sym typeface="+mn-ea"/>
            </a:endParaRPr>
          </a:p>
        </p:txBody>
      </p:sp>
      <p:sp>
        <p:nvSpPr>
          <p:cNvPr id="10" name="文本框 9"/>
          <p:cNvSpPr txBox="1"/>
          <p:nvPr>
            <p:custDataLst>
              <p:tags r:id="rId17"/>
            </p:custDataLst>
          </p:nvPr>
        </p:nvSpPr>
        <p:spPr>
          <a:xfrm>
            <a:off x="8074660" y="6432550"/>
            <a:ext cx="2925445" cy="306705"/>
          </a:xfrm>
          <a:prstGeom prst="rect">
            <a:avLst/>
          </a:prstGeom>
          <a:noFill/>
        </p:spPr>
        <p:txBody>
          <a:bodyPr wrap="square" rtlCol="0" anchor="t">
            <a:spAutoFit/>
          </a:bodyPr>
          <a:p>
            <a:pPr algn="ctr"/>
            <a:r>
              <a:rPr sz="1400" spc="100" dirty="0">
                <a:cs typeface="微软雅黑" panose="020B0503020204020204" pitchFamily="34" charset="-122"/>
                <a:sym typeface="+mn-ea"/>
              </a:rPr>
              <a:t>图 1-2-8 《全球变暖》公益招贴</a:t>
            </a:r>
            <a:endParaRPr sz="1400" spc="100" dirty="0">
              <a:cs typeface="微软雅黑" panose="020B0503020204020204" pitchFamily="34" charset="-122"/>
              <a:sym typeface="+mn-ea"/>
            </a:endParaRPr>
          </a:p>
        </p:txBody>
      </p:sp>
    </p:spTree>
    <p:custDataLst>
      <p:tags r:id="rId18"/>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11" name="Title 6"/>
          <p:cNvSpPr txBox="1"/>
          <p:nvPr>
            <p:custDataLst>
              <p:tags r:id="rId3"/>
            </p:custDataLst>
          </p:nvPr>
        </p:nvSpPr>
        <p:spPr>
          <a:xfrm>
            <a:off x="1011555" y="1692275"/>
            <a:ext cx="9733280"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当时绘画的目的并非是欣赏美，而是具有表情达意的作用，被作为一种沟通交流的媒介，这</a:t>
            </a:r>
            <a:r>
              <a:rPr lang="zh-CN" altLang="en-US" sz="6400" spc="10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就成为最原始意义上的图形。这一点贯穿图形从产生到今天的每个时期和阶段。</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在人类的传达史中，图是先于文字产生的，是最初记录和传递信息的手段，包括早期的象形文字也是在描摹客观事物以表达抽象概述的原则上产生的，在形式上更接近于绘画。这种图画的形式不断发展、分化，逐渐向几个方向演变：一是日趋抽象，从具象形态的描画中脱离出来，最终形成以特定的点线组合结构指示一定发音、表示特定意义的文字；二是逐渐弱化信息传递的实用功能，侧重于追求表现形式上的风格技巧的发展、强调精神领域的情感价值和审美价值的绘画艺术；三是强调装饰作用、大量运用于生活之中的装饰图案艺术，这一分支所描绘的形态或具象或抽象，创作遵循的是形式美的法则；四是成为独立于文字语言之外的视觉形象语言，以传达为目的的设计语汇，图形、标志符号都属于此类。视觉形象语言遵循的是传播学、符号学的原理，同时兼顾美学要求，利用象征的手法表情达意。</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Tree>
    <p:custDataLst>
      <p:tags r:id="rId4"/>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666115" y="1456690"/>
            <a:ext cx="7065010" cy="422719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2. 类型</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（1）方向逆转</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打破视觉形象的恒常性，包括正与反、顺与倒、 上与下、进与退、首与尾的方向逆转。如图 1-2-9 所示， 这张作品是日本设计师福田繁雄设计的反战海报《1945 年的胜利》，他将一颗脱离弹筒的炮弹在视觉流程上 做了反向处理，以鲜明的视觉传达效果传递了深刻的 内涵。这张海报向人们传播一个历史的规律，它在向 侵略者提出警告：谁发动战争，就将自食其果，自取 灭亡。</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（2）属性逆反 </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改变事物的属性和特质，包括金属与非金属、固体与液体、空心与实心、轻与重、软与硬、冷与热、 大与小、干与湿、动与静、生与死的属性逆反。</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（3）原理逆向 </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对传统艺术、理性与现实本质的，包括正常与反常、传统与非传统、理性与非理性、现实与超现实、熟悉与陌生、真与假、美与丑的原理逆向</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12" name="图片 11"/>
          <p:cNvPicPr>
            <a:picLocks noChangeAspect="1"/>
          </p:cNvPicPr>
          <p:nvPr/>
        </p:nvPicPr>
        <p:blipFill>
          <a:blip r:embed="rId12"/>
          <a:stretch>
            <a:fillRect/>
          </a:stretch>
        </p:blipFill>
        <p:spPr>
          <a:xfrm>
            <a:off x="7854315" y="1213485"/>
            <a:ext cx="3460750" cy="4902835"/>
          </a:xfrm>
          <a:prstGeom prst="rect">
            <a:avLst/>
          </a:prstGeom>
        </p:spPr>
      </p:pic>
    </p:spTree>
    <p:custDataLst>
      <p:tags r:id="rId1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228600" y="1134745"/>
            <a:ext cx="7302500" cy="422719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（四）联想</a:t>
            </a: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思维</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 概念</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联想思维可以是由一点出发向四面发散，如由圆形的形态联想到各种具有这一特征的事物：钟表、光盘、水管的断面、太阳、风扇、波纹等；也可以是按意识流从一点开始层层推演以线性发散思考，如从圆开始，到画圆的圆规—文具—使用者学生—教师—教学楼—建筑设计师。对于图形与创意来说，这两种联想的思路都是不可少的，在创意之初通过纵横双向尽可能多地搜寻相关元素，为下一步的想象提供更多的选择。</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（1）发散联想</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发散联想是尽可能想象所有与主体相关的形象，被想象出的形象是完全围绕同一主题进行的，如</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图 1-2-10 所示。</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（2）跳跃性思维</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跳跃性思维是在发散思维和聚合思维基础上，产生出的有悖于原有轨迹却又更贴近核心的一种超常规思维，如图 1-2-11、图 1-2-12 所示。这类图用的是大脑激荡法和直觉感悟法进行图形训练的。</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7" name="图片 6"/>
          <p:cNvPicPr>
            <a:picLocks noChangeAspect="1"/>
          </p:cNvPicPr>
          <p:nvPr/>
        </p:nvPicPr>
        <p:blipFill>
          <a:blip r:embed="rId12"/>
          <a:stretch>
            <a:fillRect/>
          </a:stretch>
        </p:blipFill>
        <p:spPr>
          <a:xfrm>
            <a:off x="8145780" y="370840"/>
            <a:ext cx="2426970" cy="3150870"/>
          </a:xfrm>
          <a:prstGeom prst="rect">
            <a:avLst/>
          </a:prstGeom>
        </p:spPr>
      </p:pic>
      <p:pic>
        <p:nvPicPr>
          <p:cNvPr id="9" name="图片 8"/>
          <p:cNvPicPr>
            <a:picLocks noChangeAspect="1"/>
          </p:cNvPicPr>
          <p:nvPr/>
        </p:nvPicPr>
        <p:blipFill>
          <a:blip r:embed="rId13"/>
          <a:stretch>
            <a:fillRect/>
          </a:stretch>
        </p:blipFill>
        <p:spPr>
          <a:xfrm>
            <a:off x="7456805" y="3893820"/>
            <a:ext cx="4411980" cy="2499360"/>
          </a:xfrm>
          <a:prstGeom prst="rect">
            <a:avLst/>
          </a:prstGeom>
        </p:spPr>
      </p:pic>
    </p:spTree>
    <p:custDataLst>
      <p:tags r:id="rId14"/>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228600" y="1134745"/>
            <a:ext cx="7302500" cy="422719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类型</a:t>
            </a:r>
            <a:endPar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a:t>
            </a:r>
            <a:r>
              <a:rPr altLang="zh-CN"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）形象联想</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形象联想</a:t>
            </a: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是人的本能反应，很直接，就是由一种物象的造型而引发的与之相似的形态的物象</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联想，源于人的感性认识，如图 1-2-13、图 1-2-14 所示。</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比如看到圆，可以想到足球、篮球、气球、呼啦圈、肥皂泡；</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可以想到西瓜、苹果、橙子、鸡蛋、汤圆；</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可以想到桶、杯子、瓶子、罐、碗；</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可以想到方向盘、飞碟、车轮、光盘、灯泡；</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可以想到跑道、枪口、句号、禁止符号；</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可以想到太极图、项链、钻戒、手表；</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可以想到药片、药丸，等等。</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这些事物都有圆的形象特征，依照它们之间形状的相似，将它们联系起来。</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9" name="图片 8"/>
          <p:cNvPicPr>
            <a:picLocks noChangeAspect="1"/>
          </p:cNvPicPr>
          <p:nvPr/>
        </p:nvPicPr>
        <p:blipFill>
          <a:blip r:embed="rId12"/>
          <a:stretch>
            <a:fillRect/>
          </a:stretch>
        </p:blipFill>
        <p:spPr>
          <a:xfrm>
            <a:off x="6657975" y="2207895"/>
            <a:ext cx="5371465" cy="3528695"/>
          </a:xfrm>
          <a:prstGeom prst="rect">
            <a:avLst/>
          </a:prstGeom>
        </p:spPr>
      </p:pic>
    </p:spTree>
    <p:custDataLst>
      <p:tags r:id="rId1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798955" y="1201420"/>
            <a:ext cx="9316085" cy="422719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（2）意象联想</a:t>
            </a:r>
            <a:endPar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意象联想是把表面不相干的事物，抛开它们的外形表层，通过它们之间某种本质上的共性而</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引发的联想，源于人的理性认识。如同文学上的比喻，将人们熟知的、公认的物质特性转接到要</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说明的物质上，以此来更形象、更生动地传递被说明物质的这方面特性，从而实现从 A 的多种</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特性中的一种联想到以这种特性著称的 B。</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比如，同样看到圆，想到团圆：祖国统一、中秋佳节、家人团聚；</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想到圆滑：泥鳅、狐狸、油、润滑剂；</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 图形与创意想到周而复始：时间、轮回、滚动、旋转。</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对手机的意象联想：</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体积小：像火柴盒、纽扣、胸针、药片、钢笔；</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厚度薄：像纸片、名片、丝袜、书签、身份证；</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重量轻：像羽毛、棉花、气球、云、芦苇；</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音质好：像鸟鸣、音乐、面对面、耳语</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313690" y="1134745"/>
            <a:ext cx="4472940" cy="422719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（3）连带联想</a:t>
            </a:r>
            <a:endPar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连带联想是从某一形象元素进行连续的逻辑推演的联想方式，包括通过一个物象的形象和意象而引发的相</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关的、连贯的各种联想，如图 1-2-15、图 1-2-16 所示。</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①相似性联想：一些表面不相干的事物之间因外在或内在的某种相似之处而形成了一种内在“联系”，由此产生的联想称为相似性联想。类似的外在特征可以从各种</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可视、可感知的方向去发掘：形状、大小、肌理、色彩、速度、声音、味道等，如图 1-2-17 至</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图 1-2-19 所示</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7" name="图片 6"/>
          <p:cNvPicPr>
            <a:picLocks noChangeAspect="1"/>
          </p:cNvPicPr>
          <p:nvPr/>
        </p:nvPicPr>
        <p:blipFill>
          <a:blip r:embed="rId12"/>
          <a:srcRect t="3292"/>
          <a:stretch>
            <a:fillRect/>
          </a:stretch>
        </p:blipFill>
        <p:spPr>
          <a:xfrm>
            <a:off x="5113020" y="1529080"/>
            <a:ext cx="3467100" cy="1473835"/>
          </a:xfrm>
          <a:prstGeom prst="rect">
            <a:avLst/>
          </a:prstGeom>
        </p:spPr>
      </p:pic>
      <p:pic>
        <p:nvPicPr>
          <p:cNvPr id="9" name="图片 8"/>
          <p:cNvPicPr>
            <a:picLocks noChangeAspect="1"/>
          </p:cNvPicPr>
          <p:nvPr/>
        </p:nvPicPr>
        <p:blipFill>
          <a:blip r:embed="rId13"/>
          <a:stretch>
            <a:fillRect/>
          </a:stretch>
        </p:blipFill>
        <p:spPr>
          <a:xfrm>
            <a:off x="8482965" y="858520"/>
            <a:ext cx="3543300" cy="2724150"/>
          </a:xfrm>
          <a:prstGeom prst="rect">
            <a:avLst/>
          </a:prstGeom>
        </p:spPr>
      </p:pic>
      <p:pic>
        <p:nvPicPr>
          <p:cNvPr id="10" name="图片 9"/>
          <p:cNvPicPr>
            <a:picLocks noChangeAspect="1"/>
          </p:cNvPicPr>
          <p:nvPr/>
        </p:nvPicPr>
        <p:blipFill>
          <a:blip r:embed="rId14"/>
          <a:stretch>
            <a:fillRect/>
          </a:stretch>
        </p:blipFill>
        <p:spPr>
          <a:xfrm>
            <a:off x="5570220" y="3660775"/>
            <a:ext cx="5924550" cy="2952750"/>
          </a:xfrm>
          <a:prstGeom prst="rect">
            <a:avLst/>
          </a:prstGeom>
        </p:spPr>
      </p:pic>
    </p:spTree>
    <p:custDataLst>
      <p:tags r:id="rId15"/>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313690" y="1134745"/>
            <a:ext cx="5415280" cy="422719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②相关联想：在空间或时间上接近的事物形成的联想。比如看到蜜蜂联想到花蕊、看到飞机</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联想到天空。再次以圆为例，想到树桩上的年轮，想到树木森林，想到环境保护，想到植树造林，想到生态平衡……看到杯子，想到水、想到茶、想到诗文、想到琴瑟、想到高山流水……看到桌子，想到书、想到书海、想到船、想到飞机、想到鸟……</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③相反的联想：有对立关系的事物形成的联想。看到火联想到冰、看到枯枝联想到绿芽。如图 1-2-20 所示，有水和无水，海豚呈现出不同的状态，提醒大家环境污染的危害性。</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④因果联想：有因果关系的事物形成的联想。例如，看到大汗淋漓的人联想到运动、看到被丢弃的还在燃烧的烟头联想到火灾。如图 1-2-21 所示，吸烟会导致“黑肺”，就像浇过卤水的蛋黄一样。</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⑤循环联 想：以一个 事物为题展开联想，最后 经过层层联想后又回到原 点的思维方法。思维导视图是放射性 思维的自然表达，是一种 非常有效的图形技术，是 打开思路、挖掘潜能的钥 匙，如图 1-2-22、图 1-2-23 所示。</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1073745247" name="图片 1073745246"/>
          <p:cNvPicPr>
            <a:picLocks noChangeAspect="1"/>
          </p:cNvPicPr>
          <p:nvPr>
            <p:custDataLst>
              <p:tags r:id="rId12"/>
            </p:custDataLst>
          </p:nvPr>
        </p:nvPicPr>
        <p:blipFill>
          <a:blip r:embed="rId13"/>
          <a:stretch>
            <a:fillRect/>
          </a:stretch>
        </p:blipFill>
        <p:spPr>
          <a:xfrm>
            <a:off x="5973445" y="978535"/>
            <a:ext cx="1798320" cy="2580640"/>
          </a:xfrm>
          <a:prstGeom prst="rect">
            <a:avLst/>
          </a:prstGeom>
          <a:noFill/>
          <a:ln w="9525">
            <a:noFill/>
          </a:ln>
        </p:spPr>
      </p:pic>
      <p:pic>
        <p:nvPicPr>
          <p:cNvPr id="12" name="图片 11"/>
          <p:cNvPicPr>
            <a:picLocks noChangeAspect="1"/>
          </p:cNvPicPr>
          <p:nvPr/>
        </p:nvPicPr>
        <p:blipFill>
          <a:blip r:embed="rId14"/>
          <a:stretch>
            <a:fillRect/>
          </a:stretch>
        </p:blipFill>
        <p:spPr>
          <a:xfrm>
            <a:off x="8119745" y="807720"/>
            <a:ext cx="4044950" cy="3124200"/>
          </a:xfrm>
          <a:prstGeom prst="rect">
            <a:avLst/>
          </a:prstGeom>
        </p:spPr>
      </p:pic>
      <p:sp>
        <p:nvSpPr>
          <p:cNvPr id="13" name="文本框 12"/>
          <p:cNvSpPr txBox="1"/>
          <p:nvPr>
            <p:custDataLst>
              <p:tags r:id="rId15"/>
            </p:custDataLst>
          </p:nvPr>
        </p:nvSpPr>
        <p:spPr>
          <a:xfrm>
            <a:off x="5409565" y="3625215"/>
            <a:ext cx="2925445" cy="306705"/>
          </a:xfrm>
          <a:prstGeom prst="rect">
            <a:avLst/>
          </a:prstGeom>
          <a:noFill/>
        </p:spPr>
        <p:txBody>
          <a:bodyPr wrap="square" rtlCol="0" anchor="t">
            <a:spAutoFit/>
          </a:bodyPr>
          <a:p>
            <a:pPr algn="ct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sz="1400" spc="100" dirty="0">
                <a:solidFill>
                  <a:schemeClr val="dk1">
                    <a:lumMod val="75000"/>
                    <a:lumOff val="25000"/>
                  </a:schemeClr>
                </a:solidFill>
                <a:cs typeface="微软雅黑" panose="020B0503020204020204" pitchFamily="34" charset="-122"/>
                <a:sym typeface="+mn-ea"/>
              </a:rPr>
              <a:t>图 1-2-20 公益招贴</a:t>
            </a:r>
            <a:endParaRPr sz="1400" spc="100" dirty="0">
              <a:solidFill>
                <a:schemeClr val="dk1">
                  <a:lumMod val="75000"/>
                  <a:lumOff val="25000"/>
                </a:schemeClr>
              </a:solidFill>
              <a:cs typeface="微软雅黑" panose="020B0503020204020204" pitchFamily="34" charset="-122"/>
              <a:sym typeface="+mn-ea"/>
            </a:endParaRPr>
          </a:p>
        </p:txBody>
      </p:sp>
      <p:pic>
        <p:nvPicPr>
          <p:cNvPr id="14" name="图片 13"/>
          <p:cNvPicPr>
            <a:picLocks noChangeAspect="1"/>
          </p:cNvPicPr>
          <p:nvPr/>
        </p:nvPicPr>
        <p:blipFill>
          <a:blip r:embed="rId16"/>
          <a:srcRect l="4759" r="4975" b="10566"/>
          <a:stretch>
            <a:fillRect/>
          </a:stretch>
        </p:blipFill>
        <p:spPr>
          <a:xfrm>
            <a:off x="6050915" y="4102100"/>
            <a:ext cx="5829300" cy="2510155"/>
          </a:xfrm>
          <a:prstGeom prst="rect">
            <a:avLst/>
          </a:prstGeom>
        </p:spPr>
      </p:pic>
    </p:spTree>
    <p:custDataLst>
      <p:tags r:id="rId17"/>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313690" y="1497965"/>
            <a:ext cx="4459605" cy="422719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3.思维导图</a:t>
            </a:r>
            <a:endPar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a:ln w="3175">
                  <a:noFill/>
                  <a:prstDash val="dash"/>
                </a:ln>
                <a:uFillTx/>
                <a:latin typeface="微软雅黑" panose="020B0503020204020204" pitchFamily="34" charset="-122"/>
                <a:ea typeface="微软雅黑" panose="020B0503020204020204" pitchFamily="34" charset="-122"/>
                <a:cs typeface="微软雅黑" panose="020B0503020204020204" pitchFamily="34" charset="-122"/>
                <a:sym typeface="+mn-ea"/>
              </a:rPr>
              <a:t>思维导图</a:t>
            </a: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是用所图表表现的有发散性思维，请而发散性思维勿过程也就是转大脑思考和产载生想法的过</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程。通过捕捉和表达发散性思维，思维导图将大脑的内部的过程进行了外部呈现。本质上，思维</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导图是在重复和模仿发散性思维，这反过来又放大了大脑的本能，让大脑更加强大有力。思维导 图是一个工具，可以帮助我们用大脑本来运转的方式，进行记忆、创造、决策、记笔记、自我分 析、提高学习技巧、甚至管理、演讲等，如图 1-2-24、图 1-2-25 所示。</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7" name="图片 6"/>
          <p:cNvPicPr>
            <a:picLocks noChangeAspect="1"/>
          </p:cNvPicPr>
          <p:nvPr/>
        </p:nvPicPr>
        <p:blipFill>
          <a:blip r:embed="rId12"/>
          <a:stretch>
            <a:fillRect/>
          </a:stretch>
        </p:blipFill>
        <p:spPr>
          <a:xfrm>
            <a:off x="5020310" y="224790"/>
            <a:ext cx="5287010" cy="6445250"/>
          </a:xfrm>
          <a:prstGeom prst="rect">
            <a:avLst/>
          </a:prstGeom>
        </p:spPr>
      </p:pic>
    </p:spTree>
    <p:custDataLst>
      <p:tags r:id="rId1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2757805" y="1194435"/>
            <a:ext cx="5782310" cy="171640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（1）某钙奶广告设计</a:t>
            </a:r>
            <a:endPar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如图 1-2-26 所示，是关于某钙奶产品的思维导视联想图，通过形象联想、意象联想和连带</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联想等方式展开头脑风暴式练习，最终确定以下设计方案。</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9" name="图片 8"/>
          <p:cNvPicPr>
            <a:picLocks noChangeAspect="1"/>
          </p:cNvPicPr>
          <p:nvPr/>
        </p:nvPicPr>
        <p:blipFill>
          <a:blip r:embed="rId12"/>
          <a:srcRect b="3654"/>
          <a:stretch>
            <a:fillRect/>
          </a:stretch>
        </p:blipFill>
        <p:spPr>
          <a:xfrm>
            <a:off x="2426335" y="2566035"/>
            <a:ext cx="6731000" cy="3817620"/>
          </a:xfrm>
          <a:prstGeom prst="rect">
            <a:avLst/>
          </a:prstGeom>
        </p:spPr>
      </p:pic>
    </p:spTree>
    <p:custDataLst>
      <p:tags r:id="rId13"/>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779780" y="1746250"/>
            <a:ext cx="5782310" cy="355282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①如图 1-2-27 所示，</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《营养多多》将某钙奶产 品包含的各种维生素拟人 化，用卡通图形表示维生 素，图形上许多的维生素 占满甚至溢出了整个瓶 子，说明了产品里面的维 生素非常多。</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②如图 1-2-28 所示， 该作品展示 了“蹦出活 力，元气满满”，将瓶子 口做成蹦床的样子，充满 了活力的维生素在蹦床上 跳跃着，这是为了体现出 产品中的维生素充满了能 量，喝了就能充满活力。</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（2）某茶饮广告设计</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如图 1-2-29 所示，该作品是关于某茶饮品牌的思维导视联想图 ，通过形象联想、意象联想</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和连带联想等方式展开头脑风暴式练习，最终确定以下设计方案。</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7" name="图片 6"/>
          <p:cNvPicPr>
            <a:picLocks noChangeAspect="1"/>
          </p:cNvPicPr>
          <p:nvPr/>
        </p:nvPicPr>
        <p:blipFill>
          <a:blip r:embed="rId12"/>
          <a:stretch>
            <a:fillRect/>
          </a:stretch>
        </p:blipFill>
        <p:spPr>
          <a:xfrm>
            <a:off x="6746240" y="361315"/>
            <a:ext cx="3943350" cy="2950845"/>
          </a:xfrm>
          <a:prstGeom prst="rect">
            <a:avLst/>
          </a:prstGeom>
        </p:spPr>
      </p:pic>
      <p:pic>
        <p:nvPicPr>
          <p:cNvPr id="12" name="图片 11"/>
          <p:cNvPicPr>
            <a:picLocks noChangeAspect="1"/>
          </p:cNvPicPr>
          <p:nvPr/>
        </p:nvPicPr>
        <p:blipFill>
          <a:blip r:embed="rId13"/>
          <a:stretch>
            <a:fillRect/>
          </a:stretch>
        </p:blipFill>
        <p:spPr>
          <a:xfrm>
            <a:off x="6746240" y="3212465"/>
            <a:ext cx="4298950" cy="3433445"/>
          </a:xfrm>
          <a:prstGeom prst="rect">
            <a:avLst/>
          </a:prstGeom>
        </p:spPr>
      </p:pic>
    </p:spTree>
    <p:custDataLst>
      <p:tags r:id="rId14"/>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350520" y="1746250"/>
            <a:ext cx="5782310" cy="355282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①如图 1-2-30 所示，该作品叫《禅茗》，禅是一种</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心境，茗是茶，喝茶的意思，茗人禅心指人要有一颗平 淡善良的佛心，要经常喝喝清茶，诵诵佛经，让心情平 静下来，参悟禅意，向上向善。画面当中一个人在秋色 中的水边静坐，几片树叶飘落，夕阳洒下几缕阳光，享 受着秋天，与产品皇家金配色相呼应，在秋色中茶饮相 伴，与主题相契合，描绘出一种享受秋色的轻松之感， 给人以很舒适的享受生活之感，体现出清新、休闲的产 品调性。</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②如图 1-2-31 所示，该画面背景用了黑夜和白天各 一半的形式，表示日夜相伴。用西式时钟表现时间，时 钟的十二点、三点、六点、九点分别对应该产品的珠兰 花、玳玳花、桂花、接骨木花 4 种口味，一位轻盈的女子在时钟中间翩翩起舞，暗示无论春夏秋冬、白天黑 夜，时间流逝，茶饮无处不在，日夜相伴的主题。</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9" name="图片 8"/>
          <p:cNvPicPr>
            <a:picLocks noChangeAspect="1"/>
          </p:cNvPicPr>
          <p:nvPr/>
        </p:nvPicPr>
        <p:blipFill>
          <a:blip r:embed="rId12"/>
          <a:stretch>
            <a:fillRect/>
          </a:stretch>
        </p:blipFill>
        <p:spPr>
          <a:xfrm>
            <a:off x="6132830" y="1310005"/>
            <a:ext cx="2884170" cy="4425315"/>
          </a:xfrm>
          <a:prstGeom prst="rect">
            <a:avLst/>
          </a:prstGeom>
        </p:spPr>
      </p:pic>
      <p:sp>
        <p:nvSpPr>
          <p:cNvPr id="13" name="文本框 12"/>
          <p:cNvSpPr txBox="1"/>
          <p:nvPr>
            <p:custDataLst>
              <p:tags r:id="rId13"/>
            </p:custDataLst>
          </p:nvPr>
        </p:nvSpPr>
        <p:spPr>
          <a:xfrm>
            <a:off x="9105900" y="5088255"/>
            <a:ext cx="2925445" cy="953135"/>
          </a:xfrm>
          <a:prstGeom prst="rect">
            <a:avLst/>
          </a:prstGeom>
          <a:noFill/>
        </p:spPr>
        <p:txBody>
          <a:bodyPr wrap="square" rtlCol="0" anchor="t">
            <a:spAutoFit/>
          </a:bodyPr>
          <a:p>
            <a:pPr algn="ctr"/>
            <a:r>
              <a:rPr lang="zh-CN" altLang="en-US" sz="1400" spc="1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sz="1400" spc="100" dirty="0">
              <a:solidFill>
                <a:schemeClr val="dk1">
                  <a:lumMod val="75000"/>
                  <a:lumOff val="25000"/>
                </a:schemeClr>
              </a:solidFill>
              <a:cs typeface="微软雅黑" panose="020B0503020204020204" pitchFamily="34" charset="-122"/>
              <a:sym typeface="+mn-ea"/>
            </a:endParaRPr>
          </a:p>
          <a:p>
            <a:pPr algn="ctr"/>
            <a:r>
              <a:rPr sz="1400" spc="100" dirty="0">
                <a:solidFill>
                  <a:schemeClr val="dk1">
                    <a:lumMod val="75000"/>
                    <a:lumOff val="25000"/>
                  </a:schemeClr>
                </a:solidFill>
                <a:cs typeface="微软雅黑" panose="020B0503020204020204" pitchFamily="34" charset="-122"/>
                <a:sym typeface="+mn-ea"/>
              </a:rPr>
              <a:t>图 1-2-31 《日夜相伴》某茶饮广告设计 / 设计 者 邹小燕 / 指导老师 李蓓</a:t>
            </a:r>
            <a:endParaRPr sz="1400" spc="100" dirty="0">
              <a:solidFill>
                <a:schemeClr val="dk1">
                  <a:lumMod val="75000"/>
                  <a:lumOff val="25000"/>
                </a:schemeClr>
              </a:solidFill>
              <a:cs typeface="微软雅黑" panose="020B0503020204020204" pitchFamily="34" charset="-122"/>
              <a:sym typeface="+mn-ea"/>
            </a:endParaRPr>
          </a:p>
        </p:txBody>
      </p:sp>
      <p:pic>
        <p:nvPicPr>
          <p:cNvPr id="1073745288" name="图片 1073745287"/>
          <p:cNvPicPr>
            <a:picLocks noChangeAspect="1"/>
          </p:cNvPicPr>
          <p:nvPr>
            <p:custDataLst>
              <p:tags r:id="rId14"/>
            </p:custDataLst>
          </p:nvPr>
        </p:nvPicPr>
        <p:blipFill>
          <a:blip r:embed="rId15"/>
          <a:stretch>
            <a:fillRect/>
          </a:stretch>
        </p:blipFill>
        <p:spPr>
          <a:xfrm>
            <a:off x="9277985" y="1430020"/>
            <a:ext cx="2581275" cy="3650615"/>
          </a:xfrm>
          <a:prstGeom prst="rect">
            <a:avLst/>
          </a:prstGeom>
          <a:noFill/>
          <a:ln w="9525">
            <a:noFill/>
          </a:ln>
        </p:spPr>
      </p:pic>
    </p:spTree>
    <p:custDataLst>
      <p:tags r:id="rId16"/>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11" name="Title 6"/>
          <p:cNvSpPr txBox="1"/>
          <p:nvPr>
            <p:custDataLst>
              <p:tags r:id="rId9"/>
            </p:custDataLst>
          </p:nvPr>
        </p:nvSpPr>
        <p:spPr>
          <a:xfrm>
            <a:off x="1148715" y="2138045"/>
            <a:ext cx="9733280" cy="2807970"/>
          </a:xfrm>
          <a:prstGeom prst="rect">
            <a:avLst/>
          </a:prstGeom>
          <a:noFill/>
          <a:ln w="3175">
            <a:noFill/>
            <a:prstDash val="dash"/>
          </a:ln>
        </p:spPr>
        <p:txBody>
          <a:bodyPr wrap="square" lIns="63500" tIns="25400" rIns="63500" bIns="25400" anchor="t" anchorCtr="0">
            <a:normAutofit fontScale="4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altLang="zh-CN" sz="6665" spc="100" dirty="0">
                <a:ln w="3175">
                  <a:noFill/>
                  <a:prstDash val="dash"/>
                </a:ln>
                <a:solidFill>
                  <a:schemeClr val="accent1"/>
                </a:solidFill>
                <a:uFillTx/>
                <a:latin typeface="Arial Black" panose="020B0A04020102020204" charset="0"/>
                <a:ea typeface="汉仪中黑 简" panose="00020600040101010101" charset="-122"/>
                <a:cs typeface="微软雅黑" panose="020B0503020204020204" pitchFamily="34" charset="-122"/>
              </a:rPr>
              <a:t>1. 图形设计的发展史</a:t>
            </a:r>
            <a:endParaRPr altLang="zh-CN" sz="6665" spc="100" dirty="0">
              <a:ln w="3175">
                <a:noFill/>
                <a:prstDash val="dash"/>
              </a:ln>
              <a:solidFill>
                <a:schemeClr val="accent1"/>
              </a:solidFill>
              <a:uFillTx/>
              <a:latin typeface="Arial Black" panose="020B0A04020102020204" charset="0"/>
              <a:ea typeface="汉仪中黑 简" panose="00020600040101010101" charset="-122"/>
              <a:cs typeface="微软雅黑" panose="020B0503020204020204" pitchFamily="34" charset="-122"/>
            </a:endParaRPr>
          </a:p>
          <a:p>
            <a:pPr algn="l" fontAlgn="auto">
              <a:lnSpc>
                <a:spcPct val="120000"/>
              </a:lnSpc>
              <a:spcAft>
                <a:spcPts val="800"/>
              </a:spcAft>
            </a:pP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在人类漫长的历史中，图形设计的印记无处不在，从原始社会对自然拙劣的模仿，到奴隶社会抽象的叙事，再到现代社会光影透视等自然法则的研究，图形的发展随着生产力的发展不断</a:t>
            </a:r>
            <a:r>
              <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地</a:t>
            </a:r>
            <a:r>
              <a:rPr altLang="zh-CN"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进步。 </a:t>
            </a: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grpSp>
        <p:nvGrpSpPr>
          <p:cNvPr id="8" name="组合 7"/>
          <p:cNvGrpSpPr/>
          <p:nvPr/>
        </p:nvGrpSpPr>
        <p:grpSpPr>
          <a:xfrm>
            <a:off x="765175" y="777240"/>
            <a:ext cx="4072255" cy="525780"/>
            <a:chOff x="584" y="397"/>
            <a:chExt cx="6413" cy="828"/>
          </a:xfrm>
        </p:grpSpPr>
        <p:sp>
          <p:nvSpPr>
            <p:cNvPr id="9" name="文本框 8"/>
            <p:cNvSpPr txBox="1"/>
            <p:nvPr>
              <p:custDataLst>
                <p:tags r:id="rId10"/>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10" name="矩形 9"/>
            <p:cNvSpPr/>
            <p:nvPr>
              <p:custDataLst>
                <p:tags r:id="rId11"/>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Tree>
    <p:custDataLst>
      <p:tags r:id="rId12"/>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461645" y="838835"/>
            <a:ext cx="11298555" cy="491490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（五）灵感思维</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 概念</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灵感是借助于直觉和潜意识活动实现的认知。从严格意义上讲，灵感思维不是如同逻辑思维一样的可控制的思维形式，它是长期艰苦思维中突然产生的思维结果，是一种短暂的心理过程，它不能在意识范围中孕育，它产生之前，必有对问题的连续反复的思维活动。灵感思维的主要特征是突发性、独创性、非自觉性。万物皆有灵性是人类早期就已形成的哲学观念，人类的社会实践和现代科学研究也进一步地证实了灵感思维的存在。所谓灵感思维是人们直觉表现最活跃的思维现象，是透过所有的生理器官和全部精力挤压出的创造性思想。灵感思维的产生往往是在人们对某种事物进行全神贯注之时，它存在于思维之中，但又无法通过理性的分析将其思维现象表述出来，对灵感的开发关键在于心理的体悟。</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 类型</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（1）突发的灵感思维</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这种灵感的出现是突发性的，意念的产生带有很大的偶然性，它萌生于不自觉的状态下，有</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着不可表述的思维特征。</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（2）交织的灵感思维</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这种灵感往往通过一段痛苦的思维过程和混乱的意识状态产生。</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（3）沉思的灵感思维</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当人们围绕着设计主体聚精会神进行思考时，思维处于极端的集中状态，精神受到主观意志强大控制力的影响，显得异常的活跃，各种思绪向思维的主体凝聚，构成突破性的思考力，在思维的超越中，生发出设计的新思想</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2"/>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798955" y="1038860"/>
            <a:ext cx="8351520" cy="491490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3. 方法</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（1）全神贯注</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全神贯注即是围绕着思维主体，调动自己的全部精力，投入创意思维，通过理性的意志，使</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思绪处于高度集中的状态。</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（2）平和心态</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平和心态可以使设计思维处于一种平缓的思维状态之中，人的思绪只有处于平和状态，才能</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使思路畅通、思域广阔，这就给灵感的产生创造了一个酝酿的环境，促使灵感的出现。</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（3）定向思考</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在进行创意思维的过程中，一段时期内要有一条思考的主线，它会像一块具有吸引力的磁</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铁，使各种混乱的思绪凝聚在它的周围，使思维高度向某个思维的焦点集聚，形成强大的思维能</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量，使思考力得以大幅度的强化，引发灵感的出现。</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（4）减弱理性</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灵感的出现往往是在理性思维相对薄弱，人的潜意识、前意识处于相对活跃的状态之下，人</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的思维摆脱逻辑思维的制约，处于自由自在的思维境地之时。</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2"/>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798955" y="1038860"/>
            <a:ext cx="8351520" cy="370078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（六）虚构性设计思维</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 概念</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虚构性设计思维是一种用现实符号在自由、超然、虚幻层面上进行想象的思维方式。“虚” 要求充分发挥想象力对事物进行分析，由假设开始，使艺术真实高于生活真实，更深刻地反映现 实；“构”是幽默的创意形式，以诙谐、夸张、变形的手段表现深刻内涵，通过假设，把其他 事物的形象与人或物的特征有机联系起来，使创意富于人性化、易于理解、有亲切感、利于信 息表达。</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虚构是在创意思维过程中的一种假设，是对某一事物从预先假设开始，进而以虚构思维方式 进行图形与创意设计，充分发挥想象、联想，对客观存在的事物进行主观的分析、判断所产生的 虚构视觉效果。</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2"/>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798955" y="996950"/>
            <a:ext cx="8351520" cy="370078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 形式</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①对实有事物的虚拟性，即现实性的虚拟，是模拟、渲染真实和现场感。</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②对现实超越性的虚拟性，是对可能性的虚拟，一方面与现实相关；另一方面又超越现实， 使现实有更多选择性、可比性。</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③与现实背离的虚拟，即对不可能的虚拟，对现实而言是悖论或荒诞的虚拟，超自然，反 规律。</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3. 特征</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①虚幻性，不受现有知识的局限，超常规、超现实。</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②模拟性，是准真实性，如对外星人、魔鬼的塑造是对人类本身基本结构的模拟。梦幻情景 大多是现实存在的。“置换”是指将一个物象的局部与另一个物象的局部进行“偷梁换柱”式的 移植，置换的对象是两种不同性质的物象，但在某种层面上有着内在联系。</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③原创性，它的奇异具有非模仿性、不可重复性。</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④技术性，与数字技术和信息技术相关，“虚拟现实”。</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⑤交互性，现场的效应，身临其境的感觉，包括选择权、多角度观察、参与方式。</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2"/>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046480" y="815340"/>
            <a:ext cx="10469880" cy="3700780"/>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（七）空间性设计思维</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 概念</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全方位、多角度、多层次思维方式，从点、线、面、体、范围、位置、方向的不同视角去探索平面作品，试图用平面的手法来概括多维和组合形式的不同表现和心理感受。</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 类型</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①虚空间，属于心理上的空间，如国画中的“计白当黑”，大片的空白中包含某种空灵之气， 由虚而实也。平面设计图像的叠加、错位均扩展了有限空间。</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②实空间，即在本质上实际存在的空间，作者要把设计对象想象成透明体，把被设计对象物 体自身的前与后、里与外的结构明确表达出来。在形象的典型细节表现方面，可展开表现对象的 结构关系，要说明形体是用什么构成形态的，它的局部是通过什么方式组合成一体的，除了表现 看得见的外观，还要揭示看不见的内在连贯的结构。</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3. 形式</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①利用形态大小变化表现空间感，通过改变局部构成元素的大小，创造近大远小的纵深感。</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②利用形态矛盾表现空间感，违反正常空间状态，便可产生似是而非的视觉差异，在同一空 间中表现不同空间方位的并存，形成双重视幻效果。</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③利用光影表现空间感，光既可以加强内容，也可以减弱内容，在光与阴影的强烈对比衬托 下，形态的空间感突出。</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④利用色彩变化塑造空间感。</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⑤利用透视原理表现空间感。</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2"/>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1310005" y="908050"/>
            <a:ext cx="10084435" cy="630110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lang="zh-CN" altLang="en-US"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二</a:t>
            </a:r>
            <a:r>
              <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、创意思维的方法与理论</a:t>
            </a:r>
            <a:endPar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（一）独特性</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设计是一项典型的创造性思维活动，由于具有明显的创造性，从而决定了设计的与众不同， 我们将其称为独创性特点。</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（二）陌生性</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说起陌生，人们都认为是一种不熟悉的东西，也正是因为陌生才给人带来一种全新感知或者 感受。陌生性是创意思维的一项典型特征，不能给人以陌生感、新颖感，则不能称为创意思维。</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（三）跳跃性</a:t>
            </a:r>
            <a:endPar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创意思维之跳跃性特征，主要是指依据常规思维进程来衡量，它缩减或略去了常规思维中的</a:t>
            </a: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一些</a:t>
            </a: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步骤，从而给人一种跳跃感，这种跳跃不仅是一种显意识反应，同时也是一种潜意识反应，而在更多的时候是潜意识长期积累处于饱和状态后的一种迸发结果。</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（四）综合性</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基于创意思维的艺术设计，一方面是一个不断调整、改进的过程，在某一思路受阻后，需要马上进行调整，并更换另一条思路，直到取得预期设计效果；另一方面，它还是一个多种思维方式综合运用的结果，因为任意一种思维方式都不可能解决所有的设计问题。</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（五）偶发性</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现代设计活动中的创意思维有偶发性特点，即表现为在毫无准备状态下的一种突然显现；在设计创作时，创意可能会突然地出现或瞬间消失，给人一种不可预期而又捉摸不定之感，这恰恰体现了设计中创意思维之重要，同时也体现了创意思维的难以把握特性。</a:t>
            </a:r>
            <a:endParaRPr lang="zh-CN" altLang="en-US" sz="14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2"/>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4847" y="224618"/>
            <a:ext cx="3415600" cy="525474"/>
          </a:xfrm>
          <a:prstGeom prst="rect">
            <a:avLst/>
          </a:prstGeom>
          <a:noFill/>
        </p:spPr>
        <p:txBody>
          <a:bodyPr wrap="square" lIns="63500" tIns="25400" rIns="63500" bIns="25400" rtlCol="0" anchor="t" anchorCtr="0">
            <a:normAutofit fontScale="90000"/>
          </a:bodyPr>
          <a:p>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创意思维</a:t>
            </a:r>
            <a:endParaRPr lang="zh-CN" altLang="zh-CN" sz="3200" b="1" spc="160" dirty="0">
              <a:solidFill>
                <a:schemeClr val="dk1"/>
              </a:solidFill>
              <a:latin typeface="Arial Black" panose="020B0A04020102020204" charset="0"/>
              <a:ea typeface="汉仪中黑 简" panose="00020600040101010101" charset="-122"/>
            </a:endParaRPr>
          </a:p>
        </p:txBody>
      </p:sp>
      <p:sp>
        <p:nvSpPr>
          <p:cNvPr id="11" name="Title 6"/>
          <p:cNvSpPr txBox="1"/>
          <p:nvPr>
            <p:custDataLst>
              <p:tags r:id="rId10"/>
            </p:custDataLst>
          </p:nvPr>
        </p:nvSpPr>
        <p:spPr>
          <a:xfrm>
            <a:off x="718820" y="908050"/>
            <a:ext cx="10899140" cy="6301105"/>
          </a:xfrm>
          <a:prstGeom prst="rect">
            <a:avLst/>
          </a:prstGeom>
          <a:noFill/>
          <a:ln w="3175">
            <a:noFill/>
            <a:prstDash val="dash"/>
          </a:ln>
        </p:spPr>
        <p:txBody>
          <a:bodyPr wrap="square" lIns="63500" tIns="25400" rIns="63500" bIns="2540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r>
              <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rPr>
              <a:t>三、创意思维的方法与理论</a:t>
            </a:r>
            <a:endParaRPr sz="1400" spc="100" dirty="0">
              <a:ln w="3175">
                <a:noFill/>
                <a:prstDash val="dash"/>
              </a:ln>
              <a:solidFill>
                <a:schemeClr val="accent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（一）头脑风暴法</a:t>
            </a:r>
            <a:endPar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头脑风暴法是广告创意行业最常见的创意激发方法，也是最为人所熟悉的创意思维策略，该 方法是由美国人奥斯本所倡导的。此法强调集体思考的方法，着重互相激发思考，鼓励参加者于 指定时间内，构想出大量创意的意念，并从中引发新颖的构思。头脑风暴法虽然主要以团体方式 进行，但也可在个人思考问题和探索解决方法时，运用此法激发思考。</a:t>
            </a:r>
            <a:endPar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（二）思维联想法</a:t>
            </a:r>
            <a:endPar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思维联想法是指人们在头脑中将一种事物的形象与另一种事物的形象联系起来，探索它们之 间共同的或类似的规律，从而解决问题的思维方法。</a:t>
            </a:r>
            <a:endPar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（三）广告大师们的创意思维理论</a:t>
            </a:r>
            <a:endPar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1. 李奥 • 贝纳的戏剧性理论</a:t>
            </a:r>
            <a:endPar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李奥 • 贝纳认为，任何商品都有戏剧化的一面，成功的创意广告秘诀就在于找出产品本身“与 生俱来的戏剧性”，也就是商品本身所产生的恰好能满足人们某些欲望的固有属性，所以又被称 为固有刺激法。</a:t>
            </a:r>
            <a:endPar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2. 威廉 • 伯恩巴克的 ROI 理论</a:t>
            </a:r>
            <a:endPar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广告大师威廉 • 伯恩巴克所提出的 ROI 理论是一种非常实用的广告创意指南。他认为，广告 是说服的艺术，广告“怎么说”比“说什么”更重要。该理论的基本主张是优秀的广告必须具备3 个基本特征，即关联性（relevance）、原创性（originality）、震撼力（impact）。</a:t>
            </a:r>
            <a:endPar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3. 罗瑟 • 瑞夫斯的 USP 理论</a:t>
            </a:r>
            <a:endPar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罗 瑟 • 瑞夫 斯 认为 ，要想 让 广告活动 获 得成功 ，就 必 须依靠产 品 的独特销售 建 议（简称 USP，也有人称为独特销售主张）。</a:t>
            </a:r>
            <a:endPar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4. 大卫·奥格威的品牌形象论</a:t>
            </a:r>
            <a:endPar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20000"/>
              </a:lnSpc>
              <a:spcAft>
                <a:spcPts val="800"/>
              </a:spcAft>
            </a:pPr>
            <a:r>
              <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rPr>
              <a:t>品牌形象论是 20 世纪 60 年代由大卫·奥格威所提出的一种广告创意理论。大卫·奥格威认 为，任何产品的品牌形象都可以依靠广告建立起来，广告应注重为塑造与维护一个高知名度的品 牌形象服务，以达到满足消费者需求与提高销售力的目的。</a:t>
            </a:r>
            <a:endParaRPr sz="1200" spc="100" dirty="0">
              <a:ln w="3175">
                <a:noFill/>
                <a:prstDash val="dash"/>
              </a:ln>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11"/>
            </p:custDataLst>
          </p:nvPr>
        </p:nvSpPr>
        <p:spPr>
          <a:xfrm>
            <a:off x="1248000" y="224618"/>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Tree>
    <p:custDataLst>
      <p:tags r:id="rId12"/>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8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点</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575560"/>
            <a:ext cx="10371455" cy="209042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altLang="zh-CN"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在几何学定义中，点是只有位置而没有大小的，</a:t>
            </a:r>
            <a:r>
              <a:rPr lang="zh-CN" altLang="en-US" sz="80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点是一切形态的基础，也是设计的最基本元素</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。点的概念是相对而言的，将同一图像放置在远近不同的场景中，该图像元素所体现的状态是不同的。但</a:t>
            </a:r>
            <a:r>
              <a:rPr lang="zh-CN" altLang="en-US" sz="80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通常点越小，越有点的特征</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，而点越大就越容易产生面的形态特征。</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901190"/>
            <a:ext cx="341566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（一）、点的概念</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Tree>
    <p:custDataLst>
      <p:tags r:id="rId13"/>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点</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575560"/>
            <a:ext cx="5084445" cy="2310765"/>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altLang="zh-CN"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在等距离有秩序的排列下可以通过</a:t>
            </a:r>
            <a:r>
              <a:rPr lang="zh-CN" altLang="en-US" sz="80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点的形式、大小、色彩的变化形成不同的点的构成</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，例如等点构成、差点构成和网点构成。</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901190"/>
            <a:ext cx="341566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（二）、点的构成</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文本框 6"/>
          <p:cNvSpPr txBox="1"/>
          <p:nvPr/>
        </p:nvSpPr>
        <p:spPr>
          <a:xfrm>
            <a:off x="1011555" y="4532630"/>
            <a:ext cx="5084445" cy="1476375"/>
          </a:xfrm>
          <a:prstGeom prst="rect">
            <a:avLst/>
          </a:prstGeom>
          <a:noFill/>
        </p:spPr>
        <p:txBody>
          <a:bodyPr wrap="square" rtlCol="0">
            <a:spAutoFit/>
          </a:bodyPr>
          <a:p>
            <a:pPr algn="just"/>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①、如图 1-3-1 所示，</a:t>
            </a:r>
            <a:r>
              <a:rPr lang="zh-CN" altLang="en-US"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等点构成是点的形状、大小一致的构成方式</a:t>
            </a: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，图形是由相同大小的点排列组合的，在一定的规律中，组合成多样的图形，别有一番新意的特征。</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a:endParaRPr lang="zh-CN" altLang="en-US"/>
          </a:p>
        </p:txBody>
      </p:sp>
      <p:pic>
        <p:nvPicPr>
          <p:cNvPr id="9" name="图片 8"/>
          <p:cNvPicPr>
            <a:picLocks noChangeAspect="1"/>
          </p:cNvPicPr>
          <p:nvPr>
            <p:custDataLst>
              <p:tags r:id="rId13"/>
            </p:custDataLst>
          </p:nvPr>
        </p:nvPicPr>
        <p:blipFill>
          <a:blip r:embed="rId14"/>
          <a:stretch>
            <a:fillRect/>
          </a:stretch>
        </p:blipFill>
        <p:spPr>
          <a:xfrm>
            <a:off x="7471410" y="930275"/>
            <a:ext cx="3790950" cy="5299710"/>
          </a:xfrm>
          <a:prstGeom prst="rect">
            <a:avLst/>
          </a:prstGeom>
          <a:effectLst>
            <a:outerShdw blurRad="241300" dist="101600" dir="2700000" sx="99000" sy="99000" algn="tl" rotWithShape="0">
              <a:prstClr val="black">
                <a:alpha val="40000"/>
              </a:prstClr>
            </a:outerShdw>
            <a:reflection stA="45000" endPos="0" dist="50800" dir="5400000" sy="-100000" algn="bl" rotWithShape="0"/>
          </a:effectLst>
        </p:spPr>
      </p:pic>
      <p:sp>
        <p:nvSpPr>
          <p:cNvPr id="12" name="文本框 11"/>
          <p:cNvSpPr txBox="1"/>
          <p:nvPr/>
        </p:nvSpPr>
        <p:spPr>
          <a:xfrm>
            <a:off x="8286115" y="6368415"/>
            <a:ext cx="2162175" cy="245110"/>
          </a:xfrm>
          <a:prstGeom prst="rect">
            <a:avLst/>
          </a:prstGeom>
          <a:noFill/>
        </p:spPr>
        <p:txBody>
          <a:bodyPr wrap="square" rtlCol="0">
            <a:spAutoFit/>
          </a:bodyPr>
          <a:p>
            <a:pPr algn="ctr"/>
            <a:r>
              <a:rPr lang="zh-CN" altLang="en-US" sz="1000"/>
              <a:t>图 1-3-1 等点构成</a:t>
            </a:r>
            <a:endParaRPr lang="zh-CN" altLang="en-US" sz="1000"/>
          </a:p>
        </p:txBody>
      </p:sp>
    </p:spTree>
    <p:custDataLst>
      <p:tags r:id="rId15"/>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点</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575560"/>
            <a:ext cx="5083810"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②、如图 1-3-2 所示，</a:t>
            </a:r>
            <a:r>
              <a:rPr lang="zh-CN" altLang="en-US" sz="80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差点构成是大小、形状不同的点的构成方式</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。不但可以展示生动、各异的图形，而且给人以前进或后退、曲面或阴影及其他复杂的具有三维化的立体感、纵深感、节奏感和韵律感。用点的有次序的渐变排列，形成了一种闪光的画面呈现出它的韵律美。</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901190"/>
            <a:ext cx="341566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（二）、点的构成</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12" name="图片 11"/>
          <p:cNvPicPr>
            <a:picLocks noChangeAspect="1"/>
          </p:cNvPicPr>
          <p:nvPr>
            <p:custDataLst>
              <p:tags r:id="rId13"/>
            </p:custDataLst>
          </p:nvPr>
        </p:nvPicPr>
        <p:blipFill>
          <a:blip r:embed="rId14"/>
          <a:stretch>
            <a:fillRect/>
          </a:stretch>
        </p:blipFill>
        <p:spPr>
          <a:xfrm>
            <a:off x="7471410" y="930910"/>
            <a:ext cx="3790950" cy="5299075"/>
          </a:xfrm>
          <a:prstGeom prst="rect">
            <a:avLst/>
          </a:prstGeom>
          <a:effectLst>
            <a:outerShdw blurRad="50800" dist="38100" dir="2700000" algn="tl" rotWithShape="0">
              <a:prstClr val="black">
                <a:alpha val="40000"/>
              </a:prstClr>
            </a:outerShdw>
          </a:effectLst>
        </p:spPr>
      </p:pic>
      <p:sp>
        <p:nvSpPr>
          <p:cNvPr id="13" name="文本框 12"/>
          <p:cNvSpPr txBox="1"/>
          <p:nvPr>
            <p:custDataLst>
              <p:tags r:id="rId15"/>
            </p:custDataLst>
          </p:nvPr>
        </p:nvSpPr>
        <p:spPr>
          <a:xfrm>
            <a:off x="8286115" y="6368415"/>
            <a:ext cx="2162175" cy="245110"/>
          </a:xfrm>
          <a:prstGeom prst="rect">
            <a:avLst/>
          </a:prstGeom>
          <a:noFill/>
        </p:spPr>
        <p:txBody>
          <a:bodyPr wrap="square" rtlCol="0">
            <a:spAutoFit/>
          </a:bodyPr>
          <a:p>
            <a:pPr algn="ctr"/>
            <a:r>
              <a:rPr lang="zh-CN" altLang="en-US" sz="1000"/>
              <a:t>图 1-3-</a:t>
            </a:r>
            <a:r>
              <a:rPr lang="en-US" altLang="zh-CN" sz="1000"/>
              <a:t>2</a:t>
            </a:r>
            <a:r>
              <a:rPr lang="zh-CN" altLang="en-US" sz="1000"/>
              <a:t> 差点构成</a:t>
            </a:r>
            <a:endParaRPr lang="zh-CN" altLang="en-US" sz="1000"/>
          </a:p>
        </p:txBody>
      </p:sp>
    </p:spTree>
    <p:custDataLst>
      <p:tags r:id="rId16"/>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11" name="Title 6"/>
          <p:cNvSpPr txBox="1"/>
          <p:nvPr>
            <p:custDataLst>
              <p:tags r:id="rId3"/>
            </p:custDataLst>
          </p:nvPr>
        </p:nvSpPr>
        <p:spPr>
          <a:xfrm>
            <a:off x="1011555" y="1692275"/>
            <a:ext cx="9733280" cy="280797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5" name="文本框 4"/>
          <p:cNvSpPr txBox="1"/>
          <p:nvPr/>
        </p:nvSpPr>
        <p:spPr>
          <a:xfrm>
            <a:off x="1422400" y="1531620"/>
            <a:ext cx="9609455" cy="4523105"/>
          </a:xfrm>
          <a:prstGeom prst="rect">
            <a:avLst/>
          </a:prstGeom>
          <a:noFill/>
        </p:spPr>
        <p:txBody>
          <a:bodyPr wrap="square" rtlCol="0" anchor="t">
            <a:spAutoFit/>
          </a:bodyPr>
          <a:p>
            <a:r>
              <a:rPr lang="zh-CN" altLang="en-US">
                <a:solidFill>
                  <a:schemeClr val="accent1"/>
                </a:solidFill>
              </a:rPr>
              <a:t>（1）第一阶段</a:t>
            </a:r>
            <a:endParaRPr lang="zh-CN" altLang="en-US">
              <a:solidFill>
                <a:schemeClr val="accent1"/>
              </a:solidFill>
            </a:endParaRPr>
          </a:p>
          <a:p>
            <a:endParaRPr lang="zh-CN" altLang="en-US"/>
          </a:p>
          <a:p>
            <a:r>
              <a:rPr lang="en-US" altLang="zh-CN"/>
              <a:t>       </a:t>
            </a:r>
            <a:r>
              <a:rPr lang="zh-CN" altLang="en-US"/>
              <a:t>图形设计的起源，最早可以追溯到远古时期人类的原始社会，在没有发明文字之前，图形就承载着记忆、传播的功能，图形的作用是记录生活、传达信息，这在人类的“童年时代”就已经开始。如北美洲印第安人的岩洞壁画中的图形符号，以及古埃及的象形文字，又称“神的文字”，就具有强烈的图画倾向，有很重的装饰性。再如埃及的某个文字，从图形上来看是“蜜蜂、树叶、海洋、太阳”，但是在内涵上还表现了“信仰、四季”。 原始图形起源于人类早期的原始本能。人类从原始的体悟中，凭借着本能，把自然的现象和对自然感悟所产生的心象，通过单纯的、象征性的图形连接起来，创造了记录精神的视觉化图形。这些现象在长期的熟识默记过程中，通过对自然物象不断内化、图式化的过程，形成了稳定的心理符号体系和图形样式。原始社会后期，图形就不单一作为信息交流或部落图腾了。图形慢慢融入了日常生活中，如在陶罐上标上标记，以区别里面的东西。人面鱼身纹盆、新石器时代陶盆里的舞蹈小人，都反映了当时的生活。这不仅表达了原始人类对自然的渴望，同时也成了最早的图形设计艺术。随着人口的增多、生产力的发展，原始的记事性图形已经满足不了人们的需求，于是象形文字就慢慢产生了。文字的产生是人类文明的一个重要的阶段，是更加规范化的表现符号。原始符号和原始文字的形成是图形演变的一次重大发展</a:t>
            </a:r>
            <a:endParaRPr lang="zh-CN" altLang="en-US"/>
          </a:p>
        </p:txBody>
      </p:sp>
    </p:spTree>
    <p:custDataLst>
      <p:tags r:id="rId4"/>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点</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575560"/>
            <a:ext cx="5085080" cy="171196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③、如图 1-3-3 所示，</a:t>
            </a:r>
            <a:r>
              <a:rPr lang="zh-CN" altLang="en-US" sz="80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网点构成是点作不同的排列和多种次序变化，产生明暗调子的构成方式。</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既带有机械性又有规则的网点构成的设计作品，图像清晰度虽然不高，但却能给人一种朦胧的神秘感，这恰好是设计者所追求的与众不同的表现特征，从而产生出的一种新的构成方式。</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901190"/>
            <a:ext cx="341566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（二）、点的构成</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2" name="文本框 11"/>
          <p:cNvSpPr txBox="1"/>
          <p:nvPr>
            <p:custDataLst>
              <p:tags r:id="rId13"/>
            </p:custDataLst>
          </p:nvPr>
        </p:nvSpPr>
        <p:spPr>
          <a:xfrm>
            <a:off x="8286115" y="6368415"/>
            <a:ext cx="2162175" cy="245110"/>
          </a:xfrm>
          <a:prstGeom prst="rect">
            <a:avLst/>
          </a:prstGeom>
          <a:noFill/>
        </p:spPr>
        <p:txBody>
          <a:bodyPr wrap="square" rtlCol="0">
            <a:spAutoFit/>
          </a:bodyPr>
          <a:p>
            <a:pPr algn="ctr"/>
            <a:r>
              <a:rPr lang="zh-CN" altLang="en-US" sz="1000"/>
              <a:t>图 1-3-</a:t>
            </a:r>
            <a:r>
              <a:rPr lang="en-US" altLang="zh-CN" sz="1000"/>
              <a:t>3</a:t>
            </a:r>
            <a:r>
              <a:rPr lang="zh-CN" altLang="en-US" sz="1000"/>
              <a:t> 网点构成</a:t>
            </a:r>
            <a:endParaRPr lang="zh-CN" altLang="en-US" sz="1000"/>
          </a:p>
        </p:txBody>
      </p:sp>
      <p:pic>
        <p:nvPicPr>
          <p:cNvPr id="7" name="图片 6"/>
          <p:cNvPicPr>
            <a:picLocks noChangeAspect="1"/>
          </p:cNvPicPr>
          <p:nvPr>
            <p:custDataLst>
              <p:tags r:id="rId14"/>
            </p:custDataLst>
          </p:nvPr>
        </p:nvPicPr>
        <p:blipFill>
          <a:blip r:embed="rId15"/>
          <a:stretch>
            <a:fillRect/>
          </a:stretch>
        </p:blipFill>
        <p:spPr>
          <a:xfrm>
            <a:off x="7471410" y="930275"/>
            <a:ext cx="3790950" cy="5316855"/>
          </a:xfrm>
          <a:prstGeom prst="rect">
            <a:avLst/>
          </a:prstGeom>
        </p:spPr>
      </p:pic>
    </p:spTree>
    <p:custDataLst>
      <p:tags r:id="rId16"/>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点</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Title 6"/>
          <p:cNvSpPr txBox="1"/>
          <p:nvPr>
            <p:custDataLst>
              <p:tags r:id="rId10"/>
            </p:custDataLst>
          </p:nvPr>
        </p:nvSpPr>
        <p:spPr>
          <a:xfrm>
            <a:off x="1011555" y="2479040"/>
            <a:ext cx="5029835" cy="322834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1.</a:t>
            </a:r>
            <a:r>
              <a:rPr lang="zh-CN" altLang="en-US"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点的形态</a:t>
            </a:r>
            <a:endParaRPr lang="zh-CN" altLang="en-US"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作为图形与创意中的点，除了以圆形的形式出现在人们面前，它还可以是三角形、方形、标点符号。还有些不规则的点的形态，例如一滴墨、一粒瓜子、脸上的一颗痣、一叶小舟在一望无际的大海中漂泊。夜空中的点点繁星，有的体积远远大于地球，但由于距离我们非常遥远，而显现为一个个的点。因此，</a:t>
            </a:r>
            <a:r>
              <a:rPr sz="72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自然界中任何形态只要缩小到一定程度，在一定的对比中都能产生不同形态的点。</a:t>
            </a:r>
            <a:endParaRPr sz="72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endParaRPr>
          </a:p>
        </p:txBody>
      </p:sp>
      <p:sp>
        <p:nvSpPr>
          <p:cNvPr id="6" name="矩形 5"/>
          <p:cNvSpPr/>
          <p:nvPr>
            <p:custDataLst>
              <p:tags r:id="rId11"/>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2"/>
            </p:custDataLst>
          </p:nvPr>
        </p:nvSpPr>
        <p:spPr>
          <a:xfrm>
            <a:off x="1247775" y="1901190"/>
            <a:ext cx="380809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（三）、点的形态及其特征</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3" name="Title 6"/>
          <p:cNvSpPr txBox="1"/>
          <p:nvPr>
            <p:custDataLst>
              <p:tags r:id="rId13"/>
            </p:custDataLst>
          </p:nvPr>
        </p:nvSpPr>
        <p:spPr>
          <a:xfrm>
            <a:off x="6494780" y="2479040"/>
            <a:ext cx="5029835" cy="322834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2.</a:t>
            </a:r>
            <a:r>
              <a:rPr lang="zh-CN" altLang="en-US"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点的特征</a:t>
            </a:r>
            <a:endParaRPr lang="zh-CN" altLang="en-US"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不同形态的点，给人的视觉感受也不同。</a:t>
            </a:r>
            <a:r>
              <a:rPr sz="72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点的面积越大，其“面”的感觉越强，反之就是点的感觉越强。</a:t>
            </a:r>
            <a:r>
              <a:rPr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点具有</a:t>
            </a:r>
            <a:r>
              <a:rPr sz="72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简单</a:t>
            </a:r>
            <a:r>
              <a:rPr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r>
              <a:rPr sz="72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集中</a:t>
            </a:r>
            <a:r>
              <a:rPr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a:t>
            </a:r>
            <a:r>
              <a:rPr sz="72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无方向</a:t>
            </a:r>
            <a:r>
              <a:rPr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的特征。正确把握点的视觉特征，有利于其在图形与创意中表达得更准确。</a:t>
            </a:r>
            <a:endParaRPr sz="7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Tree>
    <p:custDataLst>
      <p:tags r:id="rId14"/>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点</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（四）、点在图形与创意中的运用</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Title 6"/>
          <p:cNvSpPr txBox="1"/>
          <p:nvPr>
            <p:custDataLst>
              <p:tags r:id="rId12"/>
            </p:custDataLst>
          </p:nvPr>
        </p:nvSpPr>
        <p:spPr>
          <a:xfrm>
            <a:off x="1011555" y="2575560"/>
            <a:ext cx="5084445" cy="2807970"/>
          </a:xfrm>
          <a:prstGeom prst="rect">
            <a:avLst/>
          </a:prstGeom>
          <a:noFill/>
          <a:ln w="3175">
            <a:noFill/>
            <a:prstDash val="dash"/>
          </a:ln>
        </p:spPr>
        <p:txBody>
          <a:bodyPr wrap="square" lIns="63500" tIns="25400" rIns="63500" bIns="25400" anchor="t" anchorCtr="0">
            <a:normAutofit fontScale="25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just" fontAlgn="auto">
              <a:lnSpc>
                <a:spcPct val="120000"/>
              </a:lnSpc>
              <a:spcAft>
                <a:spcPts val="800"/>
              </a:spcAft>
            </a:pPr>
            <a:r>
              <a:rPr altLang="zh-CN"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单个的点，显得有些乏味；而</a:t>
            </a:r>
            <a:r>
              <a:rPr lang="zh-CN" altLang="en-US" sz="80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rPr>
              <a:t>聚集的点，则更具生命力</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。点的聚集在图形与创意中有独特的魅力，任何图形都可以用点来表达。</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altLang="zh-CN"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     </a:t>
            </a:r>
            <a:r>
              <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rPr>
              <a:t>如图 1-3-4 所示，通过点的大小、疏密、浓淡的不同排列组合，可以形成不同风格的作品。</a:t>
            </a:r>
            <a:endParaRPr lang="zh-CN" altLang="en-US" sz="80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12" name="文本框 11"/>
          <p:cNvSpPr txBox="1"/>
          <p:nvPr>
            <p:custDataLst>
              <p:tags r:id="rId13"/>
            </p:custDataLst>
          </p:nvPr>
        </p:nvSpPr>
        <p:spPr>
          <a:xfrm>
            <a:off x="8285480" y="6368415"/>
            <a:ext cx="2162175" cy="245110"/>
          </a:xfrm>
          <a:prstGeom prst="rect">
            <a:avLst/>
          </a:prstGeom>
          <a:noFill/>
        </p:spPr>
        <p:txBody>
          <a:bodyPr wrap="square" rtlCol="0">
            <a:spAutoFit/>
          </a:bodyPr>
          <a:p>
            <a:pPr algn="ctr"/>
            <a:r>
              <a:rPr lang="zh-CN" altLang="en-US" sz="1000"/>
              <a:t>图 1-3-</a:t>
            </a:r>
            <a:r>
              <a:rPr lang="en-US" altLang="zh-CN" sz="1000"/>
              <a:t>4</a:t>
            </a:r>
            <a:r>
              <a:rPr lang="zh-CN" altLang="en-US" sz="1000"/>
              <a:t> 点视图形</a:t>
            </a:r>
            <a:endParaRPr lang="zh-CN" altLang="en-US" sz="1000"/>
          </a:p>
        </p:txBody>
      </p:sp>
      <p:pic>
        <p:nvPicPr>
          <p:cNvPr id="14" name="图片 13"/>
          <p:cNvPicPr>
            <a:picLocks noChangeAspect="1"/>
          </p:cNvPicPr>
          <p:nvPr>
            <p:custDataLst>
              <p:tags r:id="rId14"/>
            </p:custDataLst>
          </p:nvPr>
        </p:nvPicPr>
        <p:blipFill>
          <a:blip r:embed="rId15"/>
          <a:stretch>
            <a:fillRect/>
          </a:stretch>
        </p:blipFill>
        <p:spPr>
          <a:xfrm>
            <a:off x="7471410" y="930275"/>
            <a:ext cx="3790315" cy="5253355"/>
          </a:xfrm>
          <a:prstGeom prst="rect">
            <a:avLst/>
          </a:prstGeom>
        </p:spPr>
      </p:pic>
    </p:spTree>
    <p:custDataLst>
      <p:tags r:id="rId16"/>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线</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（一）、线的概念</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2" name="文本框 11"/>
          <p:cNvSpPr txBox="1"/>
          <p:nvPr>
            <p:custDataLst>
              <p:tags r:id="rId12"/>
            </p:custDataLst>
          </p:nvPr>
        </p:nvSpPr>
        <p:spPr>
          <a:xfrm>
            <a:off x="9123680" y="5788660"/>
            <a:ext cx="2162175" cy="245110"/>
          </a:xfrm>
          <a:prstGeom prst="rect">
            <a:avLst/>
          </a:prstGeom>
          <a:noFill/>
        </p:spPr>
        <p:txBody>
          <a:bodyPr wrap="square" rtlCol="0">
            <a:spAutoFit/>
          </a:bodyPr>
          <a:p>
            <a:pPr algn="ctr"/>
            <a:r>
              <a:rPr lang="zh-CN" altLang="en-US" sz="1000"/>
              <a:t>图 1-3-</a:t>
            </a:r>
            <a:r>
              <a:rPr lang="en-US" altLang="zh-CN" sz="1000"/>
              <a:t>5 </a:t>
            </a:r>
            <a:r>
              <a:rPr lang="zh-CN" altLang="en-US" sz="1000"/>
              <a:t>线的构成</a:t>
            </a:r>
            <a:endParaRPr lang="zh-CN" altLang="en-US" sz="1000"/>
          </a:p>
        </p:txBody>
      </p:sp>
      <p:sp>
        <p:nvSpPr>
          <p:cNvPr id="9" name="文本框 8"/>
          <p:cNvSpPr txBox="1"/>
          <p:nvPr/>
        </p:nvSpPr>
        <p:spPr>
          <a:xfrm>
            <a:off x="5288280" y="1901190"/>
            <a:ext cx="3131820" cy="2574290"/>
          </a:xfrm>
          <a:prstGeom prst="rect">
            <a:avLst/>
          </a:prstGeom>
          <a:noFill/>
        </p:spPr>
        <p:txBody>
          <a:bodyPr wrap="square" rtlCol="0">
            <a:noAutofit/>
          </a:bodyPr>
          <a:p>
            <a:pPr algn="just" fontAlgn="auto">
              <a:lnSpc>
                <a:spcPct val="120000"/>
              </a:lnSpc>
              <a:spcAft>
                <a:spcPts val="800"/>
              </a:spcAft>
            </a:pP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动态等，的起伏、转折动态等，能够表现作者的情绪与对象的特征</a:t>
            </a:r>
            <a:r>
              <a:rPr lang="zh-CN"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a:t>
            </a:r>
            <a:endPar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en-US"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如图 1-3-5 所示。从视觉造型语言来讲，线是相对意义上的，具有线视觉特征，在图形表现中线的表现也比较丰富，可以用各种工具、各种材质实现线的造型。</a:t>
            </a:r>
            <a:endPar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从图形与创意来讲，</a:t>
            </a:r>
            <a:r>
              <a:rPr sz="17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线不仅有长度、方向，而且有一定的宽窄、粗细变化。</a:t>
            </a:r>
            <a:endPar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endParaRPr lang="zh-CN" altLang="en-US" sz="1700"/>
          </a:p>
        </p:txBody>
      </p:sp>
      <p:sp>
        <p:nvSpPr>
          <p:cNvPr id="11" name="文本框 10"/>
          <p:cNvSpPr txBox="1"/>
          <p:nvPr/>
        </p:nvSpPr>
        <p:spPr>
          <a:xfrm>
            <a:off x="1247775" y="2426970"/>
            <a:ext cx="3779520" cy="3745230"/>
          </a:xfrm>
          <a:prstGeom prst="rect">
            <a:avLst/>
          </a:prstGeom>
          <a:noFill/>
        </p:spPr>
        <p:txBody>
          <a:bodyPr wrap="square" rtlCol="0">
            <a:spAutoFit/>
          </a:bodyPr>
          <a:p>
            <a:pPr algn="just" fontAlgn="auto">
              <a:lnSpc>
                <a:spcPct val="120000"/>
              </a:lnSpc>
              <a:spcAft>
                <a:spcPts val="800"/>
              </a:spcAft>
            </a:pP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从数学概念中的线来讲，线只有长度、方向、角度、而没有粗细、肌理和颜色。</a:t>
            </a:r>
            <a:endPar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a:p>
            <a:pPr algn="just" fontAlgn="auto">
              <a:lnSpc>
                <a:spcPct val="120000"/>
              </a:lnSpc>
              <a:spcAft>
                <a:spcPts val="800"/>
              </a:spcAft>
            </a:pP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从几何学上来讲，线是点移动的轨迹，没有宽度和厚度，只有位置、长度和方向。</a:t>
            </a:r>
            <a:endPar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从平面设计概念来讲，</a:t>
            </a:r>
            <a:r>
              <a:rPr sz="17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当一个形态有细而长的视觉感时被称为线。</a:t>
            </a: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线条是我们表达想法所运用最简单、最直接的形式。线也是最具情感表现力的造型要素，它的起伏、转折</a:t>
            </a:r>
            <a:endParaRPr lang="zh-CN" sz="17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endParaRPr>
          </a:p>
        </p:txBody>
      </p:sp>
      <p:pic>
        <p:nvPicPr>
          <p:cNvPr id="13" name="图片 12"/>
          <p:cNvPicPr>
            <a:picLocks noChangeAspect="1"/>
          </p:cNvPicPr>
          <p:nvPr>
            <p:custDataLst>
              <p:tags r:id="rId13"/>
            </p:custDataLst>
          </p:nvPr>
        </p:nvPicPr>
        <p:blipFill>
          <a:blip r:embed="rId14"/>
          <a:stretch>
            <a:fillRect/>
          </a:stretch>
        </p:blipFill>
        <p:spPr>
          <a:xfrm>
            <a:off x="8963025" y="1925955"/>
            <a:ext cx="2482850" cy="3651250"/>
          </a:xfrm>
          <a:prstGeom prst="rect">
            <a:avLst/>
          </a:prstGeom>
        </p:spPr>
      </p:pic>
    </p:spTree>
    <p:custDataLst>
      <p:tags r:id="rId15"/>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线</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（二）、线的类型和特征</a:t>
            </a:r>
            <a:r>
              <a:rPr lang="en-US" alt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直线</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3779520" cy="1854200"/>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1.</a:t>
            </a: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直线类型</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en-US" alt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按粗细属性分为细直线和粗直线，按垂直水平方向分为垂直线和水平线，还有常见的锯状直线和斜线等。</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7" name="文本框 6"/>
          <p:cNvSpPr txBox="1"/>
          <p:nvPr>
            <p:custDataLst>
              <p:tags r:id="rId12"/>
            </p:custDataLst>
          </p:nvPr>
        </p:nvSpPr>
        <p:spPr>
          <a:xfrm>
            <a:off x="1247775" y="4575175"/>
            <a:ext cx="3779520" cy="1189990"/>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2.</a:t>
            </a: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直线特征</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en-US" alt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①、</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 图 1-3-6 所 示，</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细直线</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具有秀气的特征。</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pic>
        <p:nvPicPr>
          <p:cNvPr id="14" name="图片 13"/>
          <p:cNvPicPr>
            <a:picLocks noChangeAspect="1"/>
          </p:cNvPicPr>
          <p:nvPr>
            <p:custDataLst>
              <p:tags r:id="rId13"/>
            </p:custDataLst>
          </p:nvPr>
        </p:nvPicPr>
        <p:blipFill>
          <a:blip r:embed="rId14"/>
          <a:stretch>
            <a:fillRect/>
          </a:stretch>
        </p:blipFill>
        <p:spPr>
          <a:xfrm>
            <a:off x="6180455" y="3522345"/>
            <a:ext cx="2315845" cy="2745105"/>
          </a:xfrm>
          <a:prstGeom prst="rect">
            <a:avLst/>
          </a:prstGeom>
        </p:spPr>
      </p:pic>
      <p:sp>
        <p:nvSpPr>
          <p:cNvPr id="15" name="文本框 14"/>
          <p:cNvSpPr txBox="1"/>
          <p:nvPr>
            <p:custDataLst>
              <p:tags r:id="rId15"/>
            </p:custDataLst>
          </p:nvPr>
        </p:nvSpPr>
        <p:spPr>
          <a:xfrm>
            <a:off x="6180455" y="1901190"/>
            <a:ext cx="4690110" cy="1419860"/>
          </a:xfrm>
          <a:prstGeom prst="rect">
            <a:avLst/>
          </a:prstGeom>
          <a:noFill/>
        </p:spPr>
        <p:txBody>
          <a:bodyPr wrap="square" rtlCol="0">
            <a:spAutoFit/>
          </a:bodyPr>
          <a:p>
            <a:pPr algn="just"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②、</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 图 1-3-7 所 示，</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粗直线</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具有强壮有力的特征。</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垂直线</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具有庄严的特征，</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水平线</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具有平和的特征，</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锯状直线</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具有焦虑的特征，</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斜线</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具有飞跃的特征。</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pic>
        <p:nvPicPr>
          <p:cNvPr id="16" name="图片 15"/>
          <p:cNvPicPr>
            <a:picLocks noChangeAspect="1"/>
          </p:cNvPicPr>
          <p:nvPr>
            <p:custDataLst>
              <p:tags r:id="rId16"/>
            </p:custDataLst>
          </p:nvPr>
        </p:nvPicPr>
        <p:blipFill>
          <a:blip r:embed="rId17"/>
          <a:stretch>
            <a:fillRect/>
          </a:stretch>
        </p:blipFill>
        <p:spPr>
          <a:xfrm>
            <a:off x="8813800" y="3522345"/>
            <a:ext cx="2056765" cy="2742565"/>
          </a:xfrm>
          <a:prstGeom prst="rect">
            <a:avLst/>
          </a:prstGeom>
        </p:spPr>
      </p:pic>
      <p:sp>
        <p:nvSpPr>
          <p:cNvPr id="17" name="文本框 16"/>
          <p:cNvSpPr txBox="1"/>
          <p:nvPr>
            <p:custDataLst>
              <p:tags r:id="rId18"/>
            </p:custDataLst>
          </p:nvPr>
        </p:nvSpPr>
        <p:spPr>
          <a:xfrm>
            <a:off x="6257290" y="6374765"/>
            <a:ext cx="2162175" cy="245110"/>
          </a:xfrm>
          <a:prstGeom prst="rect">
            <a:avLst/>
          </a:prstGeom>
          <a:noFill/>
        </p:spPr>
        <p:txBody>
          <a:bodyPr wrap="square" rtlCol="0">
            <a:spAutoFit/>
          </a:bodyPr>
          <a:p>
            <a:pPr algn="ctr"/>
            <a:r>
              <a:rPr lang="zh-CN" altLang="en-US" sz="1000"/>
              <a:t>图 1-3-</a:t>
            </a:r>
            <a:r>
              <a:rPr lang="en-US" altLang="zh-CN" sz="1000"/>
              <a:t>6 </a:t>
            </a:r>
            <a:r>
              <a:rPr lang="zh-CN" altLang="en-US" sz="1000"/>
              <a:t>细直线的构成</a:t>
            </a:r>
            <a:endParaRPr lang="zh-CN" altLang="en-US" sz="1000"/>
          </a:p>
        </p:txBody>
      </p:sp>
      <p:sp>
        <p:nvSpPr>
          <p:cNvPr id="18" name="文本框 17"/>
          <p:cNvSpPr txBox="1"/>
          <p:nvPr>
            <p:custDataLst>
              <p:tags r:id="rId19"/>
            </p:custDataLst>
          </p:nvPr>
        </p:nvSpPr>
        <p:spPr>
          <a:xfrm>
            <a:off x="8761095" y="6374765"/>
            <a:ext cx="2162175" cy="245110"/>
          </a:xfrm>
          <a:prstGeom prst="rect">
            <a:avLst/>
          </a:prstGeom>
          <a:noFill/>
        </p:spPr>
        <p:txBody>
          <a:bodyPr wrap="square" rtlCol="0">
            <a:spAutoFit/>
          </a:bodyPr>
          <a:p>
            <a:pPr algn="ctr"/>
            <a:r>
              <a:rPr lang="zh-CN" altLang="en-US" sz="1000"/>
              <a:t>图 1-3-</a:t>
            </a:r>
            <a:r>
              <a:rPr lang="en-US" altLang="zh-CN" sz="1000"/>
              <a:t>7 </a:t>
            </a:r>
            <a:r>
              <a:rPr lang="zh-CN" altLang="en-US" sz="1000"/>
              <a:t>粗直线的构成</a:t>
            </a:r>
            <a:endParaRPr lang="zh-CN" altLang="en-US" sz="1000"/>
          </a:p>
        </p:txBody>
      </p:sp>
    </p:spTree>
    <p:custDataLst>
      <p:tags r:id="rId20"/>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线</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（二）、线的类型和特征</a:t>
            </a:r>
            <a:r>
              <a:rPr lang="en-US" alt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曲线</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3779520" cy="1522095"/>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1.</a:t>
            </a: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曲线类型</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en-US" alt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曲线分为几何曲线（包括正圆形、椭圆形、涡线形、抛物线等）和自由曲线。</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7" name="文本框 6"/>
          <p:cNvSpPr txBox="1"/>
          <p:nvPr>
            <p:custDataLst>
              <p:tags r:id="rId12"/>
            </p:custDataLst>
          </p:nvPr>
        </p:nvSpPr>
        <p:spPr>
          <a:xfrm>
            <a:off x="1247775" y="4100830"/>
            <a:ext cx="3779520" cy="2519045"/>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2.</a:t>
            </a: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曲线特征</a:t>
            </a:r>
            <a:endPar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en-US" alt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几何曲线是有规律的曲线</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，它是女性化的象征，比直线较有温柔的感情性格。几何曲线具</a:t>
            </a:r>
            <a:r>
              <a:rPr 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有</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轻柔、优雅、圆滑、流利、婉转</a:t>
            </a:r>
            <a:r>
              <a:rPr 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起伏、多变等性格特征，如图 1-3-8、图 1-3-9 所示。</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7" name="文本框 16"/>
          <p:cNvSpPr txBox="1"/>
          <p:nvPr>
            <p:custDataLst>
              <p:tags r:id="rId13"/>
            </p:custDataLst>
          </p:nvPr>
        </p:nvSpPr>
        <p:spPr>
          <a:xfrm>
            <a:off x="5803900" y="6062980"/>
            <a:ext cx="2162175" cy="245110"/>
          </a:xfrm>
          <a:prstGeom prst="rect">
            <a:avLst/>
          </a:prstGeom>
          <a:noFill/>
        </p:spPr>
        <p:txBody>
          <a:bodyPr wrap="square" rtlCol="0">
            <a:spAutoFit/>
          </a:bodyPr>
          <a:p>
            <a:pPr algn="ctr"/>
            <a:r>
              <a:rPr lang="zh-CN" altLang="en-US" sz="1000"/>
              <a:t>图 1-3-</a:t>
            </a:r>
            <a:r>
              <a:rPr lang="en-US" altLang="zh-CN" sz="1000"/>
              <a:t>8 </a:t>
            </a:r>
            <a:r>
              <a:rPr lang="zh-CN" altLang="en-US" sz="1000"/>
              <a:t>细曲线</a:t>
            </a:r>
            <a:r>
              <a:rPr lang="zh-CN" altLang="en-US" sz="1000"/>
              <a:t>的构成</a:t>
            </a:r>
            <a:endParaRPr lang="zh-CN" altLang="en-US" sz="1000"/>
          </a:p>
        </p:txBody>
      </p:sp>
      <p:sp>
        <p:nvSpPr>
          <p:cNvPr id="18" name="文本框 17"/>
          <p:cNvSpPr txBox="1"/>
          <p:nvPr>
            <p:custDataLst>
              <p:tags r:id="rId14"/>
            </p:custDataLst>
          </p:nvPr>
        </p:nvSpPr>
        <p:spPr>
          <a:xfrm>
            <a:off x="9297670" y="6062980"/>
            <a:ext cx="2162175" cy="245110"/>
          </a:xfrm>
          <a:prstGeom prst="rect">
            <a:avLst/>
          </a:prstGeom>
          <a:noFill/>
        </p:spPr>
        <p:txBody>
          <a:bodyPr wrap="square" rtlCol="0">
            <a:spAutoFit/>
          </a:bodyPr>
          <a:p>
            <a:pPr algn="ctr"/>
            <a:r>
              <a:rPr lang="zh-CN" altLang="en-US" sz="1000"/>
              <a:t>图 1-3-</a:t>
            </a:r>
            <a:r>
              <a:rPr lang="en-US" altLang="zh-CN" sz="1000"/>
              <a:t>9 </a:t>
            </a:r>
            <a:r>
              <a:rPr lang="zh-CN" altLang="en-US" sz="1000"/>
              <a:t>粗曲线的构成</a:t>
            </a:r>
            <a:endParaRPr lang="zh-CN" altLang="en-US" sz="1000"/>
          </a:p>
        </p:txBody>
      </p:sp>
      <p:pic>
        <p:nvPicPr>
          <p:cNvPr id="9" name="图片 8"/>
          <p:cNvPicPr>
            <a:picLocks noChangeAspect="1"/>
          </p:cNvPicPr>
          <p:nvPr>
            <p:custDataLst>
              <p:tags r:id="rId15"/>
            </p:custDataLst>
          </p:nvPr>
        </p:nvPicPr>
        <p:blipFill>
          <a:blip r:embed="rId16"/>
          <a:stretch>
            <a:fillRect/>
          </a:stretch>
        </p:blipFill>
        <p:spPr>
          <a:xfrm>
            <a:off x="5273675" y="2578100"/>
            <a:ext cx="3221990" cy="3333750"/>
          </a:xfrm>
          <a:prstGeom prst="rect">
            <a:avLst/>
          </a:prstGeom>
        </p:spPr>
      </p:pic>
      <p:pic>
        <p:nvPicPr>
          <p:cNvPr id="12" name="图片 11"/>
          <p:cNvPicPr>
            <a:picLocks noChangeAspect="1"/>
          </p:cNvPicPr>
          <p:nvPr>
            <p:custDataLst>
              <p:tags r:id="rId17"/>
            </p:custDataLst>
          </p:nvPr>
        </p:nvPicPr>
        <p:blipFill>
          <a:blip r:embed="rId18"/>
          <a:stretch>
            <a:fillRect/>
          </a:stretch>
        </p:blipFill>
        <p:spPr>
          <a:xfrm>
            <a:off x="8767445" y="2578100"/>
            <a:ext cx="3222625" cy="3333750"/>
          </a:xfrm>
          <a:prstGeom prst="rect">
            <a:avLst/>
          </a:prstGeom>
        </p:spPr>
      </p:pic>
    </p:spTree>
    <p:custDataLst>
      <p:tags r:id="rId19"/>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线</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（二）、线的类型和特征</a:t>
            </a:r>
            <a:r>
              <a:rPr lang="en-US" alt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曲线</a:t>
            </a:r>
            <a:endParaRPr lang="zh-CN" altLang="en-US"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4848225" cy="1751965"/>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如图 1-3-10 所示，</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自由曲线</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的美主要表现在其</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自然的伸展</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，并具有圆润及弹性。用手画</a:t>
            </a:r>
            <a:r>
              <a:rPr 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出</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来的线，由于使用的工具（笔、纸）不同，就会产生出种类繁多、不同性格的线。运用到设计中，可以取得丰富的效果。</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7" name="文本框 16"/>
          <p:cNvSpPr txBox="1"/>
          <p:nvPr>
            <p:custDataLst>
              <p:tags r:id="rId12"/>
            </p:custDataLst>
          </p:nvPr>
        </p:nvSpPr>
        <p:spPr>
          <a:xfrm>
            <a:off x="7486015" y="6241415"/>
            <a:ext cx="2162175" cy="245110"/>
          </a:xfrm>
          <a:prstGeom prst="rect">
            <a:avLst/>
          </a:prstGeom>
          <a:noFill/>
        </p:spPr>
        <p:txBody>
          <a:bodyPr wrap="square" rtlCol="0">
            <a:spAutoFit/>
          </a:bodyPr>
          <a:p>
            <a:pPr algn="ctr"/>
            <a:r>
              <a:rPr lang="zh-CN" altLang="en-US" sz="1000"/>
              <a:t>图 1-3-</a:t>
            </a:r>
            <a:r>
              <a:rPr lang="en-US" altLang="zh-CN" sz="1000"/>
              <a:t>10 </a:t>
            </a:r>
            <a:r>
              <a:rPr lang="zh-CN" altLang="en-US" sz="1000"/>
              <a:t>自由曲线的特性</a:t>
            </a:r>
            <a:endParaRPr lang="zh-CN" altLang="en-US" sz="1000"/>
          </a:p>
        </p:txBody>
      </p:sp>
      <p:pic>
        <p:nvPicPr>
          <p:cNvPr id="13" name="图片 12"/>
          <p:cNvPicPr>
            <a:picLocks noChangeAspect="1"/>
          </p:cNvPicPr>
          <p:nvPr>
            <p:custDataLst>
              <p:tags r:id="rId13"/>
            </p:custDataLst>
          </p:nvPr>
        </p:nvPicPr>
        <p:blipFill>
          <a:blip r:embed="rId14"/>
          <a:stretch>
            <a:fillRect/>
          </a:stretch>
        </p:blipFill>
        <p:spPr>
          <a:xfrm>
            <a:off x="6919595" y="1567815"/>
            <a:ext cx="3295015" cy="4525645"/>
          </a:xfrm>
          <a:prstGeom prst="rect">
            <a:avLst/>
          </a:prstGeom>
        </p:spPr>
      </p:pic>
      <p:sp>
        <p:nvSpPr>
          <p:cNvPr id="14" name="文本框 13"/>
          <p:cNvSpPr txBox="1"/>
          <p:nvPr>
            <p:custDataLst>
              <p:tags r:id="rId15"/>
            </p:custDataLst>
          </p:nvPr>
        </p:nvSpPr>
        <p:spPr>
          <a:xfrm>
            <a:off x="1367790" y="4505325"/>
            <a:ext cx="4728210" cy="1499235"/>
          </a:xfrm>
          <a:prstGeom prst="rect">
            <a:avLst/>
          </a:prstGeom>
          <a:noFill/>
        </p:spPr>
        <p:txBody>
          <a:bodyPr wrap="square" rtlCol="0">
            <a:no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我们在线的构成练习中，要认识到线的变化在平面构成中所起的作用。掌握线的构成语言，在作品中仔细考虑</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线的方向、宽窄、疏密、节奏韵律与均衡关系等问题</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。通过对线的处理，体现线的性格的多样化。</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Tree>
    <p:custDataLst>
      <p:tags r:id="rId16"/>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线</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线在图形与创意中的运用</a:t>
            </a:r>
            <a:endParaRPr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5802630" cy="3949700"/>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线是由无数点排列形成的，线在图形与创意中的运用有其不同的表现特征，其中最常见的还是纯粹的线条。</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如果设计作品中的图像与其他元素相比更具有线的特征，就可以在作品中起到</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分割画面</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和</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引导视觉流程</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的作用。</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从引导视觉流程来看，不一定非要使用纯粹的线，也可以使用类似线条的具象形态进行设计。不同的线形会使作品表达出不同的情感特征，在图形设计中适当地运用各种线形进行表达，能够丰富画面，获得更好的视觉效果，如图 1-3-11 所示。</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pic>
        <p:nvPicPr>
          <p:cNvPr id="7" name="图片 6"/>
          <p:cNvPicPr>
            <a:picLocks noChangeAspect="1"/>
          </p:cNvPicPr>
          <p:nvPr>
            <p:custDataLst>
              <p:tags r:id="rId12"/>
            </p:custDataLst>
          </p:nvPr>
        </p:nvPicPr>
        <p:blipFill>
          <a:blip r:embed="rId13"/>
          <a:stretch>
            <a:fillRect/>
          </a:stretch>
        </p:blipFill>
        <p:spPr>
          <a:xfrm>
            <a:off x="7578725" y="978535"/>
            <a:ext cx="3723005" cy="4990465"/>
          </a:xfrm>
          <a:prstGeom prst="rect">
            <a:avLst/>
          </a:prstGeom>
          <a:effectLst>
            <a:outerShdw blurRad="152400" dist="38100" dir="2700000" algn="tl" rotWithShape="0">
              <a:prstClr val="black">
                <a:alpha val="40000"/>
              </a:prstClr>
            </a:outerShdw>
          </a:effectLst>
        </p:spPr>
      </p:pic>
      <p:sp>
        <p:nvSpPr>
          <p:cNvPr id="9" name="文本框 8"/>
          <p:cNvSpPr txBox="1"/>
          <p:nvPr>
            <p:custDataLst>
              <p:tags r:id="rId14"/>
            </p:custDataLst>
          </p:nvPr>
        </p:nvSpPr>
        <p:spPr>
          <a:xfrm>
            <a:off x="8359140" y="6241415"/>
            <a:ext cx="2162175" cy="245110"/>
          </a:xfrm>
          <a:prstGeom prst="rect">
            <a:avLst/>
          </a:prstGeom>
          <a:noFill/>
        </p:spPr>
        <p:txBody>
          <a:bodyPr wrap="square" rtlCol="0">
            <a:spAutoFit/>
          </a:bodyPr>
          <a:p>
            <a:pPr algn="ctr"/>
            <a:r>
              <a:rPr lang="zh-CN" altLang="en-US" sz="1000"/>
              <a:t>图 1-3-</a:t>
            </a:r>
            <a:r>
              <a:rPr lang="en-US" altLang="zh-CN" sz="1000"/>
              <a:t>11 </a:t>
            </a:r>
            <a:r>
              <a:rPr lang="zh-CN" altLang="en-US" sz="1000"/>
              <a:t>线的构成创意</a:t>
            </a:r>
            <a:endParaRPr lang="zh-CN" altLang="en-US" sz="1000"/>
          </a:p>
        </p:txBody>
      </p:sp>
    </p:spTree>
    <p:custDataLst>
      <p:tags r:id="rId15"/>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面</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a:t>
            </a:r>
            <a:r>
              <a:rPr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面的概念</a:t>
            </a:r>
            <a:endParaRPr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9772650" cy="2621280"/>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面是由线的连续移动而形成的，即是线移动的轨迹。</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面有长度、宽度，但没有厚度。</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点或线的扩张、规则排列都可以形成面。它是图形与创意中</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起主导作用</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的元素，也是在设计过程中运用最广泛的一个元素。</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面是具有外形界定的二维平面的视觉形象，在视觉表现中，面的定义取决于一定的图底关系。面是相对完整独立的形态，允许有适当的厚度和肌理，可以是物体形态的外表、表面（如水草、墙面、桌面等），也可以是物体的剪影表现形态（如任何复杂立体的物体在平面的投影形态始终是面）。</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Tree>
    <p:custDataLst>
      <p:tags r:id="rId12"/>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面</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a:t>
            </a:r>
            <a:r>
              <a:rPr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面的类型及其特征</a:t>
            </a:r>
            <a:endParaRPr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4359275" cy="1189990"/>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1.</a:t>
            </a: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面的类型</a:t>
            </a:r>
            <a:endPar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面分为几何形（方形、三角形、圆形）、有机形、偶然形。</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7" name="文本框 6"/>
          <p:cNvSpPr txBox="1"/>
          <p:nvPr>
            <p:custDataLst>
              <p:tags r:id="rId12"/>
            </p:custDataLst>
          </p:nvPr>
        </p:nvSpPr>
        <p:spPr>
          <a:xfrm>
            <a:off x="1247775" y="3836035"/>
            <a:ext cx="4358640" cy="1189990"/>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2.</a:t>
            </a:r>
            <a:r>
              <a:rPr lang="zh-CN" alt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面的特征</a:t>
            </a:r>
            <a:endPar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几何形具有严谨、理性、冷静的特征，</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如图1-3-12、图1-3-13所示。</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pic>
        <p:nvPicPr>
          <p:cNvPr id="9" name="图片 8"/>
          <p:cNvPicPr>
            <a:picLocks noChangeAspect="1"/>
          </p:cNvPicPr>
          <p:nvPr>
            <p:custDataLst>
              <p:tags r:id="rId13"/>
            </p:custDataLst>
          </p:nvPr>
        </p:nvPicPr>
        <p:blipFill>
          <a:blip r:embed="rId14"/>
          <a:stretch>
            <a:fillRect/>
          </a:stretch>
        </p:blipFill>
        <p:spPr>
          <a:xfrm>
            <a:off x="5948045" y="1901190"/>
            <a:ext cx="2444750" cy="3206750"/>
          </a:xfrm>
          <a:prstGeom prst="rect">
            <a:avLst/>
          </a:prstGeom>
        </p:spPr>
      </p:pic>
      <p:pic>
        <p:nvPicPr>
          <p:cNvPr id="12" name="图片 11"/>
          <p:cNvPicPr>
            <a:picLocks noChangeAspect="1"/>
          </p:cNvPicPr>
          <p:nvPr>
            <p:custDataLst>
              <p:tags r:id="rId15"/>
            </p:custDataLst>
          </p:nvPr>
        </p:nvPicPr>
        <p:blipFill>
          <a:blip r:embed="rId16"/>
          <a:stretch>
            <a:fillRect/>
          </a:stretch>
        </p:blipFill>
        <p:spPr>
          <a:xfrm>
            <a:off x="8938260" y="1901190"/>
            <a:ext cx="2374900" cy="3136900"/>
          </a:xfrm>
          <a:prstGeom prst="rect">
            <a:avLst/>
          </a:prstGeom>
        </p:spPr>
      </p:pic>
      <p:sp>
        <p:nvSpPr>
          <p:cNvPr id="13" name="文本框 12"/>
          <p:cNvSpPr txBox="1"/>
          <p:nvPr>
            <p:custDataLst>
              <p:tags r:id="rId17"/>
            </p:custDataLst>
          </p:nvPr>
        </p:nvSpPr>
        <p:spPr>
          <a:xfrm>
            <a:off x="6089015" y="5245100"/>
            <a:ext cx="2162175" cy="245110"/>
          </a:xfrm>
          <a:prstGeom prst="rect">
            <a:avLst/>
          </a:prstGeom>
          <a:noFill/>
        </p:spPr>
        <p:txBody>
          <a:bodyPr wrap="square" rtlCol="0">
            <a:spAutoFit/>
          </a:bodyPr>
          <a:p>
            <a:pPr algn="ctr"/>
            <a:r>
              <a:rPr lang="zh-CN" altLang="en-US" sz="1000"/>
              <a:t>图 1-3-</a:t>
            </a:r>
            <a:r>
              <a:rPr lang="en-US" altLang="zh-CN" sz="1000"/>
              <a:t>12 </a:t>
            </a:r>
            <a:r>
              <a:rPr lang="zh-CN" altLang="en-US" sz="1000"/>
              <a:t>曲面</a:t>
            </a:r>
            <a:endParaRPr lang="zh-CN" altLang="en-US" sz="1000"/>
          </a:p>
        </p:txBody>
      </p:sp>
      <p:sp>
        <p:nvSpPr>
          <p:cNvPr id="14" name="文本框 13"/>
          <p:cNvSpPr txBox="1"/>
          <p:nvPr>
            <p:custDataLst>
              <p:tags r:id="rId18"/>
            </p:custDataLst>
          </p:nvPr>
        </p:nvSpPr>
        <p:spPr>
          <a:xfrm>
            <a:off x="9044305" y="5245100"/>
            <a:ext cx="2162175" cy="245110"/>
          </a:xfrm>
          <a:prstGeom prst="rect">
            <a:avLst/>
          </a:prstGeom>
          <a:noFill/>
        </p:spPr>
        <p:txBody>
          <a:bodyPr wrap="square" rtlCol="0">
            <a:spAutoFit/>
          </a:bodyPr>
          <a:p>
            <a:pPr algn="ctr"/>
            <a:r>
              <a:rPr lang="zh-CN" altLang="en-US" sz="1000"/>
              <a:t>图 1-3-</a:t>
            </a:r>
            <a:r>
              <a:rPr lang="en-US" altLang="zh-CN" sz="1000"/>
              <a:t>13 方形面</a:t>
            </a:r>
            <a:endParaRPr lang="en-US" altLang="zh-CN" sz="1000"/>
          </a:p>
        </p:txBody>
      </p:sp>
    </p:spTree>
    <p:custDataLst>
      <p:tags r:id="rId1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11" name="Title 6"/>
          <p:cNvSpPr txBox="1"/>
          <p:nvPr>
            <p:custDataLst>
              <p:tags r:id="rId3"/>
            </p:custDataLst>
          </p:nvPr>
        </p:nvSpPr>
        <p:spPr>
          <a:xfrm>
            <a:off x="1011555" y="1692275"/>
            <a:ext cx="9733280" cy="280797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5" name="文本框 4"/>
          <p:cNvSpPr txBox="1"/>
          <p:nvPr/>
        </p:nvSpPr>
        <p:spPr>
          <a:xfrm>
            <a:off x="1308100" y="1371600"/>
            <a:ext cx="9609455" cy="4661535"/>
          </a:xfrm>
          <a:prstGeom prst="rect">
            <a:avLst/>
          </a:prstGeom>
          <a:noFill/>
        </p:spPr>
        <p:txBody>
          <a:bodyPr wrap="square" rtlCol="0" anchor="t">
            <a:spAutoFit/>
          </a:bodyPr>
          <a:p>
            <a:pPr>
              <a:lnSpc>
                <a:spcPct val="150000"/>
              </a:lnSpc>
            </a:pPr>
            <a:r>
              <a:rPr lang="zh-CN" altLang="en-US">
                <a:solidFill>
                  <a:schemeClr val="accent1"/>
                </a:solidFill>
              </a:rPr>
              <a:t>（2）第二阶段</a:t>
            </a:r>
            <a:endParaRPr lang="zh-CN" altLang="en-US">
              <a:solidFill>
                <a:schemeClr val="accent1"/>
              </a:solidFill>
            </a:endParaRPr>
          </a:p>
          <a:p>
            <a:pPr>
              <a:lnSpc>
                <a:spcPct val="150000"/>
              </a:lnSpc>
            </a:pPr>
            <a:endParaRPr lang="zh-CN" altLang="en-US">
              <a:solidFill>
                <a:schemeClr val="accent1"/>
              </a:solidFill>
            </a:endParaRPr>
          </a:p>
          <a:p>
            <a:pPr>
              <a:lnSpc>
                <a:spcPct val="150000"/>
              </a:lnSpc>
            </a:pPr>
            <a:r>
              <a:rPr lang="en-US" altLang="zh-CN">
                <a:solidFill>
                  <a:schemeClr val="accent1"/>
                </a:solidFill>
              </a:rPr>
              <a:t>       </a:t>
            </a:r>
            <a:r>
              <a:rPr lang="zh-CN" altLang="en-US">
                <a:solidFill>
                  <a:schemeClr val="tx1"/>
                </a:solidFill>
              </a:rPr>
              <a:t>手工业发展时期，中国造纸术和活字印刷的发明，对图形的发展产生了很大的影响，是图形演变的第二次重大发展。纸张的产生，也使文字和图形得到较好的保存，便于携带，信息传播的范围越来越广，客观带动了图形的发展。印刷术的发明，使图形的传播速度越发地提高，同时促使欧洲进入了文艺复兴时期。文艺复兴在知识、社会和政治各个方面都引发了革命，但令其闻名于世的或许还属这一时期的艺术成就，以及由达·芬奇、米开朗基罗等博学家做出的贡献。在视觉原理及规律上的发现，如绘画方面，直线透视法就是这个时期出现并发展的，都为图形设计的发展提供了重要基础。然而，18 世纪前的设计活动主要是基于手工业为中心的活动，并且设计者和制作者往往是同一人，并没有精细的职业分工，艺术常常是贵族、宗教才能享有的奢侈品，图形设计并没有真正地得到大发展。</a:t>
            </a:r>
            <a:endParaRPr lang="zh-CN" altLang="en-US">
              <a:solidFill>
                <a:schemeClr val="tx1"/>
              </a:solidFill>
            </a:endParaRPr>
          </a:p>
        </p:txBody>
      </p:sp>
    </p:spTree>
    <p:custDataLst>
      <p:tags r:id="rId4"/>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面</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a:t>
            </a:r>
            <a:r>
              <a:rPr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面的类型及其特征</a:t>
            </a:r>
            <a:endParaRPr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4359275" cy="2416175"/>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有机形是指自然与人文景观及生活中的各种物象概括的反映，大部分是靠自然外力的作用形成的</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，如山脉的轮廓、江河的流动形态、水滴、鹅卵石都是有机形的体现。它们具有事物本来的图形面貌特征，如图 1-3-14、图 1-3-15 所示</a:t>
            </a:r>
            <a:r>
              <a:rPr 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a:t>
            </a:r>
            <a:endParaRPr 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3" name="文本框 12"/>
          <p:cNvSpPr txBox="1"/>
          <p:nvPr>
            <p:custDataLst>
              <p:tags r:id="rId12"/>
            </p:custDataLst>
          </p:nvPr>
        </p:nvSpPr>
        <p:spPr>
          <a:xfrm>
            <a:off x="7578725" y="3910330"/>
            <a:ext cx="2162175" cy="245110"/>
          </a:xfrm>
          <a:prstGeom prst="rect">
            <a:avLst/>
          </a:prstGeom>
          <a:noFill/>
        </p:spPr>
        <p:txBody>
          <a:bodyPr wrap="square" rtlCol="0">
            <a:spAutoFit/>
          </a:bodyPr>
          <a:p>
            <a:pPr algn="ctr"/>
            <a:r>
              <a:rPr lang="zh-CN" altLang="en-US" sz="1000"/>
              <a:t>图 1-3-</a:t>
            </a:r>
            <a:r>
              <a:rPr lang="en-US" altLang="zh-CN" sz="1000"/>
              <a:t>14 </a:t>
            </a:r>
            <a:r>
              <a:rPr lang="zh-CN" altLang="en-US" sz="1000"/>
              <a:t>有机形——石头</a:t>
            </a:r>
            <a:endParaRPr lang="zh-CN" altLang="en-US" sz="1000"/>
          </a:p>
        </p:txBody>
      </p:sp>
      <p:sp>
        <p:nvSpPr>
          <p:cNvPr id="14" name="文本框 13"/>
          <p:cNvSpPr txBox="1"/>
          <p:nvPr>
            <p:custDataLst>
              <p:tags r:id="rId13"/>
            </p:custDataLst>
          </p:nvPr>
        </p:nvSpPr>
        <p:spPr>
          <a:xfrm>
            <a:off x="7515225" y="6370320"/>
            <a:ext cx="2162175" cy="245110"/>
          </a:xfrm>
          <a:prstGeom prst="rect">
            <a:avLst/>
          </a:prstGeom>
          <a:noFill/>
        </p:spPr>
        <p:txBody>
          <a:bodyPr wrap="square" rtlCol="0">
            <a:spAutoFit/>
          </a:bodyPr>
          <a:p>
            <a:pPr algn="ctr"/>
            <a:r>
              <a:rPr lang="zh-CN" altLang="en-US" sz="1000"/>
              <a:t>图 1-3-</a:t>
            </a:r>
            <a:r>
              <a:rPr lang="en-US" altLang="zh-CN" sz="1000"/>
              <a:t>15 有机形——</a:t>
            </a:r>
            <a:r>
              <a:rPr lang="zh-CN" altLang="en-US" sz="1000"/>
              <a:t>河流</a:t>
            </a:r>
            <a:endParaRPr lang="zh-CN" altLang="en-US" sz="1000"/>
          </a:p>
        </p:txBody>
      </p:sp>
      <p:pic>
        <p:nvPicPr>
          <p:cNvPr id="15" name="图片 14"/>
          <p:cNvPicPr>
            <a:picLocks noChangeAspect="1"/>
          </p:cNvPicPr>
          <p:nvPr>
            <p:custDataLst>
              <p:tags r:id="rId14"/>
            </p:custDataLst>
          </p:nvPr>
        </p:nvPicPr>
        <p:blipFill>
          <a:blip r:embed="rId15"/>
          <a:stretch>
            <a:fillRect/>
          </a:stretch>
        </p:blipFill>
        <p:spPr>
          <a:xfrm>
            <a:off x="6741795" y="1546225"/>
            <a:ext cx="3701415" cy="2273935"/>
          </a:xfrm>
          <a:prstGeom prst="rect">
            <a:avLst/>
          </a:prstGeom>
        </p:spPr>
      </p:pic>
      <p:pic>
        <p:nvPicPr>
          <p:cNvPr id="16" name="图片 15"/>
          <p:cNvPicPr>
            <a:picLocks noChangeAspect="1"/>
          </p:cNvPicPr>
          <p:nvPr>
            <p:custDataLst>
              <p:tags r:id="rId16"/>
            </p:custDataLst>
          </p:nvPr>
        </p:nvPicPr>
        <p:blipFill>
          <a:blip r:embed="rId17"/>
          <a:stretch>
            <a:fillRect/>
          </a:stretch>
        </p:blipFill>
        <p:spPr>
          <a:xfrm>
            <a:off x="6741795" y="4231640"/>
            <a:ext cx="3708400" cy="2025650"/>
          </a:xfrm>
          <a:prstGeom prst="rect">
            <a:avLst/>
          </a:prstGeom>
        </p:spPr>
      </p:pic>
    </p:spTree>
    <p:custDataLst>
      <p:tags r:id="rId18"/>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面</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a:t>
            </a:r>
            <a:r>
              <a:rPr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面的类型及其特征</a:t>
            </a:r>
            <a:endParaRPr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4359275" cy="3080385"/>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偶然形用特殊的材料和技法绘制而意外得到的有趣图形</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是难以预料的形态，具有变幻莫测的艺术魅力。如不小心一滴墨溅到纸上产生的飞溅效果；踢球时不小心打碎窗户上的玻璃而留下的窟窿形态；用手撕开纸张所产生的形态；用颜料喷洒所产生的形态；用“油水分离法”产生的形态；等等。它们具有个性的特征，如图 1-3-16所示。</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3" name="文本框 12"/>
          <p:cNvSpPr txBox="1"/>
          <p:nvPr>
            <p:custDataLst>
              <p:tags r:id="rId12"/>
            </p:custDataLst>
          </p:nvPr>
        </p:nvSpPr>
        <p:spPr>
          <a:xfrm>
            <a:off x="7951470" y="5687695"/>
            <a:ext cx="2162175" cy="245110"/>
          </a:xfrm>
          <a:prstGeom prst="rect">
            <a:avLst/>
          </a:prstGeom>
          <a:noFill/>
        </p:spPr>
        <p:txBody>
          <a:bodyPr wrap="square" rtlCol="0">
            <a:spAutoFit/>
          </a:bodyPr>
          <a:p>
            <a:pPr algn="ctr"/>
            <a:r>
              <a:rPr lang="zh-CN" altLang="en-US" sz="1000"/>
              <a:t>图 1-3-</a:t>
            </a:r>
            <a:r>
              <a:rPr lang="en-US" altLang="zh-CN" sz="1000"/>
              <a:t>16 </a:t>
            </a:r>
            <a:r>
              <a:rPr lang="zh-CN" altLang="en-US" sz="1000"/>
              <a:t>偶然形</a:t>
            </a:r>
            <a:endParaRPr lang="zh-CN" altLang="en-US" sz="1000"/>
          </a:p>
        </p:txBody>
      </p:sp>
      <p:grpSp>
        <p:nvGrpSpPr>
          <p:cNvPr id="18" name="组合 17"/>
          <p:cNvGrpSpPr/>
          <p:nvPr/>
        </p:nvGrpSpPr>
        <p:grpSpPr>
          <a:xfrm>
            <a:off x="6256020" y="1986915"/>
            <a:ext cx="5314950" cy="3520440"/>
            <a:chOff x="9025" y="1503"/>
            <a:chExt cx="9972" cy="6605"/>
          </a:xfrm>
        </p:grpSpPr>
        <p:pic>
          <p:nvPicPr>
            <p:cNvPr id="7" name="图片 6"/>
            <p:cNvPicPr>
              <a:picLocks noChangeAspect="1"/>
            </p:cNvPicPr>
            <p:nvPr>
              <p:custDataLst>
                <p:tags r:id="rId13"/>
              </p:custDataLst>
            </p:nvPr>
          </p:nvPicPr>
          <p:blipFill>
            <a:blip r:embed="rId14"/>
            <a:stretch>
              <a:fillRect/>
            </a:stretch>
          </p:blipFill>
          <p:spPr>
            <a:xfrm>
              <a:off x="9025" y="1503"/>
              <a:ext cx="5003" cy="3305"/>
            </a:xfrm>
            <a:prstGeom prst="rect">
              <a:avLst/>
            </a:prstGeom>
          </p:spPr>
        </p:pic>
        <p:pic>
          <p:nvPicPr>
            <p:cNvPr id="9" name="图片 8"/>
            <p:cNvPicPr>
              <a:picLocks noChangeAspect="1"/>
            </p:cNvPicPr>
            <p:nvPr>
              <p:custDataLst>
                <p:tags r:id="rId15"/>
              </p:custDataLst>
            </p:nvPr>
          </p:nvPicPr>
          <p:blipFill>
            <a:blip r:embed="rId16"/>
            <a:stretch>
              <a:fillRect/>
            </a:stretch>
          </p:blipFill>
          <p:spPr>
            <a:xfrm>
              <a:off x="14028" y="1541"/>
              <a:ext cx="4946" cy="3267"/>
            </a:xfrm>
            <a:prstGeom prst="rect">
              <a:avLst/>
            </a:prstGeom>
          </p:spPr>
        </p:pic>
        <p:pic>
          <p:nvPicPr>
            <p:cNvPr id="12" name="图片 11"/>
            <p:cNvPicPr>
              <a:picLocks noChangeAspect="1"/>
            </p:cNvPicPr>
            <p:nvPr>
              <p:custDataLst>
                <p:tags r:id="rId17"/>
              </p:custDataLst>
            </p:nvPr>
          </p:nvPicPr>
          <p:blipFill>
            <a:blip r:embed="rId18"/>
            <a:stretch>
              <a:fillRect/>
            </a:stretch>
          </p:blipFill>
          <p:spPr>
            <a:xfrm>
              <a:off x="9025" y="4808"/>
              <a:ext cx="5003" cy="3300"/>
            </a:xfrm>
            <a:prstGeom prst="rect">
              <a:avLst/>
            </a:prstGeom>
          </p:spPr>
        </p:pic>
        <p:pic>
          <p:nvPicPr>
            <p:cNvPr id="17" name="图片 16"/>
            <p:cNvPicPr>
              <a:picLocks noChangeAspect="1"/>
            </p:cNvPicPr>
            <p:nvPr>
              <p:custDataLst>
                <p:tags r:id="rId19"/>
              </p:custDataLst>
            </p:nvPr>
          </p:nvPicPr>
          <p:blipFill>
            <a:blip r:embed="rId20"/>
            <a:stretch>
              <a:fillRect/>
            </a:stretch>
          </p:blipFill>
          <p:spPr>
            <a:xfrm>
              <a:off x="14029" y="4808"/>
              <a:ext cx="4968" cy="3277"/>
            </a:xfrm>
            <a:prstGeom prst="rect">
              <a:avLst/>
            </a:prstGeom>
          </p:spPr>
        </p:pic>
      </p:grpSp>
    </p:spTree>
    <p:custDataLst>
      <p:tags r:id="rId2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面</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a:t>
            </a:r>
            <a:r>
              <a:rPr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面在图形与创意中的运用</a:t>
            </a:r>
            <a:endParaRPr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560320"/>
            <a:ext cx="9565640" cy="1419860"/>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面在图形与创意中的运用非常广泛，由于面的形象在造型上显得繁多、新颖，所以许多著名的图形设计师对面的运用都情有独钟。当使用面作为整个设计作品的主题时，特别需要考虑面的形状，因为不同形状的面能够体现出不同的感觉。如</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圆形给人饱满、缺少变化的感觉；方形给人感觉严肃、规范；正放的三角形给人稳定感等。</a:t>
            </a:r>
            <a:endPar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endParaRPr>
          </a:p>
        </p:txBody>
      </p:sp>
    </p:spTree>
    <p:custDataLst>
      <p:tags r:id="rId12"/>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体</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（一）、体的概念</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4359275" cy="3956685"/>
          </a:xfrm>
          <a:prstGeom prst="rect">
            <a:avLst/>
          </a:prstGeom>
          <a:noFill/>
        </p:spPr>
        <p:txBody>
          <a:bodyPr wrap="square" rtlCol="0">
            <a:spAutoFit/>
          </a:bodyPr>
          <a:p>
            <a:pPr algn="just" fontAlgn="auto">
              <a:lnSpc>
                <a:spcPct val="120000"/>
              </a:lnSpc>
              <a:spcAft>
                <a:spcPts val="800"/>
              </a:spcAft>
            </a:pPr>
            <a:r>
              <a:rPr lang="en-US"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立体空间图形几乎可以涉及我们生活中可见到的所有立体事物，</a:t>
            </a:r>
            <a:r>
              <a:rPr sz="17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凡具有长宽高，有明显体积感的形态都可以称为立体图形。</a:t>
            </a: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立体图形语言更</a:t>
            </a:r>
            <a:r>
              <a:rPr sz="17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具有视觉丰富性。</a:t>
            </a: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在图形表现中，立体和空间的表达一般凭借透视法实现。利用透视图法可以在二维的平面上描绘三维的实体或空间的幻想，表现视觉中的前后关系。</a:t>
            </a:r>
            <a:endPar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平面的立体感具有</a:t>
            </a:r>
            <a:r>
              <a:rPr sz="17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单纯、明确</a:t>
            </a: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的形式特点，将三维的、真实的立体图像转换成平面的图形，是现代图形设计基本的表现形式之一。</a:t>
            </a:r>
            <a:endPar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4" name="文本框 13"/>
          <p:cNvSpPr txBox="1"/>
          <p:nvPr>
            <p:custDataLst>
              <p:tags r:id="rId12"/>
            </p:custDataLst>
          </p:nvPr>
        </p:nvSpPr>
        <p:spPr>
          <a:xfrm>
            <a:off x="5967730" y="2426970"/>
            <a:ext cx="5454650" cy="1031875"/>
          </a:xfrm>
          <a:prstGeom prst="rect">
            <a:avLst/>
          </a:prstGeom>
          <a:noFill/>
        </p:spPr>
        <p:txBody>
          <a:bodyPr wrap="square" rtlCol="0">
            <a:spAutoFit/>
          </a:bodyPr>
          <a:p>
            <a:pPr algn="just" fontAlgn="auto">
              <a:lnSpc>
                <a:spcPct val="120000"/>
              </a:lnSpc>
              <a:spcAft>
                <a:spcPts val="800"/>
              </a:spcAft>
            </a:pPr>
            <a:r>
              <a:rPr lang="en-US"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如图 1-3-17所示，现代图形设计则利用平面的形式表现虚设的三维空间意象，创造着视觉的错位和幻觉的时空，使人感受到空间的存在。</a:t>
            </a:r>
            <a:endParaRPr sz="17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pic>
        <p:nvPicPr>
          <p:cNvPr id="15" name="图片 14"/>
          <p:cNvPicPr>
            <a:picLocks noChangeAspect="1"/>
          </p:cNvPicPr>
          <p:nvPr>
            <p:custDataLst>
              <p:tags r:id="rId13"/>
            </p:custDataLst>
          </p:nvPr>
        </p:nvPicPr>
        <p:blipFill>
          <a:blip r:embed="rId14"/>
          <a:stretch>
            <a:fillRect/>
          </a:stretch>
        </p:blipFill>
        <p:spPr>
          <a:xfrm>
            <a:off x="7578725" y="3513455"/>
            <a:ext cx="2685415" cy="2631440"/>
          </a:xfrm>
          <a:prstGeom prst="rect">
            <a:avLst/>
          </a:prstGeom>
        </p:spPr>
      </p:pic>
      <p:sp>
        <p:nvSpPr>
          <p:cNvPr id="16" name="文本框 15"/>
          <p:cNvSpPr txBox="1"/>
          <p:nvPr>
            <p:custDataLst>
              <p:tags r:id="rId15"/>
            </p:custDataLst>
          </p:nvPr>
        </p:nvSpPr>
        <p:spPr>
          <a:xfrm>
            <a:off x="7840345" y="6199505"/>
            <a:ext cx="2162175" cy="245110"/>
          </a:xfrm>
          <a:prstGeom prst="rect">
            <a:avLst/>
          </a:prstGeom>
          <a:noFill/>
        </p:spPr>
        <p:txBody>
          <a:bodyPr wrap="square" rtlCol="0">
            <a:spAutoFit/>
          </a:bodyPr>
          <a:p>
            <a:pPr algn="ctr"/>
            <a:r>
              <a:rPr lang="zh-CN" altLang="en-US" sz="1000"/>
              <a:t>图 1-3-</a:t>
            </a:r>
            <a:r>
              <a:rPr lang="en-US" altLang="zh-CN" sz="1000"/>
              <a:t>17 </a:t>
            </a:r>
            <a:r>
              <a:rPr lang="zh-CN" altLang="en-US" sz="1000"/>
              <a:t>三维空间图形</a:t>
            </a:r>
            <a:endParaRPr lang="zh-CN" altLang="en-US" sz="1000"/>
          </a:p>
        </p:txBody>
      </p:sp>
    </p:spTree>
    <p:custDataLst>
      <p:tags r:id="rId16"/>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体</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（二）、构成立体感的因素</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4848860" cy="1522095"/>
          </a:xfrm>
          <a:prstGeom prst="rect">
            <a:avLst/>
          </a:prstGeom>
          <a:noFill/>
        </p:spPr>
        <p:txBody>
          <a:bodyPr wrap="square" rtlCol="0">
            <a:spAutoFit/>
          </a:bodyPr>
          <a:p>
            <a:pPr algn="just"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1. 点与线的疏密</a:t>
            </a:r>
            <a:endPar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如图 1-3-18 所示，点与线的疏密变化可以在视觉上构成形的对比和面的转折，创造立体的视觉效果。</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4" name="文本框 13"/>
          <p:cNvSpPr txBox="1"/>
          <p:nvPr>
            <p:custDataLst>
              <p:tags r:id="rId12"/>
            </p:custDataLst>
          </p:nvPr>
        </p:nvSpPr>
        <p:spPr>
          <a:xfrm>
            <a:off x="6706870" y="2426970"/>
            <a:ext cx="4848860" cy="1854200"/>
          </a:xfrm>
          <a:prstGeom prst="rect">
            <a:avLst/>
          </a:prstGeom>
          <a:noFill/>
        </p:spPr>
        <p:txBody>
          <a:bodyPr wrap="square" rtlCol="0">
            <a:spAutoFit/>
          </a:bodyPr>
          <a:p>
            <a:pPr algn="just"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2. 点与线的大小与粗细</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如图 1-3-19 所示，点与线的大小与粗细变化，可以造成视觉上的对比，如果这种变化按照一定的结构方式来进行变换，则会形成结构上的凸凹感和远近感的视象。</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6" name="文本框 15"/>
          <p:cNvSpPr txBox="1"/>
          <p:nvPr>
            <p:custDataLst>
              <p:tags r:id="rId13"/>
            </p:custDataLst>
          </p:nvPr>
        </p:nvSpPr>
        <p:spPr>
          <a:xfrm>
            <a:off x="2549525" y="6323965"/>
            <a:ext cx="2162175" cy="245110"/>
          </a:xfrm>
          <a:prstGeom prst="rect">
            <a:avLst/>
          </a:prstGeom>
          <a:noFill/>
        </p:spPr>
        <p:txBody>
          <a:bodyPr wrap="square" rtlCol="0">
            <a:spAutoFit/>
          </a:bodyPr>
          <a:p>
            <a:pPr algn="ctr"/>
            <a:r>
              <a:rPr lang="zh-CN" altLang="en-US" sz="1000"/>
              <a:t>图 1-3-</a:t>
            </a:r>
            <a:r>
              <a:rPr lang="en-US" altLang="zh-CN" sz="1000"/>
              <a:t>18 </a:t>
            </a:r>
            <a:r>
              <a:rPr lang="zh-CN" altLang="en-US" sz="1000"/>
              <a:t>点与线的疏密</a:t>
            </a:r>
            <a:endParaRPr lang="zh-CN" altLang="en-US" sz="1000"/>
          </a:p>
        </p:txBody>
      </p:sp>
      <p:pic>
        <p:nvPicPr>
          <p:cNvPr id="7" name="图片 6"/>
          <p:cNvPicPr>
            <a:picLocks noChangeAspect="1"/>
          </p:cNvPicPr>
          <p:nvPr>
            <p:custDataLst>
              <p:tags r:id="rId14"/>
            </p:custDataLst>
          </p:nvPr>
        </p:nvPicPr>
        <p:blipFill>
          <a:blip r:embed="rId15"/>
          <a:stretch>
            <a:fillRect/>
          </a:stretch>
        </p:blipFill>
        <p:spPr>
          <a:xfrm>
            <a:off x="2549525" y="4019550"/>
            <a:ext cx="2244725" cy="2181860"/>
          </a:xfrm>
          <a:prstGeom prst="rect">
            <a:avLst/>
          </a:prstGeom>
        </p:spPr>
      </p:pic>
      <p:pic>
        <p:nvPicPr>
          <p:cNvPr id="9" name="图片 8"/>
          <p:cNvPicPr>
            <a:picLocks noChangeAspect="1"/>
          </p:cNvPicPr>
          <p:nvPr>
            <p:custDataLst>
              <p:tags r:id="rId16"/>
            </p:custDataLst>
          </p:nvPr>
        </p:nvPicPr>
        <p:blipFill>
          <a:blip r:embed="rId17"/>
          <a:stretch>
            <a:fillRect/>
          </a:stretch>
        </p:blipFill>
        <p:spPr>
          <a:xfrm>
            <a:off x="8117840" y="4281170"/>
            <a:ext cx="2027555" cy="1927225"/>
          </a:xfrm>
          <a:prstGeom prst="rect">
            <a:avLst/>
          </a:prstGeom>
        </p:spPr>
      </p:pic>
      <p:sp>
        <p:nvSpPr>
          <p:cNvPr id="12" name="文本框 11"/>
          <p:cNvSpPr txBox="1"/>
          <p:nvPr>
            <p:custDataLst>
              <p:tags r:id="rId18"/>
            </p:custDataLst>
          </p:nvPr>
        </p:nvSpPr>
        <p:spPr>
          <a:xfrm>
            <a:off x="8050530" y="6323965"/>
            <a:ext cx="2162175" cy="245110"/>
          </a:xfrm>
          <a:prstGeom prst="rect">
            <a:avLst/>
          </a:prstGeom>
          <a:noFill/>
        </p:spPr>
        <p:txBody>
          <a:bodyPr wrap="square" rtlCol="0">
            <a:spAutoFit/>
          </a:bodyPr>
          <a:p>
            <a:pPr algn="ctr"/>
            <a:r>
              <a:rPr lang="zh-CN" altLang="en-US" sz="1000"/>
              <a:t>图 1-3-</a:t>
            </a:r>
            <a:r>
              <a:rPr lang="en-US" altLang="zh-CN" sz="1000"/>
              <a:t>19 </a:t>
            </a:r>
            <a:r>
              <a:rPr lang="zh-CN" altLang="en-US" sz="1000"/>
              <a:t>点与线的粗细变化</a:t>
            </a:r>
            <a:endParaRPr lang="zh-CN" altLang="en-US" sz="1000"/>
          </a:p>
        </p:txBody>
      </p:sp>
    </p:spTree>
    <p:custDataLst>
      <p:tags r:id="rId19"/>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体</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（二）、构成立体感的因素</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4848860" cy="3515360"/>
          </a:xfrm>
          <a:prstGeom prst="rect">
            <a:avLst/>
          </a:prstGeom>
          <a:noFill/>
        </p:spPr>
        <p:txBody>
          <a:bodyPr wrap="square" rtlCol="0">
            <a:spAutoFit/>
          </a:bodyPr>
          <a:p>
            <a:pPr algn="just"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3. 线的放射与转向</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如图 1-3-20 所示，</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线的放射是由一个集聚点开始，在空间中由密集向松散分布，从而在视觉上产生错觉。</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线的放射可以形成发射状的空间深度，而且放射状的形态既可以是一级放射，也可以是多级放射，不同的形态会创造出不同的空间感。线条的排列由于方向的改变，既会在视觉上产生错觉，又会让人感觉到面的转折，图形设计常常利用这种方式创造三维的空间结构。</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2" name="文本框 11"/>
          <p:cNvSpPr txBox="1"/>
          <p:nvPr>
            <p:custDataLst>
              <p:tags r:id="rId12"/>
            </p:custDataLst>
          </p:nvPr>
        </p:nvSpPr>
        <p:spPr>
          <a:xfrm>
            <a:off x="8050530" y="6078855"/>
            <a:ext cx="2162175" cy="245110"/>
          </a:xfrm>
          <a:prstGeom prst="rect">
            <a:avLst/>
          </a:prstGeom>
          <a:noFill/>
        </p:spPr>
        <p:txBody>
          <a:bodyPr wrap="square" rtlCol="0">
            <a:spAutoFit/>
          </a:bodyPr>
          <a:p>
            <a:pPr algn="ctr"/>
            <a:r>
              <a:rPr lang="zh-CN" altLang="en-US" sz="1000"/>
              <a:t>图 1-3-</a:t>
            </a:r>
            <a:r>
              <a:rPr lang="en-US" altLang="zh-CN" sz="1000"/>
              <a:t>20 线的放射与转向</a:t>
            </a:r>
            <a:endParaRPr lang="en-US" altLang="zh-CN" sz="1000"/>
          </a:p>
        </p:txBody>
      </p:sp>
      <p:pic>
        <p:nvPicPr>
          <p:cNvPr id="13" name="图片 12"/>
          <p:cNvPicPr>
            <a:picLocks noChangeAspect="1"/>
          </p:cNvPicPr>
          <p:nvPr>
            <p:custDataLst>
              <p:tags r:id="rId13"/>
            </p:custDataLst>
          </p:nvPr>
        </p:nvPicPr>
        <p:blipFill>
          <a:blip r:embed="rId14"/>
          <a:stretch>
            <a:fillRect/>
          </a:stretch>
        </p:blipFill>
        <p:spPr>
          <a:xfrm>
            <a:off x="7466965" y="2677795"/>
            <a:ext cx="3329305" cy="3237230"/>
          </a:xfrm>
          <a:prstGeom prst="rect">
            <a:avLst/>
          </a:prstGeom>
        </p:spPr>
      </p:pic>
    </p:spTree>
    <p:custDataLst>
      <p:tags r:id="rId15"/>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体</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（二）、构成立体感的因素</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4848860" cy="2851150"/>
          </a:xfrm>
          <a:prstGeom prst="rect">
            <a:avLst/>
          </a:prstGeom>
          <a:noFill/>
        </p:spPr>
        <p:txBody>
          <a:bodyPr wrap="square" rtlCol="0">
            <a:spAutoFit/>
          </a:bodyPr>
          <a:p>
            <a:pPr algn="just"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4. 渐层的变化</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如图 1-3-21 所示，</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渐层的变化是单元图形的组合，构成具有推移的空间感。</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我们也许会有这样的尝试，在渐变的过程中，某个阶段突然加大图形的比例和色层的对比，即会产生视觉上的转折感，这样立体的视觉感就产生了。渐层的变化是单元图形的组合，构成具有推移的空间感。</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2" name="文本框 11"/>
          <p:cNvSpPr txBox="1"/>
          <p:nvPr>
            <p:custDataLst>
              <p:tags r:id="rId12"/>
            </p:custDataLst>
          </p:nvPr>
        </p:nvSpPr>
        <p:spPr>
          <a:xfrm>
            <a:off x="7506335" y="6078855"/>
            <a:ext cx="2162175" cy="245110"/>
          </a:xfrm>
          <a:prstGeom prst="rect">
            <a:avLst/>
          </a:prstGeom>
          <a:noFill/>
        </p:spPr>
        <p:txBody>
          <a:bodyPr wrap="square" rtlCol="0">
            <a:spAutoFit/>
          </a:bodyPr>
          <a:p>
            <a:pPr algn="ctr"/>
            <a:r>
              <a:rPr lang="zh-CN" altLang="en-US" sz="1000"/>
              <a:t>图 1-3-</a:t>
            </a:r>
            <a:r>
              <a:rPr lang="en-US" altLang="zh-CN" sz="1000"/>
              <a:t>21 渐层的变化</a:t>
            </a:r>
            <a:endParaRPr lang="en-US" altLang="zh-CN" sz="1000"/>
          </a:p>
        </p:txBody>
      </p:sp>
      <p:pic>
        <p:nvPicPr>
          <p:cNvPr id="7" name="图片 6"/>
          <p:cNvPicPr>
            <a:picLocks noChangeAspect="1"/>
          </p:cNvPicPr>
          <p:nvPr>
            <p:custDataLst>
              <p:tags r:id="rId13"/>
            </p:custDataLst>
          </p:nvPr>
        </p:nvPicPr>
        <p:blipFill>
          <a:blip r:embed="rId14"/>
          <a:stretch>
            <a:fillRect/>
          </a:stretch>
        </p:blipFill>
        <p:spPr>
          <a:xfrm>
            <a:off x="7048500" y="1901190"/>
            <a:ext cx="3078480" cy="4054475"/>
          </a:xfrm>
          <a:prstGeom prst="rect">
            <a:avLst/>
          </a:prstGeom>
        </p:spPr>
      </p:pic>
    </p:spTree>
    <p:custDataLst>
      <p:tags r:id="rId15"/>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体</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（二）、构成立体感的因素</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4848860" cy="2851150"/>
          </a:xfrm>
          <a:prstGeom prst="rect">
            <a:avLst/>
          </a:prstGeom>
          <a:noFill/>
        </p:spPr>
        <p:txBody>
          <a:bodyPr wrap="square" rtlCol="0">
            <a:spAutoFit/>
          </a:bodyPr>
          <a:p>
            <a:pPr algn="just"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5. 阴影的利用</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如图 1-3-22 所示， 阴影同物体是相伴而生的，这是一种自然规律的体现，平面的图形如果给它画出相应的阴影，即会产生立体的空间效果。</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阴影的长短、形态、位置的变化都会影响空间感的特性</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，在图形设计中，我们经常可以见到利用阴影表达空间的范例。</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2" name="文本框 11"/>
          <p:cNvSpPr txBox="1"/>
          <p:nvPr>
            <p:custDataLst>
              <p:tags r:id="rId12"/>
            </p:custDataLst>
          </p:nvPr>
        </p:nvSpPr>
        <p:spPr>
          <a:xfrm>
            <a:off x="7506335" y="6078855"/>
            <a:ext cx="2162175" cy="245110"/>
          </a:xfrm>
          <a:prstGeom prst="rect">
            <a:avLst/>
          </a:prstGeom>
          <a:noFill/>
        </p:spPr>
        <p:txBody>
          <a:bodyPr wrap="square" rtlCol="0">
            <a:spAutoFit/>
          </a:bodyPr>
          <a:p>
            <a:pPr algn="ctr"/>
            <a:r>
              <a:rPr lang="zh-CN" altLang="en-US" sz="1000"/>
              <a:t>图 1-3-</a:t>
            </a:r>
            <a:r>
              <a:rPr lang="en-US" altLang="zh-CN" sz="1000"/>
              <a:t>22 阴影的利用</a:t>
            </a:r>
            <a:endParaRPr lang="en-US" altLang="zh-CN" sz="1000"/>
          </a:p>
        </p:txBody>
      </p:sp>
      <p:pic>
        <p:nvPicPr>
          <p:cNvPr id="9" name="图片 8"/>
          <p:cNvPicPr>
            <a:picLocks noChangeAspect="1"/>
          </p:cNvPicPr>
          <p:nvPr>
            <p:custDataLst>
              <p:tags r:id="rId13"/>
            </p:custDataLst>
          </p:nvPr>
        </p:nvPicPr>
        <p:blipFill>
          <a:blip r:embed="rId14"/>
          <a:stretch>
            <a:fillRect/>
          </a:stretch>
        </p:blipFill>
        <p:spPr>
          <a:xfrm>
            <a:off x="6976110" y="1911350"/>
            <a:ext cx="3222625" cy="3711575"/>
          </a:xfrm>
          <a:prstGeom prst="rect">
            <a:avLst/>
          </a:prstGeom>
        </p:spPr>
      </p:pic>
    </p:spTree>
    <p:custDataLst>
      <p:tags r:id="rId15"/>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lnSpcReduction="1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图形与创意的基本元素</a:t>
            </a:r>
            <a:r>
              <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a:t>
            </a:r>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体</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（三）、体在图形与创意中的运用</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9011920" cy="1419860"/>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如图 1-3-23 所示，现代平面二维图形已不能满足观者的视觉享受，平面三维空间图形，也就是</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立体图形设计是图形发展的必然趋势</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，用在二维平面上运用点、线、面、体表现三维空间的意象，将体元素运用到图形与创意设计中，会产生不同的视觉效果。</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2" name="文本框 11"/>
          <p:cNvSpPr txBox="1"/>
          <p:nvPr>
            <p:custDataLst>
              <p:tags r:id="rId12"/>
            </p:custDataLst>
          </p:nvPr>
        </p:nvSpPr>
        <p:spPr>
          <a:xfrm>
            <a:off x="5224780" y="6323965"/>
            <a:ext cx="2162175" cy="245110"/>
          </a:xfrm>
          <a:prstGeom prst="rect">
            <a:avLst/>
          </a:prstGeom>
          <a:noFill/>
        </p:spPr>
        <p:txBody>
          <a:bodyPr wrap="square" rtlCol="0">
            <a:spAutoFit/>
          </a:bodyPr>
          <a:p>
            <a:pPr algn="ctr"/>
            <a:r>
              <a:rPr lang="zh-CN" altLang="en-US" sz="1000"/>
              <a:t>图 1-3-</a:t>
            </a:r>
            <a:r>
              <a:rPr lang="en-US" altLang="zh-CN" sz="1000"/>
              <a:t>23 二维体现三维</a:t>
            </a:r>
            <a:endParaRPr lang="en-US" altLang="zh-CN" sz="1000"/>
          </a:p>
        </p:txBody>
      </p:sp>
      <p:pic>
        <p:nvPicPr>
          <p:cNvPr id="7" name="图片 6"/>
          <p:cNvPicPr>
            <a:picLocks noChangeAspect="1"/>
          </p:cNvPicPr>
          <p:nvPr>
            <p:custDataLst>
              <p:tags r:id="rId13"/>
            </p:custDataLst>
          </p:nvPr>
        </p:nvPicPr>
        <p:blipFill>
          <a:blip r:embed="rId14"/>
          <a:stretch>
            <a:fillRect/>
          </a:stretch>
        </p:blipFill>
        <p:spPr>
          <a:xfrm>
            <a:off x="4599940" y="3846830"/>
            <a:ext cx="3411855" cy="2355850"/>
          </a:xfrm>
          <a:prstGeom prst="rect">
            <a:avLst/>
          </a:prstGeom>
        </p:spPr>
      </p:pic>
    </p:spTree>
    <p:custDataLst>
      <p:tags r:id="rId15"/>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图形与创意设计流程</a:t>
            </a:r>
            <a:endPar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（一）、明确项目有关事项</a:t>
            </a:r>
            <a:endParaRPr lang="en-US" alt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9011920" cy="423545"/>
          </a:xfrm>
          <a:prstGeom prst="rect">
            <a:avLst/>
          </a:prstGeom>
          <a:noFill/>
        </p:spPr>
        <p:txBody>
          <a:bodyPr wrap="square" rtlCol="0">
            <a:spAutoFit/>
          </a:bodyPr>
          <a:p>
            <a:pPr algn="just"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确定项目，设计师与委托人将</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签订设计合同</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，明确项目</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内容、目标、完成期限</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等。</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9" name="文本框 8"/>
          <p:cNvSpPr txBox="1"/>
          <p:nvPr/>
        </p:nvSpPr>
        <p:spPr>
          <a:xfrm>
            <a:off x="1799590" y="3038475"/>
            <a:ext cx="9554210" cy="2646045"/>
          </a:xfrm>
          <a:prstGeom prst="rect">
            <a:avLst/>
          </a:prstGeom>
          <a:noFill/>
        </p:spPr>
        <p:txBody>
          <a:bodyPr wrap="square" rtlCol="0">
            <a:spAutoFit/>
          </a:bodyPr>
          <a:p>
            <a:pPr algn="just" fontAlgn="auto">
              <a:lnSpc>
                <a:spcPct val="120000"/>
              </a:lnSpc>
              <a:spcAft>
                <a:spcPts val="800"/>
              </a:spcAft>
            </a:pPr>
            <a:r>
              <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①设计目标：设计什么。</a:t>
            </a:r>
            <a:endPar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②设计背景：是改良（原有图形的改造）还是创新设计（新图形与创意），解决什么问题。</a:t>
            </a:r>
            <a:endPar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③设计要求：图形的主题、对象、传播媒介及社会环境等方面的约束。</a:t>
            </a:r>
            <a:endPar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④设计标准：设计依据的技术标准、规定和要求等。</a:t>
            </a:r>
            <a:endPar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⑤设计质量保证措施：建立的一些必要的检查程序，包括与设计委托商的交流、设计评价、设计测试等。</a:t>
            </a:r>
            <a:endPar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⑥制约因素：设计完成的时间、生产方式、材料、人机工程学方面的要求、生态环境方面的要求。</a:t>
            </a:r>
            <a:endPar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⑦任务内容：与设计委托商协商，需要草图、效果图、全套图纸、设计报告等材料。</a:t>
            </a:r>
            <a:endParaRPr lang="zh-CN" altLang="en-US" sz="1500"/>
          </a:p>
        </p:txBody>
      </p:sp>
    </p:spTree>
    <p:custDataLst>
      <p:tags r:id="rId1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65175" y="777240"/>
            <a:ext cx="4072255" cy="525780"/>
            <a:chOff x="584" y="397"/>
            <a:chExt cx="6413" cy="828"/>
          </a:xfrm>
        </p:grpSpPr>
        <p:sp>
          <p:nvSpPr>
            <p:cNvPr id="8" name="文本框 7"/>
            <p:cNvSpPr txBox="1"/>
            <p:nvPr>
              <p:custDataLst>
                <p:tags r:id="rId1"/>
              </p:custDataLst>
            </p:nvPr>
          </p:nvSpPr>
          <p:spPr>
            <a:xfrm>
              <a:off x="1619" y="397"/>
              <a:ext cx="5379" cy="828"/>
            </a:xfrm>
            <a:prstGeom prst="rect">
              <a:avLst/>
            </a:prstGeom>
            <a:noFill/>
          </p:spPr>
          <p:txBody>
            <a:bodyPr wrap="square" lIns="63500" tIns="25400" rIns="63500" bIns="25400" rtlCol="0" anchor="t" anchorCtr="0">
              <a:normAutofit fontScale="90000"/>
            </a:bodyPr>
            <a:p>
              <a:pPr algn="l"/>
              <a:r>
                <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图形与创意概述</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endParaRPr>
            </a:p>
            <a:p>
              <a:pPr algn="l"/>
              <a:endParaRPr lang="zh-CN" altLang="zh-CN" sz="3200" b="1" spc="160" dirty="0">
                <a:solidFill>
                  <a:schemeClr val="dk1"/>
                </a:solidFill>
                <a:uFillTx/>
                <a:latin typeface="Arial Black" panose="020B0A04020102020204" charset="0"/>
                <a:ea typeface="汉仪中黑 简" panose="00020600040101010101" charset="-122"/>
              </a:endParaRPr>
            </a:p>
          </p:txBody>
        </p:sp>
        <p:sp>
          <p:nvSpPr>
            <p:cNvPr id="9" name="矩形 8"/>
            <p:cNvSpPr/>
            <p:nvPr>
              <p:custDataLst>
                <p:tags r:id="rId2"/>
              </p:custDataLst>
            </p:nvPr>
          </p:nvSpPr>
          <p:spPr>
            <a:xfrm>
              <a:off x="584" y="397"/>
              <a:ext cx="621" cy="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Arial Black" panose="020B0A04020102020204" charset="0"/>
                <a:ea typeface="汉仪中黑 简" panose="00020600040101010101" charset="-122"/>
              </a:endParaRPr>
            </a:p>
          </p:txBody>
        </p:sp>
      </p:grpSp>
      <p:sp>
        <p:nvSpPr>
          <p:cNvPr id="11" name="Title 6"/>
          <p:cNvSpPr txBox="1"/>
          <p:nvPr>
            <p:custDataLst>
              <p:tags r:id="rId3"/>
            </p:custDataLst>
          </p:nvPr>
        </p:nvSpPr>
        <p:spPr>
          <a:xfrm>
            <a:off x="1011555" y="1692275"/>
            <a:ext cx="9733280" cy="280797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gn="l" fontAlgn="auto">
              <a:lnSpc>
                <a:spcPct val="120000"/>
              </a:lnSpc>
              <a:spcAft>
                <a:spcPts val="800"/>
              </a:spcAft>
            </a:pPr>
            <a:endParaRPr lang="zh-CN" altLang="en-US" sz="64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
        <p:nvSpPr>
          <p:cNvPr id="5" name="文本框 4"/>
          <p:cNvSpPr txBox="1"/>
          <p:nvPr/>
        </p:nvSpPr>
        <p:spPr>
          <a:xfrm>
            <a:off x="1330960" y="1428750"/>
            <a:ext cx="9609455" cy="4661535"/>
          </a:xfrm>
          <a:prstGeom prst="rect">
            <a:avLst/>
          </a:prstGeom>
          <a:noFill/>
        </p:spPr>
        <p:txBody>
          <a:bodyPr wrap="square" rtlCol="0" anchor="t">
            <a:spAutoFit/>
          </a:bodyPr>
          <a:p>
            <a:pPr>
              <a:lnSpc>
                <a:spcPct val="150000"/>
              </a:lnSpc>
            </a:pPr>
            <a:r>
              <a:rPr lang="zh-CN" altLang="en-US">
                <a:solidFill>
                  <a:schemeClr val="accent1"/>
                </a:solidFill>
              </a:rPr>
              <a:t>（3）第三阶段</a:t>
            </a:r>
            <a:endParaRPr lang="zh-CN" altLang="en-US">
              <a:solidFill>
                <a:schemeClr val="accent1"/>
              </a:solidFill>
            </a:endParaRPr>
          </a:p>
          <a:p>
            <a:pPr>
              <a:lnSpc>
                <a:spcPct val="150000"/>
              </a:lnSpc>
            </a:pPr>
            <a:r>
              <a:rPr lang="en-US" altLang="zh-CN">
                <a:solidFill>
                  <a:schemeClr val="accent1"/>
                </a:solidFill>
              </a:rPr>
              <a:t>       </a:t>
            </a:r>
            <a:r>
              <a:rPr lang="zh-CN" altLang="en-US">
                <a:solidFill>
                  <a:schemeClr val="tx1"/>
                </a:solidFill>
              </a:rPr>
              <a:t>时间前进到工业时期，在 19 世纪以前的欧洲，人们传播信息主要依靠在路边张贴招贴。那时候印刷技术还不发达，招贴大部分以文字为主。但 19 世纪中叶后的工业革命，给世界带来了天翻地覆的改变。商业得到了很大的发展，信息传播速度的要求也越来越高，特别是摄影技术和电的发明带来了印刷技术和制版技术的迅猛发展，彩色印刷量大大地增加，招贴中的文字也渐渐被彩色的图形代替。这是图形演变的第三次重要的发展。1919 年，第一个现代设计的教育学院——包豪斯学院，在德国魏玛建立。包豪斯学院的口号“艺术与技术的统一”对现代设计产生了很大的影响。这个时期的招贴大部分由著名的画家来设计，所以该时期的招贴与绘画的表现形式很相似。因此，早期的招贴具有很强的艺术性。在图形设计的发展过程中，现代艺术运动也对图形设计的发展产生了一定的影响。除此之外，工业的发展对工业图纸的需求提高也促进了图形设计的发展。这些都使工业时期阶段图形设计得到了迅速发展。</a:t>
            </a:r>
            <a:endParaRPr lang="zh-CN" altLang="en-US">
              <a:solidFill>
                <a:schemeClr val="tx1"/>
              </a:solidFill>
            </a:endParaRPr>
          </a:p>
        </p:txBody>
      </p:sp>
    </p:spTree>
    <p:custDataLst>
      <p:tags r:id="rId4"/>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图形与创意设计流程</a:t>
            </a:r>
            <a:endPar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（二）、制订设计计划</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9411970" cy="1714500"/>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en-US" sz="2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z="2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由于图形与创意设计的工作十分复杂，要使设计工作做到有条不紊，顺利达到预期目标，在设计工作</a:t>
            </a:r>
            <a:r>
              <a:rPr sz="22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开始前必须制订一套清晰、完整的设计计划</a:t>
            </a:r>
            <a:r>
              <a:rPr sz="2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。设计师要以设计大纲为准，根据工作的难易程度和自身的设计经验，</a:t>
            </a:r>
            <a:r>
              <a:rPr sz="2200"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科学合理地安排各阶段时间</a:t>
            </a:r>
            <a:r>
              <a:rPr sz="2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a:t>
            </a:r>
            <a:endParaRPr sz="22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Tree>
    <p:custDataLst>
      <p:tags r:id="rId12"/>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图形与创意设计流程</a:t>
            </a:r>
            <a:endPar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（三）、构思与草图绘制</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9411970" cy="3490595"/>
          </a:xfrm>
          <a:prstGeom prst="rect">
            <a:avLst/>
          </a:prstGeom>
          <a:noFill/>
        </p:spPr>
        <p:txBody>
          <a:bodyPr wrap="square" rtlCol="0">
            <a:spAutoFit/>
          </a:bodyPr>
          <a:p>
            <a:pPr algn="just"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1. 设计构思</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设计者可从不同角度、不同层次、不同方位提出各种构思方案。</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第一，可以运用形象思维和逻辑思维、发散思维和聚合思维、反向思维、侧向思维、联想思维、灵感思维、虚构性思维、空间性设计思维等创意思维形式进行构思。头脑风暴也是一种创造能力的集体训练法，是无限制的自由联想和讨论，其目的在于产生新观念或激发创新设想，可以通过</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头脑风暴练习法画出思维导图</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第二，选择同构图形、异影图形、仿穿透图形、共生图形、仿结图形、空间转换图形、特定空间图形、渐变图形等</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合适的表现手法</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第三，用速写的线描法把</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草图方案勾画</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出来。</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Tree>
    <p:custDataLst>
      <p:tags r:id="rId12"/>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图形与创意设计流程</a:t>
            </a:r>
            <a:endPar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（三）、构思与草图绘制</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426970"/>
            <a:ext cx="4798060" cy="4052570"/>
          </a:xfrm>
          <a:prstGeom prst="rect">
            <a:avLst/>
          </a:prstGeom>
          <a:noFill/>
        </p:spPr>
        <p:txBody>
          <a:bodyPr wrap="square" rtlCol="0">
            <a:spAutoFit/>
          </a:bodyPr>
          <a:p>
            <a:pPr algn="just"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2. 草图绘制</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图形的草图呈现是设计师将自己的想法由抽象变为具体的过程，是概念形象化的过程，是设计师对其设计对象进行推敲的过程，是在综合、展开后决定设计、图形的形式化、综合结果阶段的有效设计手段。</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设计草图的画面上通常会出现</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文字注释、尺寸标注、色彩推敲、结构展示</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等。大量的前期工作需要通过不同阶段的创意设想、创意草图来完成。如图 1-4-1 所示</a:t>
            </a:r>
            <a:r>
              <a:rPr 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a:t>
            </a:r>
            <a:endParaRPr 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just" fontAlgn="auto">
              <a:lnSpc>
                <a:spcPct val="120000"/>
              </a:lnSpc>
              <a:spcAft>
                <a:spcPts val="800"/>
              </a:spcAft>
            </a:pPr>
            <a:endParaRPr lang="zh-CN"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pic>
        <p:nvPicPr>
          <p:cNvPr id="9" name="图片 8"/>
          <p:cNvPicPr>
            <a:picLocks noChangeAspect="1"/>
          </p:cNvPicPr>
          <p:nvPr/>
        </p:nvPicPr>
        <p:blipFill>
          <a:blip r:embed="rId12"/>
          <a:stretch>
            <a:fillRect/>
          </a:stretch>
        </p:blipFill>
        <p:spPr>
          <a:xfrm>
            <a:off x="6153785" y="2579370"/>
            <a:ext cx="5918835" cy="1972945"/>
          </a:xfrm>
          <a:prstGeom prst="rect">
            <a:avLst/>
          </a:prstGeom>
        </p:spPr>
      </p:pic>
      <p:sp>
        <p:nvSpPr>
          <p:cNvPr id="12" name="文本框 11"/>
          <p:cNvSpPr txBox="1"/>
          <p:nvPr>
            <p:custDataLst>
              <p:tags r:id="rId13"/>
            </p:custDataLst>
          </p:nvPr>
        </p:nvSpPr>
        <p:spPr>
          <a:xfrm>
            <a:off x="8032115" y="4775835"/>
            <a:ext cx="2162175" cy="245110"/>
          </a:xfrm>
          <a:prstGeom prst="rect">
            <a:avLst/>
          </a:prstGeom>
          <a:noFill/>
        </p:spPr>
        <p:txBody>
          <a:bodyPr wrap="square" rtlCol="0">
            <a:spAutoFit/>
          </a:bodyPr>
          <a:p>
            <a:pPr algn="ctr"/>
            <a:r>
              <a:rPr sz="1000"/>
              <a:t>图 1-4-1 草图过程稿</a:t>
            </a:r>
            <a:endParaRPr sz="1000"/>
          </a:p>
        </p:txBody>
      </p:sp>
    </p:spTree>
    <p:custDataLst>
      <p:tags r:id="rId14"/>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5673725"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图形与创意设计流程</a:t>
            </a:r>
            <a:endPar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6104255"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（四）、完善与定稿</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1" name="文本框 10"/>
          <p:cNvSpPr txBox="1"/>
          <p:nvPr/>
        </p:nvSpPr>
        <p:spPr>
          <a:xfrm>
            <a:off x="1247775" y="2330450"/>
            <a:ext cx="9145270" cy="755650"/>
          </a:xfrm>
          <a:prstGeom prst="rect">
            <a:avLst/>
          </a:prstGeom>
          <a:noFill/>
        </p:spPr>
        <p:txBody>
          <a:bodyPr wrap="square" rtlCol="0">
            <a:spAutoFit/>
          </a:bodyPr>
          <a:p>
            <a:pPr algn="just"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设计师根据计划的步骤，认真分析客户对设计的期待和意愿，从而确定设计中所必须包含的主要要素，然后根据情况把这些主要要素形态化。</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7" name="文本框 6"/>
          <p:cNvSpPr txBox="1"/>
          <p:nvPr>
            <p:custDataLst>
              <p:tags r:id="rId12"/>
            </p:custDataLst>
          </p:nvPr>
        </p:nvSpPr>
        <p:spPr>
          <a:xfrm>
            <a:off x="1642110" y="3189605"/>
            <a:ext cx="3879850" cy="1831975"/>
          </a:xfrm>
          <a:prstGeom prst="rect">
            <a:avLst/>
          </a:prstGeom>
          <a:noFill/>
        </p:spPr>
        <p:txBody>
          <a:bodyPr wrap="square" rtlCol="0">
            <a:noAutofit/>
          </a:bodyPr>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①图形与创意的造型设计</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l" fontAlgn="auto">
              <a:lnSpc>
                <a:spcPct val="120000"/>
              </a:lnSpc>
              <a:spcAft>
                <a:spcPts val="800"/>
              </a:spcAft>
            </a:pPr>
            <a:r>
              <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lang="en-US"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造型与主题是相互关联的，将美学艺术中的内容和处理手法融合在整个图形与创意设计之中，追求形式美感，体现图形的形态美、色彩美、工艺美。</a:t>
            </a:r>
            <a:endPar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3" name="文本框 12"/>
          <p:cNvSpPr txBox="1"/>
          <p:nvPr/>
        </p:nvSpPr>
        <p:spPr>
          <a:xfrm>
            <a:off x="6167120" y="3189605"/>
            <a:ext cx="3872230" cy="1633855"/>
          </a:xfrm>
          <a:prstGeom prst="rect">
            <a:avLst/>
          </a:prstGeom>
          <a:noFill/>
        </p:spPr>
        <p:txBody>
          <a:bodyPr wrap="square" rtlCol="0">
            <a:spAutoFit/>
          </a:bodyPr>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③对上一阶段的工作进行评估审定</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l" fontAlgn="auto">
              <a:lnSpc>
                <a:spcPct val="120000"/>
              </a:lnSpc>
              <a:spcAft>
                <a:spcPts val="800"/>
              </a:spcAft>
            </a:pPr>
            <a:r>
              <a:rPr lang="en-US"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由委托人、设计主管、受众参与，经多方讨论后，提出优化方案，对照原定目标、功能、审美要求对作品做最后的修正、改进。</a:t>
            </a:r>
            <a:endParaRPr lang="zh-CN" altLang="en-US" sz="1500"/>
          </a:p>
        </p:txBody>
      </p:sp>
      <p:sp>
        <p:nvSpPr>
          <p:cNvPr id="14" name="文本框 13"/>
          <p:cNvSpPr txBox="1"/>
          <p:nvPr/>
        </p:nvSpPr>
        <p:spPr>
          <a:xfrm>
            <a:off x="1642110" y="5109845"/>
            <a:ext cx="3879215" cy="1237615"/>
          </a:xfrm>
          <a:prstGeom prst="rect">
            <a:avLst/>
          </a:prstGeom>
          <a:noFill/>
        </p:spPr>
        <p:txBody>
          <a:bodyPr wrap="square" rtlCol="0">
            <a:spAutoFit/>
          </a:bodyPr>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②图形与创意的效果图绘制</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l"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绘制最终完成创意设计的图形效果图。</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endParaRPr lang="zh-CN" altLang="en-US"/>
          </a:p>
        </p:txBody>
      </p:sp>
      <p:sp>
        <p:nvSpPr>
          <p:cNvPr id="15" name="文本框 14"/>
          <p:cNvSpPr txBox="1"/>
          <p:nvPr/>
        </p:nvSpPr>
        <p:spPr>
          <a:xfrm>
            <a:off x="6167120" y="5109845"/>
            <a:ext cx="3872230" cy="1412240"/>
          </a:xfrm>
          <a:prstGeom prst="rect">
            <a:avLst/>
          </a:prstGeom>
          <a:noFill/>
        </p:spPr>
        <p:txBody>
          <a:bodyPr wrap="square" rtlCol="0">
            <a:spAutoFit/>
          </a:bodyPr>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④编写设计报告书</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将设计各个阶段的工作进行归纳整理，有条理地、系统地表述出来，做到文字、照片、图表按设计程序时间表编排。</a:t>
            </a:r>
            <a:endParaRPr sz="1500"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endParaRPr>
          </a:p>
        </p:txBody>
      </p:sp>
    </p:spTree>
    <p:custDataLst>
      <p:tags r:id="rId13"/>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7740650"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a:t>
            </a:r>
            <a:r>
              <a:rPr 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案例解析一</a:t>
            </a:r>
            <a:endParaRPr lang="zh-CN" altLang="en-US"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10" name="文本框 9"/>
          <p:cNvSpPr txBox="1"/>
          <p:nvPr>
            <p:custDataLst>
              <p:tags r:id="rId11"/>
            </p:custDataLst>
          </p:nvPr>
        </p:nvSpPr>
        <p:spPr>
          <a:xfrm>
            <a:off x="1247775" y="1901190"/>
            <a:ext cx="7636510"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（一）、设计流程</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7" name="文本框 6"/>
          <p:cNvSpPr txBox="1"/>
          <p:nvPr>
            <p:custDataLst>
              <p:tags r:id="rId12"/>
            </p:custDataLst>
          </p:nvPr>
        </p:nvSpPr>
        <p:spPr>
          <a:xfrm>
            <a:off x="1367790" y="2478405"/>
            <a:ext cx="4501515" cy="1221740"/>
          </a:xfrm>
          <a:prstGeom prst="rect">
            <a:avLst/>
          </a:prstGeom>
          <a:noFill/>
        </p:spPr>
        <p:txBody>
          <a:bodyPr wrap="square" rtlCol="0">
            <a:noAutofit/>
          </a:bodyPr>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①</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明确项目有关事项</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：确定设计主题：2020 抗击“新型冠状病毒”公益招贴设计。</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②</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制订设计计划</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：制订各阶段完成的时间。</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③</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构思与草图绘制</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：首先，如图 1-4-2 所示，应用联想思维等形式进行头脑风暴式构思，确定用神话传说神兽中的青龙、白虎、朱雀进行设计，这3个神兽都是战神，具有逢凶化吉的意义。</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pic>
        <p:nvPicPr>
          <p:cNvPr id="9" name="图片 8"/>
          <p:cNvPicPr>
            <a:picLocks noChangeAspect="1"/>
          </p:cNvPicPr>
          <p:nvPr>
            <p:custDataLst>
              <p:tags r:id="rId13"/>
            </p:custDataLst>
          </p:nvPr>
        </p:nvPicPr>
        <p:blipFill>
          <a:blip r:embed="rId14"/>
          <a:stretch>
            <a:fillRect/>
          </a:stretch>
        </p:blipFill>
        <p:spPr>
          <a:xfrm>
            <a:off x="5817870" y="2949575"/>
            <a:ext cx="6225540" cy="3002280"/>
          </a:xfrm>
          <a:prstGeom prst="rect">
            <a:avLst/>
          </a:prstGeom>
        </p:spPr>
      </p:pic>
      <p:sp>
        <p:nvSpPr>
          <p:cNvPr id="12" name="文本框 11"/>
          <p:cNvSpPr txBox="1"/>
          <p:nvPr>
            <p:custDataLst>
              <p:tags r:id="rId15"/>
            </p:custDataLst>
          </p:nvPr>
        </p:nvSpPr>
        <p:spPr>
          <a:xfrm>
            <a:off x="7631430" y="6064885"/>
            <a:ext cx="2598420" cy="245110"/>
          </a:xfrm>
          <a:prstGeom prst="rect">
            <a:avLst/>
          </a:prstGeom>
          <a:noFill/>
        </p:spPr>
        <p:txBody>
          <a:bodyPr wrap="square" rtlCol="0">
            <a:spAutoFit/>
          </a:bodyPr>
          <a:p>
            <a:pPr algn="ctr"/>
            <a:r>
              <a:rPr sz="1000"/>
              <a:t>图 1-4-2 抗击“新型冠状病毒”思维导图</a:t>
            </a:r>
            <a:endParaRPr sz="1000"/>
          </a:p>
        </p:txBody>
      </p:sp>
      <p:sp>
        <p:nvSpPr>
          <p:cNvPr id="13" name="文本框 12"/>
          <p:cNvSpPr txBox="1"/>
          <p:nvPr/>
        </p:nvSpPr>
        <p:spPr>
          <a:xfrm>
            <a:off x="1882775" y="1376045"/>
            <a:ext cx="7762875" cy="473710"/>
          </a:xfrm>
          <a:prstGeom prst="rect">
            <a:avLst/>
          </a:prstGeom>
          <a:noFill/>
        </p:spPr>
        <p:txBody>
          <a:bodyPr wrap="square" rtlCol="0">
            <a:noAutofit/>
          </a:bodyPr>
          <a:p>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《百毒不侵》2020 抗击“新型冠状病毒”公益招贴设计</a:t>
            </a:r>
            <a:endPar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a:p>
            <a:endParaRPr lang="zh-CN" altLang="en-US" sz="2000"/>
          </a:p>
        </p:txBody>
      </p:sp>
    </p:spTree>
    <p:custDataLst>
      <p:tags r:id="rId16"/>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7184390"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a:t>
            </a:r>
            <a:r>
              <a:rPr 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案例解析一</a:t>
            </a:r>
            <a:endParaRPr 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pic>
        <p:nvPicPr>
          <p:cNvPr id="9" name="图片 8"/>
          <p:cNvPicPr>
            <a:picLocks noChangeAspect="1"/>
          </p:cNvPicPr>
          <p:nvPr>
            <p:custDataLst>
              <p:tags r:id="rId11"/>
            </p:custDataLst>
          </p:nvPr>
        </p:nvPicPr>
        <p:blipFill>
          <a:blip r:embed="rId12"/>
          <a:stretch>
            <a:fillRect/>
          </a:stretch>
        </p:blipFill>
        <p:spPr>
          <a:xfrm>
            <a:off x="4394835" y="2426970"/>
            <a:ext cx="7489825" cy="3876040"/>
          </a:xfrm>
          <a:prstGeom prst="rect">
            <a:avLst/>
          </a:prstGeom>
        </p:spPr>
      </p:pic>
      <p:sp>
        <p:nvSpPr>
          <p:cNvPr id="7" name="文本框 6"/>
          <p:cNvSpPr txBox="1"/>
          <p:nvPr>
            <p:custDataLst>
              <p:tags r:id="rId13"/>
            </p:custDataLst>
          </p:nvPr>
        </p:nvSpPr>
        <p:spPr>
          <a:xfrm>
            <a:off x="1367790" y="2534920"/>
            <a:ext cx="3027045" cy="1221740"/>
          </a:xfrm>
          <a:prstGeom prst="rect">
            <a:avLst/>
          </a:prstGeom>
          <a:noFill/>
        </p:spPr>
        <p:txBody>
          <a:bodyPr wrap="square" rtlCol="0">
            <a:noAutofit/>
          </a:bodyPr>
          <a:p>
            <a:pPr algn="l"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其次，如图 1-4-3 所示，选择同构图形的组织形式。最后，用速写的线描法把</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草图方案勾画</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出来。</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2" name="文本框 11"/>
          <p:cNvSpPr txBox="1"/>
          <p:nvPr>
            <p:custDataLst>
              <p:tags r:id="rId14"/>
            </p:custDataLst>
          </p:nvPr>
        </p:nvSpPr>
        <p:spPr>
          <a:xfrm>
            <a:off x="6025515" y="6303010"/>
            <a:ext cx="4227830" cy="245110"/>
          </a:xfrm>
          <a:prstGeom prst="rect">
            <a:avLst/>
          </a:prstGeom>
          <a:noFill/>
        </p:spPr>
        <p:txBody>
          <a:bodyPr wrap="square" rtlCol="0">
            <a:spAutoFit/>
          </a:bodyPr>
          <a:p>
            <a:pPr algn="ctr"/>
            <a:r>
              <a:rPr sz="1000"/>
              <a:t>图 1-4-3 《百毒不侵》抗击“新型冠状病毒”公益招贴设计草图</a:t>
            </a:r>
            <a:endParaRPr sz="1000"/>
          </a:p>
        </p:txBody>
      </p:sp>
      <p:sp>
        <p:nvSpPr>
          <p:cNvPr id="13" name="文本框 12"/>
          <p:cNvSpPr txBox="1"/>
          <p:nvPr>
            <p:custDataLst>
              <p:tags r:id="rId15"/>
            </p:custDataLst>
          </p:nvPr>
        </p:nvSpPr>
        <p:spPr>
          <a:xfrm>
            <a:off x="1247775" y="1901190"/>
            <a:ext cx="7636510"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（一）、设计流程</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4" name="文本框 13"/>
          <p:cNvSpPr txBox="1"/>
          <p:nvPr>
            <p:custDataLst>
              <p:tags r:id="rId16"/>
            </p:custDataLst>
          </p:nvPr>
        </p:nvSpPr>
        <p:spPr>
          <a:xfrm>
            <a:off x="1882775" y="1376045"/>
            <a:ext cx="7762875" cy="473710"/>
          </a:xfrm>
          <a:prstGeom prst="rect">
            <a:avLst/>
          </a:prstGeom>
          <a:noFill/>
        </p:spPr>
        <p:txBody>
          <a:bodyPr wrap="square" rtlCol="0">
            <a:noAutofit/>
          </a:bodyPr>
          <a:p>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《百毒不侵》2020 抗击“新型冠状病毒”公益招贴设计</a:t>
            </a:r>
            <a:endPar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a:p>
            <a:endParaRPr lang="zh-CN" altLang="en-US" sz="2000"/>
          </a:p>
        </p:txBody>
      </p:sp>
    </p:spTree>
    <p:custDataLst>
      <p:tags r:id="rId17"/>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8406130"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a:t>
            </a:r>
            <a:r>
              <a:rPr 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案例解析一</a:t>
            </a:r>
            <a:endParaRPr 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7" name="文本框 6"/>
          <p:cNvSpPr txBox="1"/>
          <p:nvPr>
            <p:custDataLst>
              <p:tags r:id="rId11"/>
            </p:custDataLst>
          </p:nvPr>
        </p:nvSpPr>
        <p:spPr>
          <a:xfrm>
            <a:off x="1367790" y="2534920"/>
            <a:ext cx="3027045" cy="1221740"/>
          </a:xfrm>
          <a:prstGeom prst="rect">
            <a:avLst/>
          </a:prstGeom>
          <a:noFill/>
        </p:spPr>
        <p:txBody>
          <a:bodyPr wrap="square" rtlCol="0">
            <a:noAutofit/>
          </a:bodyPr>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④</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完善与定稿</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：如图 1-4-4 所示，采用国潮风格插画的图形表现形式进行绘制。完成色彩搭配和文案设计。</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2" name="文本框 11"/>
          <p:cNvSpPr txBox="1"/>
          <p:nvPr>
            <p:custDataLst>
              <p:tags r:id="rId12"/>
            </p:custDataLst>
          </p:nvPr>
        </p:nvSpPr>
        <p:spPr>
          <a:xfrm>
            <a:off x="5833110" y="5650865"/>
            <a:ext cx="5507990" cy="245110"/>
          </a:xfrm>
          <a:prstGeom prst="rect">
            <a:avLst/>
          </a:prstGeom>
          <a:noFill/>
        </p:spPr>
        <p:txBody>
          <a:bodyPr wrap="square" rtlCol="0">
            <a:spAutoFit/>
          </a:bodyPr>
          <a:p>
            <a:pPr algn="ctr"/>
            <a:r>
              <a:rPr sz="1000"/>
              <a:t>图 1-4-4 《百毒不侵》抗击“新型冠状病毒”公益招贴设计 / 设计者 高欣雨 / 指导老师 李蓓</a:t>
            </a:r>
            <a:endParaRPr sz="1000"/>
          </a:p>
        </p:txBody>
      </p:sp>
      <p:grpSp>
        <p:nvGrpSpPr>
          <p:cNvPr id="15" name="组合 14"/>
          <p:cNvGrpSpPr/>
          <p:nvPr/>
        </p:nvGrpSpPr>
        <p:grpSpPr>
          <a:xfrm>
            <a:off x="4557395" y="1987550"/>
            <a:ext cx="7309485" cy="3491230"/>
            <a:chOff x="8005" y="2994"/>
            <a:chExt cx="10243" cy="4892"/>
          </a:xfrm>
        </p:grpSpPr>
        <p:pic>
          <p:nvPicPr>
            <p:cNvPr id="11" name="图片 10"/>
            <p:cNvPicPr>
              <a:picLocks noChangeAspect="1"/>
            </p:cNvPicPr>
            <p:nvPr>
              <p:custDataLst>
                <p:tags r:id="rId13"/>
              </p:custDataLst>
            </p:nvPr>
          </p:nvPicPr>
          <p:blipFill>
            <a:blip r:embed="rId14"/>
            <a:stretch>
              <a:fillRect/>
            </a:stretch>
          </p:blipFill>
          <p:spPr>
            <a:xfrm>
              <a:off x="8005" y="3000"/>
              <a:ext cx="3190" cy="4800"/>
            </a:xfrm>
            <a:prstGeom prst="rect">
              <a:avLst/>
            </a:prstGeom>
          </p:spPr>
        </p:pic>
        <p:pic>
          <p:nvPicPr>
            <p:cNvPr id="13" name="图片 12"/>
            <p:cNvPicPr>
              <a:picLocks noChangeAspect="1"/>
            </p:cNvPicPr>
            <p:nvPr>
              <p:custDataLst>
                <p:tags r:id="rId15"/>
              </p:custDataLst>
            </p:nvPr>
          </p:nvPicPr>
          <p:blipFill>
            <a:blip r:embed="rId16"/>
            <a:stretch>
              <a:fillRect/>
            </a:stretch>
          </p:blipFill>
          <p:spPr>
            <a:xfrm>
              <a:off x="11477" y="2994"/>
              <a:ext cx="3239" cy="4860"/>
            </a:xfrm>
            <a:prstGeom prst="rect">
              <a:avLst/>
            </a:prstGeom>
          </p:spPr>
        </p:pic>
        <p:pic>
          <p:nvPicPr>
            <p:cNvPr id="14" name="图片 13"/>
            <p:cNvPicPr>
              <a:picLocks noChangeAspect="1"/>
            </p:cNvPicPr>
            <p:nvPr>
              <p:custDataLst>
                <p:tags r:id="rId17"/>
              </p:custDataLst>
            </p:nvPr>
          </p:nvPicPr>
          <p:blipFill>
            <a:blip r:embed="rId18"/>
            <a:stretch>
              <a:fillRect/>
            </a:stretch>
          </p:blipFill>
          <p:spPr>
            <a:xfrm>
              <a:off x="14998" y="3000"/>
              <a:ext cx="3251" cy="4886"/>
            </a:xfrm>
            <a:prstGeom prst="rect">
              <a:avLst/>
            </a:prstGeom>
          </p:spPr>
        </p:pic>
      </p:grpSp>
      <p:sp>
        <p:nvSpPr>
          <p:cNvPr id="16" name="文本框 15"/>
          <p:cNvSpPr txBox="1"/>
          <p:nvPr>
            <p:custDataLst>
              <p:tags r:id="rId19"/>
            </p:custDataLst>
          </p:nvPr>
        </p:nvSpPr>
        <p:spPr>
          <a:xfrm>
            <a:off x="1247775" y="1901190"/>
            <a:ext cx="7636510"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（一）、设计流程</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7" name="文本框 16"/>
          <p:cNvSpPr txBox="1"/>
          <p:nvPr>
            <p:custDataLst>
              <p:tags r:id="rId20"/>
            </p:custDataLst>
          </p:nvPr>
        </p:nvSpPr>
        <p:spPr>
          <a:xfrm>
            <a:off x="1882775" y="1376045"/>
            <a:ext cx="7762875" cy="473710"/>
          </a:xfrm>
          <a:prstGeom prst="rect">
            <a:avLst/>
          </a:prstGeom>
          <a:noFill/>
        </p:spPr>
        <p:txBody>
          <a:bodyPr wrap="square" rtlCol="0">
            <a:noAutofit/>
          </a:bodyPr>
          <a:p>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《百毒不侵》2020 抗击“新型冠状病毒”公益招贴设计</a:t>
            </a:r>
            <a:endPar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a:p>
            <a:endParaRPr lang="zh-CN" altLang="en-US" sz="2000"/>
          </a:p>
        </p:txBody>
      </p:sp>
    </p:spTree>
    <p:custDataLst>
      <p:tags r:id="rId2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8488045"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a:t>
            </a:r>
            <a:r>
              <a:rPr 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案例解析一</a:t>
            </a:r>
            <a:endParaRPr 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7" name="文本框 6"/>
          <p:cNvSpPr txBox="1"/>
          <p:nvPr>
            <p:custDataLst>
              <p:tags r:id="rId11"/>
            </p:custDataLst>
          </p:nvPr>
        </p:nvSpPr>
        <p:spPr>
          <a:xfrm>
            <a:off x="1367790" y="2478405"/>
            <a:ext cx="9396730" cy="1221740"/>
          </a:xfrm>
          <a:prstGeom prst="rect">
            <a:avLst/>
          </a:prstGeom>
          <a:noFill/>
        </p:spPr>
        <p:txBody>
          <a:bodyPr wrap="square" rtlCol="0">
            <a:noAutofit/>
          </a:bodyPr>
          <a:p>
            <a:pPr algn="l"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整组海报以中国风插画为表现形式，以四象图里“青龙、白虎、朱雀”为海报的主要元素。青龙、白虎、朱雀是中国古代神话传说中的神兽，它们代表了强大、强壮，它们作为神兽守护着人类。海报中，青龙和白虎与病毒做斗争，朱雀守护着武汉，它们都在保护着中国。海报以“百毒不侵”为标题是希望中国人民真的可以和神兽一样强大，免受病毒的侵扰。所以，这组海报想传达的概念有两个方面：一方面是希望中国和中国人民可以像古代神兽一样强壮，对抗病毒，百毒不侵；另一方面希望神兽可以给予中国人民对抗病毒的信心，抗疫大战可以大获全胜，同时也传达对疫情早点过去的期盼。</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3" name="文本框 12"/>
          <p:cNvSpPr txBox="1"/>
          <p:nvPr>
            <p:custDataLst>
              <p:tags r:id="rId12"/>
            </p:custDataLst>
          </p:nvPr>
        </p:nvSpPr>
        <p:spPr>
          <a:xfrm>
            <a:off x="1247775" y="1901190"/>
            <a:ext cx="7636510"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（二）、海报设计说明</a:t>
            </a:r>
            <a:endParaRPr lang="en-US" alt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4" name="文本框 13"/>
          <p:cNvSpPr txBox="1"/>
          <p:nvPr>
            <p:custDataLst>
              <p:tags r:id="rId13"/>
            </p:custDataLst>
          </p:nvPr>
        </p:nvSpPr>
        <p:spPr>
          <a:xfrm>
            <a:off x="1882775" y="1376045"/>
            <a:ext cx="7762875" cy="473710"/>
          </a:xfrm>
          <a:prstGeom prst="rect">
            <a:avLst/>
          </a:prstGeom>
          <a:noFill/>
        </p:spPr>
        <p:txBody>
          <a:bodyPr wrap="square" rtlCol="0">
            <a:noAutofit/>
          </a:bodyPr>
          <a:p>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《百毒不侵》2020 抗击“新型冠状病毒”公益招贴设计</a:t>
            </a:r>
            <a:endPar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a:p>
            <a:endParaRPr lang="zh-CN" altLang="en-US" sz="2000"/>
          </a:p>
        </p:txBody>
      </p:sp>
    </p:spTree>
    <p:custDataLst>
      <p:tags r:id="rId14"/>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8406130"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a:t>
            </a:r>
            <a:r>
              <a:rPr 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案例解析二</a:t>
            </a:r>
            <a:endPar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7" name="文本框 6"/>
          <p:cNvSpPr txBox="1"/>
          <p:nvPr>
            <p:custDataLst>
              <p:tags r:id="rId11"/>
            </p:custDataLst>
          </p:nvPr>
        </p:nvSpPr>
        <p:spPr>
          <a:xfrm>
            <a:off x="1367790" y="2534920"/>
            <a:ext cx="3441065" cy="1221740"/>
          </a:xfrm>
          <a:prstGeom prst="rect">
            <a:avLst/>
          </a:prstGeom>
          <a:noFill/>
        </p:spPr>
        <p:txBody>
          <a:bodyPr wrap="square" rtlCol="0">
            <a:noAutofit/>
          </a:bodyPr>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①</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明确项目有关事项</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：确定设计主题——2020 抗击“新型冠状病毒”公益招贴设计。</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②</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制订设计计划</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：制订各阶段完成的时间。</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a:p>
            <a:pPr algn="l" fontAlgn="auto">
              <a:lnSpc>
                <a:spcPct val="120000"/>
              </a:lnSpc>
              <a:spcAft>
                <a:spcPts val="800"/>
              </a:spcAft>
            </a:pP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③</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构思与草图绘制</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：首先，如图 1-4-5 所示，应用联想思维等形式进行头脑风暴式构思，最后确定用功夫熊猫中的熊猫形象进行创作。</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2" name="文本框 11"/>
          <p:cNvSpPr txBox="1"/>
          <p:nvPr>
            <p:custDataLst>
              <p:tags r:id="rId12"/>
            </p:custDataLst>
          </p:nvPr>
        </p:nvSpPr>
        <p:spPr>
          <a:xfrm>
            <a:off x="5572125" y="5650865"/>
            <a:ext cx="5507990" cy="245110"/>
          </a:xfrm>
          <a:prstGeom prst="rect">
            <a:avLst/>
          </a:prstGeom>
          <a:noFill/>
        </p:spPr>
        <p:txBody>
          <a:bodyPr wrap="square" rtlCol="0">
            <a:spAutoFit/>
          </a:bodyPr>
          <a:p>
            <a:pPr algn="ctr"/>
            <a:r>
              <a:rPr sz="1000"/>
              <a:t>图 1-4-5 抗疫思维导图</a:t>
            </a:r>
            <a:endParaRPr sz="1000"/>
          </a:p>
        </p:txBody>
      </p:sp>
      <p:sp>
        <p:nvSpPr>
          <p:cNvPr id="16" name="文本框 15"/>
          <p:cNvSpPr txBox="1"/>
          <p:nvPr>
            <p:custDataLst>
              <p:tags r:id="rId13"/>
            </p:custDataLst>
          </p:nvPr>
        </p:nvSpPr>
        <p:spPr>
          <a:xfrm>
            <a:off x="1247775" y="1901190"/>
            <a:ext cx="7636510"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（一）、设计流程</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7" name="文本框 16"/>
          <p:cNvSpPr txBox="1"/>
          <p:nvPr>
            <p:custDataLst>
              <p:tags r:id="rId14"/>
            </p:custDataLst>
          </p:nvPr>
        </p:nvSpPr>
        <p:spPr>
          <a:xfrm>
            <a:off x="1882775" y="1376045"/>
            <a:ext cx="7762875" cy="473710"/>
          </a:xfrm>
          <a:prstGeom prst="rect">
            <a:avLst/>
          </a:prstGeom>
          <a:noFill/>
        </p:spPr>
        <p:txBody>
          <a:bodyPr wrap="square" rtlCol="0">
            <a:noAutofit/>
          </a:bodyPr>
          <a:p>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《中国功夫》2020 抗击“新型冠状病毒”公益招贴设计</a:t>
            </a:r>
            <a:endPar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pic>
        <p:nvPicPr>
          <p:cNvPr id="9" name="图片 8"/>
          <p:cNvPicPr>
            <a:picLocks noChangeAspect="1"/>
          </p:cNvPicPr>
          <p:nvPr>
            <p:custDataLst>
              <p:tags r:id="rId15"/>
            </p:custDataLst>
          </p:nvPr>
        </p:nvPicPr>
        <p:blipFill>
          <a:blip r:embed="rId16"/>
          <a:stretch>
            <a:fillRect/>
          </a:stretch>
        </p:blipFill>
        <p:spPr>
          <a:xfrm>
            <a:off x="5074285" y="2322830"/>
            <a:ext cx="6503670" cy="3168015"/>
          </a:xfrm>
          <a:prstGeom prst="rect">
            <a:avLst/>
          </a:prstGeom>
        </p:spPr>
      </p:pic>
    </p:spTree>
    <p:custDataLst>
      <p:tags r:id="rId17"/>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章节页背景"/>
          <p:cNvPicPr>
            <a:picLocks noChangeAspect="1"/>
          </p:cNvPicPr>
          <p:nvPr>
            <p:custDataLst>
              <p:tags r:id="rId1"/>
            </p:custDataLst>
          </p:nvPr>
        </p:nvPicPr>
        <p:blipFill>
          <a:blip r:embed="rId2"/>
          <a:stretch>
            <a:fillRect/>
          </a:stretch>
        </p:blipFill>
        <p:spPr>
          <a:xfrm>
            <a:off x="0" y="-317"/>
            <a:ext cx="12192000" cy="6857683"/>
          </a:xfrm>
          <a:prstGeom prst="rect">
            <a:avLst/>
          </a:prstGeom>
        </p:spPr>
      </p:pic>
      <p:pic>
        <p:nvPicPr>
          <p:cNvPr id="4" name="图片 3" descr="正文页装饰3"/>
          <p:cNvPicPr>
            <a:picLocks noChangeAspect="1"/>
          </p:cNvPicPr>
          <p:nvPr>
            <p:custDataLst>
              <p:tags r:id="rId3"/>
            </p:custDataLst>
          </p:nvPr>
        </p:nvPicPr>
        <p:blipFill>
          <a:blip r:embed="rId4"/>
          <a:stretch>
            <a:fillRect/>
          </a:stretch>
        </p:blipFill>
        <p:spPr>
          <a:xfrm>
            <a:off x="0" y="5245407"/>
            <a:ext cx="1798954" cy="1612593"/>
          </a:xfrm>
          <a:prstGeom prst="rect">
            <a:avLst/>
          </a:prstGeom>
        </p:spPr>
      </p:pic>
      <p:pic>
        <p:nvPicPr>
          <p:cNvPr id="3" name="图片 2" descr="正文页装饰2"/>
          <p:cNvPicPr>
            <a:picLocks noChangeAspect="1"/>
          </p:cNvPicPr>
          <p:nvPr>
            <p:custDataLst>
              <p:tags r:id="rId5"/>
            </p:custDataLst>
          </p:nvPr>
        </p:nvPicPr>
        <p:blipFill>
          <a:blip r:embed="rId6"/>
          <a:stretch>
            <a:fillRect/>
          </a:stretch>
        </p:blipFill>
        <p:spPr>
          <a:xfrm>
            <a:off x="10393046" y="0"/>
            <a:ext cx="1798954" cy="1134647"/>
          </a:xfrm>
          <a:prstGeom prst="rect">
            <a:avLst/>
          </a:prstGeom>
        </p:spPr>
      </p:pic>
      <p:pic>
        <p:nvPicPr>
          <p:cNvPr id="2" name="图片 1" descr="正文页装饰1"/>
          <p:cNvPicPr>
            <a:picLocks noChangeAspect="1"/>
          </p:cNvPicPr>
          <p:nvPr>
            <p:custDataLst>
              <p:tags r:id="rId7"/>
            </p:custDataLst>
          </p:nvPr>
        </p:nvPicPr>
        <p:blipFill>
          <a:blip r:embed="rId8"/>
          <a:stretch>
            <a:fillRect/>
          </a:stretch>
        </p:blipFill>
        <p:spPr>
          <a:xfrm>
            <a:off x="0" y="0"/>
            <a:ext cx="1367790" cy="978262"/>
          </a:xfrm>
          <a:prstGeom prst="rect">
            <a:avLst/>
          </a:prstGeom>
        </p:spPr>
      </p:pic>
      <p:sp>
        <p:nvSpPr>
          <p:cNvPr id="8" name="文本框 7"/>
          <p:cNvSpPr txBox="1"/>
          <p:nvPr>
            <p:custDataLst>
              <p:tags r:id="rId9"/>
            </p:custDataLst>
          </p:nvPr>
        </p:nvSpPr>
        <p:spPr>
          <a:xfrm>
            <a:off x="1905000" y="930275"/>
            <a:ext cx="8406130" cy="525780"/>
          </a:xfrm>
          <a:prstGeom prst="rect">
            <a:avLst/>
          </a:prstGeom>
          <a:noFill/>
        </p:spPr>
        <p:txBody>
          <a:bodyPr wrap="square" lIns="63500" tIns="25400" rIns="63500" bIns="25400" rtlCol="0" anchor="t" anchorCtr="0">
            <a:normAutofit fontScale="90000"/>
          </a:bodyPr>
          <a:p>
            <a:pPr algn="l"/>
            <a:r>
              <a:rPr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图形与创意设计</a:t>
            </a:r>
            <a:r>
              <a:rPr 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案例解析二</a:t>
            </a:r>
            <a:endParaRPr lang="en-US" altLang="zh-CN" sz="32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6" name="矩形 5"/>
          <p:cNvSpPr/>
          <p:nvPr>
            <p:custDataLst>
              <p:tags r:id="rId10"/>
            </p:custDataLst>
          </p:nvPr>
        </p:nvSpPr>
        <p:spPr>
          <a:xfrm>
            <a:off x="1248000" y="930103"/>
            <a:ext cx="394109" cy="525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Black" panose="020B0A04020102020204" charset="0"/>
              <a:ea typeface="汉仪中黑 简" panose="00020600040101010101" charset="-122"/>
            </a:endParaRPr>
          </a:p>
        </p:txBody>
      </p:sp>
      <p:sp>
        <p:nvSpPr>
          <p:cNvPr id="7" name="文本框 6"/>
          <p:cNvSpPr txBox="1"/>
          <p:nvPr>
            <p:custDataLst>
              <p:tags r:id="rId11"/>
            </p:custDataLst>
          </p:nvPr>
        </p:nvSpPr>
        <p:spPr>
          <a:xfrm>
            <a:off x="1367790" y="2534920"/>
            <a:ext cx="3441065" cy="1221740"/>
          </a:xfrm>
          <a:prstGeom prst="rect">
            <a:avLst/>
          </a:prstGeom>
          <a:noFill/>
        </p:spPr>
        <p:txBody>
          <a:bodyPr wrap="square" rtlCol="0">
            <a:noAutofit/>
          </a:bodyPr>
          <a:p>
            <a:pPr algn="l" fontAlgn="auto">
              <a:lnSpc>
                <a:spcPct val="120000"/>
              </a:lnSpc>
              <a:spcAft>
                <a:spcPts val="800"/>
              </a:spcAft>
            </a:pPr>
            <a:r>
              <a:rPr lang="en-US"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      </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其次，如图 1-4-6 所示，选择同构图形的组织形式。最后，用速写的线描法把</a:t>
            </a:r>
            <a:r>
              <a:rPr spc="100" dirty="0">
                <a:ln w="3175">
                  <a:noFill/>
                  <a:prstDash val="dash"/>
                </a:ln>
                <a:solidFill>
                  <a:schemeClr val="dk1">
                    <a:lumMod val="75000"/>
                    <a:lumOff val="25000"/>
                  </a:schemeClr>
                </a:solidFill>
                <a:highlight>
                  <a:srgbClr val="FFFF00"/>
                </a:highlight>
                <a:uFillTx/>
                <a:latin typeface="Arial Black" panose="020B0A04020102020204" charset="0"/>
                <a:ea typeface="汉仪中黑 简" panose="00020600040101010101" charset="-122"/>
                <a:cs typeface="微软雅黑" panose="020B0503020204020204" pitchFamily="34" charset="-122"/>
                <a:sym typeface="+mn-ea"/>
              </a:rPr>
              <a:t>草图方案勾画</a:t>
            </a:r>
            <a:r>
              <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rPr>
              <a:t>出来。</a:t>
            </a:r>
            <a:endParaRPr spc="100" dirty="0">
              <a:ln w="3175">
                <a:noFill/>
                <a:prstDash val="dash"/>
              </a:ln>
              <a:solidFill>
                <a:schemeClr val="dk1">
                  <a:lumMod val="75000"/>
                  <a:lumOff val="25000"/>
                </a:schemeClr>
              </a:solidFill>
              <a:uFillTx/>
              <a:latin typeface="Arial Black" panose="020B0A04020102020204" charset="0"/>
              <a:ea typeface="汉仪中黑 简" panose="00020600040101010101" charset="-122"/>
              <a:cs typeface="微软雅黑" panose="020B0503020204020204" pitchFamily="34" charset="-122"/>
              <a:sym typeface="+mn-ea"/>
            </a:endParaRPr>
          </a:p>
        </p:txBody>
      </p:sp>
      <p:sp>
        <p:nvSpPr>
          <p:cNvPr id="12" name="文本框 11"/>
          <p:cNvSpPr txBox="1"/>
          <p:nvPr>
            <p:custDataLst>
              <p:tags r:id="rId12"/>
            </p:custDataLst>
          </p:nvPr>
        </p:nvSpPr>
        <p:spPr>
          <a:xfrm>
            <a:off x="5765165" y="6413500"/>
            <a:ext cx="5507990" cy="245110"/>
          </a:xfrm>
          <a:prstGeom prst="rect">
            <a:avLst/>
          </a:prstGeom>
          <a:noFill/>
        </p:spPr>
        <p:txBody>
          <a:bodyPr wrap="square" rtlCol="0">
            <a:spAutoFit/>
          </a:bodyPr>
          <a:p>
            <a:pPr algn="ctr"/>
            <a:r>
              <a:rPr sz="1000"/>
              <a:t>图 1-4-6 《中国功夫》2020 抗击“新型冠状病毒”公益招贴设计草图</a:t>
            </a:r>
            <a:endParaRPr sz="1000"/>
          </a:p>
        </p:txBody>
      </p:sp>
      <p:sp>
        <p:nvSpPr>
          <p:cNvPr id="16" name="文本框 15"/>
          <p:cNvSpPr txBox="1"/>
          <p:nvPr>
            <p:custDataLst>
              <p:tags r:id="rId13"/>
            </p:custDataLst>
          </p:nvPr>
        </p:nvSpPr>
        <p:spPr>
          <a:xfrm>
            <a:off x="1247775" y="1901190"/>
            <a:ext cx="7636510" cy="525780"/>
          </a:xfrm>
          <a:prstGeom prst="rect">
            <a:avLst/>
          </a:prstGeom>
          <a:noFill/>
        </p:spPr>
        <p:txBody>
          <a:bodyPr wrap="square" lIns="63500" tIns="25400" rIns="63500" bIns="25400" rtlCol="0" anchor="t" anchorCtr="0">
            <a:normAutofit/>
          </a:bodyPr>
          <a:p>
            <a:pPr indent="0" algn="l">
              <a:buFont typeface="+mj-ea"/>
              <a:buNone/>
            </a:pPr>
            <a:r>
              <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（一）、设计流程</a:t>
            </a:r>
            <a:endParaRPr lang="zh-CN" sz="222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sp>
        <p:nvSpPr>
          <p:cNvPr id="17" name="文本框 16"/>
          <p:cNvSpPr txBox="1"/>
          <p:nvPr>
            <p:custDataLst>
              <p:tags r:id="rId14"/>
            </p:custDataLst>
          </p:nvPr>
        </p:nvSpPr>
        <p:spPr>
          <a:xfrm>
            <a:off x="1882775" y="1376045"/>
            <a:ext cx="7762875" cy="473710"/>
          </a:xfrm>
          <a:prstGeom prst="rect">
            <a:avLst/>
          </a:prstGeom>
          <a:noFill/>
        </p:spPr>
        <p:txBody>
          <a:bodyPr wrap="square" rtlCol="0">
            <a:noAutofit/>
          </a:bodyPr>
          <a:p>
            <a:r>
              <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rPr>
              <a:t>《中国功夫》2020 抗击“新型冠状病毒”公益招贴设计</a:t>
            </a:r>
            <a:endParaRPr lang="zh-CN" sz="2000" spc="100" dirty="0">
              <a:solidFill>
                <a:schemeClr val="accent1">
                  <a:lumMod val="75000"/>
                </a:schemeClr>
              </a:solidFill>
              <a:latin typeface="Arial Black" panose="020B0A04020102020204" charset="0"/>
              <a:ea typeface="汉仪中黑 简" panose="00020600040101010101" charset="-122"/>
              <a:cs typeface="汉仪粗宋 简" panose="00020600040101010101" charset="-122"/>
              <a:sym typeface="+mn-ea"/>
            </a:endParaRPr>
          </a:p>
        </p:txBody>
      </p:sp>
      <p:grpSp>
        <p:nvGrpSpPr>
          <p:cNvPr id="13" name="组合 12"/>
          <p:cNvGrpSpPr/>
          <p:nvPr/>
        </p:nvGrpSpPr>
        <p:grpSpPr>
          <a:xfrm>
            <a:off x="5207000" y="1901190"/>
            <a:ext cx="6166485" cy="4339590"/>
            <a:chOff x="8200" y="2994"/>
            <a:chExt cx="9711" cy="6834"/>
          </a:xfrm>
        </p:grpSpPr>
        <p:pic>
          <p:nvPicPr>
            <p:cNvPr id="10" name="图片 9"/>
            <p:cNvPicPr>
              <a:picLocks noChangeAspect="1"/>
            </p:cNvPicPr>
            <p:nvPr>
              <p:custDataLst>
                <p:tags r:id="rId15"/>
              </p:custDataLst>
            </p:nvPr>
          </p:nvPicPr>
          <p:blipFill>
            <a:blip r:embed="rId16"/>
            <a:stretch>
              <a:fillRect/>
            </a:stretch>
          </p:blipFill>
          <p:spPr>
            <a:xfrm>
              <a:off x="13391" y="2994"/>
              <a:ext cx="4521" cy="6783"/>
            </a:xfrm>
            <a:prstGeom prst="rect">
              <a:avLst/>
            </a:prstGeom>
            <a:effectLst>
              <a:outerShdw blurRad="190500" dist="38100" dir="2700000" algn="tl" rotWithShape="0">
                <a:prstClr val="black">
                  <a:alpha val="40000"/>
                </a:prstClr>
              </a:outerShdw>
            </a:effectLst>
          </p:spPr>
        </p:pic>
        <p:pic>
          <p:nvPicPr>
            <p:cNvPr id="11" name="图片 10"/>
            <p:cNvPicPr>
              <a:picLocks noChangeAspect="1"/>
            </p:cNvPicPr>
            <p:nvPr>
              <p:custDataLst>
                <p:tags r:id="rId17"/>
              </p:custDataLst>
            </p:nvPr>
          </p:nvPicPr>
          <p:blipFill>
            <a:blip r:embed="rId18"/>
            <a:stretch>
              <a:fillRect/>
            </a:stretch>
          </p:blipFill>
          <p:spPr>
            <a:xfrm>
              <a:off x="8200" y="2996"/>
              <a:ext cx="4550" cy="6832"/>
            </a:xfrm>
            <a:prstGeom prst="rect">
              <a:avLst/>
            </a:prstGeom>
            <a:effectLst>
              <a:outerShdw blurRad="190500" dist="38100" dir="2700000" algn="tl" rotWithShape="0">
                <a:prstClr val="black">
                  <a:alpha val="40000"/>
                </a:prstClr>
              </a:outerShdw>
            </a:effectLst>
          </p:spPr>
        </p:pic>
      </p:grpSp>
    </p:spTree>
    <p:custDataLst>
      <p:tags r:id="rId19"/>
    </p:custDataLst>
  </p:cSld>
  <p:clrMapOvr>
    <a:masterClrMapping/>
  </p:clrMapOvr>
</p:sld>
</file>

<file path=ppt/tags/tag1.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1*i*1"/>
  <p:tag name="KSO_WM_BEAUTIFY_FLAG" val="#wm#"/>
  <p:tag name="KSO_WM_TAG_VERSION" val="1.0"/>
  <p:tag name="KSO_WM_CHIP_GROUPID" val="6302e8c9a35593066dca6205"/>
  <p:tag name="KSO_WM_CHIP_XID" val="6302e8d5a35593066dca6215"/>
  <p:tag name="KSO_WM_UNIT_DEC_AREA_ID" val="6394540504ee45e896e92141867bb0f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7b89dc5d7a1a4526b2397fb3e00abea4"/>
</p:tagLst>
</file>

<file path=ppt/tags/tag10.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10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0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0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00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03.xml><?xml version="1.0" encoding="utf-8"?>
<p:tagLst xmlns:p="http://schemas.openxmlformats.org/presentationml/2006/main">
  <p:tag name="KSO_WM_BEAUTIFY_FLAG" val=""/>
</p:tagLst>
</file>

<file path=ppt/tags/tag1004.xml><?xml version="1.0" encoding="utf-8"?>
<p:tagLst xmlns:p="http://schemas.openxmlformats.org/presentationml/2006/main">
  <p:tag name="KSO_WM_BEAUTIFY_FLAG" val=""/>
</p:tagLst>
</file>

<file path=ppt/tags/tag1005.xml><?xml version="1.0" encoding="utf-8"?>
<p:tagLst xmlns:p="http://schemas.openxmlformats.org/presentationml/2006/main">
  <p:tag name="KSO_WM_BEAUTIFY_FLAG" val=""/>
</p:tagLst>
</file>

<file path=ppt/tags/tag1006.xml><?xml version="1.0" encoding="utf-8"?>
<p:tagLst xmlns:p="http://schemas.openxmlformats.org/presentationml/2006/main">
  <p:tag name="KSO_WM_BEAUTIFY_FLAG" val=""/>
</p:tagLst>
</file>

<file path=ppt/tags/tag1007.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008.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00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0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101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01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01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1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01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15.xml><?xml version="1.0" encoding="utf-8"?>
<p:tagLst xmlns:p="http://schemas.openxmlformats.org/presentationml/2006/main">
  <p:tag name="KSO_WM_BEAUTIFY_FLAG" val=""/>
</p:tagLst>
</file>

<file path=ppt/tags/tag1016.xml><?xml version="1.0" encoding="utf-8"?>
<p:tagLst xmlns:p="http://schemas.openxmlformats.org/presentationml/2006/main">
  <p:tag name="KSO_WM_BEAUTIFY_FLAG" val=""/>
</p:tagLst>
</file>

<file path=ppt/tags/tag1017.xml><?xml version="1.0" encoding="utf-8"?>
<p:tagLst xmlns:p="http://schemas.openxmlformats.org/presentationml/2006/main">
  <p:tag name="KSO_WM_BEAUTIFY_FLAG" val=""/>
</p:tagLst>
</file>

<file path=ppt/tags/tag1018.xml><?xml version="1.0" encoding="utf-8"?>
<p:tagLst xmlns:p="http://schemas.openxmlformats.org/presentationml/2006/main">
  <p:tag name="KSO_WM_BEAUTIFY_FLAG" val=""/>
</p:tagLst>
</file>

<file path=ppt/tags/tag1019.xml><?xml version="1.0" encoding="utf-8"?>
<p:tagLst xmlns:p="http://schemas.openxmlformats.org/presentationml/2006/main">
  <p:tag name="KSO_WM_BEAUTIFY_FLAG" val=""/>
</p:tagLst>
</file>

<file path=ppt/tags/tag102.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e0336958690f421cb2672905ebddb800"/>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d95db4b2a494ff18fcc055145d03d3d"/>
  <p:tag name="KSO_WM_SLIDE_BACKGROUND_TYPE" val="leftRight"/>
</p:tagLst>
</file>

<file path=ppt/tags/tag102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02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02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02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02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02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26.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02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28.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029.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03.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116b58a6d85e4581b2217d8b6f404177"/>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a39bd7ceff8b49b8abe4f65e3f8ce0c6"/>
  <p:tag name="KSO_WM_SLIDE_BACKGROUND_TYPE" val="leftRight"/>
</p:tagLst>
</file>

<file path=ppt/tags/tag103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03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03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03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34.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03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36.xml><?xml version="1.0" encoding="utf-8"?>
<p:tagLst xmlns:p="http://schemas.openxmlformats.org/presentationml/2006/main">
  <p:tag name="KSO_WM_BEAUTIFY_FLAG" val=""/>
</p:tagLst>
</file>

<file path=ppt/tags/tag1037.xml><?xml version="1.0" encoding="utf-8"?>
<p:tagLst xmlns:p="http://schemas.openxmlformats.org/presentationml/2006/main">
  <p:tag name="KSO_WM_BEAUTIFY_FLAG" val=""/>
</p:tagLst>
</file>

<file path=ppt/tags/tag1038.xml><?xml version="1.0" encoding="utf-8"?>
<p:tagLst xmlns:p="http://schemas.openxmlformats.org/presentationml/2006/main">
  <p:tag name="KSO_WM_BEAUTIFY_FLAG" val=""/>
</p:tagLst>
</file>

<file path=ppt/tags/tag1039.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154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0"/>
</p:tagLst>
</file>

<file path=ppt/tags/tag1040.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04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04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04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04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45.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04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47.xml><?xml version="1.0" encoding="utf-8"?>
<p:tagLst xmlns:p="http://schemas.openxmlformats.org/presentationml/2006/main">
  <p:tag name="KSO_WM_BEAUTIFY_FLAG" val=""/>
</p:tagLst>
</file>

<file path=ppt/tags/tag1048.xml><?xml version="1.0" encoding="utf-8"?>
<p:tagLst xmlns:p="http://schemas.openxmlformats.org/presentationml/2006/main">
  <p:tag name="KSO_WM_BEAUTIFY_FLAG" val=""/>
</p:tagLst>
</file>

<file path=ppt/tags/tag1049.xml><?xml version="1.0" encoding="utf-8"?>
<p:tagLst xmlns:p="http://schemas.openxmlformats.org/presentationml/2006/main">
  <p:tag name="KSO_WM_BEAUTIFY_FLAG" val=""/>
</p:tagLst>
</file>

<file path=ppt/tags/tag105.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50.xml><?xml version="1.0" encoding="utf-8"?>
<p:tagLst xmlns:p="http://schemas.openxmlformats.org/presentationml/2006/main">
  <p:tag name="KSO_WM_BEAUTIFY_FLAG" val=""/>
</p:tagLst>
</file>

<file path=ppt/tags/tag1051.xml><?xml version="1.0" encoding="utf-8"?>
<p:tagLst xmlns:p="http://schemas.openxmlformats.org/presentationml/2006/main">
  <p:tag name="KSO_WM_BEAUTIFY_FLAG" val=""/>
</p:tagLst>
</file>

<file path=ppt/tags/tag105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05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05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05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05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05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5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05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6.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60.xml><?xml version="1.0" encoding="utf-8"?>
<p:tagLst xmlns:p="http://schemas.openxmlformats.org/presentationml/2006/main">
  <p:tag name="KSO_WM_BEAUTIFY_FLAG" val=""/>
</p:tagLst>
</file>

<file path=ppt/tags/tag1061.xml><?xml version="1.0" encoding="utf-8"?>
<p:tagLst xmlns:p="http://schemas.openxmlformats.org/presentationml/2006/main">
  <p:tag name="KSO_WM_BEAUTIFY_FLAG" val=""/>
</p:tagLst>
</file>

<file path=ppt/tags/tag106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06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06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06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06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06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6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06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7.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70.xml><?xml version="1.0" encoding="utf-8"?>
<p:tagLst xmlns:p="http://schemas.openxmlformats.org/presentationml/2006/main">
  <p:tag name="KSO_WM_BEAUTIFY_FLAG" val=""/>
</p:tagLst>
</file>

<file path=ppt/tags/tag1071.xml><?xml version="1.0" encoding="utf-8"?>
<p:tagLst xmlns:p="http://schemas.openxmlformats.org/presentationml/2006/main">
  <p:tag name="KSO_WM_BEAUTIFY_FLAG" val=""/>
</p:tagLst>
</file>

<file path=ppt/tags/tag107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07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07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07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07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07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7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07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80.xml><?xml version="1.0" encoding="utf-8"?>
<p:tagLst xmlns:p="http://schemas.openxmlformats.org/presentationml/2006/main">
  <p:tag name="KSO_WM_BEAUTIFY_FLAG" val=""/>
</p:tagLst>
</file>

<file path=ppt/tags/tag1081.xml><?xml version="1.0" encoding="utf-8"?>
<p:tagLst xmlns:p="http://schemas.openxmlformats.org/presentationml/2006/main">
  <p:tag name="KSO_WM_BEAUTIFY_FLAG" val=""/>
</p:tagLst>
</file>

<file path=ppt/tags/tag108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08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08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08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08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08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8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08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090.xml><?xml version="1.0" encoding="utf-8"?>
<p:tagLst xmlns:p="http://schemas.openxmlformats.org/presentationml/2006/main">
  <p:tag name="KSO_WM_BEAUTIFY_FLAG" val=""/>
</p:tagLst>
</file>

<file path=ppt/tags/tag1091.xml><?xml version="1.0" encoding="utf-8"?>
<p:tagLst xmlns:p="http://schemas.openxmlformats.org/presentationml/2006/main">
  <p:tag name="KSO_WM_BEAUTIFY_FLAG" val=""/>
</p:tagLst>
</file>

<file path=ppt/tags/tag109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09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09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09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09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09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09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09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11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110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10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10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10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10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10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06.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10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08.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109.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11.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0ecff4c6296a4e818308044474f329ba"/>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eae979445e1a40549a1e8f0182cbde82"/>
  <p:tag name="KSO_WM_SLIDE_BACKGROUND_TYPE" val="topBottom"/>
</p:tagLst>
</file>

<file path=ppt/tags/tag111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11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11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11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14.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11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1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11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11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11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12.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d5646682016f490e9d8ef5d20fd73df7"/>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b261f8659d5f4c6aa9835b35583af36c"/>
  <p:tag name="KSO_WM_SLIDE_BACKGROUND_TYPE" val="topBottom"/>
</p:tagLst>
</file>

<file path=ppt/tags/tag112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12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2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12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24.xml><?xml version="1.0" encoding="utf-8"?>
<p:tagLst xmlns:p="http://schemas.openxmlformats.org/presentationml/2006/main">
  <p:tag name="KSO_WM_BEAUTIFY_FLAG" val=""/>
</p:tagLst>
</file>

<file path=ppt/tags/tag112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12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12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12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12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154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1"/>
</p:tagLst>
</file>

<file path=ppt/tags/tag113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3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13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33.xml><?xml version="1.0" encoding="utf-8"?>
<p:tagLst xmlns:p="http://schemas.openxmlformats.org/presentationml/2006/main">
  <p:tag name="KSO_WM_BEAUTIFY_FLAG" val=""/>
</p:tagLst>
</file>

<file path=ppt/tags/tag113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13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13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13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13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13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4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14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42.xml><?xml version="1.0" encoding="utf-8"?>
<p:tagLst xmlns:p="http://schemas.openxmlformats.org/presentationml/2006/main">
  <p:tag name="KSO_WM_BEAUTIFY_FLAG" val=""/>
</p:tagLst>
</file>

<file path=ppt/tags/tag1143.xml><?xml version="1.0" encoding="utf-8"?>
<p:tagLst xmlns:p="http://schemas.openxmlformats.org/presentationml/2006/main">
  <p:tag name="KSO_WM_BEAUTIFY_FLAG" val=""/>
</p:tagLst>
</file>

<file path=ppt/tags/tag1144.xml><?xml version="1.0" encoding="utf-8"?>
<p:tagLst xmlns:p="http://schemas.openxmlformats.org/presentationml/2006/main">
  <p:tag name="KSO_WM_BEAUTIFY_FLAG" val=""/>
</p:tagLst>
</file>

<file path=ppt/tags/tag114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14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14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14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14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15.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5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5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152.xml><?xml version="1.0" encoding="utf-8"?>
<p:tagLst xmlns:p="http://schemas.openxmlformats.org/presentationml/2006/main">
  <p:tag name="KSO_WM_BEAUTIFY_FLAG" val=""/>
</p:tagLst>
</file>

<file path=ppt/tags/tag1153.xml><?xml version="1.0" encoding="utf-8"?>
<p:tagLst xmlns:p="http://schemas.openxmlformats.org/presentationml/2006/main">
  <p:tag name="KSO_WM_BEAUTIFY_FLAG" val=""/>
</p:tagLst>
</file>

<file path=ppt/tags/tag1154.xml><?xml version="1.0" encoding="utf-8"?>
<p:tagLst xmlns:p="http://schemas.openxmlformats.org/presentationml/2006/main">
  <p:tag name="KSO_WM_BEAUTIFY_FLAG" val=""/>
</p:tagLst>
</file>

<file path=ppt/tags/tag115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56.xml><?xml version="1.0" encoding="utf-8"?>
<p:tagLst xmlns:p="http://schemas.openxmlformats.org/presentationml/2006/main">
  <p:tag name="KSO_WM_BEAUTIFY_FLAG" val=""/>
</p:tagLst>
</file>

<file path=ppt/tags/tag1157.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158.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15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16.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6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16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16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6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164.xml><?xml version="1.0" encoding="utf-8"?>
<p:tagLst xmlns:p="http://schemas.openxmlformats.org/presentationml/2006/main">
  <p:tag name="KSO_WM_BEAUTIFY_FLAG" val=""/>
</p:tagLst>
</file>

<file path=ppt/tags/tag1165.xml><?xml version="1.0" encoding="utf-8"?>
<p:tagLst xmlns:p="http://schemas.openxmlformats.org/presentationml/2006/main">
  <p:tag name="KSO_WM_BEAUTIFY_FLAG" val=""/>
</p:tagLst>
</file>

<file path=ppt/tags/tag1166.xml><?xml version="1.0" encoding="utf-8"?>
<p:tagLst xmlns:p="http://schemas.openxmlformats.org/presentationml/2006/main">
  <p:tag name="KSO_WM_BEAUTIFY_FLAG" val=""/>
</p:tagLst>
</file>

<file path=ppt/tags/tag1167.xml><?xml version="1.0" encoding="utf-8"?>
<p:tagLst xmlns:p="http://schemas.openxmlformats.org/presentationml/2006/main">
  <p:tag name="KSO_WM_BEAUTIFY_FLAG" val=""/>
</p:tagLst>
</file>

<file path=ppt/tags/tag1168.xml><?xml version="1.0" encoding="utf-8"?>
<p:tagLst xmlns:p="http://schemas.openxmlformats.org/presentationml/2006/main">
  <p:tag name="KSO_WM_BEAUTIFY_FLAG" val=""/>
</p:tagLst>
</file>

<file path=ppt/tags/tag116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70.xml><?xml version="1.0" encoding="utf-8"?>
<p:tagLst xmlns:p="http://schemas.openxmlformats.org/presentationml/2006/main">
  <p:tag name="KSO_WM_BEAUTIFY_FLAG" val=""/>
</p:tagLst>
</file>

<file path=ppt/tags/tag1171.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172.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17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17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17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17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7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178.xml><?xml version="1.0" encoding="utf-8"?>
<p:tagLst xmlns:p="http://schemas.openxmlformats.org/presentationml/2006/main">
  <p:tag name="KSO_WM_BEAUTIFY_FLAG" val=""/>
</p:tagLst>
</file>

<file path=ppt/tags/tag117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80.xml><?xml version="1.0" encoding="utf-8"?>
<p:tagLst xmlns:p="http://schemas.openxmlformats.org/presentationml/2006/main">
  <p:tag name="KSO_WM_BEAUTIFY_FLAG" val=""/>
</p:tagLst>
</file>

<file path=ppt/tags/tag1181.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182.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18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18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18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18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8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188.xml><?xml version="1.0" encoding="utf-8"?>
<p:tagLst xmlns:p="http://schemas.openxmlformats.org/presentationml/2006/main">
  <p:tag name="KSO_WM_BEAUTIFY_FLAG" val=""/>
</p:tagLst>
</file>

<file path=ppt/tags/tag1189.xml><?xml version="1.0" encoding="utf-8"?>
<p:tagLst xmlns:p="http://schemas.openxmlformats.org/presentationml/2006/main">
  <p:tag name="KSO_WM_BEAUTIFY_FLAG" val=""/>
</p:tagLst>
</file>

<file path=ppt/tags/tag11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119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91.xml><?xml version="1.0" encoding="utf-8"?>
<p:tagLst xmlns:p="http://schemas.openxmlformats.org/presentationml/2006/main">
  <p:tag name="KSO_WM_BEAUTIFY_FLAG" val=""/>
</p:tagLst>
</file>

<file path=ppt/tags/tag1192.xml><?xml version="1.0" encoding="utf-8"?>
<p:tagLst xmlns:p="http://schemas.openxmlformats.org/presentationml/2006/main">
  <p:tag name="KSO_WM_BEAUTIFY_FLAG" val=""/>
</p:tagLst>
</file>

<file path=ppt/tags/tag119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19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19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19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19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19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19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2.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120.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4243e105c00a44ff964e8d12c057071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b82cccda773047b58022ec84eb352b98"/>
  <p:tag name="KSO_WM_SLIDE_BACKGROUND_TYPE" val="bottomTop"/>
</p:tagLst>
</file>

<file path=ppt/tags/tag1200.xml><?xml version="1.0" encoding="utf-8"?>
<p:tagLst xmlns:p="http://schemas.openxmlformats.org/presentationml/2006/main">
  <p:tag name="KSO_WM_BEAUTIFY_FLAG" val=""/>
</p:tagLst>
</file>

<file path=ppt/tags/tag1201.xml><?xml version="1.0" encoding="utf-8"?>
<p:tagLst xmlns:p="http://schemas.openxmlformats.org/presentationml/2006/main">
  <p:tag name="KSO_WM_BEAUTIFY_FLAG" val=""/>
</p:tagLst>
</file>

<file path=ppt/tags/tag120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03.xml><?xml version="1.0" encoding="utf-8"?>
<p:tagLst xmlns:p="http://schemas.openxmlformats.org/presentationml/2006/main">
  <p:tag name="KSO_WM_BEAUTIFY_FLAG" val=""/>
</p:tagLst>
</file>

<file path=ppt/tags/tag1204.xml><?xml version="1.0" encoding="utf-8"?>
<p:tagLst xmlns:p="http://schemas.openxmlformats.org/presentationml/2006/main">
  <p:tag name="KSO_WM_BEAUTIFY_FLAG" val=""/>
</p:tagLst>
</file>

<file path=ppt/tags/tag1205.xml><?xml version="1.0" encoding="utf-8"?>
<p:tagLst xmlns:p="http://schemas.openxmlformats.org/presentationml/2006/main">
  <p:tag name="KSO_WM_BEAUTIFY_FLAG" val=""/>
</p:tagLst>
</file>

<file path=ppt/tags/tag120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20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20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20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154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2"/>
</p:tagLst>
</file>

<file path=ppt/tags/tag121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21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1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213.xml><?xml version="1.0" encoding="utf-8"?>
<p:tagLst xmlns:p="http://schemas.openxmlformats.org/presentationml/2006/main">
  <p:tag name="KSO_WM_BEAUTIFY_FLAG" val=""/>
</p:tagLst>
</file>

<file path=ppt/tags/tag1214.xml><?xml version="1.0" encoding="utf-8"?>
<p:tagLst xmlns:p="http://schemas.openxmlformats.org/presentationml/2006/main">
  <p:tag name="KSO_WM_BEAUTIFY_FLAG" val=""/>
</p:tagLst>
</file>

<file path=ppt/tags/tag121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16.xml><?xml version="1.0" encoding="utf-8"?>
<p:tagLst xmlns:p="http://schemas.openxmlformats.org/presentationml/2006/main">
  <p:tag name="KSO_WM_BEAUTIFY_FLAG" val=""/>
</p:tagLst>
</file>

<file path=ppt/tags/tag1217.xml><?xml version="1.0" encoding="utf-8"?>
<p:tagLst xmlns:p="http://schemas.openxmlformats.org/presentationml/2006/main">
  <p:tag name="KSO_WM_BEAUTIFY_FLAG" val=""/>
</p:tagLst>
</file>

<file path=ppt/tags/tag1218.xml><?xml version="1.0" encoding="utf-8"?>
<p:tagLst xmlns:p="http://schemas.openxmlformats.org/presentationml/2006/main">
  <p:tag name="KSO_WM_BEAUTIFY_FLAG" val=""/>
</p:tagLst>
</file>

<file path=ppt/tags/tag1219.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22.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654b9e8a480d4a1ba24c77335f5935a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ca23bd5063ac45939244a2cf115fbe9f"/>
  <p:tag name="KSO_WM_SLIDE_BACKGROUND_TYPE" val="bottomTop"/>
</p:tagLst>
</file>

<file path=ppt/tags/tag1220.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22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22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22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22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25.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226.xml><?xml version="1.0" encoding="utf-8"?>
<p:tagLst xmlns:p="http://schemas.openxmlformats.org/presentationml/2006/main">
  <p:tag name="KSO_WM_BEAUTIFY_FLAG" val=""/>
</p:tagLst>
</file>

<file path=ppt/tags/tag122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28.xml><?xml version="1.0" encoding="utf-8"?>
<p:tagLst xmlns:p="http://schemas.openxmlformats.org/presentationml/2006/main">
  <p:tag name="KSO_WM_BEAUTIFY_FLAG" val=""/>
</p:tagLst>
</file>

<file path=ppt/tags/tag1229.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23.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30.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123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23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23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23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35.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236.xml><?xml version="1.0" encoding="utf-8"?>
<p:tagLst xmlns:p="http://schemas.openxmlformats.org/presentationml/2006/main">
  <p:tag name="KSO_WM_BEAUTIFY_FLAG" val=""/>
</p:tagLst>
</file>

<file path=ppt/tags/tag1237.xml><?xml version="1.0" encoding="utf-8"?>
<p:tagLst xmlns:p="http://schemas.openxmlformats.org/presentationml/2006/main">
  <p:tag name="KSO_WM_BEAUTIFY_FLAG" val=""/>
</p:tagLst>
</file>

<file path=ppt/tags/tag123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39.xml><?xml version="1.0" encoding="utf-8"?>
<p:tagLst xmlns:p="http://schemas.openxmlformats.org/presentationml/2006/main">
  <p:tag name="KSO_WM_BEAUTIFY_FLAG" val=""/>
</p:tagLst>
</file>

<file path=ppt/tags/tag124.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40.xml><?xml version="1.0" encoding="utf-8"?>
<p:tagLst xmlns:p="http://schemas.openxmlformats.org/presentationml/2006/main">
  <p:tag name="KSO_WM_BEAUTIFY_FLAG" val=""/>
</p:tagLst>
</file>

<file path=ppt/tags/tag1241.xml><?xml version="1.0" encoding="utf-8"?>
<p:tagLst xmlns:p="http://schemas.openxmlformats.org/presentationml/2006/main">
  <p:tag name="KSO_WM_BEAUTIFY_FLAG" val=""/>
</p:tagLst>
</file>

<file path=ppt/tags/tag1242.xml><?xml version="1.0" encoding="utf-8"?>
<p:tagLst xmlns:p="http://schemas.openxmlformats.org/presentationml/2006/main">
  <p:tag name="KSO_WM_BEAUTIFY_FLAG" val=""/>
</p:tagLst>
</file>

<file path=ppt/tags/tag124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24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 name="KSO_WM_UNIT_PLACING_PICTURE_USER_VIEWPORT" val="{&quot;height&quot;:10799.500787401576,&quot;width&quot;:19200}"/>
</p:tagLst>
</file>

<file path=ppt/tags/tag124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24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24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24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49.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25.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5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25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52.xml><?xml version="1.0" encoding="utf-8"?>
<p:tagLst xmlns:p="http://schemas.openxmlformats.org/presentationml/2006/main">
  <p:tag name="KSO_WM_BEAUTIFY_FLAG" val=""/>
  <p:tag name="KSO_WM_UNIT_PLACING_PICTURE_USER_VIEWPORT" val="{&quot;height&quot;:6793,&quot;width&quot;:6971}"/>
</p:tagLst>
</file>

<file path=ppt/tags/tag125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25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 name="KSO_WM_UNIT_PLACING_PICTURE_USER_VIEWPORT" val="{&quot;height&quot;:10799.500787401576,&quot;width&quot;:19200}"/>
</p:tagLst>
</file>

<file path=ppt/tags/tag125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25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25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125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59.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26.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6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26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62.xml><?xml version="1.0" encoding="utf-8"?>
<p:tagLst xmlns:p="http://schemas.openxmlformats.org/presentationml/2006/main">
  <p:tag name="KSO_WM_BEAUTIFY_FLAG" val=""/>
</p:tagLst>
</file>

<file path=ppt/tags/tag126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26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65.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266.xml><?xml version="1.0" encoding="utf-8"?>
<p:tagLst xmlns:p="http://schemas.openxmlformats.org/presentationml/2006/main">
  <p:tag name="KSO_WM_BEAUTIFY_FLAG" val=""/>
  <p:tag name="KSO_WM_UNIT_PLACING_PICTURE_USER_VIEWPORT" val="{&quot;height&quot;:4337,&quot;width&quot;:4739}"/>
</p:tagLst>
</file>

<file path=ppt/tags/tag1267.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1268.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 name="KSO_WM_UNIT_PLACING_PICTURE_USER_VIEWPORT" val="{&quot;height&quot;:10799.500787401576,&quot;width&quot;:19200}"/>
</p:tagLst>
</file>

<file path=ppt/tags/tag126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12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7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127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 name="KSO_WM_UNIT_PLACING_PICTURE_USER_VIEWPORT" val="{&quot;height&quot;:1540.5700787401574,&quot;width&quot;:2154}"/>
</p:tagLst>
</file>

<file path=ppt/tags/tag127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7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74.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275.xml><?xml version="1.0" encoding="utf-8"?>
<p:tagLst xmlns:p="http://schemas.openxmlformats.org/presentationml/2006/main">
  <p:tag name="KSO_WM_BEAUTIFY_FLAG" val=""/>
</p:tagLst>
</file>

<file path=ppt/tags/tag127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127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27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7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128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281.xml><?xml version="1.0" encoding="utf-8"?>
<p:tagLst xmlns:p="http://schemas.openxmlformats.org/presentationml/2006/main">
  <p:tag name="KSO_WM_BEAUTIFY_FLAG" val=""/>
  <p:tag name="KSO_WM_UNIT_PLACING_PICTURE_USER_VIEWPORT" val="{&quot;height&quot;:4379,&quot;width&quot;:4817}"/>
</p:tagLst>
</file>

<file path=ppt/tags/tag1282.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128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28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8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86.xml><?xml version="1.0" encoding="utf-8"?>
<p:tagLst xmlns:p="http://schemas.openxmlformats.org/presentationml/2006/main">
  <p:tag name="KSO_WM_BEAUTIFY_FLAG" val=""/>
</p:tagLst>
</file>

<file path=ppt/tags/tag1287.xml><?xml version="1.0" encoding="utf-8"?>
<p:tagLst xmlns:p="http://schemas.openxmlformats.org/presentationml/2006/main">
  <p:tag name="KSO_WM_BEAUTIFY_FLAG" val=""/>
  <p:tag name="KSO_WM_UNIT_PLACING_PICTURE_USER_VIEWPORT" val="{&quot;height&quot;:4573,&quot;width&quot;:4483}"/>
</p:tagLst>
</file>

<file path=ppt/tags/tag1288.xml><?xml version="1.0" encoding="utf-8"?>
<p:tagLst xmlns:p="http://schemas.openxmlformats.org/presentationml/2006/main">
  <p:tag name="KSO_WM_BEAUTIFY_FLAG" val="#wm#"/>
  <p:tag name="KSO_WM_TEMPLATE_CATEGORY" val="custom"/>
  <p:tag name="KSO_WM_TEMPLATE_INDEX" val="20224728"/>
  <p:tag name="KSO_WM_SLIDE_ID" val="custom2022472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diagram&quot;,&quot;header&quot;]}],[{&quot;text_align&quot;:&quot;lm&quot;,&quot;text_direction&quot;:&quot;horizontal&quot;,&quot;support_big_font&quot;:false,&quot;picture_toward&quot;:0,&quot;picture_dockside&quot;:[],&quot;fill_id&quot;:&quot;6a207adb2ada4173be4a5d0b23402037&quot;,&quot;fill_align&quot;:&quot;ct&quot;,&quot;chip_types&quot;:[&quot;header&quot;,&quot;wordpuzzle&quot;]}],[{&quot;text_align&quot;:&quot;lm&quot;,&quot;text_direction&quot;:&quot;horizontal&quot;,&quot;support_big_font&quot;:false,&quot;picture_toward&quot;:0,&quot;picture_dockside&quot;:[],&quot;fill_id&quot;:&quot;6a207adb2ada4173be4a5d0b23402037&quot;,&quot;fill_align&quot;:&quot;cm&quot;,&quot;chip_types&quot;:[&quot;header&quot;,&quot;wordpuzzle&quot;]}],[{&quot;text_align&quot;:&quot;lm&quot;,&quot;text_direction&quot;:&quot;horizontal&quot;,&quot;support_big_font&quot;:false,&quot;picture_toward&quot;:0,&quot;picture_dockside&quot;:[],&quot;fill_id&quot;:&quot;6a207adb2ada4173be4a5d0b23402037&quot;,&quot;fill_align&quot;:&quot;cb&quot;,&quot;chip_types&quot;:[&quot;header&quot;,&quot;wordpuzzle&quot;]}],[{&quot;text_align&quot;:&quot;rm&quot;,&quot;text_direction&quot;:&quot;horizontal&quot;,&quot;support_big_font&quot;:false,&quot;picture_toward&quot;:0,&quot;picture_dockside&quot;:[],&quot;fill_id&quot;:&quot;6a207adb2ada4173be4a5d0b23402037&quot;,&quot;fill_align&quot;:&quot;ct&quot;,&quot;chip_types&quot;:[&quot;header&quot;,&quot;wordpuzzle&quot;]}],[{&quot;text_align&quot;:&quot;rm&quot;,&quot;text_direction&quot;:&quot;horizontal&quot;,&quot;support_big_font&quot;:false,&quot;picture_toward&quot;:0,&quot;picture_dockside&quot;:[],&quot;fill_id&quot;:&quot;6a207adb2ada4173be4a5d0b23402037&quot;,&quot;fill_align&quot;:&quot;cm&quot;,&quot;chip_types&quot;:[&quot;header&quot;,&quot;wordpuzzle&quot;]}],[{&quot;text_align&quot;:&quot;rm&quot;,&quot;text_direction&quot;:&quot;horizontal&quot;,&quot;support_big_font&quot;:false,&quot;picture_toward&quot;:0,&quot;picture_dockside&quot;:[],&quot;fill_id&quot;:&quot;6a207adb2ada4173be4a5d0b23402037&quot;,&quot;fill_align&quot;:&quot;cb&quot;,&quot;chip_types&quot;:[&quot;header&quot;,&quot;wordpuzzle&quot;]}],[{&quot;text_align&quot;:&quot;cb&quot;,&quot;text_direction&quot;:&quot;horizontal&quot;,&quot;support_big_font&quot;:false,&quot;picture_toward&quot;:0,&quot;picture_dockside&quot;:[],&quot;fill_id&quot;:&quot;6a207adb2ada4173be4a5d0b23402037&quot;,&quot;fill_align&quot;:&quot;cb&quot;,&quot;chip_types&quot;:[&quot;header&quot;,&quot;wordpuzzle&quot;]}],[{&quot;text_align&quot;:&quot;ct&quot;,&quot;text_direction&quot;:&quot;horizontal&quot;,&quot;support_big_font&quot;:false,&quot;picture_toward&quot;:0,&quot;picture_dockside&quot;:[],&quot;fill_id&quot;:&quot;6a207adb2ada4173be4a5d0b23402037&quot;,&quot;fill_align&quot;:&quot;ct&quot;,&quot;chip_types&quot;:[&quot;header&quot;,&quot;wordpuzzle&quot;]}]]"/>
  <p:tag name="KSO_WM_CHIP_DECFILLPROP" val="[]"/>
  <p:tag name="KSO_WM_SLIDE_LAYOUT" val="a_b_e_f"/>
  <p:tag name="KSO_WM_SLIDE_LAYOUT_CNT" val="1_1_1_1"/>
  <p:tag name="KSO_WM_CHIP_XID" val="61309936c37455bdf62aa2ef"/>
  <p:tag name="KSO_WM_CHIP_GROUPID" val="61309936c37455bdf62aa2ee"/>
  <p:tag name="KSO_WM_SLIDE_LAYOUT_INFO" val="{&quot;id&quot;:&quot;2022-09-01T16:17:09&quot;,&quot;margin&quot;:{&quot;bottom&quot;:3.0462713241577148,&quot;left&quot;:8.001739501953125,&quot;right&quot;:8.001739501953125,&quot;top&quot;:3.046236038208007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06a81a35593066d0065d2"/>
  <p:tag name="KSO_WM_TEMPLATE_ASSEMBLE_GROUPID" val="62e1e9e87ec3138b1bb7a4cf"/>
  <p:tag name="KSO_WM_SPECIAL_SOURCE" val="bdnull"/>
</p:tagLst>
</file>

<file path=ppt/tags/tag1289.xml><?xml version="1.0" encoding="utf-8"?>
<p:tagLst xmlns:p="http://schemas.openxmlformats.org/presentationml/2006/main">
  <p:tag name="KSO_WM_UNIT_SUBTYPE" val="a"/>
  <p:tag name="KSO_WM_UNIT_PRESET_TEXT" val="单击此处添加文本具体内容"/>
  <p:tag name="KSO_WM_UNIT_NOCLEAR" val="0"/>
  <p:tag name="KSO_WM_UNIT_VALUE" val="62"/>
  <p:tag name="KSO_WM_UNIT_HIGHLIGHT" val="0"/>
  <p:tag name="KSO_WM_UNIT_COMPATIBLE" val="0"/>
  <p:tag name="KSO_WM_UNIT_DIAGRAM_ISNUMVISUAL" val="0"/>
  <p:tag name="KSO_WM_UNIT_DIAGRAM_ISREFERUNIT" val="0"/>
  <p:tag name="KSO_WM_UNIT_TYPE" val="f"/>
  <p:tag name="KSO_WM_UNIT_INDEX" val="1"/>
  <p:tag name="KSO_WM_UNIT_ID" val="custom20224728_7*f*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6bc83ba0cf845fc89217c3d398b317b"/>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Lst>
</file>

<file path=ppt/tags/tag129.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049e4496040a4a0c95ed153e4a472160"/>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7cc8f6a8f46e4c6a8db876e4ba159c05"/>
  <p:tag name="KSO_WM_SLIDE_BACKGROUND_TYPE" val="navigation"/>
</p:tagLst>
</file>

<file path=ppt/tags/tag129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29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9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293.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294.xml><?xml version="1.0" encoding="utf-8"?>
<p:tagLst xmlns:p="http://schemas.openxmlformats.org/presentationml/2006/main">
  <p:tag name="KSO_WM_BEAUTIFY_FLAG" val=""/>
  <p:tag name="KSO_WM_UNIT_PLACING_PICTURE_USER_VIEWPORT" val="{&quot;height&quot;:5221,&quot;width&quot;:4159}"/>
</p:tagLst>
</file>

<file path=ppt/tags/tag1295.xml><?xml version="1.0" encoding="utf-8"?>
<p:tagLst xmlns:p="http://schemas.openxmlformats.org/presentationml/2006/main">
  <p:tag name="KSO_WM_BEAUTIFY_FLAG" val="#wm#"/>
  <p:tag name="KSO_WM_TEMPLATE_CATEGORY" val="custom"/>
  <p:tag name="KSO_WM_TEMPLATE_INDEX" val="20224728"/>
  <p:tag name="KSO_WM_SLIDE_ID" val="custom2022472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diagram&quot;,&quot;header&quot;]}],[{&quot;text_align&quot;:&quot;lm&quot;,&quot;text_direction&quot;:&quot;horizontal&quot;,&quot;support_big_font&quot;:false,&quot;picture_toward&quot;:0,&quot;picture_dockside&quot;:[],&quot;fill_id&quot;:&quot;6a207adb2ada4173be4a5d0b23402037&quot;,&quot;fill_align&quot;:&quot;ct&quot;,&quot;chip_types&quot;:[&quot;header&quot;,&quot;wordpuzzle&quot;]}],[{&quot;text_align&quot;:&quot;lm&quot;,&quot;text_direction&quot;:&quot;horizontal&quot;,&quot;support_big_font&quot;:false,&quot;picture_toward&quot;:0,&quot;picture_dockside&quot;:[],&quot;fill_id&quot;:&quot;6a207adb2ada4173be4a5d0b23402037&quot;,&quot;fill_align&quot;:&quot;cm&quot;,&quot;chip_types&quot;:[&quot;header&quot;,&quot;wordpuzzle&quot;]}],[{&quot;text_align&quot;:&quot;lm&quot;,&quot;text_direction&quot;:&quot;horizontal&quot;,&quot;support_big_font&quot;:false,&quot;picture_toward&quot;:0,&quot;picture_dockside&quot;:[],&quot;fill_id&quot;:&quot;6a207adb2ada4173be4a5d0b23402037&quot;,&quot;fill_align&quot;:&quot;cb&quot;,&quot;chip_types&quot;:[&quot;header&quot;,&quot;wordpuzzle&quot;]}],[{&quot;text_align&quot;:&quot;rm&quot;,&quot;text_direction&quot;:&quot;horizontal&quot;,&quot;support_big_font&quot;:false,&quot;picture_toward&quot;:0,&quot;picture_dockside&quot;:[],&quot;fill_id&quot;:&quot;6a207adb2ada4173be4a5d0b23402037&quot;,&quot;fill_align&quot;:&quot;ct&quot;,&quot;chip_types&quot;:[&quot;header&quot;,&quot;wordpuzzle&quot;]}],[{&quot;text_align&quot;:&quot;rm&quot;,&quot;text_direction&quot;:&quot;horizontal&quot;,&quot;support_big_font&quot;:false,&quot;picture_toward&quot;:0,&quot;picture_dockside&quot;:[],&quot;fill_id&quot;:&quot;6a207adb2ada4173be4a5d0b23402037&quot;,&quot;fill_align&quot;:&quot;cm&quot;,&quot;chip_types&quot;:[&quot;header&quot;,&quot;wordpuzzle&quot;]}],[{&quot;text_align&quot;:&quot;rm&quot;,&quot;text_direction&quot;:&quot;horizontal&quot;,&quot;support_big_font&quot;:false,&quot;picture_toward&quot;:0,&quot;picture_dockside&quot;:[],&quot;fill_id&quot;:&quot;6a207adb2ada4173be4a5d0b23402037&quot;,&quot;fill_align&quot;:&quot;cb&quot;,&quot;chip_types&quot;:[&quot;header&quot;,&quot;wordpuzzle&quot;]}],[{&quot;text_align&quot;:&quot;cb&quot;,&quot;text_direction&quot;:&quot;horizontal&quot;,&quot;support_big_font&quot;:false,&quot;picture_toward&quot;:0,&quot;picture_dockside&quot;:[],&quot;fill_id&quot;:&quot;6a207adb2ada4173be4a5d0b23402037&quot;,&quot;fill_align&quot;:&quot;cb&quot;,&quot;chip_types&quot;:[&quot;header&quot;,&quot;wordpuzzle&quot;]}],[{&quot;text_align&quot;:&quot;ct&quot;,&quot;text_direction&quot;:&quot;horizontal&quot;,&quot;support_big_font&quot;:false,&quot;picture_toward&quot;:0,&quot;picture_dockside&quot;:[],&quot;fill_id&quot;:&quot;6a207adb2ada4173be4a5d0b23402037&quot;,&quot;fill_align&quot;:&quot;ct&quot;,&quot;chip_types&quot;:[&quot;header&quot;,&quot;wordpuzzle&quot;]}]]"/>
  <p:tag name="KSO_WM_CHIP_DECFILLPROP" val="[]"/>
  <p:tag name="KSO_WM_SLIDE_LAYOUT" val="a_b_e_f"/>
  <p:tag name="KSO_WM_SLIDE_LAYOUT_CNT" val="1_1_1_1"/>
  <p:tag name="KSO_WM_CHIP_XID" val="61309936c37455bdf62aa2ef"/>
  <p:tag name="KSO_WM_CHIP_GROUPID" val="61309936c37455bdf62aa2ee"/>
  <p:tag name="KSO_WM_SLIDE_LAYOUT_INFO" val="{&quot;id&quot;:&quot;2022-09-01T16:17:09&quot;,&quot;margin&quot;:{&quot;bottom&quot;:3.0462713241577148,&quot;left&quot;:8.001739501953125,&quot;right&quot;:8.001739501953125,&quot;top&quot;:3.046236038208007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06a81a35593066d0065d2"/>
  <p:tag name="KSO_WM_TEMPLATE_ASSEMBLE_GROUPID" val="62e1e9e87ec3138b1bb7a4cf"/>
  <p:tag name="KSO_WM_SPECIAL_SOURCE" val="bdnull"/>
</p:tagLst>
</file>

<file path=ppt/tags/tag129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24728_7*a*1"/>
  <p:tag name="KSO_WM_TEMPLATE_CATEGORY" val="custom"/>
  <p:tag name="KSO_WM_TEMPLATE_INDEX" val="20224728"/>
  <p:tag name="KSO_WM_UNIT_LAYERLEVEL" val="1"/>
  <p:tag name="KSO_WM_TAG_VERSION" val="1.0"/>
  <p:tag name="KSO_WM_BEAUTIFY_FLAG" val="#wm#"/>
  <p:tag name="KSO_WM_UNIT_DEFAULT_FONT" val="44;48;2"/>
  <p:tag name="KSO_WM_UNIT_BLOCK" val="0"/>
  <p:tag name="KSO_WM_UNIT_DEC_AREA_ID" val="ff693914ac2b4ae8b81da35c5892d491"/>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Lst>
</file>

<file path=ppt/tags/tag129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custom20224728_7*b*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2952b1210b141fbabb9a900695b5c14"/>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Lst>
</file>

<file path=ppt/tags/tag1298.xml><?xml version="1.0" encoding="utf-8"?>
<p:tagLst xmlns:p="http://schemas.openxmlformats.org/presentationml/2006/main">
  <p:tag name="KSO_WM_UNIT_SUBTYPE" val="a"/>
  <p:tag name="KSO_WM_UNIT_PRESET_TEXT" val="单击此处添加文本具体内容"/>
  <p:tag name="KSO_WM_UNIT_NOCLEAR" val="0"/>
  <p:tag name="KSO_WM_UNIT_VALUE" val="62"/>
  <p:tag name="KSO_WM_UNIT_HIGHLIGHT" val="0"/>
  <p:tag name="KSO_WM_UNIT_COMPATIBLE" val="0"/>
  <p:tag name="KSO_WM_UNIT_DIAGRAM_ISNUMVISUAL" val="0"/>
  <p:tag name="KSO_WM_UNIT_DIAGRAM_ISREFERUNIT" val="0"/>
  <p:tag name="KSO_WM_UNIT_TYPE" val="f"/>
  <p:tag name="KSO_WM_UNIT_INDEX" val="1"/>
  <p:tag name="KSO_WM_UNIT_ID" val="custom20224728_7*f*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6bc83ba0cf845fc89217c3d398b317b"/>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Lst>
</file>

<file path=ppt/tags/tag1299.xml><?xml version="1.0" encoding="utf-8"?>
<p:tagLst xmlns:p="http://schemas.openxmlformats.org/presentationml/2006/main">
  <p:tag name="KSO_WM_UNIT_PRESET_TEXT" val="01"/>
  <p:tag name="KSO_WM_UNIT_NOCLEAR" val="0"/>
  <p:tag name="KSO_WM_UNIT_VALUE" val="10"/>
  <p:tag name="KSO_WM_UNIT_HIGHLIGHT" val="0"/>
  <p:tag name="KSO_WM_UNIT_COMPATIBLE" val="1"/>
  <p:tag name="KSO_WM_UNIT_DIAGRAM_ISNUMVISUAL" val="0"/>
  <p:tag name="KSO_WM_UNIT_DIAGRAM_ISREFERUNIT" val="0"/>
  <p:tag name="KSO_WM_UNIT_TYPE" val="e"/>
  <p:tag name="KSO_WM_UNIT_INDEX" val="1"/>
  <p:tag name="KSO_WM_UNIT_ID" val="custom20224728_7*e*1"/>
  <p:tag name="KSO_WM_TEMPLATE_CATEGORY" val="custom"/>
  <p:tag name="KSO_WM_TEMPLATE_INDEX" val="20224728"/>
  <p:tag name="KSO_WM_UNIT_LAYERLEVEL" val="1"/>
  <p:tag name="KSO_WM_TAG_VERSION" val="1.0"/>
  <p:tag name="KSO_WM_BEAUTIFY_FLAG" val="#wm#"/>
  <p:tag name="KSO_WM_UNIT_DEFAULT_FONT" val="72;80;2"/>
  <p:tag name="KSO_WM_UNIT_BLOCK" val="0"/>
  <p:tag name="KSO_WM_UNIT_DEC_AREA_ID" val="1fa0707bcd184e53a8148746bbd75a60"/>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
  <p:tag name="KSO_WM_UNIT_TEXT_FILL_FORE_SCHEMECOLOR_INDEX" val="5"/>
  <p:tag name="KSO_WM_UNIT_TEXT_FILL_TYPE" val="1"/>
</p:tagLst>
</file>

<file path=ppt/tags/tag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0.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a60582ae424f447090e14c0814d3a2a4"/>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fbb6aac18b514bf590ac97f361308ad5"/>
  <p:tag name="KSO_WM_SLIDE_BACKGROUND_TYPE" val="navigation"/>
</p:tagLst>
</file>

<file path=ppt/tags/tag130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30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30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303.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304.xml><?xml version="1.0" encoding="utf-8"?>
<p:tagLst xmlns:p="http://schemas.openxmlformats.org/presentationml/2006/main">
  <p:tag name="KSO_WM_BEAUTIFY_FLAG" val=""/>
  <p:tag name="KSO_WM_UNIT_PLACING_PICTURE_USER_VIEWPORT" val="{&quot;height&quot;:4837,&quot;width&quot;:4837}"/>
</p:tagLst>
</file>

<file path=ppt/tags/tag1305.xml><?xml version="1.0" encoding="utf-8"?>
<p:tagLst xmlns:p="http://schemas.openxmlformats.org/presentationml/2006/main">
  <p:tag name="KSO_WM_BEAUTIFY_FLAG" val="#wm#"/>
  <p:tag name="KSO_WM_TEMPLATE_CATEGORY" val="custom"/>
  <p:tag name="KSO_WM_TEMPLATE_INDEX" val="20224728"/>
  <p:tag name="KSO_WM_SLIDE_ID" val="custom2022472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diagram&quot;,&quot;header&quot;]}],[{&quot;text_align&quot;:&quot;lm&quot;,&quot;text_direction&quot;:&quot;horizontal&quot;,&quot;support_big_font&quot;:false,&quot;picture_toward&quot;:0,&quot;picture_dockside&quot;:[],&quot;fill_id&quot;:&quot;6a207adb2ada4173be4a5d0b23402037&quot;,&quot;fill_align&quot;:&quot;ct&quot;,&quot;chip_types&quot;:[&quot;header&quot;,&quot;wordpuzzle&quot;]}],[{&quot;text_align&quot;:&quot;lm&quot;,&quot;text_direction&quot;:&quot;horizontal&quot;,&quot;support_big_font&quot;:false,&quot;picture_toward&quot;:0,&quot;picture_dockside&quot;:[],&quot;fill_id&quot;:&quot;6a207adb2ada4173be4a5d0b23402037&quot;,&quot;fill_align&quot;:&quot;cm&quot;,&quot;chip_types&quot;:[&quot;header&quot;,&quot;wordpuzzle&quot;]}],[{&quot;text_align&quot;:&quot;lm&quot;,&quot;text_direction&quot;:&quot;horizontal&quot;,&quot;support_big_font&quot;:false,&quot;picture_toward&quot;:0,&quot;picture_dockside&quot;:[],&quot;fill_id&quot;:&quot;6a207adb2ada4173be4a5d0b23402037&quot;,&quot;fill_align&quot;:&quot;cb&quot;,&quot;chip_types&quot;:[&quot;header&quot;,&quot;wordpuzzle&quot;]}],[{&quot;text_align&quot;:&quot;rm&quot;,&quot;text_direction&quot;:&quot;horizontal&quot;,&quot;support_big_font&quot;:false,&quot;picture_toward&quot;:0,&quot;picture_dockside&quot;:[],&quot;fill_id&quot;:&quot;6a207adb2ada4173be4a5d0b23402037&quot;,&quot;fill_align&quot;:&quot;ct&quot;,&quot;chip_types&quot;:[&quot;header&quot;,&quot;wordpuzzle&quot;]}],[{&quot;text_align&quot;:&quot;rm&quot;,&quot;text_direction&quot;:&quot;horizontal&quot;,&quot;support_big_font&quot;:false,&quot;picture_toward&quot;:0,&quot;picture_dockside&quot;:[],&quot;fill_id&quot;:&quot;6a207adb2ada4173be4a5d0b23402037&quot;,&quot;fill_align&quot;:&quot;cm&quot;,&quot;chip_types&quot;:[&quot;header&quot;,&quot;wordpuzzle&quot;]}],[{&quot;text_align&quot;:&quot;rm&quot;,&quot;text_direction&quot;:&quot;horizontal&quot;,&quot;support_big_font&quot;:false,&quot;picture_toward&quot;:0,&quot;picture_dockside&quot;:[],&quot;fill_id&quot;:&quot;6a207adb2ada4173be4a5d0b23402037&quot;,&quot;fill_align&quot;:&quot;cb&quot;,&quot;chip_types&quot;:[&quot;header&quot;,&quot;wordpuzzle&quot;]}],[{&quot;text_align&quot;:&quot;cb&quot;,&quot;text_direction&quot;:&quot;horizontal&quot;,&quot;support_big_font&quot;:false,&quot;picture_toward&quot;:0,&quot;picture_dockside&quot;:[],&quot;fill_id&quot;:&quot;6a207adb2ada4173be4a5d0b23402037&quot;,&quot;fill_align&quot;:&quot;cb&quot;,&quot;chip_types&quot;:[&quot;header&quot;,&quot;wordpuzzle&quot;]}],[{&quot;text_align&quot;:&quot;ct&quot;,&quot;text_direction&quot;:&quot;horizontal&quot;,&quot;support_big_font&quot;:false,&quot;picture_toward&quot;:0,&quot;picture_dockside&quot;:[],&quot;fill_id&quot;:&quot;6a207adb2ada4173be4a5d0b23402037&quot;,&quot;fill_align&quot;:&quot;ct&quot;,&quot;chip_types&quot;:[&quot;header&quot;,&quot;wordpuzzle&quot;]}]]"/>
  <p:tag name="KSO_WM_CHIP_DECFILLPROP" val="[]"/>
  <p:tag name="KSO_WM_SLIDE_LAYOUT" val="a_b_e_f"/>
  <p:tag name="KSO_WM_SLIDE_LAYOUT_CNT" val="1_1_1_1"/>
  <p:tag name="KSO_WM_CHIP_XID" val="61309936c37455bdf62aa2ef"/>
  <p:tag name="KSO_WM_CHIP_GROUPID" val="61309936c37455bdf62aa2ee"/>
  <p:tag name="KSO_WM_SLIDE_LAYOUT_INFO" val="{&quot;id&quot;:&quot;2022-09-01T16:17:09&quot;,&quot;margin&quot;:{&quot;bottom&quot;:3.0462713241577148,&quot;left&quot;:8.001739501953125,&quot;right&quot;:8.001739501953125,&quot;top&quot;:3.046236038208007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06a81a35593066d0065d2"/>
  <p:tag name="KSO_WM_TEMPLATE_ASSEMBLE_GROUPID" val="62e1e9e87ec3138b1bb7a4cf"/>
  <p:tag name="KSO_WM_SPECIAL_SOURCE" val="bdnull"/>
</p:tagLst>
</file>

<file path=ppt/tags/tag130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24728_7*a*1"/>
  <p:tag name="KSO_WM_TEMPLATE_CATEGORY" val="custom"/>
  <p:tag name="KSO_WM_TEMPLATE_INDEX" val="20224728"/>
  <p:tag name="KSO_WM_UNIT_LAYERLEVEL" val="1"/>
  <p:tag name="KSO_WM_TAG_VERSION" val="1.0"/>
  <p:tag name="KSO_WM_BEAUTIFY_FLAG" val="#wm#"/>
  <p:tag name="KSO_WM_UNIT_DEFAULT_FONT" val="44;48;2"/>
  <p:tag name="KSO_WM_UNIT_BLOCK" val="0"/>
  <p:tag name="KSO_WM_UNIT_DEC_AREA_ID" val="ff693914ac2b4ae8b81da35c5892d491"/>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Lst>
</file>

<file path=ppt/tags/tag130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custom20224728_7*b*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2952b1210b141fbabb9a900695b5c14"/>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Lst>
</file>

<file path=ppt/tags/tag1308.xml><?xml version="1.0" encoding="utf-8"?>
<p:tagLst xmlns:p="http://schemas.openxmlformats.org/presentationml/2006/main">
  <p:tag name="KSO_WM_UNIT_SUBTYPE" val="a"/>
  <p:tag name="KSO_WM_UNIT_PRESET_TEXT" val="单击此处添加文本具体内容"/>
  <p:tag name="KSO_WM_UNIT_NOCLEAR" val="0"/>
  <p:tag name="KSO_WM_UNIT_VALUE" val="62"/>
  <p:tag name="KSO_WM_UNIT_HIGHLIGHT" val="0"/>
  <p:tag name="KSO_WM_UNIT_COMPATIBLE" val="0"/>
  <p:tag name="KSO_WM_UNIT_DIAGRAM_ISNUMVISUAL" val="0"/>
  <p:tag name="KSO_WM_UNIT_DIAGRAM_ISREFERUNIT" val="0"/>
  <p:tag name="KSO_WM_UNIT_TYPE" val="f"/>
  <p:tag name="KSO_WM_UNIT_INDEX" val="1"/>
  <p:tag name="KSO_WM_UNIT_ID" val="custom20224728_7*f*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6bc83ba0cf845fc89217c3d398b317b"/>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Lst>
</file>

<file path=ppt/tags/tag1309.xml><?xml version="1.0" encoding="utf-8"?>
<p:tagLst xmlns:p="http://schemas.openxmlformats.org/presentationml/2006/main">
  <p:tag name="KSO_WM_UNIT_PRESET_TEXT" val="01"/>
  <p:tag name="KSO_WM_UNIT_NOCLEAR" val="0"/>
  <p:tag name="KSO_WM_UNIT_VALUE" val="10"/>
  <p:tag name="KSO_WM_UNIT_HIGHLIGHT" val="0"/>
  <p:tag name="KSO_WM_UNIT_COMPATIBLE" val="1"/>
  <p:tag name="KSO_WM_UNIT_DIAGRAM_ISNUMVISUAL" val="0"/>
  <p:tag name="KSO_WM_UNIT_DIAGRAM_ISREFERUNIT" val="0"/>
  <p:tag name="KSO_WM_UNIT_TYPE" val="e"/>
  <p:tag name="KSO_WM_UNIT_INDEX" val="1"/>
  <p:tag name="KSO_WM_UNIT_ID" val="custom20224728_7*e*1"/>
  <p:tag name="KSO_WM_TEMPLATE_CATEGORY" val="custom"/>
  <p:tag name="KSO_WM_TEMPLATE_INDEX" val="20224728"/>
  <p:tag name="KSO_WM_UNIT_LAYERLEVEL" val="1"/>
  <p:tag name="KSO_WM_TAG_VERSION" val="1.0"/>
  <p:tag name="KSO_WM_BEAUTIFY_FLAG" val="#wm#"/>
  <p:tag name="KSO_WM_UNIT_DEFAULT_FONT" val="72;80;2"/>
  <p:tag name="KSO_WM_UNIT_BLOCK" val="0"/>
  <p:tag name="KSO_WM_UNIT_DEC_AREA_ID" val="1fa0707bcd184e53a8148746bbd75a60"/>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
  <p:tag name="KSO_WM_UNIT_TEXT_FILL_FORE_SCHEMECOLOR_INDEX" val="5"/>
  <p:tag name="KSO_WM_UNIT_TEXT_FILL_TYPE" val="1"/>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154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3"/>
</p:tagLst>
</file>

<file path=ppt/tags/tag131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31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31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313.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314.xml><?xml version="1.0" encoding="utf-8"?>
<p:tagLst xmlns:p="http://schemas.openxmlformats.org/presentationml/2006/main">
  <p:tag name="KSO_WM_BEAUTIFY_FLAG" val=""/>
  <p:tag name="KSO_WM_UNIT_PLACING_PICTURE_USER_VIEWPORT" val="{&quot;height&quot;:6664,&quot;width&quot;:3694}"/>
</p:tagLst>
</file>

<file path=ppt/tags/tag1315.xml><?xml version="1.0" encoding="utf-8"?>
<p:tagLst xmlns:p="http://schemas.openxmlformats.org/presentationml/2006/main">
  <p:tag name="KSO_WM_BEAUTIFY_FLAG" val="#wm#"/>
  <p:tag name="KSO_WM_TEMPLATE_CATEGORY" val="custom"/>
  <p:tag name="KSO_WM_TEMPLATE_INDEX" val="20224728"/>
  <p:tag name="KSO_WM_SLIDE_ID" val="custom2022472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diagram&quot;,&quot;header&quot;]}],[{&quot;text_align&quot;:&quot;lm&quot;,&quot;text_direction&quot;:&quot;horizontal&quot;,&quot;support_big_font&quot;:false,&quot;picture_toward&quot;:0,&quot;picture_dockside&quot;:[],&quot;fill_id&quot;:&quot;6a207adb2ada4173be4a5d0b23402037&quot;,&quot;fill_align&quot;:&quot;ct&quot;,&quot;chip_types&quot;:[&quot;header&quot;,&quot;wordpuzzle&quot;]}],[{&quot;text_align&quot;:&quot;lm&quot;,&quot;text_direction&quot;:&quot;horizontal&quot;,&quot;support_big_font&quot;:false,&quot;picture_toward&quot;:0,&quot;picture_dockside&quot;:[],&quot;fill_id&quot;:&quot;6a207adb2ada4173be4a5d0b23402037&quot;,&quot;fill_align&quot;:&quot;cm&quot;,&quot;chip_types&quot;:[&quot;header&quot;,&quot;wordpuzzle&quot;]}],[{&quot;text_align&quot;:&quot;lm&quot;,&quot;text_direction&quot;:&quot;horizontal&quot;,&quot;support_big_font&quot;:false,&quot;picture_toward&quot;:0,&quot;picture_dockside&quot;:[],&quot;fill_id&quot;:&quot;6a207adb2ada4173be4a5d0b23402037&quot;,&quot;fill_align&quot;:&quot;cb&quot;,&quot;chip_types&quot;:[&quot;header&quot;,&quot;wordpuzzle&quot;]}],[{&quot;text_align&quot;:&quot;rm&quot;,&quot;text_direction&quot;:&quot;horizontal&quot;,&quot;support_big_font&quot;:false,&quot;picture_toward&quot;:0,&quot;picture_dockside&quot;:[],&quot;fill_id&quot;:&quot;6a207adb2ada4173be4a5d0b23402037&quot;,&quot;fill_align&quot;:&quot;ct&quot;,&quot;chip_types&quot;:[&quot;header&quot;,&quot;wordpuzzle&quot;]}],[{&quot;text_align&quot;:&quot;rm&quot;,&quot;text_direction&quot;:&quot;horizontal&quot;,&quot;support_big_font&quot;:false,&quot;picture_toward&quot;:0,&quot;picture_dockside&quot;:[],&quot;fill_id&quot;:&quot;6a207adb2ada4173be4a5d0b23402037&quot;,&quot;fill_align&quot;:&quot;cm&quot;,&quot;chip_types&quot;:[&quot;header&quot;,&quot;wordpuzzle&quot;]}],[{&quot;text_align&quot;:&quot;rm&quot;,&quot;text_direction&quot;:&quot;horizontal&quot;,&quot;support_big_font&quot;:false,&quot;picture_toward&quot;:0,&quot;picture_dockside&quot;:[],&quot;fill_id&quot;:&quot;6a207adb2ada4173be4a5d0b23402037&quot;,&quot;fill_align&quot;:&quot;cb&quot;,&quot;chip_types&quot;:[&quot;header&quot;,&quot;wordpuzzle&quot;]}],[{&quot;text_align&quot;:&quot;cb&quot;,&quot;text_direction&quot;:&quot;horizontal&quot;,&quot;support_big_font&quot;:false,&quot;picture_toward&quot;:0,&quot;picture_dockside&quot;:[],&quot;fill_id&quot;:&quot;6a207adb2ada4173be4a5d0b23402037&quot;,&quot;fill_align&quot;:&quot;cb&quot;,&quot;chip_types&quot;:[&quot;header&quot;,&quot;wordpuzzle&quot;]}],[{&quot;text_align&quot;:&quot;ct&quot;,&quot;text_direction&quot;:&quot;horizontal&quot;,&quot;support_big_font&quot;:false,&quot;picture_toward&quot;:0,&quot;picture_dockside&quot;:[],&quot;fill_id&quot;:&quot;6a207adb2ada4173be4a5d0b23402037&quot;,&quot;fill_align&quot;:&quot;ct&quot;,&quot;chip_types&quot;:[&quot;header&quot;,&quot;wordpuzzle&quot;]}]]"/>
  <p:tag name="KSO_WM_CHIP_DECFILLPROP" val="[]"/>
  <p:tag name="KSO_WM_SLIDE_LAYOUT" val="a_b_e_f"/>
  <p:tag name="KSO_WM_SLIDE_LAYOUT_CNT" val="1_1_1_1"/>
  <p:tag name="KSO_WM_CHIP_XID" val="61309936c37455bdf62aa2ef"/>
  <p:tag name="KSO_WM_CHIP_GROUPID" val="61309936c37455bdf62aa2ee"/>
  <p:tag name="KSO_WM_SLIDE_LAYOUT_INFO" val="{&quot;id&quot;:&quot;2022-09-01T16:17:09&quot;,&quot;margin&quot;:{&quot;bottom&quot;:3.0462713241577148,&quot;left&quot;:8.001739501953125,&quot;right&quot;:8.001739501953125,&quot;top&quot;:3.046236038208007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06a81a35593066d0065d2"/>
  <p:tag name="KSO_WM_TEMPLATE_ASSEMBLE_GROUPID" val="62e1e9e87ec3138b1bb7a4cf"/>
  <p:tag name="KSO_WM_SPECIAL_SOURCE" val="bdnull"/>
</p:tagLst>
</file>

<file path=ppt/tags/tag131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24728_7*a*1"/>
  <p:tag name="KSO_WM_TEMPLATE_CATEGORY" val="custom"/>
  <p:tag name="KSO_WM_TEMPLATE_INDEX" val="20224728"/>
  <p:tag name="KSO_WM_UNIT_LAYERLEVEL" val="1"/>
  <p:tag name="KSO_WM_TAG_VERSION" val="1.0"/>
  <p:tag name="KSO_WM_BEAUTIFY_FLAG" val="#wm#"/>
  <p:tag name="KSO_WM_UNIT_DEFAULT_FONT" val="44;48;2"/>
  <p:tag name="KSO_WM_UNIT_BLOCK" val="0"/>
  <p:tag name="KSO_WM_UNIT_DEC_AREA_ID" val="ff693914ac2b4ae8b81da35c5892d491"/>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Lst>
</file>

<file path=ppt/tags/tag131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custom20224728_7*b*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2952b1210b141fbabb9a900695b5c14"/>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Lst>
</file>

<file path=ppt/tags/tag1318.xml><?xml version="1.0" encoding="utf-8"?>
<p:tagLst xmlns:p="http://schemas.openxmlformats.org/presentationml/2006/main">
  <p:tag name="KSO_WM_UNIT_SUBTYPE" val="a"/>
  <p:tag name="KSO_WM_UNIT_PRESET_TEXT" val="单击此处添加文本具体内容"/>
  <p:tag name="KSO_WM_UNIT_NOCLEAR" val="0"/>
  <p:tag name="KSO_WM_UNIT_VALUE" val="62"/>
  <p:tag name="KSO_WM_UNIT_HIGHLIGHT" val="0"/>
  <p:tag name="KSO_WM_UNIT_COMPATIBLE" val="0"/>
  <p:tag name="KSO_WM_UNIT_DIAGRAM_ISNUMVISUAL" val="0"/>
  <p:tag name="KSO_WM_UNIT_DIAGRAM_ISREFERUNIT" val="0"/>
  <p:tag name="KSO_WM_UNIT_TYPE" val="f"/>
  <p:tag name="KSO_WM_UNIT_INDEX" val="1"/>
  <p:tag name="KSO_WM_UNIT_ID" val="custom20224728_7*f*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6bc83ba0cf845fc89217c3d398b317b"/>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Lst>
</file>

<file path=ppt/tags/tag1319.xml><?xml version="1.0" encoding="utf-8"?>
<p:tagLst xmlns:p="http://schemas.openxmlformats.org/presentationml/2006/main">
  <p:tag name="KSO_WM_UNIT_PRESET_TEXT" val="01"/>
  <p:tag name="KSO_WM_UNIT_NOCLEAR" val="0"/>
  <p:tag name="KSO_WM_UNIT_VALUE" val="10"/>
  <p:tag name="KSO_WM_UNIT_HIGHLIGHT" val="0"/>
  <p:tag name="KSO_WM_UNIT_COMPATIBLE" val="1"/>
  <p:tag name="KSO_WM_UNIT_DIAGRAM_ISNUMVISUAL" val="0"/>
  <p:tag name="KSO_WM_UNIT_DIAGRAM_ISREFERUNIT" val="0"/>
  <p:tag name="KSO_WM_UNIT_TYPE" val="e"/>
  <p:tag name="KSO_WM_UNIT_INDEX" val="1"/>
  <p:tag name="KSO_WM_UNIT_ID" val="custom20224728_7*e*1"/>
  <p:tag name="KSO_WM_TEMPLATE_CATEGORY" val="custom"/>
  <p:tag name="KSO_WM_TEMPLATE_INDEX" val="20224728"/>
  <p:tag name="KSO_WM_UNIT_LAYERLEVEL" val="1"/>
  <p:tag name="KSO_WM_TAG_VERSION" val="1.0"/>
  <p:tag name="KSO_WM_BEAUTIFY_FLAG" val="#wm#"/>
  <p:tag name="KSO_WM_UNIT_DEFAULT_FONT" val="72;80;2"/>
  <p:tag name="KSO_WM_UNIT_BLOCK" val="0"/>
  <p:tag name="KSO_WM_UNIT_DEC_AREA_ID" val="1fa0707bcd184e53a8148746bbd75a60"/>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
  <p:tag name="KSO_WM_UNIT_TEXT_FILL_FORE_SCHEMECOLOR_INDEX" val="5"/>
  <p:tag name="KSO_WM_UNIT_TEXT_FILL_TYPE" val="1"/>
</p:tagLst>
</file>

<file path=ppt/tags/tag13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2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32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32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323.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324.xml><?xml version="1.0" encoding="utf-8"?>
<p:tagLst xmlns:p="http://schemas.openxmlformats.org/presentationml/2006/main">
  <p:tag name="KSO_WM_BEAUTIFY_FLAG" val=""/>
  <p:tag name="KSO_WM_UNIT_PLACING_PICTURE_USER_VIEWPORT" val="{&quot;height&quot;:3174,&quot;width&quot;:5837}"/>
</p:tagLst>
</file>

<file path=ppt/tags/tag1325.xml><?xml version="1.0" encoding="utf-8"?>
<p:tagLst xmlns:p="http://schemas.openxmlformats.org/presentationml/2006/main">
  <p:tag name="KSO_WM_BEAUTIFY_FLAG" val="#wm#"/>
  <p:tag name="KSO_WM_TEMPLATE_CATEGORY" val="custom"/>
  <p:tag name="KSO_WM_TEMPLATE_INDEX" val="20224728"/>
  <p:tag name="KSO_WM_SLIDE_ID" val="custom2022472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diagram&quot;,&quot;header&quot;]}],[{&quot;text_align&quot;:&quot;lm&quot;,&quot;text_direction&quot;:&quot;horizontal&quot;,&quot;support_big_font&quot;:false,&quot;picture_toward&quot;:0,&quot;picture_dockside&quot;:[],&quot;fill_id&quot;:&quot;6a207adb2ada4173be4a5d0b23402037&quot;,&quot;fill_align&quot;:&quot;ct&quot;,&quot;chip_types&quot;:[&quot;header&quot;,&quot;wordpuzzle&quot;]}],[{&quot;text_align&quot;:&quot;lm&quot;,&quot;text_direction&quot;:&quot;horizontal&quot;,&quot;support_big_font&quot;:false,&quot;picture_toward&quot;:0,&quot;picture_dockside&quot;:[],&quot;fill_id&quot;:&quot;6a207adb2ada4173be4a5d0b23402037&quot;,&quot;fill_align&quot;:&quot;cm&quot;,&quot;chip_types&quot;:[&quot;header&quot;,&quot;wordpuzzle&quot;]}],[{&quot;text_align&quot;:&quot;lm&quot;,&quot;text_direction&quot;:&quot;horizontal&quot;,&quot;support_big_font&quot;:false,&quot;picture_toward&quot;:0,&quot;picture_dockside&quot;:[],&quot;fill_id&quot;:&quot;6a207adb2ada4173be4a5d0b23402037&quot;,&quot;fill_align&quot;:&quot;cb&quot;,&quot;chip_types&quot;:[&quot;header&quot;,&quot;wordpuzzle&quot;]}],[{&quot;text_align&quot;:&quot;rm&quot;,&quot;text_direction&quot;:&quot;horizontal&quot;,&quot;support_big_font&quot;:false,&quot;picture_toward&quot;:0,&quot;picture_dockside&quot;:[],&quot;fill_id&quot;:&quot;6a207adb2ada4173be4a5d0b23402037&quot;,&quot;fill_align&quot;:&quot;ct&quot;,&quot;chip_types&quot;:[&quot;header&quot;,&quot;wordpuzzle&quot;]}],[{&quot;text_align&quot;:&quot;rm&quot;,&quot;text_direction&quot;:&quot;horizontal&quot;,&quot;support_big_font&quot;:false,&quot;picture_toward&quot;:0,&quot;picture_dockside&quot;:[],&quot;fill_id&quot;:&quot;6a207adb2ada4173be4a5d0b23402037&quot;,&quot;fill_align&quot;:&quot;cm&quot;,&quot;chip_types&quot;:[&quot;header&quot;,&quot;wordpuzzle&quot;]}],[{&quot;text_align&quot;:&quot;rm&quot;,&quot;text_direction&quot;:&quot;horizontal&quot;,&quot;support_big_font&quot;:false,&quot;picture_toward&quot;:0,&quot;picture_dockside&quot;:[],&quot;fill_id&quot;:&quot;6a207adb2ada4173be4a5d0b23402037&quot;,&quot;fill_align&quot;:&quot;cb&quot;,&quot;chip_types&quot;:[&quot;header&quot;,&quot;wordpuzzle&quot;]}],[{&quot;text_align&quot;:&quot;cb&quot;,&quot;text_direction&quot;:&quot;horizontal&quot;,&quot;support_big_font&quot;:false,&quot;picture_toward&quot;:0,&quot;picture_dockside&quot;:[],&quot;fill_id&quot;:&quot;6a207adb2ada4173be4a5d0b23402037&quot;,&quot;fill_align&quot;:&quot;cb&quot;,&quot;chip_types&quot;:[&quot;header&quot;,&quot;wordpuzzle&quot;]}],[{&quot;text_align&quot;:&quot;ct&quot;,&quot;text_direction&quot;:&quot;horizontal&quot;,&quot;support_big_font&quot;:false,&quot;picture_toward&quot;:0,&quot;picture_dockside&quot;:[],&quot;fill_id&quot;:&quot;6a207adb2ada4173be4a5d0b23402037&quot;,&quot;fill_align&quot;:&quot;ct&quot;,&quot;chip_types&quot;:[&quot;header&quot;,&quot;wordpuzzle&quot;]}]]"/>
  <p:tag name="KSO_WM_CHIP_DECFILLPROP" val="[]"/>
  <p:tag name="KSO_WM_SLIDE_LAYOUT" val="a_b_e_f"/>
  <p:tag name="KSO_WM_SLIDE_LAYOUT_CNT" val="1_1_1_1"/>
  <p:tag name="KSO_WM_CHIP_XID" val="61309936c37455bdf62aa2ef"/>
  <p:tag name="KSO_WM_CHIP_GROUPID" val="61309936c37455bdf62aa2ee"/>
  <p:tag name="KSO_WM_SLIDE_LAYOUT_INFO" val="{&quot;id&quot;:&quot;2022-09-01T16:17:09&quot;,&quot;margin&quot;:{&quot;bottom&quot;:3.0462713241577148,&quot;left&quot;:8.001739501953125,&quot;right&quot;:8.001739501953125,&quot;top&quot;:3.046236038208007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06a81a35593066d0065d2"/>
  <p:tag name="KSO_WM_TEMPLATE_ASSEMBLE_GROUPID" val="62e1e9e87ec3138b1bb7a4cf"/>
  <p:tag name="KSO_WM_SPECIAL_SOURCE" val="bdnull"/>
</p:tagLst>
</file>

<file path=ppt/tags/tag132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24728_7*a*1"/>
  <p:tag name="KSO_WM_TEMPLATE_CATEGORY" val="custom"/>
  <p:tag name="KSO_WM_TEMPLATE_INDEX" val="20224728"/>
  <p:tag name="KSO_WM_UNIT_LAYERLEVEL" val="1"/>
  <p:tag name="KSO_WM_TAG_VERSION" val="1.0"/>
  <p:tag name="KSO_WM_BEAUTIFY_FLAG" val="#wm#"/>
  <p:tag name="KSO_WM_UNIT_DEFAULT_FONT" val="44;48;2"/>
  <p:tag name="KSO_WM_UNIT_BLOCK" val="0"/>
  <p:tag name="KSO_WM_UNIT_DEC_AREA_ID" val="ff693914ac2b4ae8b81da35c5892d491"/>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Lst>
</file>

<file path=ppt/tags/tag132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custom20224728_7*b*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2952b1210b141fbabb9a900695b5c14"/>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Lst>
</file>

<file path=ppt/tags/tag1328.xml><?xml version="1.0" encoding="utf-8"?>
<p:tagLst xmlns:p="http://schemas.openxmlformats.org/presentationml/2006/main">
  <p:tag name="KSO_WM_UNIT_SUBTYPE" val="a"/>
  <p:tag name="KSO_WM_UNIT_PRESET_TEXT" val="单击此处添加文本具体内容"/>
  <p:tag name="KSO_WM_UNIT_NOCLEAR" val="0"/>
  <p:tag name="KSO_WM_UNIT_VALUE" val="62"/>
  <p:tag name="KSO_WM_UNIT_HIGHLIGHT" val="0"/>
  <p:tag name="KSO_WM_UNIT_COMPATIBLE" val="0"/>
  <p:tag name="KSO_WM_UNIT_DIAGRAM_ISNUMVISUAL" val="0"/>
  <p:tag name="KSO_WM_UNIT_DIAGRAM_ISREFERUNIT" val="0"/>
  <p:tag name="KSO_WM_UNIT_TYPE" val="f"/>
  <p:tag name="KSO_WM_UNIT_INDEX" val="1"/>
  <p:tag name="KSO_WM_UNIT_ID" val="custom20224728_7*f*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6bc83ba0cf845fc89217c3d398b317b"/>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Lst>
</file>

<file path=ppt/tags/tag1329.xml><?xml version="1.0" encoding="utf-8"?>
<p:tagLst xmlns:p="http://schemas.openxmlformats.org/presentationml/2006/main">
  <p:tag name="KSO_WM_UNIT_PRESET_TEXT" val="01"/>
  <p:tag name="KSO_WM_UNIT_NOCLEAR" val="0"/>
  <p:tag name="KSO_WM_UNIT_VALUE" val="10"/>
  <p:tag name="KSO_WM_UNIT_HIGHLIGHT" val="0"/>
  <p:tag name="KSO_WM_UNIT_COMPATIBLE" val="1"/>
  <p:tag name="KSO_WM_UNIT_DIAGRAM_ISNUMVISUAL" val="0"/>
  <p:tag name="KSO_WM_UNIT_DIAGRAM_ISREFERUNIT" val="0"/>
  <p:tag name="KSO_WM_UNIT_TYPE" val="e"/>
  <p:tag name="KSO_WM_UNIT_INDEX" val="1"/>
  <p:tag name="KSO_WM_UNIT_ID" val="custom20224728_7*e*1"/>
  <p:tag name="KSO_WM_TEMPLATE_CATEGORY" val="custom"/>
  <p:tag name="KSO_WM_TEMPLATE_INDEX" val="20224728"/>
  <p:tag name="KSO_WM_UNIT_LAYERLEVEL" val="1"/>
  <p:tag name="KSO_WM_TAG_VERSION" val="1.0"/>
  <p:tag name="KSO_WM_BEAUTIFY_FLAG" val="#wm#"/>
  <p:tag name="KSO_WM_UNIT_DEFAULT_FONT" val="72;80;2"/>
  <p:tag name="KSO_WM_UNIT_BLOCK" val="0"/>
  <p:tag name="KSO_WM_UNIT_DEC_AREA_ID" val="1fa0707bcd184e53a8148746bbd75a60"/>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
  <p:tag name="KSO_WM_UNIT_TEXT_FILL_FORE_SCHEMECOLOR_INDEX" val="5"/>
  <p:tag name="KSO_WM_UNIT_TEXT_FILL_TYPE" val="1"/>
</p:tagLst>
</file>

<file path=ppt/tags/tag13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3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133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33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1333.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1334.xml><?xml version="1.0" encoding="utf-8"?>
<p:tagLst xmlns:p="http://schemas.openxmlformats.org/presentationml/2006/main">
  <p:tag name="KSO_WM_BEAUTIFY_FLAG" val=""/>
  <p:tag name="KSO_WM_UNIT_PLACING_PICTURE_USER_VIEWPORT" val="{&quot;height&quot;:5026,&quot;width&quot;:4006}"/>
</p:tagLst>
</file>

<file path=ppt/tags/tag1335.xml><?xml version="1.0" encoding="utf-8"?>
<p:tagLst xmlns:p="http://schemas.openxmlformats.org/presentationml/2006/main">
  <p:tag name="KSO_WM_BEAUTIFY_FLAG" val="#wm#"/>
  <p:tag name="KSO_WM_TEMPLATE_CATEGORY" val="custom"/>
  <p:tag name="KSO_WM_TEMPLATE_INDEX" val="20224728"/>
  <p:tag name="KSO_WM_SLIDE_ID" val="custom20224728_7"/>
  <p:tag name="KSO_WM_TEMPLATE_SUBCATEGORY" val="21"/>
  <p:tag name="KSO_WM_TEMPLATE_MASTER_TYPE" val="1"/>
  <p:tag name="KSO_WM_TEMPLATE_COLOR_TYPE" val="1"/>
  <p:tag name="KSO_WM_SLIDE_ITEM_CNT" val="0"/>
  <p:tag name="KSO_WM_SLIDE_INDEX" val="7"/>
  <p:tag name="KSO_WM_TAG_VERSION" val="1.0"/>
  <p:tag name="KSO_WM_CHIP_INFOS" val="{&quot;type&quot;:0,&quot;layout_type&quot;:&quot;1_NF_C_2&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FILLPROP" val="[[{&quot;text_align&quot;:&quot;lm&quot;,&quot;text_direction&quot;:&quot;horizontal&quot;,&quot;support_big_font&quot;:false,&quot;picture_toward&quot;:0,&quot;picture_dockside&quot;:[],&quot;fill_id&quot;:&quot;6a207adb2ada4173be4a5d0b23402037&quot;,&quot;fill_align&quot;:&quot;lm&quot;,&quot;chip_types&quot;:[&quot;header&quot;,&quot;wordpuzzle&quot;]}],[{&quot;text_align&quot;:&quot;cm&quot;,&quot;text_direction&quot;:&quot;horizontal&quot;,&quot;support_big_font&quot;:false,&quot;picture_toward&quot;:0,&quot;picture_dockside&quot;:[],&quot;fill_id&quot;:&quot;6a207adb2ada4173be4a5d0b23402037&quot;,&quot;fill_align&quot;:&quot;cm&quot;,&quot;chip_types&quot;:[&quot;diagram&quot;,&quot;header&quot;]}],[{&quot;text_align&quot;:&quot;lm&quot;,&quot;text_direction&quot;:&quot;horizontal&quot;,&quot;support_big_font&quot;:false,&quot;picture_toward&quot;:0,&quot;picture_dockside&quot;:[],&quot;fill_id&quot;:&quot;6a207adb2ada4173be4a5d0b23402037&quot;,&quot;fill_align&quot;:&quot;ct&quot;,&quot;chip_types&quot;:[&quot;header&quot;,&quot;wordpuzzle&quot;]}],[{&quot;text_align&quot;:&quot;lm&quot;,&quot;text_direction&quot;:&quot;horizontal&quot;,&quot;support_big_font&quot;:false,&quot;picture_toward&quot;:0,&quot;picture_dockside&quot;:[],&quot;fill_id&quot;:&quot;6a207adb2ada4173be4a5d0b23402037&quot;,&quot;fill_align&quot;:&quot;cm&quot;,&quot;chip_types&quot;:[&quot;header&quot;,&quot;wordpuzzle&quot;]}],[{&quot;text_align&quot;:&quot;lm&quot;,&quot;text_direction&quot;:&quot;horizontal&quot;,&quot;support_big_font&quot;:false,&quot;picture_toward&quot;:0,&quot;picture_dockside&quot;:[],&quot;fill_id&quot;:&quot;6a207adb2ada4173be4a5d0b23402037&quot;,&quot;fill_align&quot;:&quot;cb&quot;,&quot;chip_types&quot;:[&quot;header&quot;,&quot;wordpuzzle&quot;]}],[{&quot;text_align&quot;:&quot;rm&quot;,&quot;text_direction&quot;:&quot;horizontal&quot;,&quot;support_big_font&quot;:false,&quot;picture_toward&quot;:0,&quot;picture_dockside&quot;:[],&quot;fill_id&quot;:&quot;6a207adb2ada4173be4a5d0b23402037&quot;,&quot;fill_align&quot;:&quot;ct&quot;,&quot;chip_types&quot;:[&quot;header&quot;,&quot;wordpuzzle&quot;]}],[{&quot;text_align&quot;:&quot;rm&quot;,&quot;text_direction&quot;:&quot;horizontal&quot;,&quot;support_big_font&quot;:false,&quot;picture_toward&quot;:0,&quot;picture_dockside&quot;:[],&quot;fill_id&quot;:&quot;6a207adb2ada4173be4a5d0b23402037&quot;,&quot;fill_align&quot;:&quot;cm&quot;,&quot;chip_types&quot;:[&quot;header&quot;,&quot;wordpuzzle&quot;]}],[{&quot;text_align&quot;:&quot;rm&quot;,&quot;text_direction&quot;:&quot;horizontal&quot;,&quot;support_big_font&quot;:false,&quot;picture_toward&quot;:0,&quot;picture_dockside&quot;:[],&quot;fill_id&quot;:&quot;6a207adb2ada4173be4a5d0b23402037&quot;,&quot;fill_align&quot;:&quot;cb&quot;,&quot;chip_types&quot;:[&quot;header&quot;,&quot;wordpuzzle&quot;]}],[{&quot;text_align&quot;:&quot;cb&quot;,&quot;text_direction&quot;:&quot;horizontal&quot;,&quot;support_big_font&quot;:false,&quot;picture_toward&quot;:0,&quot;picture_dockside&quot;:[],&quot;fill_id&quot;:&quot;6a207adb2ada4173be4a5d0b23402037&quot;,&quot;fill_align&quot;:&quot;cb&quot;,&quot;chip_types&quot;:[&quot;header&quot;,&quot;wordpuzzle&quot;]}],[{&quot;text_align&quot;:&quot;ct&quot;,&quot;text_direction&quot;:&quot;horizontal&quot;,&quot;support_big_font&quot;:false,&quot;picture_toward&quot;:0,&quot;picture_dockside&quot;:[],&quot;fill_id&quot;:&quot;6a207adb2ada4173be4a5d0b23402037&quot;,&quot;fill_align&quot;:&quot;ct&quot;,&quot;chip_types&quot;:[&quot;header&quot;,&quot;wordpuzzle&quot;]}]]"/>
  <p:tag name="KSO_WM_CHIP_DECFILLPROP" val="[]"/>
  <p:tag name="KSO_WM_SLIDE_LAYOUT" val="a_b_e_f"/>
  <p:tag name="KSO_WM_SLIDE_LAYOUT_CNT" val="1_1_1_1"/>
  <p:tag name="KSO_WM_CHIP_XID" val="61309936c37455bdf62aa2ef"/>
  <p:tag name="KSO_WM_CHIP_GROUPID" val="61309936c37455bdf62aa2ee"/>
  <p:tag name="KSO_WM_SLIDE_LAYOUT_INFO" val="{&quot;id&quot;:&quot;2022-09-01T16:17:09&quot;,&quot;margin&quot;:{&quot;bottom&quot;:3.0462713241577148,&quot;left&quot;:8.001739501953125,&quot;right&quot;:8.001739501953125,&quot;top&quot;:3.0462360382080078},&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106a81a35593066d0065d2"/>
  <p:tag name="KSO_WM_TEMPLATE_ASSEMBLE_GROUPID" val="62e1e9e87ec3138b1bb7a4cf"/>
  <p:tag name="KSO_WM_SPECIAL_SOURCE" val="bdnull"/>
</p:tagLst>
</file>

<file path=ppt/tags/tag1336.xml><?xml version="1.0" encoding="utf-8"?>
<p:tagLst xmlns:p="http://schemas.openxmlformats.org/presentationml/2006/main">
  <p:tag name="commondata" val="eyJoZGlkIjoiMTE3ZDY4N2VlYTRjNmE4MWYzODhmYjJjMWY2MTQ5NjkifQ=="/>
</p:tagLst>
</file>

<file path=ppt/tags/tag134.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5.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3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0.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224d291df0374ecd89afc378cce0d84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dcba3c5ee612437ba20e34756f874af3"/>
  <p:tag name="KSO_WM_SLIDE_BACKGROUND_TYPE" val="belt"/>
</p:tagLst>
</file>

<file path=ppt/tags/tag141.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b6b23e06c5c641c694f581dde32b3ad3"/>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9529f0075f1a4c19b3993bf1b44469c5"/>
  <p:tag name="KSO_WM_SLIDE_BACKGROUND_TYPE" val="belt"/>
</p:tagLst>
</file>

<file path=ppt/tags/tag14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154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34"/>
</p:tagLst>
</file>

<file path=ppt/tags/tag143.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fe99f32f5984e63911ea513e2190eea"/>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0b7abdacfca14371afdee4f17c72f9d6"/>
  <p:tag name="KSO_WM_SLIDE_BACKGROUND_TYPE" val="belt"/>
</p:tagLst>
</file>

<file path=ppt/tags/tag144.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5.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6.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7.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8.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14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984"/>
</p:tagLst>
</file>

<file path=ppt/tags/tag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6984"/>
</p:tagLst>
</file>

<file path=ppt/tags/tag1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54.xml><?xml version="1.0" encoding="utf-8"?>
<p:tagLst xmlns:p="http://schemas.openxmlformats.org/presentationml/2006/main">
  <p:tag name="KSO_WM_BEAUTIFY_FLAG" val="#wm#"/>
  <p:tag name="KSO_WM_TAG_VERSION" val="1.0"/>
  <p:tag name="KSO_WM_TEMPLATE_CATEGORY" val="custom"/>
  <p:tag name="KSO_WM_TEMPLATE_INDEX" val="20226984"/>
  <p:tag name="KSO_WM_CHIP_COLORING" val="1"/>
</p:tagLst>
</file>

<file path=ppt/tags/tag155.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i*1"/>
  <p:tag name="KSO_WM_BEAUTIFY_FLAG" val="#wm#"/>
  <p:tag name="KSO_WM_TAG_VERSION" val="1.0"/>
  <p:tag name="KSO_WM_CHIP_GROUPID" val="62e1e9e87ec3138b1bb7a4cf"/>
  <p:tag name="KSO_WM_CHIP_XID" val="62e1e9fc7ec3138b1bb7acf0"/>
  <p:tag name="KSO_WM_UNIT_DEC_AREA_ID" val="d8a06e52b8ea406896784b367294774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01a2488138c421d946fd062da0b69c7"/>
</p:tagLst>
</file>

<file path=ppt/tags/tag156.xml><?xml version="1.0" encoding="utf-8"?>
<p:tagLst xmlns:p="http://schemas.openxmlformats.org/presentationml/2006/main">
  <p:tag name="KSO_WM_UNIT_SUBTYPE" val="u"/>
  <p:tag name="KSO_WM_TEMPLATE_CATEGORY" val="chip"/>
  <p:tag name="KSO_WM_TEMPLATE_INDEX" val="20224728"/>
  <p:tag name="KSO_WM_UNIT_TYPE" val="i"/>
  <p:tag name="KSO_WM_UNIT_INDEX" val="1"/>
  <p:tag name="KSO_WM_UNIT_ID" val="chip20224728_3*i*1"/>
  <p:tag name="KSO_WM_BEAUTIFY_FLAG" val="#wm#"/>
  <p:tag name="KSO_WM_TAG_VERSION" val="1.0"/>
  <p:tag name="KSO_WM_CHIP_GROUPID" val="62e1e9e87ec3138b1bb7a4cf"/>
  <p:tag name="KSO_WM_CHIP_XID" val="62e1e9fc7ec3138b1bb7ac80"/>
  <p:tag name="KSO_WM_UNIT_DEC_AREA_ID" val="30b80bfd9f49409fbd6530026bc571cb"/>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853113d8fc14b41ac3f2a9112107341"/>
</p:tagLst>
</file>

<file path=ppt/tags/tag157.xml><?xml version="1.0" encoding="utf-8"?>
<p:tagLst xmlns:p="http://schemas.openxmlformats.org/presentationml/2006/main">
  <p:tag name="KSO_WM_UNIT_SUBTYPE" val="u"/>
  <p:tag name="KSO_WM_TEMPLATE_CATEGORY" val="chip"/>
  <p:tag name="KSO_WM_TEMPLATE_INDEX" val="20224728"/>
  <p:tag name="KSO_WM_UNIT_TYPE" val="i"/>
  <p:tag name="KSO_WM_UNIT_INDEX" val="1"/>
  <p:tag name="KSO_WM_UNIT_ID" val="chip20224728_6*i*1"/>
  <p:tag name="KSO_WM_BEAUTIFY_FLAG" val="#wm#"/>
  <p:tag name="KSO_WM_TAG_VERSION" val="1.0"/>
  <p:tag name="KSO_WM_CHIP_GROUPID" val="62e1e9e87ec3138b1bb7a4cf"/>
  <p:tag name="KSO_WM_CHIP_XID" val="62e1e9fc7ec3138b1bb7ac90"/>
  <p:tag name="KSO_WM_UNIT_DEC_AREA_ID" val="008e775da9b34a00b65f2ad17a826b57"/>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ca2a159268b943319d6224caca354f7b"/>
</p:tagLst>
</file>

<file path=ppt/tags/tag15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4*i*1"/>
  <p:tag name="KSO_WM_BEAUTIFY_FLAG" val="#wm#"/>
  <p:tag name="KSO_WM_TAG_VERSION" val="1.0"/>
  <p:tag name="KSO_WM_CHIP_GROUPID" val="62e1e9e87ec3138b1bb7a4cf"/>
  <p:tag name="KSO_WM_CHIP_XID" val="62e1e9fc7ec3138b1bb7aba6"/>
  <p:tag name="KSO_WM_UNIT_DEC_AREA_ID" val="1d3aac0b412e4a199d1ec25b59946bd6"/>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4d970f5a463e4458b09544cca54d8303"/>
</p:tagLst>
</file>

<file path=ppt/tags/tag1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61.xml><?xml version="1.0" encoding="utf-8"?>
<p:tagLst xmlns:p="http://schemas.openxmlformats.org/presentationml/2006/main">
  <p:tag name="KSO_WM_UNIT_BLOCK" val="0"/>
  <p:tag name="KSO_WM_UNIT_DEC_AREA_ID" val="165bacf02433460abf1ea6634a00660b"/>
  <p:tag name="KSO_WM_UNIT_SM_LIMIT_TYPE" val="0"/>
  <p:tag name="KSO_WM_UNIT_HIGHLIGHT" val="0"/>
  <p:tag name="KSO_WM_UNIT_COMPATIBLE" val="0"/>
  <p:tag name="KSO_WM_UNIT_DIAGRAM_ISNUMVISUAL" val="0"/>
  <p:tag name="KSO_WM_UNIT_DIAGRAM_ISREFERUNIT" val="0"/>
  <p:tag name="KSO_WM_UNIT_TYPE" val="i"/>
  <p:tag name="KSO_WM_UNIT_INDEX" val="2"/>
  <p:tag name="KSO_WM_UNIT_ID" val="custom20224728_1*i*2"/>
  <p:tag name="KSO_WM_TEMPLATE_CATEGORY" val="custom"/>
  <p:tag name="KSO_WM_TEMPLATE_INDEX" val="20224728"/>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1},&quot;ReferentInfo&quot;:{&quot;Id&quot;:&quot;2024f9bfeecd40e185ad81d488ee045e&quot;,&quot;X&quot;:{&quot;Pos&quot;:2},&quot;Y&quot;:{&quot;Pos&quot;:1}},&quot;whChangeMode&quot;:0}"/>
  <p:tag name="KSO_WM_CHIP_GROUPID" val="625d04b8fa96911f21925821"/>
  <p:tag name="KSO_WM_CHIP_XID" val="625d04b8fa96911f2192581e"/>
  <p:tag name="KSO_WM_CHIP_FILLAREA_FILL_RULE" val="{&quot;fill_align&quot;:&quot;ct&quot;,&quot;fill_mode&quot;:&quot;adaptive&quot;,&quot;sacle_strategy&quot;:&quot;smart&quot;}"/>
  <p:tag name="KSO_WM_UNIT_DEC_SUPPORTCHANGEPIC" val="0"/>
  <p:tag name="KSO_WM_UNIT_DEC_CHANGEPICRESERVED" val="0"/>
  <p:tag name="KSO_WM_ASSEMBLE_CHIP_INDEX" val="88af1efe605c430f9f3a8e3ea55aeba7"/>
  <p:tag name="KSO_WM_UNIT_LINE_FORE_SCHEMECOLOR_INDEX_BRIGHTNESS" val="0.15"/>
  <p:tag name="KSO_WM_UNIT_LINE_FORE_SCHEMECOLOR_INDEX" val="13"/>
  <p:tag name="KSO_WM_UNIT_LINE_FILL_TYPE" val="2"/>
  <p:tag name="KSO_WM_TEMPLATE_ASSEMBLE_XID" val="63106a81a35593066d006655"/>
  <p:tag name="KSO_WM_TEMPLATE_ASSEMBLE_GROUPID" val="62e1e9e87ec3138b1bb7a4cf"/>
</p:tagLst>
</file>

<file path=ppt/tags/tag162.xml><?xml version="1.0" encoding="utf-8"?>
<p:tagLst xmlns:p="http://schemas.openxmlformats.org/presentationml/2006/main">
  <p:tag name="KSO_WM_UNIT_BLOCK" val="0"/>
  <p:tag name="KSO_WM_UNIT_DEC_AREA_ID" val="800fcf07c76546d9996532c6587020ff"/>
  <p:tag name="KSO_WM_UNIT_SM_LIMIT_TYPE" val="0"/>
  <p:tag name="KSO_WM_UNIT_HIGHLIGHT" val="0"/>
  <p:tag name="KSO_WM_UNIT_COMPATIBLE" val="0"/>
  <p:tag name="KSO_WM_UNIT_DIAGRAM_ISNUMVISUAL" val="0"/>
  <p:tag name="KSO_WM_UNIT_DIAGRAM_ISREFERUNIT" val="0"/>
  <p:tag name="KSO_WM_UNIT_TYPE" val="i"/>
  <p:tag name="KSO_WM_UNIT_INDEX" val="1"/>
  <p:tag name="KSO_WM_UNIT_ID" val="custom20224728_1*i*1"/>
  <p:tag name="KSO_WM_TEMPLATE_CATEGORY" val="custom"/>
  <p:tag name="KSO_WM_TEMPLATE_INDEX" val="20224728"/>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1},&quot;ReferentInfo&quot;:{&quot;Id&quot;:&quot;2024f9bfeecd40e185ad81d488ee045e&quot;,&quot;X&quot;:{&quot;Pos&quot;:0},&quot;Y&quot;:{&quot;Pos&quot;:1}},&quot;whChangeMode&quot;:0}"/>
  <p:tag name="KSO_WM_CHIP_GROUPID" val="625d04b8fa96911f21925821"/>
  <p:tag name="KSO_WM_CHIP_XID" val="625d04b8fa96911f2192581e"/>
  <p:tag name="KSO_WM_CHIP_FILLAREA_FILL_RULE" val="{&quot;fill_align&quot;:&quot;ct&quot;,&quot;fill_mode&quot;:&quot;adaptive&quot;,&quot;sacle_strategy&quot;:&quot;smart&quot;}"/>
  <p:tag name="KSO_WM_UNIT_DEC_SUPPORTCHANGEPIC" val="0"/>
  <p:tag name="KSO_WM_UNIT_DEC_CHANGEPICRESERVED" val="0"/>
  <p:tag name="KSO_WM_ASSEMBLE_CHIP_INDEX" val="88af1efe605c430f9f3a8e3ea55aeba7"/>
  <p:tag name="KSO_WM_UNIT_LINE_FORE_SCHEMECOLOR_INDEX_BRIGHTNESS" val="0.15"/>
  <p:tag name="KSO_WM_UNIT_LINE_FORE_SCHEMECOLOR_INDEX" val="13"/>
  <p:tag name="KSO_WM_UNIT_LINE_FILL_TYPE" val="2"/>
  <p:tag name="KSO_WM_TEMPLATE_ASSEMBLE_XID" val="63106a81a35593066d006655"/>
  <p:tag name="KSO_WM_TEMPLATE_ASSEMBLE_GROUPID" val="62e1e9e87ec3138b1bb7a4cf"/>
</p:tagLst>
</file>

<file path=ppt/tags/tag163.xml><?xml version="1.0" encoding="utf-8"?>
<p:tagLst xmlns:p="http://schemas.openxmlformats.org/presentationml/2006/main">
  <p:tag name="KSO_WM_UNIT_DEFAULT_FONT" val="60;80;2"/>
  <p:tag name="KSO_WM_UNIT_BLOCK" val="0"/>
  <p:tag name="KSO_WM_UNIT_DEC_AREA_ID" val="8ac93777471c49d28dec88809ee5fb34"/>
  <p:tag name="KSO_WM_UNIT_ISCONTENTSTITLE" val="0"/>
  <p:tag name="KSO_WM_UNIT_ISNUMDGMTITLE" val="0"/>
  <p:tag name="KSO_WM_UNIT_PRESET_TEXT" val="简约工作计划总结通用模版"/>
  <p:tag name="KSO_WM_UNIT_NOCLEAR" val="0"/>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custom20224728_1*a*1"/>
  <p:tag name="KSO_WM_TEMPLATE_CATEGORY" val="custom"/>
  <p:tag name="KSO_WM_TEMPLATE_INDEX" val="20224728"/>
  <p:tag name="KSO_WM_UNIT_LAYERLEVEL" val="1"/>
  <p:tag name="KSO_WM_TAG_VERSION" val="1.0"/>
  <p:tag name="KSO_WM_BEAUTIFY_FLAG" val="#wm#"/>
  <p:tag name="KSO_WM_CHIP_GROUPID" val="625d04b8fa96911f21925821"/>
  <p:tag name="KSO_WM_CHIP_XID" val="625d04b8fa96911f2192581e"/>
  <p:tag name="KSO_WM_CHIP_FILLAREA_FILL_RULE" val="{&quot;fill_align&quot;:&quot;ct&quot;,&quot;fill_mode&quot;:&quot;adaptive&quot;,&quot;sacle_strategy&quot;:&quot;smart&quot;}"/>
  <p:tag name="KSO_WM_ASSEMBLE_CHIP_INDEX" val="88af1efe605c430f9f3a8e3ea55aeba7"/>
  <p:tag name="KSO_WM_UNIT_TEXT_FILL_FORE_SCHEMECOLOR_INDEX_BRIGHTNESS" val="0.15"/>
  <p:tag name="KSO_WM_UNIT_TEXT_FILL_FORE_SCHEMECOLOR_INDEX" val="13"/>
  <p:tag name="KSO_WM_UNIT_TEXT_FILL_TYPE" val="1"/>
  <p:tag name="KSO_WM_TEMPLATE_ASSEMBLE_XID" val="63106a81a35593066d006655"/>
  <p:tag name="KSO_WM_TEMPLATE_ASSEMBLE_GROUPID" val="62e1e9e87ec3138b1bb7a4cf"/>
</p:tagLst>
</file>

<file path=ppt/tags/tag164.xml><?xml version="1.0" encoding="utf-8"?>
<p:tagLst xmlns:p="http://schemas.openxmlformats.org/presentationml/2006/main">
  <p:tag name="KSO_WM_UNIT_BLOCK" val="0"/>
  <p:tag name="KSO_WM_UNIT_DEC_AREA_ID" val="2024f9bfeecd40e185ad81d488ee045e"/>
  <p:tag name="KSO_WM_UNIT_DEFAULT_FONT" val="20;28;2"/>
  <p:tag name="KSO_WM_UNIT_ISCONTENTSTITLE" val="0"/>
  <p:tag name="KSO_WM_UNIT_ISNUMDGMTITLE" val="0"/>
  <p:tag name="KSO_WM_UNIT_PRESET_TEXT" val="单击此处添加副标题"/>
  <p:tag name="KSO_WM_UNIT_NOCLEAR" val="0"/>
  <p:tag name="KSO_WM_UNIT_VALUE" val="15"/>
  <p:tag name="KSO_WM_UNIT_HIGHLIGHT" val="0"/>
  <p:tag name="KSO_WM_UNIT_COMPATIBLE" val="0"/>
  <p:tag name="KSO_WM_UNIT_DIAGRAM_ISNUMVISUAL" val="0"/>
  <p:tag name="KSO_WM_UNIT_DIAGRAM_ISREFERUNIT" val="0"/>
  <p:tag name="KSO_WM_UNIT_TYPE" val="b"/>
  <p:tag name="KSO_WM_UNIT_INDEX" val="1"/>
  <p:tag name="KSO_WM_UNIT_ID" val="custom20224728_1*b*1"/>
  <p:tag name="KSO_WM_TEMPLATE_CATEGORY" val="custom"/>
  <p:tag name="KSO_WM_TEMPLATE_INDEX" val="20224728"/>
  <p:tag name="KSO_WM_UNIT_LAYERLEVEL" val="1"/>
  <p:tag name="KSO_WM_TAG_VERSION" val="1.0"/>
  <p:tag name="KSO_WM_BEAUTIFY_FLAG" val="#wm#"/>
  <p:tag name="KSO_WM_CHIP_GROUPID" val="625d04b8fa96911f21925821"/>
  <p:tag name="KSO_WM_CHIP_XID" val="625d04b8fa96911f2192581e"/>
  <p:tag name="KSO_WM_CHIP_FILLAREA_FILL_RULE" val="{&quot;fill_align&quot;:&quot;ct&quot;,&quot;fill_mode&quot;:&quot;adaptive&quot;,&quot;sacle_strategy&quot;:&quot;smart&quot;}"/>
  <p:tag name="KSO_WM_ASSEMBLE_CHIP_INDEX" val="88af1efe605c430f9f3a8e3ea55aeba7"/>
  <p:tag name="KSO_WM_UNIT_TEXT_FILL_FORE_SCHEMECOLOR_INDEX_BRIGHTNESS" val="0.15"/>
  <p:tag name="KSO_WM_UNIT_TEXT_FILL_FORE_SCHEMECOLOR_INDEX" val="13"/>
  <p:tag name="KSO_WM_UNIT_TEXT_FILL_TYPE" val="1"/>
  <p:tag name="KSO_WM_TEMPLATE_ASSEMBLE_XID" val="63106a81a35593066d006655"/>
  <p:tag name="KSO_WM_TEMPLATE_ASSEMBLE_GROUPID" val="62e1e9e87ec3138b1bb7a4cf"/>
</p:tagLst>
</file>

<file path=ppt/tags/tag165.xml><?xml version="1.0" encoding="utf-8"?>
<p:tagLst xmlns:p="http://schemas.openxmlformats.org/presentationml/2006/main">
  <p:tag name="KSO_WM_UNIT_BLOCK" val="0"/>
  <p:tag name="KSO_WM_UNIT_DEC_AREA_ID" val="8e79e2fcc12c4a49988fd36c03d2d06d"/>
  <p:tag name="KSO_WM_UNIT_DEFAULT_FONT" val="12;14;2"/>
  <p:tag name="KSO_WM_UNIT_SUBTYPE" val="a"/>
  <p:tag name="KSO_WM_UNIT_PRESET_TEXT" val="单击此处添加正文，文字是您思想的提炼，请尽量言简意赅的阐述观点。"/>
  <p:tag name="KSO_WM_UNIT_NOCLEAR" val="0"/>
  <p:tag name="KSO_WM_UNIT_VALUE" val="40"/>
  <p:tag name="KSO_WM_UNIT_HIGHLIGHT" val="0"/>
  <p:tag name="KSO_WM_UNIT_COMPATIBLE" val="0"/>
  <p:tag name="KSO_WM_UNIT_DIAGRAM_ISNUMVISUAL" val="0"/>
  <p:tag name="KSO_WM_UNIT_DIAGRAM_ISREFERUNIT" val="0"/>
  <p:tag name="KSO_WM_UNIT_TYPE" val="f"/>
  <p:tag name="KSO_WM_UNIT_INDEX" val="1"/>
  <p:tag name="KSO_WM_UNIT_ID" val="custom20224728_1*f*1"/>
  <p:tag name="KSO_WM_TEMPLATE_CATEGORY" val="custom"/>
  <p:tag name="KSO_WM_TEMPLATE_INDEX" val="20224728"/>
  <p:tag name="KSO_WM_UNIT_LAYERLEVEL" val="1"/>
  <p:tag name="KSO_WM_TAG_VERSION" val="1.0"/>
  <p:tag name="KSO_WM_BEAUTIFY_FLAG" val="#wm#"/>
  <p:tag name="KSO_WM_CHIP_GROUPID" val="625d04b8fa96911f21925821"/>
  <p:tag name="KSO_WM_CHIP_XID" val="625d04b8fa96911f2192581e"/>
  <p:tag name="KSO_WM_CHIP_FILLAREA_FILL_RULE" val="{&quot;fill_align&quot;:&quot;ct&quot;,&quot;fill_mode&quot;:&quot;adaptive&quot;,&quot;sacle_strategy&quot;:&quot;smart&quot;}"/>
  <p:tag name="KSO_WM_ASSEMBLE_CHIP_INDEX" val="88af1efe605c430f9f3a8e3ea55aeba7"/>
  <p:tag name="KSO_WM_UNIT_TEXT_FILL_FORE_SCHEMECOLOR_INDEX_BRIGHTNESS" val="0.15"/>
  <p:tag name="KSO_WM_UNIT_TEXT_FILL_FORE_SCHEMECOLOR_INDEX" val="13"/>
  <p:tag name="KSO_WM_UNIT_TEXT_FILL_TYPE" val="1"/>
  <p:tag name="KSO_WM_TEMPLATE_ASSEMBLE_XID" val="63106a81a35593066d006655"/>
  <p:tag name="KSO_WM_TEMPLATE_ASSEMBLE_GROUPID" val="62e1e9e87ec3138b1bb7a4cf"/>
</p:tagLst>
</file>

<file path=ppt/tags/tag16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4*i*1"/>
  <p:tag name="KSO_WM_BEAUTIFY_FLAG" val="#wm#"/>
  <p:tag name="KSO_WM_TAG_VERSION" val="1.0"/>
  <p:tag name="KSO_WM_CHIP_GROUPID" val="62e1e9e87ec3138b1bb7a4cf"/>
  <p:tag name="KSO_WM_CHIP_XID" val="62e1e9fc7ec3138b1bb7aba6"/>
  <p:tag name="KSO_WM_UNIT_DEC_AREA_ID" val="1d3aac0b412e4a199d1ec25b59946bd6"/>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4d970f5a463e4458b09544cca54d8303"/>
</p:tagLst>
</file>

<file path=ppt/tags/tag167.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4*i*1"/>
  <p:tag name="KSO_WM_BEAUTIFY_FLAG" val="#wm#"/>
  <p:tag name="KSO_WM_TAG_VERSION" val="1.0"/>
  <p:tag name="KSO_WM_CHIP_GROUPID" val="6302e8c9a35593066dca6205"/>
  <p:tag name="KSO_WM_CHIP_XID" val="6302e8d5a35593066dca6209"/>
  <p:tag name="KSO_WM_UNIT_DEC_AREA_ID" val="d9d65342b5b24795b98fa96bee95498d"/>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11a4f1986be453483e2b235ed2138e9"/>
</p:tagLst>
</file>

<file path=ppt/tags/tag168.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3*i*1"/>
  <p:tag name="KSO_WM_BEAUTIFY_FLAG" val="#wm#"/>
  <p:tag name="KSO_WM_TAG_VERSION" val="1.0"/>
  <p:tag name="KSO_WM_CHIP_GROUPID" val="6302e8c9a35593066dca6205"/>
  <p:tag name="KSO_WM_CHIP_XID" val="6302e8d5a35593066dca6208"/>
  <p:tag name="KSO_WM_UNIT_DEC_AREA_ID" val="9a0798bba04a4a6c958a0d1cae77330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012178f9c1497da00c51f69135cba4"/>
</p:tagLst>
</file>

<file path=ppt/tags/tag169.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171.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172.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1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9*i*1"/>
  <p:tag name="KSO_WM_BEAUTIFY_FLAG" val="#wm#"/>
  <p:tag name="KSO_WM_TAG_VERSION" val="1.0"/>
  <p:tag name="KSO_WM_CHIP_GROUPID" val="62e1e9e87ec3138b1bb7a4cf"/>
  <p:tag name="KSO_WM_CHIP_XID" val="62e1e9fc7ec3138b1bb7aaf2"/>
  <p:tag name="KSO_WM_UNIT_DEC_AREA_ID" val="6a667931a67d41feab40a625c172b0af"/>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ccc98b8b29b04cf0b711f654b357ac81"/>
</p:tagLst>
</file>

<file path=ppt/tags/tag17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8*i*1"/>
  <p:tag name="KSO_WM_BEAUTIFY_FLAG" val="#wm#"/>
  <p:tag name="KSO_WM_TAG_VERSION" val="1.0"/>
  <p:tag name="KSO_WM_CHIP_GROUPID" val="62e1e9e87ec3138b1bb7a4cf"/>
  <p:tag name="KSO_WM_CHIP_XID" val="62e1e9fc7ec3138b1bb7a9bc"/>
  <p:tag name="KSO_WM_UNIT_DEC_AREA_ID" val="f671ba3a9a6f44988562a0e8e6af8809"/>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0fb985ce88ae4173b272ccee06f58b51"/>
</p:tagLst>
</file>

<file path=ppt/tags/tag18.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7*i*1"/>
  <p:tag name="KSO_WM_BEAUTIFY_FLAG" val="#wm#"/>
  <p:tag name="KSO_WM_TAG_VERSION" val="1.0"/>
  <p:tag name="KSO_WM_CHIP_GROUPID" val="6302e8c9a35593066dca6205"/>
  <p:tag name="KSO_WM_CHIP_XID" val="6302e8d5a35593066dca620e"/>
  <p:tag name="KSO_WM_UNIT_DEC_AREA_ID" val="112fd4cb8b0d49d98e166f7a622104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19da18f1254d54a7ef67a71e8bc613"/>
</p:tagLst>
</file>

<file path=ppt/tags/tag1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24728_1*a*1"/>
  <p:tag name="KSO_WM_TEMPLATE_CATEGORY" val="custom"/>
  <p:tag name="KSO_WM_TEMPLATE_INDEX" val="20224728"/>
  <p:tag name="KSO_WM_UNIT_LAYERLEVEL" val="1"/>
  <p:tag name="KSO_WM_TAG_VERSION" val="1.0"/>
  <p:tag name="KSO_WM_BEAUTIFY_FLAG" val="#wm#"/>
  <p:tag name="KSO_WM_UNIT_DEFAULT_FONT" val="44;48;2"/>
  <p:tag name="KSO_WM_UNIT_BLOCK" val="0"/>
  <p:tag name="KSO_WM_UNIT_DEC_AREA_ID" val="ff693914ac2b4ae8b81da35c5892d491"/>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 name="KSO_WM_TEMPLATE_ASSEMBLE_XID" val="63106a81a35593066d0065d2"/>
  <p:tag name="KSO_WM_TEMPLATE_ASSEMBLE_GROUPID" val="62e1e9e87ec3138b1bb7a4cf"/>
</p:tagLst>
</file>

<file path=ppt/tags/tag184.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31"/>
  <p:tag name="KSO_WM_UNIT_HIGHLIGHT" val="0"/>
  <p:tag name="KSO_WM_UNIT_COMPATIBLE" val="0"/>
  <p:tag name="KSO_WM_UNIT_DIAGRAM_ISNUMVISUAL" val="0"/>
  <p:tag name="KSO_WM_UNIT_DIAGRAM_ISREFERUNIT" val="0"/>
  <p:tag name="KSO_WM_UNIT_TYPE" val="b"/>
  <p:tag name="KSO_WM_UNIT_INDEX" val="1"/>
  <p:tag name="KSO_WM_UNIT_ID" val="custom20224728_1*b*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2952b1210b141fbabb9a900695b5c14"/>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 name="KSO_WM_TEMPLATE_ASSEMBLE_XID" val="63106a81a35593066d0065d2"/>
  <p:tag name="KSO_WM_TEMPLATE_ASSEMBLE_GROUPID" val="62e1e9e87ec3138b1bb7a4cf"/>
</p:tagLst>
</file>

<file path=ppt/tags/tag185.xml><?xml version="1.0" encoding="utf-8"?>
<p:tagLst xmlns:p="http://schemas.openxmlformats.org/presentationml/2006/main">
  <p:tag name="KSO_WM_UNIT_SUBTYPE" val="a"/>
  <p:tag name="KSO_WM_UNIT_PRESET_TEXT" val="单击此处添加文本具体内容"/>
  <p:tag name="KSO_WM_UNIT_NOCLEAR" val="0"/>
  <p:tag name="KSO_WM_UNIT_VALUE" val="62"/>
  <p:tag name="KSO_WM_UNIT_HIGHLIGHT" val="0"/>
  <p:tag name="KSO_WM_UNIT_COMPATIBLE" val="0"/>
  <p:tag name="KSO_WM_UNIT_DIAGRAM_ISNUMVISUAL" val="0"/>
  <p:tag name="KSO_WM_UNIT_DIAGRAM_ISREFERUNIT" val="0"/>
  <p:tag name="KSO_WM_UNIT_TYPE" val="f"/>
  <p:tag name="KSO_WM_UNIT_INDEX" val="1"/>
  <p:tag name="KSO_WM_UNIT_ID" val="custom20224728_1*f*1"/>
  <p:tag name="KSO_WM_TEMPLATE_CATEGORY" val="custom"/>
  <p:tag name="KSO_WM_TEMPLATE_INDEX" val="20224728"/>
  <p:tag name="KSO_WM_UNIT_LAYERLEVEL" val="1"/>
  <p:tag name="KSO_WM_TAG_VERSION" val="1.0"/>
  <p:tag name="KSO_WM_BEAUTIFY_FLAG" val="#wm#"/>
  <p:tag name="KSO_WM_UNIT_DEFAULT_FONT" val="14;16;2"/>
  <p:tag name="KSO_WM_UNIT_BLOCK" val="0"/>
  <p:tag name="KSO_WM_UNIT_DEC_AREA_ID" val="f6bc83ba0cf845fc89217c3d398b317b"/>
  <p:tag name="KSO_WM_CHIP_GROUPID" val="6184fb2204b8904ebc644da0"/>
  <p:tag name="KSO_WM_CHIP_XID" val="6184fb2204b8904ebc644d9d"/>
  <p:tag name="KSO_WM_CHIP_FILLAREA_FILL_RULE" val="{&quot;fill_align&quot;:&quot;cm&quot;,&quot;fill_mode&quot;:&quot;adaptive&quot;,&quot;sacle_strategy&quot;:&quot;smart&quot;}"/>
  <p:tag name="KSO_WM_ASSEMBLE_CHIP_INDEX" val="ba7f2d909ebc40e9997f0651f67b18ae"/>
  <p:tag name="KSO_WM_UNIT_TEXT_FILL_FORE_SCHEMECOLOR_INDEX_BRIGHTNESS" val="0.15"/>
  <p:tag name="KSO_WM_UNIT_TEXT_FILL_FORE_SCHEMECOLOR_INDEX" val="13"/>
  <p:tag name="KSO_WM_UNIT_TEXT_FILL_TYPE" val="1"/>
  <p:tag name="KSO_WM_TEMPLATE_ASSEMBLE_XID" val="63106a81a35593066d0065d2"/>
  <p:tag name="KSO_WM_TEMPLATE_ASSEMBLE_GROUPID" val="62e1e9e87ec3138b1bb7a4cf"/>
</p:tagLst>
</file>

<file path=ppt/tags/tag186.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18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18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18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19.xml><?xml version="1.0" encoding="utf-8"?>
<p:tagLst xmlns:p="http://schemas.openxmlformats.org/presentationml/2006/main">
  <p:tag name="KSO_WM_UNIT_SUBTYPE" val="r"/>
  <p:tag name="KSO_WM_TEMPLATE_CATEGORY" val="chip"/>
  <p:tag name="KSO_WM_TEMPLATE_INDEX" val="20226984"/>
  <p:tag name="KSO_WM_UNIT_TYPE" val="i"/>
  <p:tag name="KSO_WM_UNIT_INDEX" val="1"/>
  <p:tag name="KSO_WM_UNIT_ID" val="chip20226984_8*i*1"/>
  <p:tag name="KSO_WM_BEAUTIFY_FLAG" val="#wm#"/>
  <p:tag name="KSO_WM_TAG_VERSION" val="1.0"/>
  <p:tag name="KSO_WM_CHIP_GROUPID" val="6302e8c9a35593066dca6205"/>
  <p:tag name="KSO_WM_CHIP_XID" val="6302e8d5a35593066dca620d"/>
  <p:tag name="KSO_WM_UNIT_DEC_AREA_ID" val="41bf1127c9104b69b43d3a2a68266a89"/>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909b465c658e42e2a1741b9f45a139db"/>
</p:tagLst>
</file>

<file path=ppt/tags/tag1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19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19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19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2.xml><?xml version="1.0" encoding="utf-8"?>
<p:tagLst xmlns:p="http://schemas.openxmlformats.org/presentationml/2006/main">
  <p:tag name="KSO_WM_UNIT_SUBTYPE" val="w"/>
  <p:tag name="KSO_WM_TEMPLATE_CATEGORY" val="chip"/>
  <p:tag name="KSO_WM_TEMPLATE_INDEX" val="20226984"/>
  <p:tag name="KSO_WM_UNIT_TYPE" val="i"/>
  <p:tag name="KSO_WM_UNIT_INDEX" val="1"/>
  <p:tag name="KSO_WM_UNIT_ID" val="chip20226984_2*i*1"/>
  <p:tag name="KSO_WM_BEAUTIFY_FLAG" val="#wm#"/>
  <p:tag name="KSO_WM_TAG_VERSION" val="1.0"/>
  <p:tag name="KSO_WM_CHIP_GROUPID" val="6302e8c9a35593066dca6205"/>
  <p:tag name="KSO_WM_CHIP_XID" val="6302e8d5a35593066dca6212"/>
  <p:tag name="KSO_WM_UNIT_DEC_AREA_ID" val="edc7a80a79b248708355465b541f7170"/>
  <p:tag name="KSO_WM_CHIP_FILLAREA_FILL_RULE" val="{&quot;fill_align&quot;:&quot;ct&quot;,&quot;fill_effect&quot;:[],&quot;fill_mode&quot;:&quot;adaptive&quot;,&quot;sacle_strategy&quot;:&quot;stretch&quot;}"/>
  <p:tag name="KSO_WM_UNIT_DEC_SUPPORTCHANGEPIC" val="0"/>
  <p:tag name="KSO_WM_UNIT_DEC_CHANGEPICRESERVED" val="1"/>
  <p:tag name="KSO_WM_ASSEMBLE_CHIP_INDEX" val="5a50519342984f939ab508784bacacc7"/>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8.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8*i*1"/>
  <p:tag name="KSO_WM_BEAUTIFY_FLAG" val="#wm#"/>
  <p:tag name="KSO_WM_TAG_VERSION" val="1.0"/>
  <p:tag name="KSO_WM_CHIP_GROUPID" val="62e1e9e87ec3138b1bb7a4cf"/>
  <p:tag name="KSO_WM_CHIP_XID" val="62e1e9fc7ec3138b1bb7a7f5"/>
  <p:tag name="KSO_WM_UNIT_DEC_AREA_ID" val="d076e6b6086a4a6ebd2b122bc89a78f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5fefc6280f348a496dbf57df7b81540"/>
</p:tagLst>
</file>

<file path=ppt/tags/tag20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0*i*1"/>
  <p:tag name="KSO_WM_BEAUTIFY_FLAG" val="#wm#"/>
  <p:tag name="KSO_WM_TAG_VERSION" val="1.0"/>
  <p:tag name="KSO_WM_CHIP_GROUPID" val="62e1e9e87ec3138b1bb7a4cf"/>
  <p:tag name="KSO_WM_CHIP_XID" val="62e1e9fc7ec3138b1bb7a7f4"/>
  <p:tag name="KSO_WM_UNIT_DEC_AREA_ID" val="742ca34450ca4f209e6bfda0b3bcb94e"/>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3a0a9a0caeff4d44b088908b2950c15e"/>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9*i*1"/>
  <p:tag name="KSO_WM_BEAUTIFY_FLAG" val="#wm#"/>
  <p:tag name="KSO_WM_TAG_VERSION" val="1.0"/>
  <p:tag name="KSO_WM_CHIP_GROUPID" val="62e1e9e87ec3138b1bb7a4cf"/>
  <p:tag name="KSO_WM_CHIP_XID" val="62e1e9fc7ec3138b1bb7a7f3"/>
  <p:tag name="KSO_WM_UNIT_DEC_AREA_ID" val="f9fae23fdb814468be2f2da44f419d9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f49b0ef6751492f87d7726b0e674365"/>
</p:tagLst>
</file>

<file path=ppt/tags/tag2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21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221.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2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8.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22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23.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984_1*a*1"/>
  <p:tag name="KSO_WM_TEMPLATE_CATEGORY" val="custom"/>
  <p:tag name="KSO_WM_TEMPLATE_INDEX" val="20226984"/>
  <p:tag name="KSO_WM_UNIT_LAYERLEVEL" val="1"/>
  <p:tag name="KSO_WM_TAG_VERSION" val="1.0"/>
  <p:tag name="KSO_WM_BEAUTIFY_FLAG" val="#wm#"/>
  <p:tag name="KSO_WM_UNIT_DEFAULT_FONT" val="54;60;2"/>
  <p:tag name="KSO_WM_UNIT_BLOCK" val="0"/>
  <p:tag name="KSO_WM_UNIT_DEC_AREA_ID" val="296954648ccc4677a37ca685a619ec5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a98bed793b3c4006b648729ad3720410"/>
  <p:tag name="KSO_WM_UNIT_TEXT_FILL_FORE_SCHEMECOLOR_INDEX_BRIGHTNESS" val="0"/>
  <p:tag name="KSO_WM_UNIT_TEXT_FILL_FORE_SCHEMECOLOR_INDEX" val="5"/>
  <p:tag name="KSO_WM_UNIT_TEXT_FILL_TYPE" val="1"/>
  <p:tag name="KSO_WM_TEMPLATE_ASSEMBLE_XID" val="6344c55f0c9383becdcd5edb"/>
  <p:tag name="KSO_WM_TEMPLATE_ASSEMBLE_GROUPID" val="6302e8c9a35593066dca6205"/>
</p:tagLst>
</file>

<file path=ppt/tags/tag23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231.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2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7.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Lst>
</file>

<file path=ppt/tags/tag23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Lst>
</file>

<file path=ppt/tags/tag23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Lst>
</file>

<file path=ppt/tags/tag24.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24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Lst>
</file>

<file path=ppt/tags/tag2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12*i*1"/>
  <p:tag name="KSO_WM_BEAUTIFY_FLAG" val="#wm#"/>
  <p:tag name="KSO_WM_TAG_VERSION" val="1.0"/>
  <p:tag name="KSO_WM_CHIP_GROUPID" val="62e1e9e87ec3138b1bb7a4cf"/>
  <p:tag name="KSO_WM_CHIP_XID" val="62e1e9fc7ec3138b1bb7a93f"/>
  <p:tag name="KSO_WM_UNIT_DEC_AREA_ID" val="510cf5a6bff54d338ea12c380fc8f4f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90d8ffcf0b34ffe91e05f553c2b30e7"/>
</p:tagLst>
</file>

<file path=ppt/tags/tag24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5*i*1"/>
  <p:tag name="KSO_WM_BEAUTIFY_FLAG" val="#wm#"/>
  <p:tag name="KSO_WM_TAG_VERSION" val="1.0"/>
  <p:tag name="KSO_WM_CHIP_GROUPID" val="62e1e9e87ec3138b1bb7a4cf"/>
  <p:tag name="KSO_WM_CHIP_XID" val="62e1e9fc7ec3138b1bb7a840"/>
  <p:tag name="KSO_WM_UNIT_DEC_AREA_ID" val="c2cad8e7467b4d76a19804df6f6d2c77"/>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ed94a5a8bdf140f0a6883b09195de8eb"/>
</p:tagLst>
</file>

<file path=ppt/tags/tag24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4*i*1"/>
  <p:tag name="KSO_WM_BEAUTIFY_FLAG" val="#wm#"/>
  <p:tag name="KSO_WM_TAG_VERSION" val="1.0"/>
  <p:tag name="KSO_WM_CHIP_GROUPID" val="62e1e9e87ec3138b1bb7a4cf"/>
  <p:tag name="KSO_WM_CHIP_XID" val="62e1e9fc7ec3138b1bb7a836"/>
  <p:tag name="KSO_WM_UNIT_DEC_AREA_ID" val="5f9d2e8090674ea08525f6a6ab17f9e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77cfd6d8a2d41588bc591e89511def2"/>
</p:tagLst>
</file>

<file path=ppt/tags/tag24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6*i*1"/>
  <p:tag name="KSO_WM_BEAUTIFY_FLAG" val="#wm#"/>
  <p:tag name="KSO_WM_TAG_VERSION" val="1.0"/>
  <p:tag name="KSO_WM_CHIP_GROUPID" val="62e1e9e87ec3138b1bb7a4cf"/>
  <p:tag name="KSO_WM_CHIP_XID" val="62e1e9fc7ec3138b1bb7a847"/>
  <p:tag name="KSO_WM_UNIT_DEC_AREA_ID" val="b81d68ddf7ad4bc6a17320de94d74d2e"/>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dced1282bfa941278684518b82a2ad13"/>
</p:tagLst>
</file>

<file path=ppt/tags/tag24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13*i*1"/>
  <p:tag name="KSO_WM_BEAUTIFY_FLAG" val="#wm#"/>
  <p:tag name="KSO_WM_TAG_VERSION" val="1.0"/>
  <p:tag name="KSO_WM_CHIP_GROUPID" val="62e1e9e87ec3138b1bb7a4cf"/>
  <p:tag name="KSO_WM_CHIP_XID" val="62e1e9fc7ec3138b1bb7a809"/>
  <p:tag name="KSO_WM_UNIT_DEC_AREA_ID" val="883a818d2fc841dda3c7537c0a6d3619"/>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5f9b5a01d4c43bba654eb5998fac011"/>
</p:tagLst>
</file>

<file path=ppt/tags/tag2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2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UNIT_BLOCK" val="0"/>
  <p:tag name="KSO_WM_UNIT_DEC_AREA_ID" val="e92a62e41ab8417189fe0862229c721d"/>
  <p:tag name="KSO_WM_UNIT_HIGHLIGHT" val="0"/>
  <p:tag name="KSO_WM_UNIT_COMPATIBLE" val="0"/>
  <p:tag name="KSO_WM_UNIT_DIAGRAM_ISNUMVISUAL" val="0"/>
  <p:tag name="KSO_WM_UNIT_DIAGRAM_ISREFERUNIT" val="0"/>
  <p:tag name="KSO_WM_UNIT_TYPE" val="i"/>
  <p:tag name="KSO_WM_UNIT_INDEX" val="1"/>
  <p:tag name="KSO_WM_UNIT_ID" val="custom20224728_1*i*1"/>
  <p:tag name="KSO_WM_TEMPLATE_CATEGORY" val="custom"/>
  <p:tag name="KSO_WM_TEMPLATE_INDEX" val="20224728"/>
  <p:tag name="KSO_WM_UNIT_LAYERLEVEL" val="1"/>
  <p:tag name="KSO_WM_TAG_VERSION" val="1.0"/>
  <p:tag name="KSO_WM_BEAUTIFY_FLAG" val="#wm#"/>
  <p:tag name="KSO_WM_UNIT_SM_LIMIT_TYPE" val="3"/>
  <p:tag name="KSO_WM_UNIT_DECORATE_INFO" val="{&quot;DecorateInfoH&quot;:{&quot;IsAbs&quot;:true},&quot;DecorateInfoW&quot;:{&quot;IsAbs&quot;:false},&quot;DecorateInfoX&quot;:{&quot;IsAbs&quot;:true,&quot;Pos&quot;:1},&quot;DecorateInfoY&quot;:{&quot;IsAbs&quot;:true,&quot;Pos&quot;:2},&quot;ReferentInfo&quot;:{&quot;Id&quot;:&quot;0cc526b1e86149c794d08288b226417d&quot;,&quot;X&quot;:{&quot;Pos&quot;:1},&quot;Y&quot;:{&quot;Pos&quot;:0}},&quot;whChangeMode&quot;:0}"/>
  <p:tag name="KSO_WM_CHIP_GROUPID" val="6171378354cda7cf43aea6a7"/>
  <p:tag name="KSO_WM_CHIP_XID" val="6171378354cda7cf43aea6a5"/>
  <p:tag name="KSO_WM_CHIP_FILLAREA_FILL_RULE" val="{&quot;fill_align&quot;:&quot;ct&quot;,&quot;fill_mode&quot;:&quot;adaptive&quot;,&quot;sacle_strategy&quot;:&quot;smart&quot;}"/>
  <p:tag name="KSO_WM_UNIT_DEC_SUPPORTCHANGEPIC" val="0"/>
  <p:tag name="KSO_WM_UNIT_DEC_CHANGEPICRESERVED" val="0"/>
  <p:tag name="KSO_WM_ASSEMBLE_CHIP_INDEX" val="72a26d81ae184121bcd6a7349a4b3c17"/>
  <p:tag name="KSO_WM_UNIT_FILL_FORE_SCHEMECOLOR_INDEX_BRIGHTNESS" val="0.15"/>
  <p:tag name="KSO_WM_UNIT_FILL_FORE_SCHEMECOLOR_INDEX" val="13"/>
  <p:tag name="KSO_WM_UNIT_FILL_TYPE" val="1"/>
  <p:tag name="KSO_WM_UNIT_TEXT_FILL_FORE_SCHEMECOLOR_INDEX_BRIGHTNESS" val="0.15"/>
  <p:tag name="KSO_WM_UNIT_TEXT_FILL_FORE_SCHEMECOLOR_INDEX" val="13"/>
  <p:tag name="KSO_WM_UNIT_TEXT_FILL_TYPE" val="1"/>
  <p:tag name="KSO_WM_UNIT_VALUE" val="3"/>
  <p:tag name="KSO_WM_TEMPLATE_ASSEMBLE_XID" val="63106a81a35593066d006611"/>
  <p:tag name="KSO_WM_TEMPLATE_ASSEMBLE_GROUPID" val="62e1e9e87ec3138b1bb7a4cf"/>
</p:tagLst>
</file>

<file path=ppt/tags/tag254.xml><?xml version="1.0" encoding="utf-8"?>
<p:tagLst xmlns:p="http://schemas.openxmlformats.org/presentationml/2006/main">
  <p:tag name="KSO_WM_UNIT_DEFAULT_FONT" val="66;80;2"/>
  <p:tag name="KSO_WM_UNIT_BLOCK" val="0"/>
  <p:tag name="KSO_WM_UNIT_DEC_AREA_ID" val="b03bb301ea194efe8856d798fa0e3952"/>
  <p:tag name="KSO_WM_UNIT_ISCONTENTSTITLE" val="0"/>
  <p:tag name="KSO_WM_UNIT_ISNUMDGMTITLE" val="0"/>
  <p:tag name="KSO_WM_UNIT_PRESET_TEXT" val="演讲完毕，感谢观看"/>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custom20224728_1*a*1"/>
  <p:tag name="KSO_WM_TEMPLATE_CATEGORY" val="custom"/>
  <p:tag name="KSO_WM_TEMPLATE_INDEX" val="20224728"/>
  <p:tag name="KSO_WM_UNIT_LAYERLEVEL" val="1"/>
  <p:tag name="KSO_WM_TAG_VERSION" val="1.0"/>
  <p:tag name="KSO_WM_BEAUTIFY_FLAG" val="#wm#"/>
  <p:tag name="KSO_WM_CHIP_GROUPID" val="6171378354cda7cf43aea6a7"/>
  <p:tag name="KSO_WM_CHIP_XID" val="6171378354cda7cf43aea6a5"/>
  <p:tag name="KSO_WM_CHIP_FILLAREA_FILL_RULE" val="{&quot;fill_align&quot;:&quot;ct&quot;,&quot;fill_mode&quot;:&quot;adaptive&quot;,&quot;sacle_strategy&quot;:&quot;smart&quot;}"/>
  <p:tag name="KSO_WM_ASSEMBLE_CHIP_INDEX" val="72a26d81ae184121bcd6a7349a4b3c17"/>
  <p:tag name="KSO_WM_UNIT_TEXT_FILL_FORE_SCHEMECOLOR_INDEX_BRIGHTNESS" val="0.15"/>
  <p:tag name="KSO_WM_UNIT_TEXT_FILL_FORE_SCHEMECOLOR_INDEX" val="13"/>
  <p:tag name="KSO_WM_UNIT_TEXT_FILL_TYPE" val="1"/>
  <p:tag name="KSO_WM_TEMPLATE_ASSEMBLE_XID" val="63106a81a35593066d006611"/>
  <p:tag name="KSO_WM_TEMPLATE_ASSEMBLE_GROUPID" val="62e1e9e87ec3138b1bb7a4cf"/>
</p:tagLst>
</file>

<file path=ppt/tags/tag255.xml><?xml version="1.0" encoding="utf-8"?>
<p:tagLst xmlns:p="http://schemas.openxmlformats.org/presentationml/2006/main">
  <p:tag name="KSO_WM_UNIT_DEFAULT_FONT" val="24;30;2"/>
  <p:tag name="KSO_WM_UNIT_BLOCK" val="0"/>
  <p:tag name="KSO_WM_UNIT_DEC_AREA_ID" val="0cc526b1e86149c794d08288b226417d"/>
  <p:tag name="KSO_WM_UNIT_ISCONTENTSTITLE" val="0"/>
  <p:tag name="KSO_WM_UNIT_ISNUMDGMTITLE" val="0"/>
  <p:tag name="KSO_WM_UNIT_PRESET_TEXT" val="A LITTLE BREEZE"/>
  <p:tag name="KSO_WM_UNIT_NOCLEAR" val="0"/>
  <p:tag name="KSO_WM_UNIT_VALUE" val="21"/>
  <p:tag name="KSO_WM_UNIT_HIGHLIGHT" val="0"/>
  <p:tag name="KSO_WM_UNIT_COMPATIBLE" val="0"/>
  <p:tag name="KSO_WM_UNIT_DIAGRAM_ISNUMVISUAL" val="0"/>
  <p:tag name="KSO_WM_UNIT_DIAGRAM_ISREFERUNIT" val="0"/>
  <p:tag name="KSO_WM_UNIT_TYPE" val="b"/>
  <p:tag name="KSO_WM_UNIT_INDEX" val="1"/>
  <p:tag name="KSO_WM_UNIT_ID" val="custom20224728_1*b*1"/>
  <p:tag name="KSO_WM_TEMPLATE_CATEGORY" val="custom"/>
  <p:tag name="KSO_WM_TEMPLATE_INDEX" val="20224728"/>
  <p:tag name="KSO_WM_UNIT_LAYERLEVEL" val="1"/>
  <p:tag name="KSO_WM_TAG_VERSION" val="1.0"/>
  <p:tag name="KSO_WM_BEAUTIFY_FLAG" val="#wm#"/>
  <p:tag name="KSO_WM_CHIP_GROUPID" val="6171378354cda7cf43aea6a7"/>
  <p:tag name="KSO_WM_CHIP_XID" val="6171378354cda7cf43aea6a5"/>
  <p:tag name="KSO_WM_CHIP_FILLAREA_FILL_RULE" val="{&quot;fill_align&quot;:&quot;ct&quot;,&quot;fill_mode&quot;:&quot;adaptive&quot;,&quot;sacle_strategy&quot;:&quot;smart&quot;}"/>
  <p:tag name="KSO_WM_ASSEMBLE_CHIP_INDEX" val="72a26d81ae184121bcd6a7349a4b3c17"/>
  <p:tag name="KSO_WM_UNIT_TEXT_FILL_FORE_SCHEMECOLOR_INDEX_BRIGHTNESS" val="0.15"/>
  <p:tag name="KSO_WM_UNIT_TEXT_FILL_FORE_SCHEMECOLOR_INDEX" val="13"/>
  <p:tag name="KSO_WM_UNIT_TEXT_FILL_TYPE" val="1"/>
  <p:tag name="KSO_WM_TEMPLATE_ASSEMBLE_XID" val="63106a81a35593066d006611"/>
  <p:tag name="KSO_WM_TEMPLATE_ASSEMBLE_GROUPID" val="62e1e9e87ec3138b1bb7a4cf"/>
</p:tagLst>
</file>

<file path=ppt/tags/tag256.xml><?xml version="1.0" encoding="utf-8"?>
<p:tagLst xmlns:p="http://schemas.openxmlformats.org/presentationml/2006/main">
  <p:tag name="KSO_WM_UNIT_DEFAULT_FONT" val="20;28;2"/>
  <p:tag name="KSO_WM_UNIT_BLOCK" val="0"/>
  <p:tag name="KSO_WM_UNIT_DEC_AREA_ID" val="95edff94c5f041e6a4be6a67a1c431c7"/>
  <p:tag name="KSO_WM_UNIT_SUBTYPE" val="b"/>
  <p:tag name="KSO_WM_UNIT_PRESET_TEXT" val="演讲人姓名"/>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24728_1*f*1"/>
  <p:tag name="KSO_WM_TEMPLATE_CATEGORY" val="custom"/>
  <p:tag name="KSO_WM_TEMPLATE_INDEX" val="20224728"/>
  <p:tag name="KSO_WM_UNIT_LAYERLEVEL" val="1"/>
  <p:tag name="KSO_WM_TAG_VERSION" val="1.0"/>
  <p:tag name="KSO_WM_BEAUTIFY_FLAG" val="#wm#"/>
  <p:tag name="KSO_WM_CHIP_GROUPID" val="6171378354cda7cf43aea6a7"/>
  <p:tag name="KSO_WM_CHIP_XID" val="6171378354cda7cf43aea6a5"/>
  <p:tag name="KSO_WM_CHIP_FILLAREA_FILL_RULE" val="{&quot;fill_align&quot;:&quot;ct&quot;,&quot;fill_mode&quot;:&quot;adaptive&quot;,&quot;sacle_strategy&quot;:&quot;smart&quot;}"/>
  <p:tag name="KSO_WM_ASSEMBLE_CHIP_INDEX" val="72a26d81ae184121bcd6a7349a4b3c17"/>
  <p:tag name="KSO_WM_UNIT_TEXT_FILL_FORE_SCHEMECOLOR_INDEX_BRIGHTNESS" val="0.15"/>
  <p:tag name="KSO_WM_UNIT_TEXT_FILL_FORE_SCHEMECOLOR_INDEX" val="13"/>
  <p:tag name="KSO_WM_UNIT_TEXT_FILL_TYPE" val="1"/>
  <p:tag name="KSO_WM_TEMPLATE_ASSEMBLE_XID" val="63106a81a35593066d006611"/>
  <p:tag name="KSO_WM_TEMPLATE_ASSEMBLE_GROUPID" val="62e1e9e87ec3138b1bb7a4cf"/>
</p:tagLst>
</file>

<file path=ppt/tags/tag257.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25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259.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26.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260.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26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63.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64.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265.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ec1a2d05ba984b2ebe2d33e68b00bc5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c7fd00965d3408a8aad38331de0a752"/>
  <p:tag name="KSO_WM_SLIDE_BACKGROUND_TYPE" val="frame"/>
</p:tagLst>
</file>

<file path=ppt/tags/tag26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3b3e0d78dfef441f840a877d4a9b11d5"/>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db766ab55e2f4bd2863c63cf98ed6cdf"/>
  <p:tag name="KSO_WM_SLIDE_BACKGROUND_TYPE" val="frame"/>
</p:tagLst>
</file>

<file path=ppt/tags/tag26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7ac0db7f562c4691b2709826ae183d44"/>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6b96eaba0e7940b48e5abc1340d8e349"/>
  <p:tag name="KSO_WM_SLIDE_BACKGROUND_TYPE" val="frame"/>
</p:tagLst>
</file>

<file path=ppt/tags/tag268.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23939f59218144249979d3ca265430db"/>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e454151f02cc4144b8ce611cf3b90a64"/>
  <p:tag name="KSO_WM_SLIDE_BACKGROUND_TYPE" val="frame"/>
</p:tagLst>
</file>

<file path=ppt/tags/tag26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010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7"/>
</p:tagLst>
</file>

<file path=ppt/tags/tag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0.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2.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275.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5d6d5ee5fa8249aaa040e8692d4c61d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4fff1e94380d42f39a81ef626ec835ba"/>
  <p:tag name="KSO_WM_SLIDE_BACKGROUND_TYPE" val="leftRight"/>
</p:tagLst>
</file>

<file path=ppt/tags/tag27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893542b861064aa3a17d9e5cb888412d"/>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e3e7434b8014b729014e1b32f49b9f6"/>
  <p:tag name="KSO_WM_SLIDE_BACKGROUND_TYPE" val="leftRight"/>
</p:tagLst>
</file>

<file path=ppt/tags/tag27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bg20221010_3*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8"/>
</p:tagLst>
</file>

<file path=ppt/tags/tag278.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0.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1.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2.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SLIDE_BACKGROUND_TYPE" val="leftRight"/>
  <p:tag name="KSO_WM_UNIT_TEXT_FILL_FORE_SCHEMECOLOR_INDEX_BRIGHTNESS" val="0"/>
  <p:tag name="KSO_WM_UNIT_TEXT_FILL_FORE_SCHEMECOLOR_INDEX" val="13"/>
  <p:tag name="KSO_WM_UNIT_TEXT_FILL_TYPE" val="1"/>
</p:tagLst>
</file>

<file path=ppt/tags/tag284.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4be115e1cae945589101edeaf8b7110d"/>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76b3438e48e4019a966d2d67f8affdf"/>
  <p:tag name="KSO_WM_SLIDE_BACKGROUND_TYPE" val="topBottom"/>
</p:tagLst>
</file>

<file path=ppt/tags/tag28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bg20221010_4*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9"/>
</p:tagLst>
</file>

<file path=ppt/tags/tag28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9dcbe24c975402eaebda50d58c37717"/>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afce5a409d741569b02c5a1beab42a6"/>
  <p:tag name="KSO_WM_SLIDE_BACKGROUND_TYPE" val="topBottom"/>
</p:tagLst>
</file>

<file path=ppt/tags/tag287.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88.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89.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0.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1.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2.xml><?xml version="1.0" encoding="utf-8"?>
<p:tagLst xmlns:p="http://schemas.openxmlformats.org/presentationml/2006/main">
  <p:tag name="KSO_WM_SLIDE_BACKGROUND_TYPE" val="topBottom"/>
  <p:tag name="KSO_WM_UNIT_TEXT_FILL_FORE_SCHEMECOLOR_INDEX_BRIGHTNESS" val="0"/>
  <p:tag name="KSO_WM_UNIT_TEXT_FILL_FORE_SCHEMECOLOR_INDEX" val="13"/>
  <p:tag name="KSO_WM_UNIT_TEXT_FILL_TYPE" val="1"/>
</p:tagLst>
</file>

<file path=ppt/tags/tag293.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40e7f99f58324b37bec4c60a0a0c3fe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df1b41763474e7d88c2dd90f1e56dfa"/>
  <p:tag name="KSO_WM_SLIDE_BACKGROUND_TYPE" val="bottomTop"/>
</p:tagLst>
</file>

<file path=ppt/tags/tag294.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9f4e15bdb5314069964bacf41b5bc825"/>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b378b67b777c4487b705e851d4e5b125"/>
  <p:tag name="KSO_WM_SLIDE_BACKGROUND_TYPE" val="bottomTop"/>
</p:tagLst>
</file>

<file path=ppt/tags/tag29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bg20221010_5*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a"/>
</p:tagLst>
</file>

<file path=ppt/tags/tag29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e0f7b9807a014c7f852fedda26783b84"/>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e333dc157f7e4e089af9a0f5d3bee791"/>
  <p:tag name="KSO_WM_SLIDE_BACKGROUND_TYPE" val="bottomTop"/>
</p:tagLst>
</file>

<file path=ppt/tags/tag297.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SUBTYPE" val="w"/>
  <p:tag name="KSO_WM_TEMPLATE_CATEGORY" val="chip"/>
  <p:tag name="KSO_WM_TEMPLATE_INDEX" val="20226984"/>
  <p:tag name="KSO_WM_UNIT_TYPE" val="i"/>
  <p:tag name="KSO_WM_UNIT_INDEX" val="1"/>
  <p:tag name="KSO_WM_UNIT_ID" val="chip20226984_3*i*1"/>
  <p:tag name="KSO_WM_BEAUTIFY_FLAG" val="#wm#"/>
  <p:tag name="KSO_WM_TAG_VERSION" val="1.0"/>
  <p:tag name="KSO_WM_CHIP_GROUPID" val="6302e8c9a35593066dca6205"/>
  <p:tag name="KSO_WM_CHIP_XID" val="6302e8d5a35593066dca6213"/>
  <p:tag name="KSO_WM_UNIT_DEC_AREA_ID" val="2ec359bc31134dcfb5f8f3e05633e21e"/>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90532cd652b84479982ee6ad388732cb"/>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0.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1.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2.xml><?xml version="1.0" encoding="utf-8"?>
<p:tagLst xmlns:p="http://schemas.openxmlformats.org/presentationml/2006/main">
  <p:tag name="KSO_WM_SLIDE_BACKGROUND_TYPE" val="bottomTop"/>
  <p:tag name="KSO_WM_UNIT_TEXT_FILL_FORE_SCHEMECOLOR_INDEX_BRIGHTNESS" val="0"/>
  <p:tag name="KSO_WM_UNIT_TEXT_FILL_FORE_SCHEMECOLOR_INDEX" val="13"/>
  <p:tag name="KSO_WM_UNIT_TEXT_FILL_TYPE" val="1"/>
</p:tagLst>
</file>

<file path=ppt/tags/tag303.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29699921d62a4685bd9b8f8ca6e8dd5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ffcbb007da14041bc037a30d566f644"/>
  <p:tag name="KSO_WM_SLIDE_BACKGROUND_TYPE" val="navigation"/>
</p:tagLst>
</file>

<file path=ppt/tags/tag30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bg20221010_6*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b"/>
</p:tagLst>
</file>

<file path=ppt/tags/tag305.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5561ec24d28d4309b8c6648dde6bf300"/>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ded6b1eb12ca416ca787644f65ffd552"/>
  <p:tag name="KSO_WM_SLIDE_BACKGROUND_TYPE" val="navigation"/>
</p:tagLst>
</file>

<file path=ppt/tags/tag306.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07.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08.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0.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1.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2.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3.xml><?xml version="1.0" encoding="utf-8"?>
<p:tagLst xmlns:p="http://schemas.openxmlformats.org/presentationml/2006/main">
  <p:tag name="KSO_WM_SLIDE_BACKGROUND_TYPE" val="navigatio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UNIT_SUBTYPE" val="v"/>
  <p:tag name="KSO_WM_TEMPLATE_CATEGORY" val="chip"/>
  <p:tag name="KSO_WM_TEMPLATE_INDEX" val="20224728"/>
  <p:tag name="KSO_WM_UNIT_TYPE" val="i"/>
  <p:tag name="KSO_WM_UNIT_INDEX" val="1"/>
  <p:tag name="KSO_WM_UNIT_ID" val="chip20224728_21*i*1"/>
  <p:tag name="KSO_WM_BEAUTIFY_FLAG" val="#wm#"/>
  <p:tag name="KSO_WM_TAG_VERSION" val="1.0"/>
  <p:tag name="KSO_WM_CHIP_GROUPID" val="62e1e9e87ec3138b1bb7a4cf"/>
  <p:tag name="KSO_WM_CHIP_XID" val="62e1e9fc7ec3138b1bb7ab6b"/>
  <p:tag name="KSO_WM_UNIT_DEC_AREA_ID" val="3dabd8a03eb3400d9e48b72d5377ed6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4955763f9344fd9589d49d821dd918"/>
  <p:tag name="KSO_WM_SLIDE_BACKGROUND_TYPE" val="belt"/>
</p:tagLst>
</file>

<file path=ppt/tags/tag315.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4*i*1"/>
  <p:tag name="KSO_WM_BEAUTIFY_FLAG" val="#wm#"/>
  <p:tag name="KSO_WM_TAG_VERSION" val="1.0"/>
  <p:tag name="KSO_WM_CHIP_GROUPID" val="62e1e9e87ec3138b1bb7a4cf"/>
  <p:tag name="KSO_WM_CHIP_XID" val="62e1e9fc7ec3138b1bb7ab3c"/>
  <p:tag name="KSO_WM_UNIT_DEC_AREA_ID" val="f0a40292f16c4180900037a666432e1f"/>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4586b47ff5094d33969c9bdb42999c54"/>
  <p:tag name="KSO_WM_SLIDE_BACKGROUND_TYPE" val="belt"/>
</p:tagLst>
</file>

<file path=ppt/tags/tag316.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2*i*1"/>
  <p:tag name="KSO_WM_BEAUTIFY_FLAG" val="#wm#"/>
  <p:tag name="KSO_WM_TAG_VERSION" val="1.0"/>
  <p:tag name="KSO_WM_CHIP_GROUPID" val="62e1e9e87ec3138b1bb7a4cf"/>
  <p:tag name="KSO_WM_CHIP_XID" val="62e1e9fc7ec3138b1bb7ab0f"/>
  <p:tag name="KSO_WM_UNIT_DEC_AREA_ID" val="5403a62c3de6455da92537fb8520666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f842f28712bc44e9932f8999d577f502"/>
  <p:tag name="KSO_WM_SLIDE_BACKGROUND_TYPE" val="belt"/>
</p:tagLst>
</file>

<file path=ppt/tags/tag317.xml><?xml version="1.0" encoding="utf-8"?>
<p:tagLst xmlns:p="http://schemas.openxmlformats.org/presentationml/2006/main">
  <p:tag name="KSO_WM_UNIT_SUBTYPE" val="t"/>
  <p:tag name="KSO_WM_TEMPLATE_CATEGORY" val="chip"/>
  <p:tag name="KSO_WM_TEMPLATE_INDEX" val="20224728"/>
  <p:tag name="KSO_WM_UNIT_TYPE" val="i"/>
  <p:tag name="KSO_WM_UNIT_INDEX" val="1"/>
  <p:tag name="KSO_WM_UNIT_ID" val="chip20224728_23*i*1"/>
  <p:tag name="KSO_WM_BEAUTIFY_FLAG" val="#wm#"/>
  <p:tag name="KSO_WM_TAG_VERSION" val="1.0"/>
  <p:tag name="KSO_WM_CHIP_GROUPID" val="62e1e9e87ec3138b1bb7a4cf"/>
  <p:tag name="KSO_WM_CHIP_XID" val="62e1e9fc7ec3138b1bb7ab2e"/>
  <p:tag name="KSO_WM_UNIT_DEC_AREA_ID" val="7ef6df781e584a35a8d468f37c8d6652"/>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ada92bc56075482ab47b013db8a26c14"/>
  <p:tag name="KSO_WM_SLIDE_BACKGROUND_TYPE" val="belt"/>
</p:tagLst>
</file>

<file path=ppt/tags/tag31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bg20221010_7*i*1"/>
  <p:tag name="KSO_WM_UNIT_LAYERLEVEL" val="1"/>
  <p:tag name="KSO_WM_TAG_VERSION" val="1.0"/>
  <p:tag name="KSO_WM_BEAUTIFY_FLAG" val="#wm#"/>
  <p:tag name="KSO_WM_UNIT_SUBTYPE" val="h"/>
  <p:tag name="KSO_WM_UNIT_TYPE" val="i"/>
  <p:tag name="KSO_WM_UNIT_INDEX" val="1"/>
  <p:tag name="KSO_WM_UNIT_BK_DARK_LIGHT" val="2"/>
  <p:tag name="KSO_WM_TEMPLATE_CATEGORY" val="bg"/>
  <p:tag name="KSO_WM_TEMPLATE_INDEX" val="20221010"/>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97586172aa72a6a81bd1ea"/>
  <p:tag name="KSO_WM_CHIP_XID" val="620f42f823e2a5f56cafdfcc"/>
</p:tagLst>
</file>

<file path=ppt/tags/tag319.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0.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2.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3.xml><?xml version="1.0" encoding="utf-8"?>
<p:tagLst xmlns:p="http://schemas.openxmlformats.org/presentationml/2006/main">
  <p:tag name="KSO_WM_SLIDE_BACKGROUND_TYPE" val="belt"/>
  <p:tag name="KSO_WM_UNIT_TEXT_FILL_FORE_SCHEMECOLOR_INDEX_BRIGHTNESS" val="0"/>
  <p:tag name="KSO_WM_UNIT_TEXT_FILL_FORE_SCHEMECOLOR_INDEX" val="13"/>
  <p:tag name="KSO_WM_UNIT_TEXT_FILL_TYPE" val="1"/>
</p:tagLst>
</file>

<file path=ppt/tags/tag32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4728"/>
</p:tagLst>
</file>

<file path=ppt/tags/tag32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TEMPLATE_CATEGORY" val="custom"/>
  <p:tag name="KSO_WM_TEMPLATE_INDEX" val="20224728"/>
</p:tagLst>
</file>

<file path=ppt/tags/tag3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BEAUTIFY_FLAG" val="#wm#"/>
  <p:tag name="KSO_WM_TAG_VERSION" val="1.0"/>
  <p:tag name="KSO_WM_TEMPLATE_CATEGORY" val="custom"/>
  <p:tag name="KSO_WM_TEMPLATE_INDEX" val="20224728"/>
  <p:tag name="KSO_WM_CHIP_COLORING" val="1"/>
</p:tagLst>
</file>

<file path=ppt/tags/tag33.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330.xml><?xml version="1.0" encoding="utf-8"?>
<p:tagLst xmlns:p="http://schemas.openxmlformats.org/presentationml/2006/main">
  <p:tag name="KSO_WM_UNIT_ISCONTENTSTITLE" val="0"/>
  <p:tag name="KSO_WM_UNIT_ISNUMDGMTITLE" val="0"/>
  <p:tag name="KSO_WM_UNIT_PRESET_TEXT" val="单击添加标题"/>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226984_7*a*1"/>
  <p:tag name="KSO_WM_TEMPLATE_CATEGORY" val="custom"/>
  <p:tag name="KSO_WM_TEMPLATE_INDEX" val="20226984"/>
  <p:tag name="KSO_WM_UNIT_LAYERLEVEL" val="1"/>
  <p:tag name="KSO_WM_TAG_VERSION" val="1.0"/>
  <p:tag name="KSO_WM_BEAUTIFY_FLAG" val="#wm#"/>
  <p:tag name="KSO_WM_UNIT_DEFAULT_FONT" val="54;60;2"/>
  <p:tag name="KSO_WM_UNIT_BLOCK" val="0"/>
  <p:tag name="KSO_WM_UNIT_DEC_AREA_ID" val="296954648ccc4677a37ca685a619ec57"/>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a98bed793b3c4006b648729ad3720410"/>
  <p:tag name="KSO_WM_UNIT_TEXT_FILL_FORE_SCHEMECOLOR_INDEX_BRIGHTNESS" val="0"/>
  <p:tag name="KSO_WM_UNIT_TEXT_FILL_FORE_SCHEMECOLOR_INDEX" val="5"/>
  <p:tag name="KSO_WM_UNIT_TEXT_FILL_TYPE" val="1"/>
</p:tagLst>
</file>

<file path=ppt/tags/tag331.xml><?xml version="1.0" encoding="utf-8"?>
<p:tagLst xmlns:p="http://schemas.openxmlformats.org/presentationml/2006/main">
  <p:tag name="KSO_WM_UNIT_PRESET_TEXT" val="第一部分"/>
  <p:tag name="KSO_WM_UNIT_NOCLEAR" val="0"/>
  <p:tag name="KSO_WM_UNIT_VALUE" val="20"/>
  <p:tag name="KSO_WM_UNIT_HIGHLIGHT" val="0"/>
  <p:tag name="KSO_WM_UNIT_COMPATIBLE" val="1"/>
  <p:tag name="KSO_WM_UNIT_DIAGRAM_ISNUMVISUAL" val="0"/>
  <p:tag name="KSO_WM_UNIT_DIAGRAM_ISREFERUNIT" val="0"/>
  <p:tag name="KSO_WM_UNIT_TYPE" val="e"/>
  <p:tag name="KSO_WM_UNIT_INDEX" val="1"/>
  <p:tag name="KSO_WM_UNIT_ID" val="custom20226984_7*e*1"/>
  <p:tag name="KSO_WM_TEMPLATE_CATEGORY" val="custom"/>
  <p:tag name="KSO_WM_TEMPLATE_INDEX" val="20226984"/>
  <p:tag name="KSO_WM_UNIT_LAYERLEVEL" val="1"/>
  <p:tag name="KSO_WM_TAG_VERSION" val="1.0"/>
  <p:tag name="KSO_WM_BEAUTIFY_FLAG" val="#wm#"/>
  <p:tag name="KSO_WM_UNIT_DEFAULT_FONT" val="40;44;2"/>
  <p:tag name="KSO_WM_UNIT_BLOCK" val="0"/>
  <p:tag name="KSO_WM_UNIT_DEC_AREA_ID" val="20d2eb9937f64429b8e539fe081bf31e"/>
  <p:tag name="KSO_WM_CHIP_GROUPID" val="620cc5482a08b0d86e4d8850"/>
  <p:tag name="KSO_WM_CHIP_XID" val="620cc5482a08b0d86e4d884f"/>
  <p:tag name="KSO_WM_CHIP_FILLAREA_FILL_RULE" val="{&quot;fill_align&quot;:&quot;cm&quot;,&quot;fill_mode&quot;:&quot;adaptive&quot;,&quot;sacle_strategy&quot;:&quot;smart&quot;}"/>
  <p:tag name="KSO_WM_ASSEMBLE_CHIP_INDEX" val="a98bed793b3c4006b648729ad3720410"/>
  <p:tag name="KSO_WM_UNIT_TEXT_FILL_FORE_SCHEMECOLOR_INDEX_BRIGHTNESS" val="0"/>
  <p:tag name="KSO_WM_UNIT_TEXT_FILL_FORE_SCHEMECOLOR_INDEX" val="5"/>
  <p:tag name="KSO_WM_UNIT_TEXT_FILL_TYPE" val="1"/>
</p:tagLst>
</file>

<file path=ppt/tags/tag332.xml><?xml version="1.0" encoding="utf-8"?>
<p:tagLst xmlns:p="http://schemas.openxmlformats.org/presentationml/2006/main">
  <p:tag name="KSO_WM_BEAUTIFY_FLAG" val="#wm#"/>
  <p:tag name="KSO_WM_TEMPLATE_CATEGORY" val="custom"/>
  <p:tag name="KSO_WM_TEMPLATE_INDEX" val="20226984"/>
  <p:tag name="KSO_WM_SLIDE_ID" val="custom20226984_7"/>
  <p:tag name="KSO_WM_TEMPLATE_SUBCATEGORY" val="21"/>
  <p:tag name="KSO_WM_TEMPLATE_MASTER_TYPE" val="1"/>
  <p:tag name="KSO_WM_TEMPLATE_COLOR_TYPE" val="1"/>
  <p:tag name="KSO_WM_SLIDE_ITEM_CNT" val="0"/>
  <p:tag name="KSO_WM_SLIDE_INDEX" val="7"/>
  <p:tag name="KSO_WM_TAG_VERSION" val="1.0"/>
  <p:tag name="KSO_WM_SLIDE_LAYOUT" val="a_e"/>
  <p:tag name="KSO_WM_SLIDE_LAYOUT_CNT" val="1_1"/>
  <p:tag name="KSO_WM_CHIP_INFOS" val="{&quot;type&quot;:0,&quot;layout_type&quot;:&quot;1_NF_RC_10&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a71936cf14e69e7f8bd307"/>
  <p:tag name="KSO_WM_CHIP_FILLPROP" val="[[{&quot;text_align&quot;:&quot;cm&quot;,&quot;text_direction&quot;:&quot;horizontal&quot;,&quot;support_big_font&quot;:false,&quot;picture_toward&quot;:0,&quot;picture_dockside&quot;:[],&quot;fill_id&quot;:&quot;b88390e9369e4ae0a08faaba92cf0adf&quot;,&quot;fill_align&quot;:&quot;cm&quot;,&quot;chip_types&quot;:[&quot;header&quot;,&quot;wordpuzzle&quot;]}],[{&quot;text_align&quot;:&quot;rm&quot;,&quot;text_direction&quot;:&quot;horizontal&quot;,&quot;support_big_font&quot;:false,&quot;picture_toward&quot;:0,&quot;picture_dockside&quot;:[],&quot;fill_id&quot;:&quot;b88390e9369e4ae0a08faaba92cf0adf&quot;,&quot;fill_align&quot;:&quot;cm&quot;,&quot;chip_types&quot;:[&quot;wordpuzzle&quot;]}],[{&quot;text_align&quot;:&quot;cm&quot;,&quot;text_direction&quot;:&quot;horizontal&quot;,&quot;support_big_font&quot;:false,&quot;picture_toward&quot;:0,&quot;picture_dockside&quot;:[],&quot;fill_id&quot;:&quot;b88390e9369e4ae0a08faaba92cf0adf&quot;,&quot;fill_align&quot;:&quot;rm&quot;,&quot;chip_types&quot;:[&quot;wordpuzzle&quot;]}],[{&quot;text_align&quot;:&quot;lm&quot;,&quot;text_direction&quot;:&quot;horizontal&quot;,&quot;support_big_font&quot;:false,&quot;picture_toward&quot;:0,&quot;picture_dockside&quot;:[],&quot;fill_id&quot;:&quot;b88390e9369e4ae0a08faaba92cf0adf&quot;,&quot;fill_align&quot;:&quot;rm&quot;,&quot;chip_types&quot;:[&quot;diagram&quot;]}],[{&quot;text_align&quot;:&quot;rm&quot;,&quot;text_direction&quot;:&quot;horizontal&quot;,&quot;support_big_font&quot;:false,&quot;picture_toward&quot;:0,&quot;picture_dockside&quot;:[],&quot;fill_id&quot;:&quot;b88390e9369e4ae0a08faaba92cf0adf&quot;,&quot;fill_align&quot;:&quot;rm&quot;,&quot;chip_types&quot;:[&quot;header&quot;,&quot;wordpuzzle&quot;]}],[{&quot;text_align&quot;:&quot;lm&quot;,&quot;text_direction&quot;:&quot;horizontal&quot;,&quot;support_big_font&quot;:false,&quot;picture_toward&quot;:0,&quot;picture_dockside&quot;:[],&quot;fill_id&quot;:&quot;b88390e9369e4ae0a08faaba92cf0adf&quot;,&quot;fill_align&quot;:&quot;rt&quot;,&quot;chip_types&quot;:[&quot;header&quot;,&quot;wordpuzzle&quot;]}],[{&quot;text_align&quot;:&quot;rm&quot;,&quot;text_direction&quot;:&quot;horizontal&quot;,&quot;support_big_font&quot;:false,&quot;picture_toward&quot;:0,&quot;picture_dockside&quot;:[],&quot;fill_id&quot;:&quot;b88390e9369e4ae0a08faaba92cf0adf&quot;,&quot;fill_align&quot;:&quot;rt&quot;,&quot;chip_types&quot;:[&quot;header&quot;,&quot;wordpuzzle&quot;]}],[{&quot;text_align&quot;:&quot;rm&quot;,&quot;text_direction&quot;:&quot;horizontal&quot;,&quot;support_big_font&quot;:false,&quot;picture_toward&quot;:0,&quot;picture_dockside&quot;:[],&quot;fill_id&quot;:&quot;b88390e9369e4ae0a08faaba92cf0adf&quot;,&quot;fill_align&quot;:&quot;rb&quot;,&quot;chip_types&quot;:[&quot;header&quot;,&quot;wordpuzzle&quot;]}],[{&quot;text_align&quot;:&quot;lm&quot;,&quot;text_direction&quot;:&quot;horizontal&quot;,&quot;support_big_font&quot;:false,&quot;picture_toward&quot;:0,&quot;picture_dockside&quot;:[],&quot;fill_id&quot;:&quot;b88390e9369e4ae0a08faaba92cf0adf&quot;,&quot;fill_align&quot;:&quot;rb&quot;,&quot;chip_types&quot;:[&quot;header&quot;,&quot;wordpuzzle&quot;]}],[{&quot;text_align&quot;:&quot;lm&quot;,&quot;text_direction&quot;:&quot;horizontal&quot;,&quot;support_big_font&quot;:false,&quot;picture_toward&quot;:0,&quot;picture_dockside&quot;:[],&quot;fill_id&quot;:&quot;b88390e9369e4ae0a08faaba92cf0adf&quot;,&quot;fill_align&quot;:&quot;cm&quot;,&quot;chip_types&quot;:[&quot;header&quot;,&quot;wordpuzzle&quot;]}],[{&quot;text_align&quot;:&quot;cm&quot;,&quot;text_direction&quot;:&quot;horizontal&quot;,&quot;support_big_font&quot;:false,&quot;picture_toward&quot;:0,&quot;picture_dockside&quot;:[],&quot;fill_id&quot;:&quot;b88390e9369e4ae0a08faaba92cf0adf&quot;,&quot;fill_align&quot;:&quot;ct&quot;,&quot;chip_types&quot;:[&quot;header&quot;,&quot;wordpuzzle&quot;]}],[{&quot;text_align&quot;:&quot;lm&quot;,&quot;text_direction&quot;:&quot;horizontal&quot;,&quot;support_big_font&quot;:false,&quot;picture_toward&quot;:0,&quot;picture_dockside&quot;:[],&quot;fill_id&quot;:&quot;b88390e9369e4ae0a08faaba92cf0adf&quot;,&quot;fill_align&quot;:&quot;ct&quot;,&quot;chip_types&quot;:[&quot;header&quot;,&quot;wordpuzzle&quot;]}],[{&quot;text_align&quot;:&quot;cm&quot;,&quot;text_direction&quot;:&quot;horizontal&quot;,&quot;support_big_font&quot;:false,&quot;picture_toward&quot;:0,&quot;picture_dockside&quot;:[],&quot;fill_id&quot;:&quot;b88390e9369e4ae0a08faaba92cf0adf&quot;,&quot;fill_align&quot;:&quot;cb&quot;,&quot;chip_types&quot;:[&quot;header&quot;,&quot;wordpuzzle&quot;]}],[{&quot;text_align&quot;:&quot;lm&quot;,&quot;text_direction&quot;:&quot;horizontal&quot;,&quot;support_big_font&quot;:false,&quot;picture_toward&quot;:0,&quot;picture_dockside&quot;:[],&quot;fill_id&quot;:&quot;b88390e9369e4ae0a08faaba92cf0adf&quot;,&quot;fill_align&quot;:&quot;cb&quot;,&quot;chip_types&quot;:[&quot;header&quot;,&quot;wordpuzzle&quot;]}],[{&quot;text_align&quot;:&quot;lm&quot;,&quot;text_direction&quot;:&quot;horizontal&quot;,&quot;support_big_font&quot;:false,&quot;picture_toward&quot;:0,&quot;picture_dockside&quot;:[],&quot;fill_id&quot;:&quot;b88390e9369e4ae0a08faaba92cf0adf&quot;,&quot;fill_align&quot;:&quot;lm&quot;,&quot;chip_types&quot;:[&quot;header&quot;,&quot;wordpuzzle&quot;]}],[{&quot;text_align&quot;:&quot;lm&quot;,&quot;text_direction&quot;:&quot;horizontal&quot;,&quot;support_big_font&quot;:false,&quot;picture_toward&quot;:0,&quot;picture_dockside&quot;:[],&quot;fill_id&quot;:&quot;b88390e9369e4ae0a08faaba92cf0adf&quot;,&quot;fill_align&quot;:&quot;lt&quot;,&quot;chip_types&quot;:[&quot;header&quot;,&quot;wordpuzzle&quot;]}],[{&quot;text_align&quot;:&quot;lm&quot;,&quot;text_direction&quot;:&quot;horizontal&quot;,&quot;support_big_font&quot;:false,&quot;picture_toward&quot;:0,&quot;picture_dockside&quot;:[],&quot;fill_id&quot;:&quot;b88390e9369e4ae0a08faaba92cf0adf&quot;,&quot;fill_align&quot;:&quot;lb&quot;,&quot;chip_types&quot;:[&quot;header&quot;,&quot;wordpuzzle&quot;]}]]"/>
  <p:tag name="KSO_WM_CHIP_DECFILLPROP" val="[]"/>
  <p:tag name="KSO_WM_CHIP_GROUPID" val="61a71936cf14e69e7f8bd309"/>
  <p:tag name="KSO_WM_SLIDE_LAYOUT_INFO" val="{&quot;id&quot;:&quot;2022-10-11T09:22:44&quot;,&quot;margin&quot;:{&quot;bottom&quot;:5.5999531745910645,&quot;left&quot;:11.081372261047363,&quot;right&quot;:1.2514308764366433e-05,&quot;top&quot;:6.0494213104248047},&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6344c55f0c9383becdcd5edb"/>
  <p:tag name="KSO_WM_TEMPLATE_ASSEMBLE_GROUPID" val="6302e8c9a35593066dca6205"/>
  <p:tag name="KSO_WM_SPECIAL_SOURCE" val="bdnull"/>
</p:tagLst>
</file>

<file path=ppt/tags/tag333.xml><?xml version="1.0" encoding="utf-8"?>
<p:tagLst xmlns:p="http://schemas.openxmlformats.org/presentationml/2006/main">
  <p:tag name="KSO_WM_UNIT_DEFAULT_FONT" val="44;48;2"/>
  <p:tag name="KSO_WM_UNIT_BLOCK" val="0"/>
  <p:tag name="KSO_WM_UNIT_DEC_AREA_ID" val="a08bd48d04274b9a9da6f91a6e029d13"/>
  <p:tag name="KSO_WM_UNIT_ISCONTENTSTITLE" val="0"/>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UNIT_TYPE" val="a"/>
  <p:tag name="KSO_WM_UNIT_INDEX" val="1"/>
  <p:tag name="KSO_WM_UNIT_ID" val="custom20224728_2*a*1"/>
  <p:tag name="KSO_WM_TEMPLATE_CATEGORY" val="custom"/>
  <p:tag name="KSO_WM_TEMPLATE_INDEX" val="20224728"/>
  <p:tag name="KSO_WM_UNIT_LAYERLEVEL" val="1"/>
  <p:tag name="KSO_WM_TAG_VERSION" val="1.0"/>
  <p:tag name="KSO_WM_BEAUTIFY_FLAG" val="#wm#"/>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34.xml><?xml version="1.0" encoding="utf-8"?>
<p:tagLst xmlns:p="http://schemas.openxmlformats.org/presentationml/2006/main">
  <p:tag name="KSO_WM_UNIT_BLOCK" val="0"/>
  <p:tag name="KSO_WM_UNIT_DEC_AREA_ID" val="789dff6121fa4e1d9b91fbd74722327f"/>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728_2*l_h_a*1_2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35.xml><?xml version="1.0" encoding="utf-8"?>
<p:tagLst xmlns:p="http://schemas.openxmlformats.org/presentationml/2006/main">
  <p:tag name="KSO_WM_UNIT_BLOCK" val="0"/>
  <p:tag name="KSO_WM_UNIT_DEC_AREA_ID" val="74b0c39fb62741869328658a6112e1cb"/>
  <p:tag name="KSO_WM_UNIT_HIGHLIGHT" val="0"/>
  <p:tag name="KSO_WM_UNIT_COMPATIBLE" val="0"/>
  <p:tag name="KSO_WM_UNIT_DIAGRAM_ISNUMVISUAL" val="0"/>
  <p:tag name="KSO_WM_UNIT_DIAGRAM_ISREFERUNIT" val="0"/>
  <p:tag name="KSO_WM_UNIT_ID" val="custom20224728_2*l_h_i*1_2_1"/>
  <p:tag name="KSO_WM_TEMPLATE_CATEGORY" val="custom"/>
  <p:tag name="KSO_WM_TEMPLATE_INDEX" val="20224728"/>
  <p:tag name="KSO_WM_UNIT_LAYERLEVEL" val="1_1_1"/>
  <p:tag name="KSO_WM_TAG_VERSION" val="1.0"/>
  <p:tag name="KSO_WM_BEAUTIFY_FLAG" val="#wm#"/>
  <p:tag name="KSO_WM_UNIT_TYPE" val="l_h_i"/>
  <p:tag name="KSO_WM_UNIT_INDEX" val="1_2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36.xml><?xml version="1.0" encoding="utf-8"?>
<p:tagLst xmlns:p="http://schemas.openxmlformats.org/presentationml/2006/main">
  <p:tag name="KSO_WM_UNIT_BLOCK" val="0"/>
  <p:tag name="KSO_WM_UNIT_DEC_AREA_ID" val="db46d5ca4bcf444bb1a3c49ccce7fe50"/>
  <p:tag name="KSO_WM_UNIT_HIGHLIGHT" val="0"/>
  <p:tag name="KSO_WM_UNIT_COMPATIBLE" val="0"/>
  <p:tag name="KSO_WM_UNIT_DIAGRAM_ISNUMVISUAL" val="0"/>
  <p:tag name="KSO_WM_UNIT_DIAGRAM_ISREFERUNIT" val="0"/>
  <p:tag name="KSO_WM_UNIT_ID" val="custom20224728_2*l_h_i*1_2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2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37.xml><?xml version="1.0" encoding="utf-8"?>
<p:tagLst xmlns:p="http://schemas.openxmlformats.org/presentationml/2006/main">
  <p:tag name="KSO_WM_UNIT_BLOCK" val="0"/>
  <p:tag name="KSO_WM_UNIT_DEC_AREA_ID" val="6d5234367acb48bc8d088b9ecd15bbac"/>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728_2*l_h_a*1_1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38.xml><?xml version="1.0" encoding="utf-8"?>
<p:tagLst xmlns:p="http://schemas.openxmlformats.org/presentationml/2006/main">
  <p:tag name="KSO_WM_UNIT_BLOCK" val="0"/>
  <p:tag name="KSO_WM_UNIT_DEC_AREA_ID" val="aa74c3d1b7a64d849e6c5f80bc081641"/>
  <p:tag name="KSO_WM_UNIT_HIGHLIGHT" val="0"/>
  <p:tag name="KSO_WM_UNIT_COMPATIBLE" val="0"/>
  <p:tag name="KSO_WM_UNIT_DIAGRAM_ISNUMVISUAL" val="0"/>
  <p:tag name="KSO_WM_UNIT_DIAGRAM_ISREFERUNIT" val="0"/>
  <p:tag name="KSO_WM_UNIT_ID" val="custom20224728_2*l_h_i*1_1_1"/>
  <p:tag name="KSO_WM_TEMPLATE_CATEGORY" val="custom"/>
  <p:tag name="KSO_WM_TEMPLATE_INDEX" val="20224728"/>
  <p:tag name="KSO_WM_UNIT_LAYERLEVEL" val="1_1_1"/>
  <p:tag name="KSO_WM_TAG_VERSION" val="1.0"/>
  <p:tag name="KSO_WM_BEAUTIFY_FLAG" val="#wm#"/>
  <p:tag name="KSO_WM_UNIT_TYPE" val="l_h_i"/>
  <p:tag name="KSO_WM_UNIT_INDEX" val="1_1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39.xml><?xml version="1.0" encoding="utf-8"?>
<p:tagLst xmlns:p="http://schemas.openxmlformats.org/presentationml/2006/main">
  <p:tag name="KSO_WM_UNIT_BLOCK" val="0"/>
  <p:tag name="KSO_WM_UNIT_DEC_AREA_ID" val="56a8e4e97aad4438b381a69954e47e3a"/>
  <p:tag name="KSO_WM_UNIT_HIGHLIGHT" val="0"/>
  <p:tag name="KSO_WM_UNIT_COMPATIBLE" val="0"/>
  <p:tag name="KSO_WM_UNIT_DIAGRAM_ISNUMVISUAL" val="0"/>
  <p:tag name="KSO_WM_UNIT_DIAGRAM_ISREFERUNIT" val="0"/>
  <p:tag name="KSO_WM_UNIT_ID" val="custom20224728_2*l_h_i*1_1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1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4.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340.xml><?xml version="1.0" encoding="utf-8"?>
<p:tagLst xmlns:p="http://schemas.openxmlformats.org/presentationml/2006/main">
  <p:tag name="KSO_WM_UNIT_BLOCK" val="0"/>
  <p:tag name="KSO_WM_UNIT_DEC_AREA_ID" val="789dff6121fa4e1d9b91fbd74722327f"/>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custom20224728_2*l_h_a*1_2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41.xml><?xml version="1.0" encoding="utf-8"?>
<p:tagLst xmlns:p="http://schemas.openxmlformats.org/presentationml/2006/main">
  <p:tag name="KSO_WM_UNIT_BLOCK" val="0"/>
  <p:tag name="KSO_WM_UNIT_DEC_AREA_ID" val="74b0c39fb62741869328658a6112e1cb"/>
  <p:tag name="KSO_WM_UNIT_HIGHLIGHT" val="0"/>
  <p:tag name="KSO_WM_UNIT_COMPATIBLE" val="0"/>
  <p:tag name="KSO_WM_UNIT_DIAGRAM_ISNUMVISUAL" val="0"/>
  <p:tag name="KSO_WM_UNIT_DIAGRAM_ISREFERUNIT" val="0"/>
  <p:tag name="KSO_WM_UNIT_ID" val="custom20224728_2*l_h_i*1_2_1"/>
  <p:tag name="KSO_WM_TEMPLATE_CATEGORY" val="custom"/>
  <p:tag name="KSO_WM_TEMPLATE_INDEX" val="20224728"/>
  <p:tag name="KSO_WM_UNIT_LAYERLEVEL" val="1_1_1"/>
  <p:tag name="KSO_WM_TAG_VERSION" val="1.0"/>
  <p:tag name="KSO_WM_BEAUTIFY_FLAG" val="#wm#"/>
  <p:tag name="KSO_WM_UNIT_TYPE" val="l_h_i"/>
  <p:tag name="KSO_WM_UNIT_INDEX" val="1_2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42.xml><?xml version="1.0" encoding="utf-8"?>
<p:tagLst xmlns:p="http://schemas.openxmlformats.org/presentationml/2006/main">
  <p:tag name="KSO_WM_UNIT_BLOCK" val="0"/>
  <p:tag name="KSO_WM_UNIT_DEC_AREA_ID" val="db46d5ca4bcf444bb1a3c49ccce7fe50"/>
  <p:tag name="KSO_WM_UNIT_HIGHLIGHT" val="0"/>
  <p:tag name="KSO_WM_UNIT_COMPATIBLE" val="0"/>
  <p:tag name="KSO_WM_UNIT_DIAGRAM_ISNUMVISUAL" val="0"/>
  <p:tag name="KSO_WM_UNIT_DIAGRAM_ISREFERUNIT" val="0"/>
  <p:tag name="KSO_WM_UNIT_ID" val="custom20224728_2*l_h_i*1_2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2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43.xml><?xml version="1.0" encoding="utf-8"?>
<p:tagLst xmlns:p="http://schemas.openxmlformats.org/presentationml/2006/main">
  <p:tag name="KSO_WM_UNIT_BLOCK" val="0"/>
  <p:tag name="KSO_WM_UNIT_DEC_AREA_ID" val="6d5234367acb48bc8d088b9ecd15bbac"/>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728_2*l_h_a*1_1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44.xml><?xml version="1.0" encoding="utf-8"?>
<p:tagLst xmlns:p="http://schemas.openxmlformats.org/presentationml/2006/main">
  <p:tag name="KSO_WM_UNIT_BLOCK" val="0"/>
  <p:tag name="KSO_WM_UNIT_DEC_AREA_ID" val="aa74c3d1b7a64d849e6c5f80bc081641"/>
  <p:tag name="KSO_WM_UNIT_HIGHLIGHT" val="0"/>
  <p:tag name="KSO_WM_UNIT_COMPATIBLE" val="0"/>
  <p:tag name="KSO_WM_UNIT_DIAGRAM_ISNUMVISUAL" val="0"/>
  <p:tag name="KSO_WM_UNIT_DIAGRAM_ISREFERUNIT" val="0"/>
  <p:tag name="KSO_WM_UNIT_ID" val="custom20224728_2*l_h_i*1_1_1"/>
  <p:tag name="KSO_WM_TEMPLATE_CATEGORY" val="custom"/>
  <p:tag name="KSO_WM_TEMPLATE_INDEX" val="20224728"/>
  <p:tag name="KSO_WM_UNIT_LAYERLEVEL" val="1_1_1"/>
  <p:tag name="KSO_WM_TAG_VERSION" val="1.0"/>
  <p:tag name="KSO_WM_BEAUTIFY_FLAG" val="#wm#"/>
  <p:tag name="KSO_WM_UNIT_TYPE" val="l_h_i"/>
  <p:tag name="KSO_WM_UNIT_INDEX" val="1_1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45.xml><?xml version="1.0" encoding="utf-8"?>
<p:tagLst xmlns:p="http://schemas.openxmlformats.org/presentationml/2006/main">
  <p:tag name="KSO_WM_UNIT_BLOCK" val="0"/>
  <p:tag name="KSO_WM_UNIT_DEC_AREA_ID" val="56a8e4e97aad4438b381a69954e47e3a"/>
  <p:tag name="KSO_WM_UNIT_HIGHLIGHT" val="0"/>
  <p:tag name="KSO_WM_UNIT_COMPATIBLE" val="0"/>
  <p:tag name="KSO_WM_UNIT_DIAGRAM_ISNUMVISUAL" val="0"/>
  <p:tag name="KSO_WM_UNIT_DIAGRAM_ISREFERUNIT" val="0"/>
  <p:tag name="KSO_WM_UNIT_ID" val="custom20224728_2*l_h_i*1_1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1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46.xml><?xml version="1.0" encoding="utf-8"?>
<p:tagLst xmlns:p="http://schemas.openxmlformats.org/presentationml/2006/main">
  <p:tag name="KSO_WM_UNIT_BLOCK" val="0"/>
  <p:tag name="KSO_WM_UNIT_DEC_AREA_ID" val="6d5234367acb48bc8d088b9ecd15bbac"/>
  <p:tag name="KSO_WM_UNIT_PRESET_TEXT" val="单击添加标题"/>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custom20224728_2*l_h_a*1_1_1"/>
  <p:tag name="KSO_WM_TEMPLATE_CATEGORY" val="custom"/>
  <p:tag name="KSO_WM_TEMPLATE_INDEX" val="20224728"/>
  <p:tag name="KSO_WM_UNIT_LAYERLEVEL" val="1_1_1"/>
  <p:tag name="KSO_WM_TAG_VERSION" val="1.0"/>
  <p:tag name="KSO_WM_BEAUTIFY_FLAG" val="#wm#"/>
  <p:tag name="KSO_WM_UNIT_ISCONTENTSTITLE" val="0"/>
  <p:tag name="KSO_WM_UNIT_ISNUMDGMTITLE" val="0"/>
  <p:tag name="KSO_WM_UNIT_VALUE" val="9"/>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ASSEMBLE_CHIP_INDEX" val="4bd0366e165245bdaf6dd62639150dda"/>
  <p:tag name="KSO_WM_UNIT_TEXT_FILL_FORE_SCHEMECOLOR_INDEX_BRIGHTNESS" val="0"/>
  <p:tag name="KSO_WM_UNIT_TEXT_FILL_FORE_SCHEMECOLOR_INDEX" val="5"/>
  <p:tag name="KSO_WM_UNIT_TEXT_FILL_TYPE" val="1"/>
</p:tagLst>
</file>

<file path=ppt/tags/tag347.xml><?xml version="1.0" encoding="utf-8"?>
<p:tagLst xmlns:p="http://schemas.openxmlformats.org/presentationml/2006/main">
  <p:tag name="KSO_WM_UNIT_BLOCK" val="0"/>
  <p:tag name="KSO_WM_UNIT_DEC_AREA_ID" val="aa74c3d1b7a64d849e6c5f80bc081641"/>
  <p:tag name="KSO_WM_UNIT_HIGHLIGHT" val="0"/>
  <p:tag name="KSO_WM_UNIT_COMPATIBLE" val="0"/>
  <p:tag name="KSO_WM_UNIT_DIAGRAM_ISNUMVISUAL" val="0"/>
  <p:tag name="KSO_WM_UNIT_DIAGRAM_ISREFERUNIT" val="0"/>
  <p:tag name="KSO_WM_UNIT_ID" val="custom20224728_2*l_h_i*1_1_1"/>
  <p:tag name="KSO_WM_TEMPLATE_CATEGORY" val="custom"/>
  <p:tag name="KSO_WM_TEMPLATE_INDEX" val="20224728"/>
  <p:tag name="KSO_WM_UNIT_LAYERLEVEL" val="1_1_1"/>
  <p:tag name="KSO_WM_TAG_VERSION" val="1.0"/>
  <p:tag name="KSO_WM_BEAUTIFY_FLAG" val="#wm#"/>
  <p:tag name="KSO_WM_UNIT_TYPE" val="l_h_i"/>
  <p:tag name="KSO_WM_UNIT_INDEX" val="1_1_1"/>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LINE_FORE_SCHEMECOLOR_INDEX_BRIGHTNESS" val="0"/>
  <p:tag name="KSO_WM_UNIT_LINE_FORE_SCHEMECOLOR_INDEX" val="5"/>
  <p:tag name="KSO_WM_UNIT_LINE_FILL_TYPE" val="2"/>
</p:tagLst>
</file>

<file path=ppt/tags/tag348.xml><?xml version="1.0" encoding="utf-8"?>
<p:tagLst xmlns:p="http://schemas.openxmlformats.org/presentationml/2006/main">
  <p:tag name="KSO_WM_UNIT_BLOCK" val="0"/>
  <p:tag name="KSO_WM_UNIT_DEC_AREA_ID" val="56a8e4e97aad4438b381a69954e47e3a"/>
  <p:tag name="KSO_WM_UNIT_HIGHLIGHT" val="0"/>
  <p:tag name="KSO_WM_UNIT_COMPATIBLE" val="0"/>
  <p:tag name="KSO_WM_UNIT_DIAGRAM_ISNUMVISUAL" val="0"/>
  <p:tag name="KSO_WM_UNIT_DIAGRAM_ISREFERUNIT" val="0"/>
  <p:tag name="KSO_WM_UNIT_ID" val="custom20224728_2*l_h_i*1_1_2"/>
  <p:tag name="KSO_WM_TEMPLATE_CATEGORY" val="custom"/>
  <p:tag name="KSO_WM_TEMPLATE_INDEX" val="20224728"/>
  <p:tag name="KSO_WM_UNIT_LAYERLEVEL" val="1_1_1"/>
  <p:tag name="KSO_WM_TAG_VERSION" val="1.0"/>
  <p:tag name="KSO_WM_BEAUTIFY_FLAG" val="#wm#"/>
  <p:tag name="KSO_WM_UNIT_SUBTYPE" val="d"/>
  <p:tag name="KSO_WM_UNIT_TYPE" val="l_h_i"/>
  <p:tag name="KSO_WM_UNIT_INDEX" val="1_1_2"/>
  <p:tag name="KSO_WM_DIAGRAM_GROUP_CODE" val="l1-1"/>
  <p:tag name="KSO_WM_CHIP_GROUPID" val="61934dfa18adb49c6c1f3f3c"/>
  <p:tag name="KSO_WM_CHIP_XID" val="61934e8418adb49c6c1f3f4f"/>
  <p:tag name="KSO_WM_CHIP_FILLAREA_FILL_RULE" val="{&quot;fill_align&quot;:&quot;cm&quot;,&quot;fill_mode&quot;:&quot;fix&quot;,&quot;sacle_strategy&quot;:&quot;stretch&quot;}"/>
  <p:tag name="KSO_WM_UNIT_DEC_SUPPORTCHANGEPIC" val="0"/>
  <p:tag name="KSO_WM_UNIT_DEC_CHANGEPICRESERVED" val="0"/>
  <p:tag name="KSO_WM_ASSEMBLE_CHIP_INDEX" val="4bd0366e165245bdaf6dd62639150dda"/>
  <p:tag name="KSO_WM_UNIT_TEXT_FILL_FORE_SCHEMECOLOR_INDEX_BRIGHTNESS" val="0"/>
  <p:tag name="KSO_WM_UNIT_TEXT_FILL_FORE_SCHEMECOLOR_INDEX" val="5"/>
  <p:tag name="KSO_WM_UNIT_TEXT_FILL_TYPE" val="1"/>
  <p:tag name="KSO_WM_UNIT_VALUE" val="2"/>
</p:tagLst>
</file>

<file path=ppt/tags/tag349.xml><?xml version="1.0" encoding="utf-8"?>
<p:tagLst xmlns:p="http://schemas.openxmlformats.org/presentationml/2006/main">
  <p:tag name="KSO_WM_BEAUTIFY_FLAG" val="#wm#"/>
  <p:tag name="KSO_WM_TEMPLATE_CATEGORY" val="custom"/>
  <p:tag name="KSO_WM_TEMPLATE_INDEX" val="20224728"/>
  <p:tag name="KSO_WM_SLIDE_ID" val="custom20224728_2"/>
  <p:tag name="KSO_WM_TEMPLATE_SUBCATEGORY" val="21"/>
  <p:tag name="KSO_WM_TEMPLATE_MASTER_TYPE" val="1"/>
  <p:tag name="KSO_WM_TEMPLATE_COLOR_TYPE" val="1"/>
  <p:tag name="KSO_WM_SLIDE_ITEM_CNT" val="2"/>
  <p:tag name="KSO_WM_SLIDE_INDEX" val="2"/>
  <p:tag name="KSO_WM_TAG_VERSION" val="1.0"/>
  <p:tag name="KSO_WM_SLIDE_LAYOUT" val="a_b_l"/>
  <p:tag name="KSO_WM_SLIDE_LAYOUT_CNT" val="1_1_1"/>
  <p:tag name="KSO_WM_CHIP_INFOS" val="{&quot;type&quot;:0,&quot;layout_type&quot;:&quot;1_NF_C_31&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扁平风&quot;,&quot;手绘风&quot;,&quot;立体风&quot;,&quot;炫酷&quot;,&quot;复古风&quot;,&quot;科技风&quot;,&quot;水彩风&quot;,&quot;ios风&quot;,&quot;快闪&quot;,&quot;波普风&quot;,&quot;孟菲斯&quot;,&quot;蒸汽波&quot;,&quot;MBE&quot;,&quot;剪纸风&quot;,&quot;酸性风&quot;,&quot;像素风&quot;,&quot;涂鸦风&quot;,&quot;实景&quot;]},&quot;slide_type&quot;:[&quot;title&quot;,&quot;sectionTitle&quot;,&quot;contents&quot;,&quot;endPage&quot;],&quot;useType&quot;:[&quot;ppt&quot;]}"/>
  <p:tag name="KSO_WM_CHIP_XID" val="6188914504b8904ebc645521"/>
  <p:tag name="KSO_WM_CHIP_FILLPROP" val="[[{&quot;text_align&quot;:&quot;lm&quot;,&quot;text_direction&quot;:&quot;horizontal&quot;,&quot;support_big_font&quot;:false,&quot;picture_toward&quot;:0,&quot;picture_dockside&quot;:[],&quot;fill_id&quot;:&quot;bee257bb09164b428a9a8ad088c960eb&quot;,&quot;fill_align&quot;:&quot;ct&quot;,&quot;chip_types&quot;:[&quot;diagram&quot;,&quot;header&quot;]}],[{&quot;text_align&quot;:&quot;cm&quot;,&quot;text_direction&quot;:&quot;horizontal&quot;,&quot;support_big_font&quot;:false,&quot;picture_toward&quot;:0,&quot;picture_dockside&quot;:[],&quot;fill_id&quot;:&quot;bee257bb09164b428a9a8ad088c960eb&quot;,&quot;fill_align&quot;:&quot;ct&quot;,&quot;chip_types&quot;:[&quot;diagram&quot;,&quot;header&quot;]}],[{&quot;text_align&quot;:&quot;rm&quot;,&quot;text_direction&quot;:&quot;horizontal&quot;,&quot;support_big_font&quot;:false,&quot;picture_toward&quot;:0,&quot;picture_dockside&quot;:[],&quot;fill_id&quot;:&quot;bee257bb09164b428a9a8ad088c960eb&quot;,&quot;fill_align&quot;:&quot;ct&quot;,&quot;chip_types&quot;:[&quot;diagram&quot;,&quot;header&quot;]}],[{&quot;text_align&quot;:&quot;lm&quot;,&quot;text_direction&quot;:&quot;horizontal&quot;,&quot;support_big_font&quot;:false,&quot;picture_toward&quot;:0,&quot;picture_dockside&quot;:[],&quot;fill_id&quot;:&quot;bee257bb09164b428a9a8ad088c960eb&quot;,&quot;fill_align&quot;:&quot;cm&quot;,&quot;chip_types&quot;:[&quot;diagram&quot;,&quot;header&quot;]}],[{&quot;text_align&quot;:&quot;cm&quot;,&quot;text_direction&quot;:&quot;horizontal&quot;,&quot;support_big_font&quot;:false,&quot;picture_toward&quot;:0,&quot;picture_dockside&quot;:[],&quot;fill_id&quot;:&quot;bee257bb09164b428a9a8ad088c960eb&quot;,&quot;fill_align&quot;:&quot;cm&quot;,&quot;chip_types&quot;:[&quot;diagram&quot;,&quot;header&quot;]}],[{&quot;text_align&quot;:&quot;rm&quot;,&quot;text_direction&quot;:&quot;horizontal&quot;,&quot;support_big_font&quot;:false,&quot;picture_toward&quot;:0,&quot;picture_dockside&quot;:[],&quot;fill_id&quot;:&quot;bee257bb09164b428a9a8ad088c960eb&quot;,&quot;fill_align&quot;:&quot;cm&quot;,&quot;chip_types&quot;:[&quot;diagram&quot;,&quot;header&quot;]}],[{&quot;text_align&quot;:&quot;lm&quot;,&quot;text_direction&quot;:&quot;horizontal&quot;,&quot;support_big_font&quot;:false,&quot;picture_toward&quot;:0,&quot;picture_dockside&quot;:[],&quot;fill_id&quot;:&quot;bee257bb09164b428a9a8ad088c960eb&quot;,&quot;fill_align&quot;:&quot;cb&quot;,&quot;chip_types&quot;:[&quot;diagram&quot;,&quot;header&quot;]}],[{&quot;text_align&quot;:&quot;cm&quot;,&quot;text_direction&quot;:&quot;horizontal&quot;,&quot;support_big_font&quot;:false,&quot;picture_toward&quot;:0,&quot;picture_dockside&quot;:[],&quot;fill_id&quot;:&quot;bee257bb09164b428a9a8ad088c960eb&quot;,&quot;fill_align&quot;:&quot;cb&quot;,&quot;chip_types&quot;:[&quot;diagram&quot;,&quot;header&quot;]}],[{&quot;text_align&quot;:&quot;rm&quot;,&quot;text_direction&quot;:&quot;horizontal&quot;,&quot;support_big_font&quot;:false,&quot;picture_toward&quot;:0,&quot;picture_dockside&quot;:[],&quot;fill_id&quot;:&quot;bee257bb09164b428a9a8ad088c960eb&quot;,&quot;fill_align&quot;:&quot;cb&quot;,&quot;chip_types&quot;:[&quot;diagram&quot;,&quot;header&quot;]}]]"/>
  <p:tag name="KSO_WM_CHIP_DECFILLPROP" val="[]"/>
  <p:tag name="KSO_WM_CHIP_GROUPID" val="6188914504b8904ebc645523"/>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63106a81a35593066d0066af"/>
  <p:tag name="KSO_WM_TEMPLATE_ASSEMBLE_GROUPID" val="62e1e9e87ec3138b1bb7a4cf"/>
  <p:tag name="KSO_WM_SPECIAL_SOURCE" val="bdnull"/>
</p:tagLst>
</file>

<file path=ppt/tags/tag3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350.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35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35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35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354.xml><?xml version="1.0" encoding="utf-8"?>
<p:tagLst xmlns:p="http://schemas.openxmlformats.org/presentationml/2006/main">
  <p:tag name="KSO_WM_UNIT_VALUE" val="1349*1495"/>
  <p:tag name="KSO_WM_UNIT_HIGHLIGHT" val="0"/>
  <p:tag name="KSO_WM_UNIT_COMPATIBLE" val="0"/>
  <p:tag name="KSO_WM_UNIT_DIAGRAM_ISNUMVISUAL" val="0"/>
  <p:tag name="KSO_WM_UNIT_DIAGRAM_ISREFERUNIT" val="0"/>
  <p:tag name="KSO_WM_UNIT_TYPE" val="d"/>
  <p:tag name="KSO_WM_UNIT_INDEX" val="1"/>
  <p:tag name="KSO_WM_UNIT_ID" val="custom20224728_9*d*1"/>
  <p:tag name="KSO_WM_TEMPLATE_CATEGORY" val="custom"/>
  <p:tag name="KSO_WM_TEMPLATE_INDEX" val="20224728"/>
  <p:tag name="KSO_WM_UNIT_LAYERLEVEL" val="1"/>
  <p:tag name="KSO_WM_TAG_VERSION" val="1.0"/>
  <p:tag name="KSO_WM_BEAUTIFY_FLAG" val="#wm#"/>
  <p:tag name="KSO_WM_CHIP_GROUPID" val="5e7310da9a230a26b9e88a19"/>
  <p:tag name="KSO_WM_CHIP_XID" val="5e7310da9a230a26b9e88a1a"/>
  <p:tag name="KSO_WM_UNIT_DEC_AREA_ID" val="2fe0d5f8419341589044e66d817dcf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f0e134624b7430e9b86558011ef86fd"/>
  <p:tag name="KSO_WM_UNIT_PLACING_PICTURE" val="1f0e134624b7430e9b86558011ef86fd"/>
</p:tagLst>
</file>

<file path=ppt/tags/tag35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5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5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5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0.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36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36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36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36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65.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66.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6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36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7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72.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37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37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37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37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377.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7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38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83.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84.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38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86.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87.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88.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38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9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92.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39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95.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396.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39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UNIT_SUBTYPE" val="u"/>
  <p:tag name="KSO_WM_TEMPLATE_CATEGORY" val="chip"/>
  <p:tag name="KSO_WM_TEMPLATE_INDEX" val="20226984"/>
  <p:tag name="KSO_WM_UNIT_TYPE" val="i"/>
  <p:tag name="KSO_WM_UNIT_INDEX" val="1"/>
  <p:tag name="KSO_WM_UNIT_ID" val="chip20226984_4*i*1"/>
  <p:tag name="KSO_WM_BEAUTIFY_FLAG" val="#wm#"/>
  <p:tag name="KSO_WM_TAG_VERSION" val="1.0"/>
  <p:tag name="KSO_WM_CHIP_GROUPID" val="6302e8c9a35593066dca6205"/>
  <p:tag name="KSO_WM_CHIP_XID" val="6302e8d5a35593066dca6214"/>
  <p:tag name="KSO_WM_UNIT_DEC_AREA_ID" val="ece2fa65b8194dd68eb4a4f7ea8ce8e5"/>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2f95b75e9a6f46bc9bbeb842ece88830"/>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0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04.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0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0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0.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1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1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1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1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0.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2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2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2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3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36.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4.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12*i*1"/>
  <p:tag name="KSO_WM_BEAUTIFY_FLAG" val="#wm#"/>
  <p:tag name="KSO_WM_TAG_VERSION" val="1.0"/>
  <p:tag name="KSO_WM_CHIP_GROUPID" val="6302e8c9a35593066dca6205"/>
  <p:tag name="KSO_WM_CHIP_XID" val="6302e8d5a35593066dca620a"/>
  <p:tag name="KSO_WM_UNIT_DEC_AREA_ID" val="8406f340909c4371baff6e3dcfc534a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20b1a1090f642669e0304b96b713fe8"/>
</p:tagLst>
</file>

<file path=ppt/tags/tag44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4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42.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4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45.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4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4*i*1"/>
  <p:tag name="KSO_WM_BEAUTIFY_FLAG" val="#wm#"/>
  <p:tag name="KSO_WM_TAG_VERSION" val="1.0"/>
  <p:tag name="KSO_WM_CHIP_GROUPID" val="6302e8c9a35593066dca6205"/>
  <p:tag name="KSO_WM_CHIP_XID" val="6302e8d5a35593066dca6209"/>
  <p:tag name="KSO_WM_UNIT_DEC_AREA_ID" val="d9d65342b5b24795b98fa96bee95498d"/>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511a4f1986be453483e2b235ed2138e9"/>
</p:tagLst>
</file>

<file path=ppt/tags/tag450.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5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53.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5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55.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56.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5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5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59.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6.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3*i*1"/>
  <p:tag name="KSO_WM_BEAUTIFY_FLAG" val="#wm#"/>
  <p:tag name="KSO_WM_TAG_VERSION" val="1.0"/>
  <p:tag name="KSO_WM_CHIP_GROUPID" val="6302e8c9a35593066dca6205"/>
  <p:tag name="KSO_WM_CHIP_XID" val="6302e8d5a35593066dca6208"/>
  <p:tag name="KSO_WM_UNIT_DEC_AREA_ID" val="9a0798bba04a4a6c958a0d1cae773308"/>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012178f9c1497da00c51f69135cba4"/>
</p:tagLst>
</file>

<file path=ppt/tags/tag46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wm#"/>
  <p:tag name="KSO_WM_TEMPLATE_CATEGORY" val="custom"/>
  <p:tag name="KSO_WM_TEMPLATE_INDEX" val="20224728"/>
  <p:tag name="KSO_WM_SPECIAL_SOURCE" val="bdnull"/>
</p:tagLst>
</file>

<file path=ppt/tags/tag469.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7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7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7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74.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75.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7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77.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78.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7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8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8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84.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8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49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49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49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49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49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9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49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49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0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0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0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0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0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09.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1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1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1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1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1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1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1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1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21.xml><?xml version="1.0" encoding="utf-8"?>
<p:tagLst xmlns:p="http://schemas.openxmlformats.org/presentationml/2006/main">
  <p:tag name="KSO_WM_BEAUTIFY_FLAG" val=""/>
</p:tagLst>
</file>

<file path=ppt/tags/tag522.xml><?xml version="1.0" encoding="utf-8"?>
<p:tagLst xmlns:p="http://schemas.openxmlformats.org/presentationml/2006/main">
  <p:tag name="KSO_WM_BEAUTIFY_FLAG" val=""/>
</p:tagLst>
</file>

<file path=ppt/tags/tag52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2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2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2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2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2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29.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3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3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3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3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3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3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4.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54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4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4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43.xml><?xml version="1.0" encoding="utf-8"?>
<p:tagLst xmlns:p="http://schemas.openxmlformats.org/presentationml/2006/main">
  <p:tag name="KSO_WM_BEAUTIFY_FLAG" val=""/>
</p:tagLst>
</file>

<file path=ppt/tags/tag544.xml><?xml version="1.0" encoding="utf-8"?>
<p:tagLst xmlns:p="http://schemas.openxmlformats.org/presentationml/2006/main">
  <p:tag name="KSO_WM_BEAUTIFY_FLAG" val=""/>
</p:tagLst>
</file>

<file path=ppt/tags/tag54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4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4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4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4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55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5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5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5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5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5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5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5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5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5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6.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56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6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6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6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6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7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7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7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74.xml><?xml version="1.0" encoding="utf-8"?>
<p:tagLst xmlns:p="http://schemas.openxmlformats.org/presentationml/2006/main">
  <p:tag name="KSO_WM_BEAUTIFY_FLAG" val=""/>
</p:tagLst>
</file>

<file path=ppt/tags/tag575.xml><?xml version="1.0" encoding="utf-8"?>
<p:tagLst xmlns:p="http://schemas.openxmlformats.org/presentationml/2006/main">
  <p:tag name="KSO_WM_BEAUTIFY_FLAG" val=""/>
</p:tagLst>
</file>

<file path=ppt/tags/tag576.xml><?xml version="1.0" encoding="utf-8"?>
<p:tagLst xmlns:p="http://schemas.openxmlformats.org/presentationml/2006/main">
  <p:tag name="KSO_WM_BEAUTIFY_FLAG" val=""/>
</p:tagLst>
</file>

<file path=ppt/tags/tag577.xml><?xml version="1.0" encoding="utf-8"?>
<p:tagLst xmlns:p="http://schemas.openxmlformats.org/presentationml/2006/main">
  <p:tag name="KSO_WM_BEAUTIFY_FLAG" val=""/>
</p:tagLst>
</file>

<file path=ppt/tags/tag578.xml><?xml version="1.0" encoding="utf-8"?>
<p:tagLst xmlns:p="http://schemas.openxmlformats.org/presentationml/2006/main">
  <p:tag name="KSO_WM_BEAUTIFY_FLAG" val=""/>
</p:tagLst>
</file>

<file path=ppt/tags/tag579.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0.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8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8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8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8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85.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86.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89.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59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59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59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594.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595.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598.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59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0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0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03.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04.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0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0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0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1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1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1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1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1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1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2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2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2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2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2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2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2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2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63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3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3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3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3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3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3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4.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64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4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4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4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4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4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4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4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5.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52.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5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5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5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5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5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59.xml><?xml version="1.0" encoding="utf-8"?>
<p:tagLst xmlns:p="http://schemas.openxmlformats.org/presentationml/2006/main">
  <p:tag name="KSO_WM_BEAUTIFY_FLAG" val=""/>
</p:tagLst>
</file>

<file path=ppt/tags/tag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6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6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6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6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6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6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6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68.xml><?xml version="1.0" encoding="utf-8"?>
<p:tagLst xmlns:p="http://schemas.openxmlformats.org/presentationml/2006/main">
  <p:tag name="KSO_WM_BEAUTIFY_FLAG" val=""/>
</p:tagLst>
</file>

<file path=ppt/tags/tag669.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0.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7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7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7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74.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75.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76.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77.xml><?xml version="1.0" encoding="utf-8"?>
<p:tagLst xmlns:p="http://schemas.openxmlformats.org/presentationml/2006/main">
  <p:tag name="KSO_WM_BEAUTIFY_FLAG" val=""/>
</p:tagLst>
</file>

<file path=ppt/tags/tag678.xml><?xml version="1.0" encoding="utf-8"?>
<p:tagLst xmlns:p="http://schemas.openxmlformats.org/presentationml/2006/main">
  <p:tag name="KSO_WM_BEAUTIFY_FLAG" val=""/>
</p:tagLst>
</file>

<file path=ppt/tags/tag679.xml><?xml version="1.0" encoding="utf-8"?>
<p:tagLst xmlns:p="http://schemas.openxmlformats.org/presentationml/2006/main">
  <p:tag name="KSO_WM_BEAUTIFY_FLAG" val=""/>
</p:tagLst>
</file>

<file path=ppt/tags/tag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0.xml><?xml version="1.0" encoding="utf-8"?>
<p:tagLst xmlns:p="http://schemas.openxmlformats.org/presentationml/2006/main">
  <p:tag name="KSO_WM_BEAUTIFY_FLAG" val=""/>
</p:tagLst>
</file>

<file path=ppt/tags/tag681.xml><?xml version="1.0" encoding="utf-8"?>
<p:tagLst xmlns:p="http://schemas.openxmlformats.org/presentationml/2006/main">
  <p:tag name="KSO_WM_BEAUTIFY_FLAG" val=""/>
</p:tagLst>
</file>

<file path=ppt/tags/tag682.xml><?xml version="1.0" encoding="utf-8"?>
<p:tagLst xmlns:p="http://schemas.openxmlformats.org/presentationml/2006/main">
  <p:tag name="KSO_WM_BEAUTIFY_FLAG" val=""/>
</p:tagLst>
</file>

<file path=ppt/tags/tag683.xml><?xml version="1.0" encoding="utf-8"?>
<p:tagLst xmlns:p="http://schemas.openxmlformats.org/presentationml/2006/main">
  <p:tag name="KSO_WM_BEAUTIFY_FLAG" val=""/>
</p:tagLst>
</file>

<file path=ppt/tags/tag684.xml><?xml version="1.0" encoding="utf-8"?>
<p:tagLst xmlns:p="http://schemas.openxmlformats.org/presentationml/2006/main">
  <p:tag name="KSO_WM_BEAUTIFY_FLAG" val=""/>
</p:tagLst>
</file>

<file path=ppt/tags/tag68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8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8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8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8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9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69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69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69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69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69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69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69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699.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01.xml><?xml version="1.0" encoding="utf-8"?>
<p:tagLst xmlns:p="http://schemas.openxmlformats.org/presentationml/2006/main">
  <p:tag name="KSO_WM_BEAUTIFY_FLAG" val=""/>
</p:tagLst>
</file>

<file path=ppt/tags/tag70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0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0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0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0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0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0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0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1.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Lst>
</file>

<file path=ppt/tags/tag710.xml><?xml version="1.0" encoding="utf-8"?>
<p:tagLst xmlns:p="http://schemas.openxmlformats.org/presentationml/2006/main">
  <p:tag name="KSO_WM_BEAUTIFY_FLAG" val=""/>
</p:tagLst>
</file>

<file path=ppt/tags/tag711.xml><?xml version="1.0" encoding="utf-8"?>
<p:tagLst xmlns:p="http://schemas.openxmlformats.org/presentationml/2006/main">
  <p:tag name="KSO_WM_BEAUTIFY_FLAG" val=""/>
</p:tagLst>
</file>

<file path=ppt/tags/tag712.xml><?xml version="1.0" encoding="utf-8"?>
<p:tagLst xmlns:p="http://schemas.openxmlformats.org/presentationml/2006/main">
  <p:tag name="KSO_WM_BEAUTIFY_FLAG" val=""/>
</p:tagLst>
</file>

<file path=ppt/tags/tag713.xml><?xml version="1.0" encoding="utf-8"?>
<p:tagLst xmlns:p="http://schemas.openxmlformats.org/presentationml/2006/main">
  <p:tag name="KSO_WM_BEAUTIFY_FLAG" val=""/>
</p:tagLst>
</file>

<file path=ppt/tags/tag71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1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1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1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1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1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2.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Lst>
</file>

<file path=ppt/tags/tag72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2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2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2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2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2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2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2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2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2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3.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Lst>
</file>

<file path=ppt/tags/tag73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3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3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3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3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3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3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3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38.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39.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4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4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4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45.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4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4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4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4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5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5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5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5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5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5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5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5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5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6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62.xml><?xml version="1.0" encoding="utf-8"?>
<p:tagLst xmlns:p="http://schemas.openxmlformats.org/presentationml/2006/main">
  <p:tag name="KSO_WM_BEAUTIFY_FLAG" val=""/>
</p:tagLst>
</file>

<file path=ppt/tags/tag763.xml><?xml version="1.0" encoding="utf-8"?>
<p:tagLst xmlns:p="http://schemas.openxmlformats.org/presentationml/2006/main">
  <p:tag name="KSO_WM_BEAUTIFY_FLAG" val=""/>
</p:tagLst>
</file>

<file path=ppt/tags/tag76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6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6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6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6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6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7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7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7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7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7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7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7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7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8.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5*i*1"/>
  <p:tag name="KSO_WM_BEAUTIFY_FLAG" val="#wm#"/>
  <p:tag name="KSO_WM_TAG_VERSION" val="1.0"/>
  <p:tag name="KSO_WM_CHIP_GROUPID" val="6302e8c9a35593066dca6205"/>
  <p:tag name="KSO_WM_CHIP_XID" val="6302e8d5a35593066dca620c"/>
  <p:tag name="KSO_WM_UNIT_DEC_AREA_ID" val="b8e77d1f1c284dc0bdf69d7ebed0f54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8736741d8c24a0fac4dac5ea437d475"/>
</p:tagLst>
</file>

<file path=ppt/tags/tag78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8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8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8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8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8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8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88.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89.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79.xml><?xml version="1.0" encoding="utf-8"?>
<p:tagLst xmlns:p="http://schemas.openxmlformats.org/presentationml/2006/main">
  <p:tag name="KSO_WM_UNIT_SUBTYPE" val="u"/>
  <p:tag name="KSO_WM_TEMPLATE_CATEGORY" val="chip"/>
  <p:tag name="KSO_WM_TEMPLATE_INDEX" val="20226984"/>
  <p:tag name="KSO_WM_UNIT_TYPE" val="i"/>
  <p:tag name="KSO_WM_UNIT_INDEX" val="1"/>
  <p:tag name="KSO_WM_UNIT_ID" val="chip20226984_6*i*1"/>
  <p:tag name="KSO_WM_BEAUTIFY_FLAG" val="#wm#"/>
  <p:tag name="KSO_WM_TAG_VERSION" val="1.0"/>
  <p:tag name="KSO_WM_CHIP_GROUPID" val="6302e8c9a35593066dca6205"/>
  <p:tag name="KSO_WM_CHIP_XID" val="6302e8d5a35593066dca620b"/>
  <p:tag name="KSO_WM_UNIT_DEC_AREA_ID" val="b6f8f7fadbda451e9565570c7d468fcb"/>
  <p:tag name="KSO_WM_CHIP_FILLAREA_FILL_RULE" val="{&quot;fill_align&quot;:&quot;rb&quot;,&quot;fill_effect&quot;:[],&quot;fill_mode&quot;:&quot;adaptive&quot;,&quot;sacle_strategy&quot;:&quot;stretch&quot;}"/>
  <p:tag name="KSO_WM_UNIT_DEC_SUPPORTCHANGEPIC" val="0"/>
  <p:tag name="KSO_WM_UNIT_DEC_CHANGEPICRESERVED" val="1"/>
  <p:tag name="KSO_WM_ASSEMBLE_CHIP_INDEX" val="e1b586620c1c4a629ec48089c302a7e6"/>
</p:tagLst>
</file>

<file path=ppt/tags/tag79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79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79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79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794.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795.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796.xml><?xml version="1.0" encoding="utf-8"?>
<p:tagLst xmlns:p="http://schemas.openxmlformats.org/presentationml/2006/main">
  <p:tag name="KSO_WM_BEAUTIFY_FLAG" val=""/>
</p:tagLst>
</file>

<file path=ppt/tags/tag797.xml><?xml version="1.0" encoding="utf-8"?>
<p:tagLst xmlns:p="http://schemas.openxmlformats.org/presentationml/2006/main">
  <p:tag name="KSO_WM_BEAUTIFY_FLAG" val=""/>
</p:tagLst>
</file>

<file path=ppt/tags/tag798.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799.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xml><?xml version="1.0" encoding="utf-8"?>
<p:tagLst xmlns:p="http://schemas.openxmlformats.org/presentationml/2006/main">
  <p:tag name="KSO_WM_UNIT_DEFAULT_FONT" val="56;60;2"/>
  <p:tag name="KSO_WM_UNIT_BLOCK" val="0"/>
  <p:tag name="KSO_WM_UNIT_DEC_AREA_ID" val="406260f1ebda4e8eb5da3c8ab0faf6a5"/>
  <p:tag name="KSO_WM_UNIT_ISCONTENTSTITLE" val="0"/>
  <p:tag name="KSO_WM_UNIT_ISNUMDGMTITLE" val="0"/>
  <p:tag name="KSO_WM_UNIT_PRESET_TEXT" val="简约工作计划总结通用模版"/>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custom20226984_1*a*1"/>
  <p:tag name="KSO_WM_TEMPLATE_CATEGORY" val="custom"/>
  <p:tag name="KSO_WM_TEMPLATE_INDEX" val="20226984"/>
  <p:tag name="KSO_WM_UNIT_LAYERLEVEL" val="1"/>
  <p:tag name="KSO_WM_TAG_VERSION" val="1.0"/>
  <p:tag name="KSO_WM_BEAUTIFY_FLAG" val="#wm#"/>
  <p:tag name="KSO_WM_CHIP_GROUPID" val="6192042818adb49c6c1f3bc3"/>
  <p:tag name="KSO_WM_CHIP_XID" val="6192042818adb49c6c1f3bc0"/>
  <p:tag name="KSO_WM_CHIP_FILLAREA_FILL_RULE" val="{&quot;fill_align&quot;:&quot;lm&quot;,&quot;fill_mode&quot;:&quot;adaptive&quot;,&quot;sacle_strategy&quot;:&quot;smart&quot;}"/>
  <p:tag name="KSO_WM_ASSEMBLE_CHIP_INDEX" val="b1e32ec85fe246b7b43f4a461c952a82"/>
  <p:tag name="KSO_WM_UNIT_TEXT_FILL_FORE_SCHEMECOLOR_INDEX_BRIGHTNESS" val="0"/>
  <p:tag name="KSO_WM_UNIT_TEXT_FILL_FORE_SCHEMECOLOR_INDEX" val="5"/>
  <p:tag name="KSO_WM_UNIT_TEXT_FILL_TYPE" val="1"/>
  <p:tag name="KSO_WM_TEMPLATE_ASSEMBLE_XID" val="6344c55f0c9383becdcd5e8a"/>
  <p:tag name="KSO_WM_TEMPLATE_ASSEMBLE_GROUPID" val="6302e8c9a35593066dca6205"/>
</p:tagLst>
</file>

<file path=ppt/tags/tag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0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0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80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04.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805.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80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80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0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0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81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1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81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81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81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1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1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1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81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2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82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82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82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2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2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2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82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28.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82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83.xml><?xml version="1.0" encoding="utf-8"?>
<p:tagLst xmlns:p="http://schemas.openxmlformats.org/presentationml/2006/main">
  <p:tag name="KSO_WM_UNIT_SUBTYPE" val="a"/>
  <p:tag name="KSO_WM_UNIT_PRESET_TEXT" val="THANKS FOR WATCHING"/>
  <p:tag name="KSO_WM_UNIT_NOCLEAR" val="0"/>
  <p:tag name="KSO_WM_UNIT_VALUE" val="27"/>
  <p:tag name="KSO_WM_UNIT_HIGHLIGHT" val="0"/>
  <p:tag name="KSO_WM_UNIT_COMPATIBLE" val="0"/>
  <p:tag name="KSO_WM_UNIT_DIAGRAM_ISNUMVISUAL" val="0"/>
  <p:tag name="KSO_WM_UNIT_DIAGRAM_ISREFERUNIT" val="0"/>
  <p:tag name="KSO_WM_UNIT_TYPE" val="f"/>
  <p:tag name="KSO_WM_UNIT_INDEX" val="1"/>
  <p:tag name="KSO_WM_UNIT_ID" val="custom20226984_1*f*1"/>
  <p:tag name="KSO_WM_TEMPLATE_CATEGORY" val="custom"/>
  <p:tag name="KSO_WM_TEMPLATE_INDEX" val="20226984"/>
  <p:tag name="KSO_WM_UNIT_LAYERLEVEL" val="1"/>
  <p:tag name="KSO_WM_TAG_VERSION" val="1.0"/>
  <p:tag name="KSO_WM_BEAUTIFY_FLAG" val="#wm#"/>
  <p:tag name="KSO_WM_UNIT_DEFAULT_FONT" val="48;50;2"/>
  <p:tag name="KSO_WM_UNIT_BLOCK" val="0"/>
  <p:tag name="KSO_WM_UNIT_DEC_AREA_ID" val="04e0266c6d6245048b0e170bf6a69973"/>
  <p:tag name="KSO_WM_CHIP_GROUPID" val="61930ec218adb49c6c1f3d40"/>
  <p:tag name="KSO_WM_CHIP_XID" val="61930ec218adb49c6c1f3d3d"/>
  <p:tag name="KSO_WM_CHIP_FILLAREA_FILL_RULE" val="{&quot;fill_align&quot;:&quot;lt&quot;,&quot;fill_mode&quot;:&quot;adaptive&quot;,&quot;sacle_strategy&quot;:&quot;smart&quot;}"/>
  <p:tag name="KSO_WM_ASSEMBLE_CHIP_INDEX" val="6410f836ed5b43af9941c0d4b40cd378"/>
  <p:tag name="KSO_WM_UNIT_TEXT_FILL_FORE_SCHEMECOLOR_INDEX_BRIGHTNESS" val="0"/>
  <p:tag name="KSO_WM_UNIT_TEXT_FILL_FORE_SCHEMECOLOR_INDEX" val="5"/>
  <p:tag name="KSO_WM_UNIT_TEXT_FILL_TYPE" val="1"/>
  <p:tag name="KSO_WM_TEMPLATE_ASSEMBLE_XID" val="6344c5600c9383becdcd5f39"/>
  <p:tag name="KSO_WM_TEMPLATE_ASSEMBLE_GROUPID" val="6302e8c9a35593066dca6205"/>
</p:tagLst>
</file>

<file path=ppt/tags/tag83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83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3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3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3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83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36.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837.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838.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839.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4.xml><?xml version="1.0" encoding="utf-8"?>
<p:tagLst xmlns:p="http://schemas.openxmlformats.org/presentationml/2006/main">
  <p:tag name="KSO_WM_UNIT_ISCONTENTSTITLE" val="0"/>
  <p:tag name="KSO_WM_UNIT_ISNUMDGMTITLE" val="0"/>
  <p:tag name="KSO_WM_UNIT_PRESET_TEXT" val="演讲完毕，感谢观看"/>
  <p:tag name="KSO_WM_UNIT_NOCLEAR" val="0"/>
  <p:tag name="KSO_WM_UNIT_VALUE" val="14"/>
  <p:tag name="KSO_WM_UNIT_HIGHLIGHT" val="0"/>
  <p:tag name="KSO_WM_UNIT_COMPATIBLE" val="0"/>
  <p:tag name="KSO_WM_UNIT_DIAGRAM_ISNUMVISUAL" val="0"/>
  <p:tag name="KSO_WM_UNIT_DIAGRAM_ISREFERUNIT" val="0"/>
  <p:tag name="KSO_WM_UNIT_TYPE" val="a"/>
  <p:tag name="KSO_WM_UNIT_INDEX" val="1"/>
  <p:tag name="KSO_WM_UNIT_ID" val="custom20226984_1*a*1"/>
  <p:tag name="KSO_WM_TEMPLATE_CATEGORY" val="custom"/>
  <p:tag name="KSO_WM_TEMPLATE_INDEX" val="20226984"/>
  <p:tag name="KSO_WM_UNIT_LAYERLEVEL" val="1"/>
  <p:tag name="KSO_WM_TAG_VERSION" val="1.0"/>
  <p:tag name="KSO_WM_BEAUTIFY_FLAG" val="#wm#"/>
  <p:tag name="KSO_WM_UNIT_DEFAULT_FONT" val="40;44;2"/>
  <p:tag name="KSO_WM_UNIT_BLOCK" val="0"/>
  <p:tag name="KSO_WM_UNIT_DEC_AREA_ID" val="84782090e7c04b0286d0b236d72d51f8"/>
  <p:tag name="KSO_WM_CHIP_GROUPID" val="61930ec218adb49c6c1f3d40"/>
  <p:tag name="KSO_WM_CHIP_XID" val="61930ec218adb49c6c1f3d3d"/>
  <p:tag name="KSO_WM_CHIP_FILLAREA_FILL_RULE" val="{&quot;fill_align&quot;:&quot;lt&quot;,&quot;fill_mode&quot;:&quot;adaptive&quot;,&quot;sacle_strategy&quot;:&quot;smart&quot;}"/>
  <p:tag name="KSO_WM_ASSEMBLE_CHIP_INDEX" val="6410f836ed5b43af9941c0d4b40cd378"/>
  <p:tag name="KSO_WM_UNIT_TEXT_FILL_FORE_SCHEMECOLOR_INDEX_BRIGHTNESS" val="0"/>
  <p:tag name="KSO_WM_UNIT_TEXT_FILL_FORE_SCHEMECOLOR_INDEX" val="5"/>
  <p:tag name="KSO_WM_UNIT_TEXT_FILL_TYPE" val="1"/>
  <p:tag name="KSO_WM_TEMPLATE_ASSEMBLE_XID" val="6344c5600c9383becdcd5f39"/>
  <p:tag name="KSO_WM_TEMPLATE_ASSEMBLE_GROUPID" val="6302e8c9a35593066dca6205"/>
</p:tagLst>
</file>

<file path=ppt/tags/tag84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41.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4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84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44.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845.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84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84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4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4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5.xml><?xml version="1.0" encoding="utf-8"?>
<p:tagLst xmlns:p="http://schemas.openxmlformats.org/presentationml/2006/main">
  <p:tag name="KSO_WM_UNIT_SUBTYPE" val="a"/>
  <p:tag name="KSO_WM_UNIT_PRESET_TEXT" val="202X"/>
  <p:tag name="KSO_WM_UNIT_NOCLEAR" val="0"/>
  <p:tag name="KSO_WM_UNIT_VALUE" val="6"/>
  <p:tag name="KSO_WM_UNIT_HIGHLIGHT" val="0"/>
  <p:tag name="KSO_WM_UNIT_COMPATIBLE" val="0"/>
  <p:tag name="KSO_WM_UNIT_DIAGRAM_ISNUMVISUAL" val="0"/>
  <p:tag name="KSO_WM_UNIT_DIAGRAM_ISREFERUNIT" val="0"/>
  <p:tag name="KSO_WM_UNIT_TYPE" val="f"/>
  <p:tag name="KSO_WM_UNIT_INDEX" val="2"/>
  <p:tag name="KSO_WM_UNIT_ID" val="custom20226984_1*f*2"/>
  <p:tag name="KSO_WM_TEMPLATE_CATEGORY" val="custom"/>
  <p:tag name="KSO_WM_TEMPLATE_INDEX" val="20226984"/>
  <p:tag name="KSO_WM_UNIT_LAYERLEVEL" val="1"/>
  <p:tag name="KSO_WM_TAG_VERSION" val="1.0"/>
  <p:tag name="KSO_WM_BEAUTIFY_FLAG" val="#wm#"/>
  <p:tag name="KSO_WM_UNIT_DEFAULT_FONT" val="60;66;2"/>
  <p:tag name="KSO_WM_UNIT_BLOCK" val="0"/>
  <p:tag name="KSO_WM_UNIT_DEC_AREA_ID" val="076fb983a6644e42b5375a19b5939367"/>
  <p:tag name="KSO_WM_CHIP_GROUPID" val="61930ec218adb49c6c1f3d40"/>
  <p:tag name="KSO_WM_CHIP_XID" val="61930ec218adb49c6c1f3d3d"/>
  <p:tag name="KSO_WM_CHIP_FILLAREA_FILL_RULE" val="{&quot;fill_align&quot;:&quot;lt&quot;,&quot;fill_mode&quot;:&quot;adaptive&quot;,&quot;sacle_strategy&quot;:&quot;smart&quot;}"/>
  <p:tag name="KSO_WM_ASSEMBLE_CHIP_INDEX" val="6410f836ed5b43af9941c0d4b40cd378"/>
  <p:tag name="KSO_WM_UNIT_TEXT_FILL_FORE_SCHEMECOLOR_INDEX_BRIGHTNESS" val="0"/>
  <p:tag name="KSO_WM_UNIT_TEXT_FILL_FORE_SCHEMECOLOR_INDEX" val="5"/>
  <p:tag name="KSO_WM_UNIT_TEXT_FILL_TYPE" val="1"/>
  <p:tag name="KSO_WM_UNIT_TEXT_FORE_SCHEMECOLOR_INDEX_BRIGHTNESS" val="0"/>
  <p:tag name="KSO_WM_UNIT_TEXT_FORE_SCHEMECOLOR_INDEX" val="5"/>
  <p:tag name="KSO_WM_UNIT_TEXT_LINE_FILL_TYPE" val="2"/>
  <p:tag name="KSO_WM_TEMPLATE_ASSEMBLE_XID" val="6344c5600c9383becdcd5f39"/>
  <p:tag name="KSO_WM_TEMPLATE_ASSEMBLE_GROUPID" val="6302e8c9a35593066dca6205"/>
</p:tagLst>
</file>

<file path=ppt/tags/tag85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85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52.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853.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85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85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5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5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5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85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6.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834721d34cdd4760b7f3413da59643bb"/>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0244ad42d425466797b47abea6168784"/>
  <p:tag name="KSO_WM_SLIDE_BACKGROUND_TYPE" val="general"/>
</p:tagLst>
</file>

<file path=ppt/tags/tag86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86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86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6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86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6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6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6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86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69.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87.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03176c2fdc58496eb5e6607d9821320d"/>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17c4f65c77bb43f391c1b40fabc57ae7"/>
  <p:tag name="KSO_WM_SLIDE_BACKGROUND_TYPE" val="general"/>
</p:tagLst>
</file>

<file path=ppt/tags/tag87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87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72.xml><?xml version="1.0" encoding="utf-8"?>
<p:tagLst xmlns:p="http://schemas.openxmlformats.org/presentationml/2006/main">
  <p:tag name="KSO_WM_BEAUTIFY_FLAG" val=""/>
</p:tagLst>
</file>

<file path=ppt/tags/tag87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87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7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7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7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87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79.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88.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ec29817ca07f4cee85c77c92d2ef3c33"/>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d181f746b0504cba8d5db9eda9f55b5b"/>
  <p:tag name="KSO_WM_SLIDE_BACKGROUND_TYPE" val="general"/>
</p:tagLst>
</file>

<file path=ppt/tags/tag88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88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82.xml><?xml version="1.0" encoding="utf-8"?>
<p:tagLst xmlns:p="http://schemas.openxmlformats.org/presentationml/2006/main">
  <p:tag name="KSO_WM_BEAUTIFY_FLAG" val=""/>
</p:tagLst>
</file>

<file path=ppt/tags/tag883.xml><?xml version="1.0" encoding="utf-8"?>
<p:tagLst xmlns:p="http://schemas.openxmlformats.org/presentationml/2006/main">
  <p:tag name="KSO_WM_BEAUTIFY_FLAG" val=""/>
</p:tagLst>
</file>

<file path=ppt/tags/tag88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88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8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8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8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88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890.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89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89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893.xml><?xml version="1.0" encoding="utf-8"?>
<p:tagLst xmlns:p="http://schemas.openxmlformats.org/presentationml/2006/main">
  <p:tag name="KSO_WM_BEAUTIFY_FLAG" val=""/>
</p:tagLst>
</file>

<file path=ppt/tags/tag894.xml><?xml version="1.0" encoding="utf-8"?>
<p:tagLst xmlns:p="http://schemas.openxmlformats.org/presentationml/2006/main">
  <p:tag name="KSO_WM_BEAUTIFY_FLAG" val=""/>
</p:tagLst>
</file>

<file path=ppt/tags/tag89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89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89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89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89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9.xml><?xml version="1.0" encoding="utf-8"?>
<p:tagLst xmlns:p="http://schemas.openxmlformats.org/presentationml/2006/main">
  <p:tag name="KSO_WM_UNIT_DEFAULT_FONT" val="24;30;2"/>
  <p:tag name="KSO_WM_UNIT_BLOCK" val="0"/>
  <p:tag name="KSO_WM_UNIT_DEC_AREA_ID" val="a7d6770d1f284a618f8f15568373e75a"/>
  <p:tag name="KSO_WM_UNIT_ISCONTENTSTITLE" val="0"/>
  <p:tag name="KSO_WM_UNIT_ISNUMDGMTITLE" val="0"/>
  <p:tag name="KSO_WM_UNIT_PRESET_TEXT" val="单击此处添加副标题"/>
  <p:tag name="KSO_WM_UNIT_NOCLEAR" val="0"/>
  <p:tag name="KSO_WM_UNIT_VALUE" val="12"/>
  <p:tag name="KSO_WM_UNIT_HIGHLIGHT" val="0"/>
  <p:tag name="KSO_WM_UNIT_COMPATIBLE" val="0"/>
  <p:tag name="KSO_WM_UNIT_DIAGRAM_ISNUMVISUAL" val="0"/>
  <p:tag name="KSO_WM_UNIT_DIAGRAM_ISREFERUNIT" val="0"/>
  <p:tag name="KSO_WM_UNIT_TYPE" val="b"/>
  <p:tag name="KSO_WM_UNIT_INDEX" val="1"/>
  <p:tag name="KSO_WM_UNIT_ID" val="custom20226984_1*b*1"/>
  <p:tag name="KSO_WM_TEMPLATE_CATEGORY" val="custom"/>
  <p:tag name="KSO_WM_TEMPLATE_INDEX" val="20226984"/>
  <p:tag name="KSO_WM_UNIT_LAYERLEVEL" val="1"/>
  <p:tag name="KSO_WM_TAG_VERSION" val="1.0"/>
  <p:tag name="KSO_WM_BEAUTIFY_FLAG" val="#wm#"/>
  <p:tag name="KSO_WM_CHIP_GROUPID" val="6192042818adb49c6c1f3bc3"/>
  <p:tag name="KSO_WM_CHIP_XID" val="6192042818adb49c6c1f3bc0"/>
  <p:tag name="KSO_WM_CHIP_FILLAREA_FILL_RULE" val="{&quot;fill_align&quot;:&quot;lm&quot;,&quot;fill_mode&quot;:&quot;adaptive&quot;,&quot;sacle_strategy&quot;:&quot;smart&quot;}"/>
  <p:tag name="KSO_WM_ASSEMBLE_CHIP_INDEX" val="b1e32ec85fe246b7b43f4a461c952a82"/>
  <p:tag name="KSO_WM_UNIT_TEXT_FILL_FORE_SCHEMECOLOR_INDEX_BRIGHTNESS" val="0"/>
  <p:tag name="KSO_WM_UNIT_TEXT_FILL_FORE_SCHEMECOLOR_INDEX" val="5"/>
  <p:tag name="KSO_WM_UNIT_TEXT_FILL_TYPE" val="1"/>
  <p:tag name="KSO_WM_TEMPLATE_ASSEMBLE_XID" val="6344c55f0c9383becdcd5e8a"/>
  <p:tag name="KSO_WM_TEMPLATE_ASSEMBLE_GROUPID" val="6302e8c9a35593066dca6205"/>
</p:tagLst>
</file>

<file path=ppt/tags/tag90.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0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01.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wm#"/>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90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90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04.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90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90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90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90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90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91.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1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11.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91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13.xml><?xml version="1.0" encoding="utf-8"?>
<p:tagLst xmlns:p="http://schemas.openxmlformats.org/presentationml/2006/main">
  <p:tag name="KSO_WM_UNIT_TEXT_SUBTYPE" val="a"/>
  <p:tag name="KSO_WM_UNIT_SUBTYPE" val="a"/>
  <p:tag name="KSO_WM_UNIT_PRESET_TEXT" val="单击此处添加正文，文字是您思想的提炼，请尽量言简意赅地阐述观点。"/>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custom20224728_9*f*2"/>
  <p:tag name="KSO_WM_TEMPLATE_CATEGORY" val="custom"/>
  <p:tag name="KSO_WM_TEMPLATE_INDEX" val="20224728"/>
  <p:tag name="KSO_WM_UNIT_LAYERLEVEL" val="1"/>
  <p:tag name="KSO_WM_TAG_VERSION" val="1.0"/>
  <p:tag name="KSO_WM_BEAUTIFY_FLAG" val=""/>
  <p:tag name="KSO_WM_UNIT_DEFAULT_FONT" val="14;20;2"/>
  <p:tag name="KSO_WM_UNIT_BLOCK" val="0"/>
  <p:tag name="KSO_WM_UNIT_VALUE" val="39"/>
  <p:tag name="KSO_WM_UNIT_SHOW_EDIT_AREA_INDICATION" val="1"/>
  <p:tag name="KSO_WM_CHIP_GROUPID" val="5e6b05596848fb12bee65ac8"/>
  <p:tag name="KSO_WM_CHIP_XID" val="5e6b05596848fb12bee65aca"/>
  <p:tag name="KSO_WM_UNIT_DEC_AREA_ID" val="fd7bf282835349baa16e698a00ccbce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ffbde3fae3324500b930760bf7222474"/>
  <p:tag name="KSO_WM_UNIT_TEXT_FILL_FORE_SCHEMECOLOR_INDEX_BRIGHTNESS" val="0.25"/>
  <p:tag name="KSO_WM_UNIT_TEXT_FILL_FORE_SCHEMECOLOR_INDEX" val="13"/>
  <p:tag name="KSO_WM_UNIT_TEXT_FILL_TYPE" val="1"/>
</p:tagLst>
</file>

<file path=ppt/tags/tag914.xml><?xml version="1.0" encoding="utf-8"?>
<p:tagLst xmlns:p="http://schemas.openxmlformats.org/presentationml/2006/main">
  <p:tag name="KSO_WM_BEAUTIFY_FLAG" val=""/>
</p:tagLst>
</file>

<file path=ppt/tags/tag915.xml><?xml version="1.0" encoding="utf-8"?>
<p:tagLst xmlns:p="http://schemas.openxmlformats.org/presentationml/2006/main">
  <p:tag name="KSO_WM_BEAUTIFY_FLAG" val=""/>
</p:tagLst>
</file>

<file path=ppt/tags/tag91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91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91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91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92.xml><?xml version="1.0" encoding="utf-8"?>
<p:tagLst xmlns:p="http://schemas.openxmlformats.org/presentationml/2006/main">
  <p:tag name="KSO_WM_SLIDE_BACKGROUND_TYPE" val="general"/>
  <p:tag name="KSO_WM_UNIT_TEXT_FILL_FORE_SCHEMECOLOR_INDEX_BRIGHTNESS" val="0"/>
  <p:tag name="KSO_WM_UNIT_TEXT_FILL_FORE_SCHEMECOLOR_INDEX" val="13"/>
  <p:tag name="KSO_WM_UNIT_TEXT_FILL_TYPE" val="1"/>
</p:tagLst>
</file>

<file path=ppt/tags/tag92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92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2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92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24.xml><?xml version="1.0" encoding="utf-8"?>
<p:tagLst xmlns:p="http://schemas.openxmlformats.org/presentationml/2006/main">
  <p:tag name="KSO_WM_BEAUTIFY_FLAG" val=""/>
</p:tagLst>
</file>

<file path=ppt/tags/tag925.xml><?xml version="1.0" encoding="utf-8"?>
<p:tagLst xmlns:p="http://schemas.openxmlformats.org/presentationml/2006/main">
  <p:tag name="KSO_WM_BEAUTIFY_FLAG" val=""/>
</p:tagLst>
</file>

<file path=ppt/tags/tag926.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927.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92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92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93.xml><?xml version="1.0" encoding="utf-8"?>
<p:tagLst xmlns:p="http://schemas.openxmlformats.org/presentationml/2006/main">
  <p:tag name="KSO_WM_UNIT_SUBTYPE" val="v"/>
  <p:tag name="KSO_WM_TEMPLATE_CATEGORY" val="chip"/>
  <p:tag name="KSO_WM_TEMPLATE_INDEX" val="20226984"/>
  <p:tag name="KSO_WM_UNIT_TYPE" val="i"/>
  <p:tag name="KSO_WM_UNIT_INDEX" val="1"/>
  <p:tag name="KSO_WM_UNIT_ID" val="chip20226984_9*i*1"/>
  <p:tag name="KSO_WM_BEAUTIFY_FLAG" val="#wm#"/>
  <p:tag name="KSO_WM_TAG_VERSION" val="1.0"/>
  <p:tag name="KSO_WM_CHIP_GROUPID" val="6302e8c9a35593066dca6205"/>
  <p:tag name="KSO_WM_CHIP_XID" val="6302e8d5a35593066dca6211"/>
  <p:tag name="KSO_WM_UNIT_DEC_AREA_ID" val="6224049567d8450085cb2e5abb5244fa"/>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fd65a1f8446c4297bc6f69e38c395794"/>
  <p:tag name="KSO_WM_SLIDE_BACKGROUND_TYPE" val="frame"/>
</p:tagLst>
</file>

<file path=ppt/tags/tag930.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93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32.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933.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34.xml><?xml version="1.0" encoding="utf-8"?>
<p:tagLst xmlns:p="http://schemas.openxmlformats.org/presentationml/2006/main">
  <p:tag name="KSO_WM_BEAUTIFY_FLAG" val=""/>
</p:tagLst>
</file>

<file path=ppt/tags/tag935.xml><?xml version="1.0" encoding="utf-8"?>
<p:tagLst xmlns:p="http://schemas.openxmlformats.org/presentationml/2006/main">
  <p:tag name="KSO_WM_BEAUTIFY_FLAG" val=""/>
</p:tagLst>
</file>

<file path=ppt/tags/tag936.xml><?xml version="1.0" encoding="utf-8"?>
<p:tagLst xmlns:p="http://schemas.openxmlformats.org/presentationml/2006/main">
  <p:tag name="KSO_WM_BEAUTIFY_FLAG" val=""/>
</p:tagLst>
</file>

<file path=ppt/tags/tag937.xml><?xml version="1.0" encoding="utf-8"?>
<p:tagLst xmlns:p="http://schemas.openxmlformats.org/presentationml/2006/main">
  <p:tag name="KSO_WM_BEAUTIFY_FLAG" val=""/>
</p:tagLst>
</file>

<file path=ppt/tags/tag938.xml><?xml version="1.0" encoding="utf-8"?>
<p:tagLst xmlns:p="http://schemas.openxmlformats.org/presentationml/2006/main">
  <p:tag name="KSO_WM_BEAUTIFY_FLAG" val=""/>
</p:tagLst>
</file>

<file path=ppt/tags/tag939.xml><?xml version="1.0" encoding="utf-8"?>
<p:tagLst xmlns:p="http://schemas.openxmlformats.org/presentationml/2006/main">
  <p:tag name="KSO_WM_BEAUTIFY_FLAG" val=""/>
</p:tagLst>
</file>

<file path=ppt/tags/tag94.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1*i*1"/>
  <p:tag name="KSO_WM_BEAUTIFY_FLAG" val="#wm#"/>
  <p:tag name="KSO_WM_TAG_VERSION" val="1.0"/>
  <p:tag name="KSO_WM_CHIP_GROUPID" val="6302e8c9a35593066dca6205"/>
  <p:tag name="KSO_WM_CHIP_XID" val="6302e8d5a35593066dca6210"/>
  <p:tag name="KSO_WM_UNIT_DEC_AREA_ID" val="daca903fdb40415d9c7051c815b157c5"/>
  <p:tag name="KSO_WM_CHIP_FILLAREA_FILL_RULE" val="{&quot;fill_align&quot;:&quot;cb&quot;,&quot;fill_effect&quot;:[],&quot;fill_mode&quot;:&quot;adaptive&quot;,&quot;sacle_strategy&quot;:&quot;stretch&quot;}"/>
  <p:tag name="KSO_WM_UNIT_DEC_SUPPORTCHANGEPIC" val="0"/>
  <p:tag name="KSO_WM_UNIT_DEC_CHANGEPICRESERVED" val="1"/>
  <p:tag name="KSO_WM_ASSEMBLE_CHIP_INDEX" val="082d78aaee92415c9259ab54d7bfffe0"/>
  <p:tag name="KSO_WM_SLIDE_BACKGROUND_TYPE" val="frame"/>
</p:tagLst>
</file>

<file path=ppt/tags/tag940.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941.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942.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943.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94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945.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46.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94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48.xml><?xml version="1.0" encoding="utf-8"?>
<p:tagLst xmlns:p="http://schemas.openxmlformats.org/presentationml/2006/main">
  <p:tag name="KSO_WM_BEAUTIFY_FLAG" val=""/>
</p:tagLst>
</file>

<file path=ppt/tags/tag949.xml><?xml version="1.0" encoding="utf-8"?>
<p:tagLst xmlns:p="http://schemas.openxmlformats.org/presentationml/2006/main">
  <p:tag name="KSO_WM_BEAUTIFY_FLAG" val=""/>
</p:tagLst>
</file>

<file path=ppt/tags/tag9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bg20221154_2*i*1"/>
  <p:tag name="KSO_WM_UNIT_LAYERLEVEL" val="1"/>
  <p:tag name="KSO_WM_TAG_VERSION" val="1.0"/>
  <p:tag name="KSO_WM_BEAUTIFY_FLAG" val="#wm#"/>
  <p:tag name="KSO_WM_UNIT_BK_DARK_LIGHT" val="2"/>
  <p:tag name="KSO_WM_UNIT_SUBTYPE" val="h"/>
  <p:tag name="KSO_WM_UNIT_TYPE" val="i"/>
  <p:tag name="KSO_WM_UNIT_INDEX" val="1"/>
  <p:tag name="KSO_WM_TEMPLATE_CATEGORY" val="bg"/>
  <p:tag name="KSO_WM_TEMPLATE_INDEX" val="20221154"/>
  <p:tag name="KSO_WM_UNIT_FILL_FORE_SCHEMECOLOR_INDEX_BRIGHTNESS" val="0"/>
  <p:tag name="KSO_WM_UNIT_FILL_TYPE" val="1"/>
  <p:tag name="KSO_WM_UNIT_TEXT_FILL_FORE_SCHEMECOLOR_INDEX_BRIGHTNESS" val="0"/>
  <p:tag name="KSO_WM_UNIT_TEXT_FILL_FORE_SCHEMECOLOR_INDEX" val="2"/>
  <p:tag name="KSO_WM_UNIT_TEXT_FILL_TYPE" val="1"/>
  <p:tag name="KSO_WM_CHIP_GROUPID" val="61a5d1f0cf14e69e7f8bce3a"/>
  <p:tag name="KSO_WM_CHIP_XID" val="620f466823e2a5f56cafe02f"/>
</p:tagLst>
</file>

<file path=ppt/tags/tag950.xml><?xml version="1.0" encoding="utf-8"?>
<p:tagLst xmlns:p="http://schemas.openxmlformats.org/presentationml/2006/main">
  <p:tag name="KSO_WM_BEAUTIFY_FLAG" val=""/>
</p:tagLst>
</file>

<file path=ppt/tags/tag951.xml><?xml version="1.0" encoding="utf-8"?>
<p:tagLst xmlns:p="http://schemas.openxmlformats.org/presentationml/2006/main">
  <p:tag name="KSO_WM_BEAUTIFY_FLAG" val=""/>
</p:tagLst>
</file>

<file path=ppt/tags/tag952.xml><?xml version="1.0" encoding="utf-8"?>
<p:tagLst xmlns:p="http://schemas.openxmlformats.org/presentationml/2006/main">
  <p:tag name="KSO_WM_BEAUTIFY_FLAG" val=""/>
</p:tagLst>
</file>

<file path=ppt/tags/tag953.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954.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95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95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95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95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59.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96.xml><?xml version="1.0" encoding="utf-8"?>
<p:tagLst xmlns:p="http://schemas.openxmlformats.org/presentationml/2006/main">
  <p:tag name="KSO_WM_UNIT_SUBTYPE" val="t"/>
  <p:tag name="KSO_WM_TEMPLATE_CATEGORY" val="chip"/>
  <p:tag name="KSO_WM_TEMPLATE_INDEX" val="20226984"/>
  <p:tag name="KSO_WM_UNIT_TYPE" val="i"/>
  <p:tag name="KSO_WM_UNIT_INDEX" val="1"/>
  <p:tag name="KSO_WM_UNIT_ID" val="chip20226984_10*i*1"/>
  <p:tag name="KSO_WM_BEAUTIFY_FLAG" val="#wm#"/>
  <p:tag name="KSO_WM_TAG_VERSION" val="1.0"/>
  <p:tag name="KSO_WM_CHIP_GROUPID" val="6302e8c9a35593066dca6205"/>
  <p:tag name="KSO_WM_CHIP_XID" val="6302e8d5a35593066dca620f"/>
  <p:tag name="KSO_WM_UNIT_DEC_AREA_ID" val="92f5a7aa9c5d494da9dab55018e10360"/>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f42ca27a0bbc430b9030aea09b622935"/>
  <p:tag name="KSO_WM_SLIDE_BACKGROUND_TYPE" val="frame"/>
</p:tagLst>
</file>

<file path=ppt/tags/tag96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61.xml><?xml version="1.0" encoding="utf-8"?>
<p:tagLst xmlns:p="http://schemas.openxmlformats.org/presentationml/2006/main">
  <p:tag name="KSO_WM_BEAUTIFY_FLAG" val=""/>
</p:tagLst>
</file>

<file path=ppt/tags/tag962.xml><?xml version="1.0" encoding="utf-8"?>
<p:tagLst xmlns:p="http://schemas.openxmlformats.org/presentationml/2006/main">
  <p:tag name="KSO_WM_BEAUTIFY_FLAG" val=""/>
</p:tagLst>
</file>

<file path=ppt/tags/tag963.xml><?xml version="1.0" encoding="utf-8"?>
<p:tagLst xmlns:p="http://schemas.openxmlformats.org/presentationml/2006/main">
  <p:tag name="KSO_WM_BEAUTIFY_FLAG" val=""/>
</p:tagLst>
</file>

<file path=ppt/tags/tag96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96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96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96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96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96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7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97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72.xml><?xml version="1.0" encoding="utf-8"?>
<p:tagLst xmlns:p="http://schemas.openxmlformats.org/presentationml/2006/main">
  <p:tag name="KSO_WM_BEAUTIFY_FLAG" val=""/>
</p:tagLst>
</file>

<file path=ppt/tags/tag973.xml><?xml version="1.0" encoding="utf-8"?>
<p:tagLst xmlns:p="http://schemas.openxmlformats.org/presentationml/2006/main">
  <p:tag name="KSO_WM_BEAUTIFY_FLAG" val=""/>
</p:tagLst>
</file>

<file path=ppt/tags/tag974.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975.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97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97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97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97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8.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80.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98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82.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983.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984.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985.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986.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ags/tag98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88.xml><?xml version="1.0" encoding="utf-8"?>
<p:tagLst xmlns:p="http://schemas.openxmlformats.org/presentationml/2006/main">
  <p:tag name="KSO_WM_UNIT_BLOCK" val="0"/>
  <p:tag name="KSO_WM_UNIT_SM_LIMIT_TYPE" val="1"/>
  <p:tag name="KSO_WM_UNIT_DEC_AREA_ID" val="2e7ac8700b8947818763880e77d9f2dc"/>
  <p:tag name="KSO_WM_UNIT_HIGHLIGHT" val="0"/>
  <p:tag name="KSO_WM_UNIT_COMPATIBLE" val="0"/>
  <p:tag name="KSO_WM_UNIT_DIAGRAM_ISNUMVISUAL" val="0"/>
  <p:tag name="KSO_WM_UNIT_DIAGRAM_ISREFERUNIT" val="0"/>
  <p:tag name="KSO_WM_UNIT_TYPE" val="i"/>
  <p:tag name="KSO_WM_UNIT_INDEX" val="1"/>
  <p:tag name="KSO_WM_UNIT_ID" val="custom20224728_9*i*1"/>
  <p:tag name="KSO_WM_TEMPLATE_CATEGORY" val="custom"/>
  <p:tag name="KSO_WM_TEMPLATE_INDEX" val="20224728"/>
  <p:tag name="KSO_WM_UNIT_LAYERLEVEL" val="1"/>
  <p:tag name="KSO_WM_TAG_VERSION" val="1.0"/>
  <p:tag name="KSO_WM_BEAUTIFY_FLAG" val="#wm#"/>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adf2d8998712faa657aba6"/>
  <p:tag name="KSO_WM_CHIP_XID" val="5fae372c998712faa657b00a"/>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2"/>
</p:tagLst>
</file>

<file path=ppt/tags/tag98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24728_9*a*1"/>
  <p:tag name="KSO_WM_TEMPLATE_CATEGORY" val="custom"/>
  <p:tag name="KSO_WM_TEMPLATE_INDEX" val="20224728"/>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9afb298df725425bb430abb4761a04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b9af57ce1b6044f3b606108a3881137b"/>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SLIDE_BACKGROUND_TYPE" val="frame"/>
  <p:tag name="KSO_WM_UNIT_TEXT_FILL_FORE_SCHEMECOLOR_INDEX_BRIGHTNESS" val="0"/>
  <p:tag name="KSO_WM_UNIT_TEXT_FILL_FORE_SCHEMECOLOR_INDEX" val="13"/>
  <p:tag name="KSO_WM_UNIT_TEXT_FILL_TYPE" val="1"/>
</p:tagLst>
</file>

<file path=ppt/tags/tag990.xml><?xml version="1.0" encoding="utf-8"?>
<p:tagLst xmlns:p="http://schemas.openxmlformats.org/presentationml/2006/main">
  <p:tag name="KSO_WM_BEAUTIFY_FLAG" val=""/>
</p:tagLst>
</file>

<file path=ppt/tags/tag991.xml><?xml version="1.0" encoding="utf-8"?>
<p:tagLst xmlns:p="http://schemas.openxmlformats.org/presentationml/2006/main">
  <p:tag name="KSO_WM_BEAUTIFY_FLAG" val=""/>
</p:tagLst>
</file>

<file path=ppt/tags/tag992.xml><?xml version="1.0" encoding="utf-8"?>
<p:tagLst xmlns:p="http://schemas.openxmlformats.org/presentationml/2006/main">
  <p:tag name="KSO_WM_BEAUTIFY_FLAG" val=""/>
</p:tagLst>
</file>

<file path=ppt/tags/tag993.xml><?xml version="1.0" encoding="utf-8"?>
<p:tagLst xmlns:p="http://schemas.openxmlformats.org/presentationml/2006/main">
  <p:tag name="KSO_WM_BEAUTIFY_FLAG" val=""/>
</p:tagLst>
</file>

<file path=ppt/tags/tag994.xml><?xml version="1.0" encoding="utf-8"?>
<p:tagLst xmlns:p="http://schemas.openxmlformats.org/presentationml/2006/main">
  <p:tag name="KSO_WM_BEAUTIFY_FLAG" val=""/>
</p:tagLst>
</file>

<file path=ppt/tags/tag995.xml><?xml version="1.0" encoding="utf-8"?>
<p:tagLst xmlns:p="http://schemas.openxmlformats.org/presentationml/2006/main">
  <p:tag name="KSO_WM_SLIDE_LAYOUT_INFO" val="{&quot;direction&quot;:1,&quot;id&quot;:&quot;2021-04-01T16:16:22&quot;,&quot;maxSize&quot;:{&quot;size1&quot;:63.700000000000003},&quot;minSize&quot;:{&quot;size1&quot;:43.700000000000003},&quot;normalSize&quot;:{&quot;size1&quot;:43.700000000000003},&quot;subLayout&quot;:[{&quot;id&quot;:&quot;2021-04-01T16:16:22&quot;,&quot;maxSize&quot;:{&quot;size1&quot;:37.799999999999997},&quot;minSize&quot;:{&quot;size1&quot;:22.199999999999999},&quot;normalSize&quot;:{&quot;size1&quot;:22.199999999999999},&quot;subLayout&quot;:[{&quot;id&quot;:&quot;2021-04-01T16:16:22&quot;,&quot;margin&quot;:{&quot;bottom&quot;:0.84700000286102295,&quot;left&quot;:2.1170001029968262,&quot;right&quot;:1.6670000553131104,&quot;top&quot;:1.6929999589920044},&quot;type&quot;:0},{&quot;id&quot;:&quot;2021-04-01T16:16:22&quot;,&quot;maxSize&quot;:{&quot;size1&quot;:60},&quot;minSize&quot;:{&quot;size1&quot;:28.600000000000001},&quot;normalSize&quot;:{&quot;size1&quot;:34.5},&quot;subLayout&quot;:[{&quot;id&quot;:&quot;2021-04-01T16:16:22&quot;,&quot;margin&quot;:{&quot;bottom&quot;:0.026000002399086952,&quot;left&quot;:2.1170001029968262,&quot;right&quot;:1.6670000553131104,&quot;top&quot;:0.84700000286102295},&quot;type&quot;:0},{&quot;id&quot;:&quot;2021-04-01T16:16:22&quot;,&quot;margin&quot;:{&quot;bottom&quot;:1.6929999589920044,&quot;left&quot;:2.1170001029968262,&quot;right&quot;:1.6670000553131104,&quot;top&quot;:0.81999999284744263},&quot;type&quot;:0}],&quot;type&quot;:0}],&quot;type&quot;:0},{&quot;id&quot;:&quot;2021-04-01T16:16:22&quot;,&quot;margin&quot;:{&quot;bottom&quot;:1.6929999589920044,&quot;left&quot;:0.026000002399086952,&quot;right&quot;:1.6929999589920044,&quot;top&quot;:1.6929999589920044},&quot;type&quot;:0}],&quot;type&quot;:0}"/>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e372c998712faa657b00a"/>
  <p:tag name="KSO_WM_CHIP_FILLPROP" val="[[{&quot;text_align&quot;:&quot;cm&quot;,&quot;text_direction&quot;:&quot;horizontal&quot;,&quot;support_big_font&quot;:false,&quot;picture_toward&quot;:0,&quot;picture_dockside&quot;:[],&quot;fill_id&quot;:&quot;03f4ceb79b834fd2ade6d5fd147f284b&quot;,&quot;fill_align&quot;:&quot;cm&quot;,&quot;chip_types&quot;:[&quot;picture&quot;]},{&quot;text_align&quot;:&quot;lt&quot;,&quot;text_direction&quot;:&quot;horizontal&quot;,&quot;support_big_font&quot;:false,&quot;picture_toward&quot;:0,&quot;picture_dockside&quot;:[],&quot;fill_id&quot;:&quot;32fd7d00a6a44cb985dcfb57d431aebf&quot;,&quot;fill_align&quot;:&quot;lt&quot;,&quot;chip_types&quot;:[&quot;header&quot;]},{&quot;text_align&quot;:&quot;lt&quot;,&quot;text_direction&quot;:&quot;horizontal&quot;,&quot;support_big_font&quot;:false,&quot;picture_toward&quot;:0,&quot;picture_dockside&quot;:[],&quot;fill_id&quot;:&quot;56e16f5df66a4367b06ced28926e16db&quot;,&quot;fill_align&quot;:&quot;lt&quot;,&quot;chip_types&quot;:[&quot;text&quot;]},{&quot;text_align&quot;:&quot;lt&quot;,&quot;text_direction&quot;:&quot;horizontal&quot;,&quot;support_big_font&quot;:false,&quot;picture_toward&quot;:0,&quot;picture_dockside&quot;:[],&quot;fill_id&quot;:&quot;0599726f793f41589c10d11464c5b9f0&quot;,&quot;fill_align&quot;:&quot;lt&quot;,&quot;chip_types&quot;:[&quot;text&quot;]}]]"/>
  <p:tag name="KSO_WM_CHIP_DECFILLPROP" val="[]"/>
  <p:tag name="KSO_WM_SLIDE_ID" val="custom20224728_9"/>
  <p:tag name="KSO_WM_TEMPLATE_SUBCATEGORY" val="21"/>
  <p:tag name="KSO_WM_TEMPLATE_MASTER_TYPE" val="0"/>
  <p:tag name="KSO_WM_TEMPLATE_COLOR_TYPE" val="1"/>
  <p:tag name="KSO_WM_SLIDE_ITEM_CNT" val="0"/>
  <p:tag name="KSO_WM_SLIDE_INDEX" val="9"/>
  <p:tag name="KSO_WM_TAG_VERSION" val="1.0"/>
  <p:tag name="KSO_WM_BEAUTIFY_FLAG" val="#wm#"/>
  <p:tag name="KSO_WM_TEMPLATE_CATEGORY" val="custom"/>
  <p:tag name="KSO_WM_TEMPLATE_INDEX" val="20224728"/>
  <p:tag name="KSO_WM_SLIDE_LAYOUT" val="a_d_f"/>
  <p:tag name="KSO_WM_SLIDE_LAYOUT_CNT" val="1_1_2"/>
  <p:tag name="KSO_WM_SLIDE_TYPE" val="text"/>
  <p:tag name="KSO_WM_SLIDE_SIZE" val="912*444"/>
  <p:tag name="KSO_WM_SLIDE_POSITION" val="0*48"/>
  <p:tag name="KSO_WM_CHIP_GROUPID" val="5fadf2d8998712faa657aba6"/>
  <p:tag name="KSO_WM_SLIDE_BK_DARK_LIGHT" val="2"/>
  <p:tag name="KSO_WM_SLIDE_BACKGROUND_TYPE" val="general"/>
  <p:tag name="KSO_WM_SLIDE_SUPPORT_FEATURE_TYPE" val="0"/>
  <p:tag name="KSO_WM_SLIDE_SUBTYPE" val="picTxt"/>
  <p:tag name="KSO_WM_TEMPLATE_ASSEMBLE_XID" val="6065705b4054ed1e2fb814db"/>
  <p:tag name="KSO_WM_TEMPLATE_ASSEMBLE_GROUPID" val="6065705b4054ed1e2fb814db"/>
  <p:tag name="KSO_WM_CHIP_COLORING" val="1"/>
  <p:tag name="KSO_WM_SPECIAL_SOURCE" val="bdnull"/>
</p:tagLst>
</file>

<file path=ppt/tags/tag996.xml><?xml version="1.0" encoding="utf-8"?>
<p:tagLst xmlns:p="http://schemas.openxmlformats.org/presentationml/2006/main">
  <p:tag name="KSO_WM_UNIT_SUBTYPE" val="v"/>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6b"/>
  <p:tag name="KSO_WM_UNIT_DEC_AREA_ID" val="172367ef90c14d25b2a7d288f05ebd4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8d79f4807794f259ea282039926483e"/>
  <p:tag name="KSO_WM_SLIDE_BACKGROUND_TYPE" val="general"/>
</p:tagLst>
</file>

<file path=ppt/tags/tag997.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3c"/>
  <p:tag name="KSO_WM_UNIT_DEC_AREA_ID" val="556af3f302404ddf814eb148d190bb82"/>
  <p:tag name="KSO_WM_CHIP_FILLAREA_FILL_RULE" val="{&quot;fill_align&quot;:&quot;lb&quot;,&quot;fill_effect&quot;:[],&quot;fill_mode&quot;:&quot;adaptive&quot;,&quot;sacle_strategy&quot;:&quot;stretch&quot;}"/>
  <p:tag name="KSO_WM_UNIT_DEC_SUPPORTCHANGEPIC" val="0"/>
  <p:tag name="KSO_WM_UNIT_DEC_CHANGEPICRESERVED" val="1"/>
  <p:tag name="KSO_WM_ASSEMBLE_CHIP_INDEX" val="bec32c4f8a194bc8849bf741b929b36c"/>
  <p:tag name="KSO_WM_SLIDE_BACKGROUND_TYPE" val="general"/>
</p:tagLst>
</file>

<file path=ppt/tags/tag998.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2e"/>
  <p:tag name="KSO_WM_UNIT_DEC_AREA_ID" val="37b6c9259ee2479a99c7fe2e6783fb5e"/>
  <p:tag name="KSO_WM_CHIP_FILLAREA_FILL_RULE" val="{&quot;fill_align&quot;:&quot;rt&quot;,&quot;fill_effect&quot;:[],&quot;fill_mode&quot;:&quot;adaptive&quot;,&quot;sacle_strategy&quot;:&quot;stretch&quot;}"/>
  <p:tag name="KSO_WM_UNIT_DEC_SUPPORTCHANGEPIC" val="0"/>
  <p:tag name="KSO_WM_UNIT_DEC_CHANGEPICRESERVED" val="1"/>
  <p:tag name="KSO_WM_ASSEMBLE_CHIP_INDEX" val="947a4300e90b440598776759cb15ada8"/>
  <p:tag name="KSO_WM_SLIDE_BACKGROUND_TYPE" val="general"/>
</p:tagLst>
</file>

<file path=ppt/tags/tag999.xml><?xml version="1.0" encoding="utf-8"?>
<p:tagLst xmlns:p="http://schemas.openxmlformats.org/presentationml/2006/main">
  <p:tag name="KSO_WM_UNIT_SUBTYPE" val="t"/>
  <p:tag name="KSO_WM_TEMPLATE_CATEGORY" val="custom"/>
  <p:tag name="KSO_WM_TEMPLATE_INDEX" val="20224728"/>
  <p:tag name="KSO_WM_UNIT_TYPE" val="i"/>
  <p:tag name="KSO_WM_UNIT_INDEX" val="1"/>
  <p:tag name="KSO_WM_UNIT_ID" val="custom20224728_9*i*1"/>
  <p:tag name="KSO_WM_BEAUTIFY_FLAG" val="#wm#"/>
  <p:tag name="KSO_WM_TAG_VERSION" val="1.0"/>
  <p:tag name="KSO_WM_CHIP_GROUPID" val="62e1e9e87ec3138b1bb7a4cf"/>
  <p:tag name="KSO_WM_CHIP_XID" val="62e1e9fc7ec3138b1bb7ab0f"/>
  <p:tag name="KSO_WM_UNIT_DEC_AREA_ID" val="20777f39cef14421b4dde0a72f879527"/>
  <p:tag name="KSO_WM_CHIP_FILLAREA_FILL_RULE" val="{&quot;fill_align&quot;:&quot;lt&quot;,&quot;fill_effect&quot;:[],&quot;fill_mode&quot;:&quot;adaptive&quot;,&quot;sacle_strategy&quot;:&quot;stretch&quot;}"/>
  <p:tag name="KSO_WM_UNIT_DEC_SUPPORTCHANGEPIC" val="0"/>
  <p:tag name="KSO_WM_UNIT_DEC_CHANGEPICRESERVED" val="1"/>
  <p:tag name="KSO_WM_ASSEMBLE_CHIP_INDEX" val="455d16cc348449fcb312a466cebad944"/>
  <p:tag name="KSO_WM_SLIDE_BACKGROUND_TYPE" val="general"/>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Adjacency">
      <a:dk1>
        <a:srgbClr val="000000"/>
      </a:dk1>
      <a:lt1>
        <a:srgbClr val="FFFFFF"/>
      </a:lt1>
      <a:dk2>
        <a:srgbClr val="FBBD50"/>
      </a:dk2>
      <a:lt2>
        <a:srgbClr val="FFFFFF"/>
      </a:lt2>
      <a:accent1>
        <a:srgbClr val="FD8104"/>
      </a:accent1>
      <a:accent2>
        <a:srgbClr val="F16836"/>
      </a:accent2>
      <a:accent3>
        <a:srgbClr val="E44F68"/>
      </a:accent3>
      <a:accent4>
        <a:srgbClr val="D83699"/>
      </a:accent4>
      <a:accent5>
        <a:srgbClr val="CB1DCB"/>
      </a:accent5>
      <a:accent6>
        <a:srgbClr val="BF04FD"/>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Adjacency">
      <a:dk1>
        <a:srgbClr val="000000"/>
      </a:dk1>
      <a:lt1>
        <a:srgbClr val="FFFFFF"/>
      </a:lt1>
      <a:dk2>
        <a:srgbClr val="F49724"/>
      </a:dk2>
      <a:lt2>
        <a:srgbClr val="FFFFFF"/>
      </a:lt2>
      <a:accent1>
        <a:srgbClr val="DB8529"/>
      </a:accent1>
      <a:accent2>
        <a:srgbClr val="DD9E29"/>
      </a:accent2>
      <a:accent3>
        <a:srgbClr val="DEB72A"/>
      </a:accent3>
      <a:accent4>
        <a:srgbClr val="DFB534"/>
      </a:accent4>
      <a:accent5>
        <a:srgbClr val="E09A47"/>
      </a:accent5>
      <a:accent6>
        <a:srgbClr val="E07F5B"/>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34346</Words>
  <Application>WPS 文字</Application>
  <PresentationFormat>宽屏</PresentationFormat>
  <Paragraphs>1188</Paragraphs>
  <Slides>113</Slides>
  <Notes>1</Notes>
  <HiddenSlides>2</HiddenSlides>
  <MMClips>0</MMClips>
  <ScaleCrop>false</ScaleCrop>
  <HeadingPairs>
    <vt:vector size="6" baseType="variant">
      <vt:variant>
        <vt:lpstr>已用的字体</vt:lpstr>
      </vt:variant>
      <vt:variant>
        <vt:i4>20</vt:i4>
      </vt:variant>
      <vt:variant>
        <vt:lpstr>主题</vt:lpstr>
      </vt:variant>
      <vt:variant>
        <vt:i4>3</vt:i4>
      </vt:variant>
      <vt:variant>
        <vt:lpstr>幻灯片标题</vt:lpstr>
      </vt:variant>
      <vt:variant>
        <vt:i4>113</vt:i4>
      </vt:variant>
    </vt:vector>
  </HeadingPairs>
  <TitlesOfParts>
    <vt:vector size="136" baseType="lpstr">
      <vt:lpstr>Arial</vt:lpstr>
      <vt:lpstr>宋体</vt:lpstr>
      <vt:lpstr>Wingdings</vt:lpstr>
      <vt:lpstr>Calibri</vt:lpstr>
      <vt:lpstr>微软雅黑</vt:lpstr>
      <vt:lpstr>汉仪中黑 简</vt:lpstr>
      <vt:lpstr>汉仪中黑KW</vt:lpstr>
      <vt:lpstr>汉仪大黑简</vt:lpstr>
      <vt:lpstr>汉仪旗黑</vt:lpstr>
      <vt:lpstr>等线</vt:lpstr>
      <vt:lpstr>汉仪中等线KW</vt:lpstr>
      <vt:lpstr>Arial Black</vt:lpstr>
      <vt:lpstr>汉仪大宋简</vt:lpstr>
      <vt:lpstr>汉仪书宋二KW</vt:lpstr>
      <vt:lpstr>汉仪粗宋 简</vt:lpstr>
      <vt:lpstr>Segoe UI</vt:lpstr>
      <vt:lpstr>苹方-简</vt:lpstr>
      <vt:lpstr>宋体</vt:lpstr>
      <vt:lpstr>Arial Unicode MS</vt:lpstr>
      <vt:lpstr>Helvetica Neue</vt:lpstr>
      <vt:lpstr>自定义设计方案</vt:lpstr>
      <vt:lpstr>3_Office 主题​​</vt:lpstr>
      <vt:lpstr>4_Office 主题​​</vt:lpstr>
      <vt:lpstr>图形与创意的基础 理论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添加标题</vt:lpstr>
      <vt:lpstr>添加标题</vt:lpstr>
      <vt:lpstr>添加标题</vt:lpstr>
      <vt:lpstr>添加标题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邦尼</cp:lastModifiedBy>
  <cp:revision>30</cp:revision>
  <dcterms:created xsi:type="dcterms:W3CDTF">2023-10-30T07:04:15Z</dcterms:created>
  <dcterms:modified xsi:type="dcterms:W3CDTF">2023-10-30T07:04:15Z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3DB3FC31934FE267A4532F655BA23430_43</vt:lpwstr>
  </property>
  <property fmtid="{D5CDD505-2E9C-101B-9397-08002B2CF9AE}" pid="3" name="KSOProductBuildVer">
    <vt:lpwstr>2052-6.2.2.8394</vt:lpwstr>
  </property>
</Properties>
</file>