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7"/>
  </p:notesMasterIdLst>
  <p:sldIdLst>
    <p:sldId id="424" r:id="rId5"/>
    <p:sldId id="425" r:id="rId6"/>
    <p:sldId id="439" r:id="rId7"/>
    <p:sldId id="440" r:id="rId8"/>
    <p:sldId id="441" r:id="rId9"/>
    <p:sldId id="442" r:id="rId10"/>
    <p:sldId id="443" r:id="rId11"/>
    <p:sldId id="444" r:id="rId12"/>
    <p:sldId id="445" r:id="rId13"/>
    <p:sldId id="446" r:id="rId14"/>
    <p:sldId id="426" r:id="rId15"/>
    <p:sldId id="436" r:id="rId16"/>
    <p:sldId id="430" r:id="rId18"/>
    <p:sldId id="437"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A03A"/>
    <a:srgbClr val="FC963B"/>
    <a:srgbClr val="EA300F"/>
    <a:srgbClr val="FABCA4"/>
    <a:srgbClr val="F46731"/>
    <a:srgbClr val="FA8B36"/>
    <a:srgbClr val="EE491A"/>
    <a:srgbClr val="D91B1C"/>
    <a:srgbClr val="FC983C"/>
    <a:srgbClr val="E720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4660"/>
  </p:normalViewPr>
  <p:slideViewPr>
    <p:cSldViewPr snapToGrid="0">
      <p:cViewPr varScale="1">
        <p:scale>
          <a:sx n="85" d="100"/>
          <a:sy n="85" d="100"/>
        </p:scale>
        <p:origin x="56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gs" Target="tags/tag480.xml"/><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notesMaster" Target="notesMasters/notes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D5AA2-062D-45EC-8940-3E657FE416E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CF09B-481B-49F9-8071-3E89DE19EB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xml"/><Relationship Id="rId7" Type="http://schemas.openxmlformats.org/officeDocument/2006/relationships/image" Target="../media/image4.png"/><Relationship Id="rId6" Type="http://schemas.openxmlformats.org/officeDocument/2006/relationships/tags" Target="../tags/tag3.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8.png"/><Relationship Id="rId6" Type="http://schemas.openxmlformats.org/officeDocument/2006/relationships/tags" Target="../tags/tag12.xml"/><Relationship Id="rId5" Type="http://schemas.openxmlformats.org/officeDocument/2006/relationships/image" Target="../media/image7.png"/><Relationship Id="rId4" Type="http://schemas.openxmlformats.org/officeDocument/2006/relationships/tags" Target="../tags/tag11.xml"/><Relationship Id="rId3" Type="http://schemas.openxmlformats.org/officeDocument/2006/relationships/image" Target="../media/image6.png"/><Relationship Id="rId2" Type="http://schemas.openxmlformats.org/officeDocument/2006/relationships/tags" Target="../tags/tag10.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0.png"/><Relationship Id="rId4" Type="http://schemas.openxmlformats.org/officeDocument/2006/relationships/tags" Target="../tags/tag19.xml"/><Relationship Id="rId3" Type="http://schemas.openxmlformats.org/officeDocument/2006/relationships/image" Target="../media/image9.png"/><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6.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8.png"/><Relationship Id="rId6" Type="http://schemas.openxmlformats.org/officeDocument/2006/relationships/tags" Target="../tags/tag35.xml"/><Relationship Id="rId5" Type="http://schemas.openxmlformats.org/officeDocument/2006/relationships/image" Target="../media/image7.png"/><Relationship Id="rId4" Type="http://schemas.openxmlformats.org/officeDocument/2006/relationships/tags" Target="../tags/tag34.xml"/><Relationship Id="rId3" Type="http://schemas.openxmlformats.org/officeDocument/2006/relationships/image" Target="../media/image6.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12.png"/><Relationship Id="rId6" Type="http://schemas.openxmlformats.org/officeDocument/2006/relationships/tags" Target="../tags/tag46.xml"/><Relationship Id="rId5" Type="http://schemas.openxmlformats.org/officeDocument/2006/relationships/image" Target="../media/image11.png"/><Relationship Id="rId4" Type="http://schemas.openxmlformats.org/officeDocument/2006/relationships/tags" Target="../tags/tag45.xml"/><Relationship Id="rId3" Type="http://schemas.openxmlformats.org/officeDocument/2006/relationships/image" Target="../media/image6.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8.png"/><Relationship Id="rId6" Type="http://schemas.openxmlformats.org/officeDocument/2006/relationships/tags" Target="../tags/tag56.xml"/><Relationship Id="rId5" Type="http://schemas.openxmlformats.org/officeDocument/2006/relationships/image" Target="../media/image7.png"/><Relationship Id="rId4" Type="http://schemas.openxmlformats.org/officeDocument/2006/relationships/tags" Target="../tags/tag55.xml"/><Relationship Id="rId3" Type="http://schemas.openxmlformats.org/officeDocument/2006/relationships/image" Target="../media/image6.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8.png"/><Relationship Id="rId6" Type="http://schemas.openxmlformats.org/officeDocument/2006/relationships/tags" Target="../tags/tag65.xml"/><Relationship Id="rId5" Type="http://schemas.openxmlformats.org/officeDocument/2006/relationships/image" Target="../media/image7.png"/><Relationship Id="rId4" Type="http://schemas.openxmlformats.org/officeDocument/2006/relationships/tags" Target="../tags/tag64.xml"/><Relationship Id="rId3" Type="http://schemas.openxmlformats.org/officeDocument/2006/relationships/image" Target="../media/image6.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8.png"/><Relationship Id="rId6" Type="http://schemas.openxmlformats.org/officeDocument/2006/relationships/tags" Target="../tags/tag73.xml"/><Relationship Id="rId5" Type="http://schemas.openxmlformats.org/officeDocument/2006/relationships/image" Target="../media/image7.png"/><Relationship Id="rId4" Type="http://schemas.openxmlformats.org/officeDocument/2006/relationships/tags" Target="../tags/tag72.xml"/><Relationship Id="rId3" Type="http://schemas.openxmlformats.org/officeDocument/2006/relationships/image" Target="../media/image6.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image" Target="../media/image14.png"/><Relationship Id="rId4" Type="http://schemas.openxmlformats.org/officeDocument/2006/relationships/tags" Target="../tags/tag79.xml"/><Relationship Id="rId3" Type="http://schemas.openxmlformats.org/officeDocument/2006/relationships/image" Target="../media/image13.png"/><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image" Target="../media/image8.png"/><Relationship Id="rId6" Type="http://schemas.openxmlformats.org/officeDocument/2006/relationships/tags" Target="../tags/tag88.xml"/><Relationship Id="rId5" Type="http://schemas.openxmlformats.org/officeDocument/2006/relationships/image" Target="../media/image7.png"/><Relationship Id="rId4" Type="http://schemas.openxmlformats.org/officeDocument/2006/relationships/tags" Target="../tags/tag87.xml"/><Relationship Id="rId3" Type="http://schemas.openxmlformats.org/officeDocument/2006/relationships/image" Target="../media/image6.png"/><Relationship Id="rId2" Type="http://schemas.openxmlformats.org/officeDocument/2006/relationships/tags" Target="../tags/tag86.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8.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media/image7.png"/><Relationship Id="rId4" Type="http://schemas.openxmlformats.org/officeDocument/2006/relationships/tags" Target="../tags/tag94.xml"/><Relationship Id="rId3" Type="http://schemas.openxmlformats.org/officeDocument/2006/relationships/image" Target="../media/image6.png"/><Relationship Id="rId2" Type="http://schemas.openxmlformats.org/officeDocument/2006/relationships/tags" Target="../tags/tag93.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8.png"/><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image" Target="../media/image7.png"/><Relationship Id="rId4" Type="http://schemas.openxmlformats.org/officeDocument/2006/relationships/tags" Target="../tags/tag112.xml"/><Relationship Id="rId3" Type="http://schemas.openxmlformats.org/officeDocument/2006/relationships/image" Target="../media/image6.png"/><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8.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6.png"/><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image" Target="../media/image7.png"/><Relationship Id="rId4" Type="http://schemas.openxmlformats.org/officeDocument/2006/relationships/tags" Target="../tags/tag130.xml"/><Relationship Id="rId3" Type="http://schemas.openxmlformats.org/officeDocument/2006/relationships/image" Target="../media/image6.png"/><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8.png"/><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7.png"/><Relationship Id="rId4" Type="http://schemas.openxmlformats.org/officeDocument/2006/relationships/tags" Target="../tags/tag141.xml"/><Relationship Id="rId3" Type="http://schemas.openxmlformats.org/officeDocument/2006/relationships/image" Target="../media/image6.png"/><Relationship Id="rId2" Type="http://schemas.openxmlformats.org/officeDocument/2006/relationships/tags" Target="../tags/tag140.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58.xml"/><Relationship Id="rId7" Type="http://schemas.openxmlformats.org/officeDocument/2006/relationships/image" Target="../media/image17.png"/><Relationship Id="rId6" Type="http://schemas.openxmlformats.org/officeDocument/2006/relationships/tags" Target="../tags/tag157.xml"/><Relationship Id="rId5" Type="http://schemas.openxmlformats.org/officeDocument/2006/relationships/image" Target="../media/image16.png"/><Relationship Id="rId4" Type="http://schemas.openxmlformats.org/officeDocument/2006/relationships/tags" Target="../tags/tag156.xml"/><Relationship Id="rId3" Type="http://schemas.openxmlformats.org/officeDocument/2006/relationships/image" Target="../media/image15.png"/><Relationship Id="rId21" Type="http://schemas.openxmlformats.org/officeDocument/2006/relationships/image" Target="../media/image12.png"/><Relationship Id="rId20" Type="http://schemas.openxmlformats.org/officeDocument/2006/relationships/tags" Target="../tags/tag168.xml"/><Relationship Id="rId2" Type="http://schemas.openxmlformats.org/officeDocument/2006/relationships/tags" Target="../tags/tag155.xml"/><Relationship Id="rId19" Type="http://schemas.openxmlformats.org/officeDocument/2006/relationships/image" Target="../media/image11.png"/><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72.xml"/><Relationship Id="rId7" Type="http://schemas.openxmlformats.org/officeDocument/2006/relationships/image" Target="../media/image20.png"/><Relationship Id="rId6" Type="http://schemas.openxmlformats.org/officeDocument/2006/relationships/tags" Target="../tags/tag171.xml"/><Relationship Id="rId5" Type="http://schemas.openxmlformats.org/officeDocument/2006/relationships/image" Target="../media/image19.png"/><Relationship Id="rId4" Type="http://schemas.openxmlformats.org/officeDocument/2006/relationships/tags" Target="../tags/tag170.xml"/><Relationship Id="rId3" Type="http://schemas.openxmlformats.org/officeDocument/2006/relationships/image" Target="../media/image15.png"/><Relationship Id="rId2" Type="http://schemas.openxmlformats.org/officeDocument/2006/relationships/tags" Target="../tags/tag169.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image" Target="../media/image23.png"/><Relationship Id="rId4" Type="http://schemas.openxmlformats.org/officeDocument/2006/relationships/tags" Target="../tags/tag179.xml"/><Relationship Id="rId3" Type="http://schemas.openxmlformats.org/officeDocument/2006/relationships/image" Target="../media/image22.png"/><Relationship Id="rId2" Type="http://schemas.openxmlformats.org/officeDocument/2006/relationships/tags" Target="../tags/tag178.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89.xml"/><Relationship Id="rId7" Type="http://schemas.openxmlformats.org/officeDocument/2006/relationships/image" Target="../media/image20.png"/><Relationship Id="rId6" Type="http://schemas.openxmlformats.org/officeDocument/2006/relationships/tags" Target="../tags/tag188.xml"/><Relationship Id="rId5" Type="http://schemas.openxmlformats.org/officeDocument/2006/relationships/image" Target="../media/image19.png"/><Relationship Id="rId4" Type="http://schemas.openxmlformats.org/officeDocument/2006/relationships/tags" Target="../tags/tag187.xml"/><Relationship Id="rId3" Type="http://schemas.openxmlformats.org/officeDocument/2006/relationships/image" Target="../media/image15.png"/><Relationship Id="rId2" Type="http://schemas.openxmlformats.org/officeDocument/2006/relationships/tags" Target="../tags/tag18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99.xml"/><Relationship Id="rId7" Type="http://schemas.openxmlformats.org/officeDocument/2006/relationships/image" Target="../media/image20.png"/><Relationship Id="rId6" Type="http://schemas.openxmlformats.org/officeDocument/2006/relationships/tags" Target="../tags/tag198.xml"/><Relationship Id="rId5" Type="http://schemas.openxmlformats.org/officeDocument/2006/relationships/image" Target="../media/image19.png"/><Relationship Id="rId4" Type="http://schemas.openxmlformats.org/officeDocument/2006/relationships/tags" Target="../tags/tag197.xml"/><Relationship Id="rId3" Type="http://schemas.openxmlformats.org/officeDocument/2006/relationships/image" Target="../media/image15.png"/><Relationship Id="rId2" Type="http://schemas.openxmlformats.org/officeDocument/2006/relationships/tags" Target="../tags/tag196.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image" Target="../media/image25.png"/><Relationship Id="rId6" Type="http://schemas.openxmlformats.org/officeDocument/2006/relationships/tags" Target="../tags/tag210.xml"/><Relationship Id="rId5" Type="http://schemas.openxmlformats.org/officeDocument/2006/relationships/image" Target="../media/image24.png"/><Relationship Id="rId4" Type="http://schemas.openxmlformats.org/officeDocument/2006/relationships/tags" Target="../tags/tag209.xml"/><Relationship Id="rId3" Type="http://schemas.openxmlformats.org/officeDocument/2006/relationships/image" Target="../media/image15.png"/><Relationship Id="rId2" Type="http://schemas.openxmlformats.org/officeDocument/2006/relationships/tags" Target="../tags/tag208.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21.xml"/><Relationship Id="rId7" Type="http://schemas.openxmlformats.org/officeDocument/2006/relationships/image" Target="../media/image20.png"/><Relationship Id="rId6" Type="http://schemas.openxmlformats.org/officeDocument/2006/relationships/tags" Target="../tags/tag220.xml"/><Relationship Id="rId5" Type="http://schemas.openxmlformats.org/officeDocument/2006/relationships/image" Target="../media/image19.png"/><Relationship Id="rId4" Type="http://schemas.openxmlformats.org/officeDocument/2006/relationships/tags" Target="../tags/tag219.xml"/><Relationship Id="rId3" Type="http://schemas.openxmlformats.org/officeDocument/2006/relationships/image" Target="../media/image15.png"/><Relationship Id="rId2" Type="http://schemas.openxmlformats.org/officeDocument/2006/relationships/tags" Target="../tags/tag21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31.xml"/><Relationship Id="rId7" Type="http://schemas.openxmlformats.org/officeDocument/2006/relationships/image" Target="../media/image20.png"/><Relationship Id="rId6" Type="http://schemas.openxmlformats.org/officeDocument/2006/relationships/tags" Target="../tags/tag230.xml"/><Relationship Id="rId5" Type="http://schemas.openxmlformats.org/officeDocument/2006/relationships/image" Target="../media/image19.png"/><Relationship Id="rId4" Type="http://schemas.openxmlformats.org/officeDocument/2006/relationships/tags" Target="../tags/tag229.xml"/><Relationship Id="rId3" Type="http://schemas.openxmlformats.org/officeDocument/2006/relationships/image" Target="../media/image15.png"/><Relationship Id="rId2" Type="http://schemas.openxmlformats.org/officeDocument/2006/relationships/tags" Target="../tags/tag228.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40.xml"/><Relationship Id="rId7" Type="http://schemas.openxmlformats.org/officeDocument/2006/relationships/image" Target="../media/image20.png"/><Relationship Id="rId6" Type="http://schemas.openxmlformats.org/officeDocument/2006/relationships/tags" Target="../tags/tag239.xml"/><Relationship Id="rId5" Type="http://schemas.openxmlformats.org/officeDocument/2006/relationships/image" Target="../media/image19.png"/><Relationship Id="rId4" Type="http://schemas.openxmlformats.org/officeDocument/2006/relationships/tags" Target="../tags/tag238.xml"/><Relationship Id="rId3" Type="http://schemas.openxmlformats.org/officeDocument/2006/relationships/image" Target="../media/image15.png"/><Relationship Id="rId2" Type="http://schemas.openxmlformats.org/officeDocument/2006/relationships/tags" Target="../tags/tag237.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48.xml"/><Relationship Id="rId7" Type="http://schemas.openxmlformats.org/officeDocument/2006/relationships/image" Target="../media/image27.png"/><Relationship Id="rId6" Type="http://schemas.openxmlformats.org/officeDocument/2006/relationships/tags" Target="../tags/tag247.xml"/><Relationship Id="rId5" Type="http://schemas.openxmlformats.org/officeDocument/2006/relationships/image" Target="../media/image26.png"/><Relationship Id="rId4" Type="http://schemas.openxmlformats.org/officeDocument/2006/relationships/tags" Target="../tags/tag246.xml"/><Relationship Id="rId3" Type="http://schemas.openxmlformats.org/officeDocument/2006/relationships/image" Target="../media/image15.png"/><Relationship Id="rId2" Type="http://schemas.openxmlformats.org/officeDocument/2006/relationships/tags" Target="../tags/tag245.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image" Target="../media/image29.png"/><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60.xml"/><Relationship Id="rId7" Type="http://schemas.openxmlformats.org/officeDocument/2006/relationships/image" Target="../media/image20.png"/><Relationship Id="rId6" Type="http://schemas.openxmlformats.org/officeDocument/2006/relationships/tags" Target="../tags/tag259.xml"/><Relationship Id="rId5" Type="http://schemas.openxmlformats.org/officeDocument/2006/relationships/image" Target="../media/image19.png"/><Relationship Id="rId4" Type="http://schemas.openxmlformats.org/officeDocument/2006/relationships/tags" Target="../tags/tag258.xml"/><Relationship Id="rId3" Type="http://schemas.openxmlformats.org/officeDocument/2006/relationships/image" Target="../media/image15.png"/><Relationship Id="rId2" Type="http://schemas.openxmlformats.org/officeDocument/2006/relationships/tags" Target="../tags/tag257.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68.xml"/><Relationship Id="rId7" Type="http://schemas.openxmlformats.org/officeDocument/2006/relationships/image" Target="../media/image20.png"/><Relationship Id="rId6" Type="http://schemas.openxmlformats.org/officeDocument/2006/relationships/tags" Target="../tags/tag267.xml"/><Relationship Id="rId5" Type="http://schemas.openxmlformats.org/officeDocument/2006/relationships/image" Target="../media/image21.png"/><Relationship Id="rId4" Type="http://schemas.openxmlformats.org/officeDocument/2006/relationships/tags" Target="../tags/tag266.xml"/><Relationship Id="rId3" Type="http://schemas.openxmlformats.org/officeDocument/2006/relationships/image" Target="../media/image15.png"/><Relationship Id="rId2" Type="http://schemas.openxmlformats.org/officeDocument/2006/relationships/tags" Target="../tags/tag26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image" Target="../media/image20.png"/><Relationship Id="rId4" Type="http://schemas.openxmlformats.org/officeDocument/2006/relationships/tags" Target="../tags/tag276.xml"/><Relationship Id="rId3" Type="http://schemas.openxmlformats.org/officeDocument/2006/relationships/image" Target="../media/image15.png"/><Relationship Id="rId2" Type="http://schemas.openxmlformats.org/officeDocument/2006/relationships/tags" Target="../tags/tag275.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image" Target="../media/image19.png"/><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15.png"/><Relationship Id="rId2" Type="http://schemas.openxmlformats.org/officeDocument/2006/relationships/tags" Target="../tags/tag284.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21.png"/><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image" Target="../media/image20.png"/><Relationship Id="rId4" Type="http://schemas.openxmlformats.org/officeDocument/2006/relationships/tags" Target="../tags/tag294.xml"/><Relationship Id="rId3" Type="http://schemas.openxmlformats.org/officeDocument/2006/relationships/image" Target="../media/image15.png"/><Relationship Id="rId2" Type="http://schemas.openxmlformats.org/officeDocument/2006/relationships/tags" Target="../tags/tag29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media/image19.png"/><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image" Target="../media/image15.png"/><Relationship Id="rId2" Type="http://schemas.openxmlformats.org/officeDocument/2006/relationships/tags" Target="../tags/tag303.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17.xml"/><Relationship Id="rId7" Type="http://schemas.openxmlformats.org/officeDocument/2006/relationships/image" Target="../media/image21.png"/><Relationship Id="rId6" Type="http://schemas.openxmlformats.org/officeDocument/2006/relationships/tags" Target="../tags/tag316.xml"/><Relationship Id="rId5" Type="http://schemas.openxmlformats.org/officeDocument/2006/relationships/image" Target="../media/image19.png"/><Relationship Id="rId4" Type="http://schemas.openxmlformats.org/officeDocument/2006/relationships/tags" Target="../tags/tag315.xml"/><Relationship Id="rId3" Type="http://schemas.openxmlformats.org/officeDocument/2006/relationships/image" Target="../media/image15.png"/><Relationship Id="rId2" Type="http://schemas.openxmlformats.org/officeDocument/2006/relationships/tags" Target="../tags/tag31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No20-3_封面页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6" name="图片 5" descr="图片4"/>
          <p:cNvPicPr>
            <a:picLocks noChangeAspect="1"/>
          </p:cNvPicPr>
          <p:nvPr>
            <p:custDataLst>
              <p:tags r:id="rId4"/>
            </p:custDataLst>
          </p:nvPr>
        </p:nvPicPr>
        <p:blipFill>
          <a:blip r:embed="rId5"/>
          <a:stretch>
            <a:fillRect/>
          </a:stretch>
        </p:blipFill>
        <p:spPr>
          <a:xfrm>
            <a:off x="27108" y="0"/>
            <a:ext cx="12138406" cy="721982"/>
          </a:xfrm>
          <a:prstGeom prst="rect">
            <a:avLst/>
          </a:prstGeom>
        </p:spPr>
      </p:pic>
      <p:pic>
        <p:nvPicPr>
          <p:cNvPr id="8" name="图片 7" descr="图片5"/>
          <p:cNvPicPr>
            <a:picLocks noChangeAspect="1"/>
          </p:cNvPicPr>
          <p:nvPr>
            <p:custDataLst>
              <p:tags r:id="rId6"/>
            </p:custDataLst>
          </p:nvPr>
        </p:nvPicPr>
        <p:blipFill>
          <a:blip r:embed="rId7"/>
          <a:stretch>
            <a:fillRect/>
          </a:stretch>
        </p:blipFill>
        <p:spPr>
          <a:xfrm>
            <a:off x="0" y="6022974"/>
            <a:ext cx="12192000" cy="835660"/>
          </a:xfrm>
          <a:prstGeom prst="rect">
            <a:avLst/>
          </a:prstGeom>
        </p:spPr>
      </p:pic>
      <p:pic>
        <p:nvPicPr>
          <p:cNvPr id="9" name="图片 8" descr="图片6"/>
          <p:cNvPicPr>
            <a:picLocks noChangeAspect="1"/>
          </p:cNvPicPr>
          <p:nvPr>
            <p:custDataLst>
              <p:tags r:id="rId8"/>
            </p:custDataLst>
          </p:nvPr>
        </p:nvPicPr>
        <p:blipFill>
          <a:blip r:embed="rId9"/>
          <a:stretch>
            <a:fillRect/>
          </a:stretch>
        </p:blipFill>
        <p:spPr>
          <a:xfrm>
            <a:off x="8080375" y="3910067"/>
            <a:ext cx="4111625" cy="2947934"/>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3"/>
            </p:custDataLst>
          </p:nvPr>
        </p:nvSpPr>
        <p:spPr>
          <a:xfrm>
            <a:off x="1514529" y="1941786"/>
            <a:ext cx="6924650" cy="2245165"/>
          </a:xfrm>
          <a:noFill/>
        </p:spPr>
        <p:txBody>
          <a:bodyPr vert="horz" wrap="square" lIns="101600" tIns="38100" rIns="76200" bIns="38100" rtlCol="0" anchor="ctr" anchorCtr="0">
            <a:normAutofit/>
          </a:bodyPr>
          <a:lstStyle>
            <a:lvl1pPr marL="0" marR="0" algn="l" defTabSz="914400" rtl="0" eaLnBrk="1" fontAlgn="auto" latinLnBrk="0" hangingPunct="1">
              <a:lnSpc>
                <a:spcPct val="110000"/>
              </a:lnSpc>
              <a:spcBef>
                <a:spcPct val="0"/>
              </a:spcBef>
              <a:buClrTx/>
              <a:buSzTx/>
              <a:buFontTx/>
              <a:buNone/>
              <a:defRPr kumimoji="0" lang="zh-CN" altLang="en-US" sz="6000" b="1"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3" name="副标题 2"/>
          <p:cNvSpPr/>
          <p:nvPr>
            <p:ph type="subTitle" idx="2" hasCustomPrompt="1"/>
            <p:custDataLst>
              <p:tags r:id="rId14"/>
            </p:custDataLst>
          </p:nvPr>
        </p:nvSpPr>
        <p:spPr>
          <a:xfrm>
            <a:off x="1514529" y="4222120"/>
            <a:ext cx="4462804" cy="694082"/>
          </a:xfrm>
          <a:noFill/>
        </p:spPr>
        <p:txBody>
          <a:bodyPr vert="horz" wrap="square" lIns="101600" tIns="0" rIns="82550" bIns="0" rtlCol="0">
            <a:normAutofit/>
          </a:bodyPr>
          <a:lstStyle>
            <a:lvl1pPr marL="0" marR="0" indent="-228600" algn="l" defTabSz="914400" rtl="0" eaLnBrk="1" fontAlgn="auto" latinLnBrk="0" hangingPunct="1">
              <a:lnSpc>
                <a:spcPct val="120000"/>
              </a:lnSpc>
              <a:spcBef>
                <a:spcPts val="0"/>
              </a:spcBef>
              <a:spcAft>
                <a:spcPts val="1000"/>
              </a:spcAft>
              <a:buClrTx/>
              <a:buSzTx/>
              <a:buFontTx/>
              <a:buNone/>
              <a:defRPr kumimoji="0" lang="zh-CN" altLang="en-US" sz="3000" b="1" i="0" u="none" strike="noStrike" kern="1200" cap="all" spc="400" normalizeH="0" baseline="0" noProof="1" dirty="0">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No20-3_章节页背景"/>
          <p:cNvPicPr>
            <a:picLocks noChangeAspect="1"/>
          </p:cNvPicPr>
          <p:nvPr>
            <p:custDataLst>
              <p:tags r:id="rId2"/>
            </p:custDataLst>
          </p:nvPr>
        </p:nvPicPr>
        <p:blipFill>
          <a:blip r:embed="rId3"/>
          <a:stretch>
            <a:fillRect/>
          </a:stretch>
        </p:blipFill>
        <p:spPr>
          <a:xfrm>
            <a:off x="600" y="-317"/>
            <a:ext cx="12192000" cy="6857683"/>
          </a:xfrm>
          <a:prstGeom prst="rect">
            <a:avLst/>
          </a:prstGeom>
        </p:spPr>
      </p:pic>
      <p:pic>
        <p:nvPicPr>
          <p:cNvPr id="2" name="图片 1" descr="图片1"/>
          <p:cNvPicPr>
            <a:picLocks noChangeAspect="1"/>
          </p:cNvPicPr>
          <p:nvPr>
            <p:custDataLst>
              <p:tags r:id="rId4"/>
            </p:custDataLst>
          </p:nvPr>
        </p:nvPicPr>
        <p:blipFill>
          <a:blip r:embed="rId5"/>
          <a:stretch>
            <a:fillRect/>
          </a:stretch>
        </p:blipFill>
        <p:spPr>
          <a:xfrm>
            <a:off x="600" y="-16415"/>
            <a:ext cx="3818890" cy="6874002"/>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标题 2"/>
          <p:cNvSpPr/>
          <p:nvPr>
            <p:ph type="ctrTitle" idx="1" hasCustomPrompt="1"/>
            <p:custDataLst>
              <p:tags r:id="rId9"/>
            </p:custDataLst>
          </p:nvPr>
        </p:nvSpPr>
        <p:spPr>
          <a:xfrm>
            <a:off x="3989294" y="3813809"/>
            <a:ext cx="8202701"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11" name="图片 10"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10" name="图片 9"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No20-3_目录页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图片9"/>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图片8"/>
          <p:cNvPicPr>
            <a:picLocks noChangeAspect="1"/>
          </p:cNvPicPr>
          <p:nvPr>
            <p:custDataLst>
              <p:tags r:id="rId6"/>
            </p:custDataLst>
          </p:nvPr>
        </p:nvPicPr>
        <p:blipFill>
          <a:blip r:embed="rId7"/>
          <a:stretch>
            <a:fillRect/>
          </a:stretch>
        </p:blipFill>
        <p:spPr>
          <a:xfrm>
            <a:off x="8772012" y="0"/>
            <a:ext cx="3419988" cy="3049268"/>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6" name="图片 5"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2" name="图片 1"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No20-3_结束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2" name="图片 1" descr="图片7"/>
          <p:cNvPicPr>
            <a:picLocks noChangeAspect="1"/>
          </p:cNvPicPr>
          <p:nvPr>
            <p:custDataLst>
              <p:tags r:id="rId4"/>
            </p:custDataLst>
          </p:nvPr>
        </p:nvPicPr>
        <p:blipFill>
          <a:blip r:embed="rId5"/>
          <a:stretch>
            <a:fillRect/>
          </a:stretch>
        </p:blipFill>
        <p:spPr>
          <a:xfrm>
            <a:off x="5702935" y="2782024"/>
            <a:ext cx="6489065" cy="4075976"/>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文本占位符 1"/>
          <p:cNvSpPr/>
          <p:nvPr>
            <p:ph type="body" idx="1" hasCustomPrompt="1"/>
            <p:custDataLst>
              <p:tags r:id="rId9"/>
            </p:custDataLst>
          </p:nvPr>
        </p:nvSpPr>
        <p:spPr>
          <a:xfrm>
            <a:off x="751205" y="405130"/>
            <a:ext cx="6834688" cy="2427890"/>
          </a:xfrm>
        </p:spPr>
        <p:txBody>
          <a:bodyPr vert="horz" wrap="square" lIns="101600" tIns="0" rIns="82550" bIns="0" rtlCol="0" anchor="ctr"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中黑 简" panose="00020600040101010101" charset="-122"/>
                <a:cs typeface="Arial" panose="020B060402020209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标题 2"/>
          <p:cNvSpPr/>
          <p:nvPr>
            <p:ph type="title" idx="2" hasCustomPrompt="1"/>
            <p:custDataLst>
              <p:tags r:id="rId10"/>
            </p:custDataLst>
          </p:nvPr>
        </p:nvSpPr>
        <p:spPr>
          <a:xfrm>
            <a:off x="751205" y="3007010"/>
            <a:ext cx="6457498" cy="768350"/>
          </a:xfrm>
        </p:spPr>
        <p:txBody>
          <a:bodyPr vert="horz" wrap="square" lIns="101600" tIns="38100" rIns="76200" bIns="38100" rtlCol="0" anchor="t" anchorCtr="0">
            <a:normAutofit/>
          </a:bodyPr>
          <a:lstStyle>
            <a:lvl1pPr marL="0" marR="0" algn="l" defTabSz="914400" rtl="0" eaLnBrk="1" fontAlgn="auto" latinLnBrk="0" hangingPunct="1">
              <a:lnSpc>
                <a:spcPct val="100000"/>
              </a:lnSpc>
              <a:spcBef>
                <a:spcPct val="0"/>
              </a:spcBef>
              <a:buClrTx/>
              <a:buSzTx/>
              <a:buFontTx/>
              <a:buNone/>
              <a:defRPr kumimoji="0" lang="zh-CN" altLang="en-US" sz="4000" b="0"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3" hasCustomPrompt="1"/>
            <p:custDataLst>
              <p:tags r:id="rId11"/>
            </p:custDataLst>
          </p:nvPr>
        </p:nvSpPr>
        <p:spPr>
          <a:xfrm>
            <a:off x="751205" y="4321460"/>
            <a:ext cx="5703753" cy="1679290"/>
          </a:xfrm>
        </p:spPr>
        <p:txBody>
          <a:bodyPr vert="horz" wrap="square" lIns="101600" tIns="0" rIns="82550" bIns="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6600" b="0" i="0" u="none" strike="noStrike" kern="1200" cap="none" spc="325" normalizeH="0" baseline="0" noProof="1" dirty="0">
                <a:ln w="4762" cmpd="sng">
                  <a:solidFill>
                    <a:schemeClr val="accent1"/>
                  </a:solidFill>
                </a:ln>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7" name="图片 6"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6" name="图片 5"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descr="图片2"/>
          <p:cNvPicPr>
            <a:picLocks noChangeAspect="1"/>
          </p:cNvPicPr>
          <p:nvPr>
            <p:custDataLst>
              <p:tags r:id="rId7"/>
            </p:custDataLst>
          </p:nvPr>
        </p:nvPicPr>
        <p:blipFill>
          <a:blip r:embed="rId8"/>
          <a:stretch>
            <a:fillRect/>
          </a:stretch>
        </p:blipFill>
        <p:spPr>
          <a:xfrm>
            <a:off x="10344569" y="0"/>
            <a:ext cx="1848688" cy="117792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2"/>
          <p:cNvPicPr>
            <a:picLocks noChangeAspect="1"/>
          </p:cNvPicPr>
          <p:nvPr>
            <p:custDataLst>
              <p:tags r:id="rId4"/>
            </p:custDataLst>
          </p:nvPr>
        </p:nvPicPr>
        <p:blipFill>
          <a:blip r:embed="rId5"/>
          <a:stretch>
            <a:fillRect/>
          </a:stretch>
        </p:blipFill>
        <p:spPr>
          <a:xfrm>
            <a:off x="10445246" y="0"/>
            <a:ext cx="1748012" cy="111377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667"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635"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图片2"/>
          <p:cNvPicPr>
            <a:picLocks noChangeAspect="1"/>
          </p:cNvPicPr>
          <p:nvPr>
            <p:custDataLst>
              <p:tags r:id="rId5"/>
            </p:custDataLst>
          </p:nvPr>
        </p:nvPicPr>
        <p:blipFill>
          <a:blip r:embed="rId6"/>
          <a:stretch>
            <a:fillRect/>
          </a:stretch>
        </p:blipFill>
        <p:spPr>
          <a:xfrm>
            <a:off x="10445246" y="0"/>
            <a:ext cx="1748012" cy="1113777"/>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673" y="6699250"/>
            <a:ext cx="12192000" cy="158750"/>
          </a:xfrm>
          <a:prstGeom prst="rect">
            <a:avLst/>
          </a:prstGeom>
        </p:spPr>
      </p:pic>
      <p:sp>
        <p:nvSpPr>
          <p:cNvPr id="6" name="矩形 5"/>
          <p:cNvSpPr/>
          <p:nvPr>
            <p:custDataLst>
              <p:tags r:id="rId6"/>
            </p:custDataLst>
          </p:nvPr>
        </p:nvSpPr>
        <p:spPr>
          <a:xfrm>
            <a:off x="127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1238"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图片2"/>
          <p:cNvPicPr>
            <a:picLocks noChangeAspect="1"/>
          </p:cNvPicPr>
          <p:nvPr>
            <p:custDataLst>
              <p:tags r:id="rId7"/>
            </p:custDataLst>
          </p:nvPr>
        </p:nvPicPr>
        <p:blipFill>
          <a:blip r:embed="rId8"/>
          <a:stretch>
            <a:fillRect/>
          </a:stretch>
        </p:blipFill>
        <p:spPr>
          <a:xfrm>
            <a:off x="10445246" y="0"/>
            <a:ext cx="1748012" cy="111377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章节页背景"/>
          <p:cNvPicPr>
            <a:picLocks noChangeAspect="1"/>
          </p:cNvPicPr>
          <p:nvPr userDrawn="1">
            <p:custDataLst>
              <p:tags r:id="rId2"/>
            </p:custDataLst>
          </p:nvPr>
        </p:nvPicPr>
        <p:blipFill>
          <a:blip r:embed="rId3"/>
          <a:stretch>
            <a:fillRect/>
          </a:stretch>
        </p:blipFill>
        <p:spPr>
          <a:xfrm>
            <a:off x="794" y="1"/>
            <a:ext cx="12192000" cy="6857683"/>
          </a:xfrm>
          <a:prstGeom prst="rect">
            <a:avLst/>
          </a:prstGeom>
        </p:spPr>
      </p:pic>
      <p:pic>
        <p:nvPicPr>
          <p:cNvPr id="2" name="图片 1" descr="封面页装饰01"/>
          <p:cNvPicPr>
            <a:picLocks noChangeAspect="1"/>
          </p:cNvPicPr>
          <p:nvPr userDrawn="1">
            <p:custDataLst>
              <p:tags r:id="rId4"/>
            </p:custDataLst>
          </p:nvPr>
        </p:nvPicPr>
        <p:blipFill>
          <a:blip r:embed="rId5"/>
          <a:stretch>
            <a:fillRect/>
          </a:stretch>
        </p:blipFill>
        <p:spPr>
          <a:xfrm>
            <a:off x="0" y="0"/>
            <a:ext cx="3060118" cy="3340735"/>
          </a:xfrm>
          <a:prstGeom prst="rect">
            <a:avLst/>
          </a:prstGeom>
        </p:spPr>
      </p:pic>
      <p:pic>
        <p:nvPicPr>
          <p:cNvPr id="5" name="图片 4" descr="封面页装饰04"/>
          <p:cNvPicPr>
            <a:picLocks noChangeAspect="1"/>
          </p:cNvPicPr>
          <p:nvPr userDrawn="1">
            <p:custDataLst>
              <p:tags r:id="rId6"/>
            </p:custDataLst>
          </p:nvPr>
        </p:nvPicPr>
        <p:blipFill>
          <a:blip r:embed="rId7"/>
          <a:stretch>
            <a:fillRect/>
          </a:stretch>
        </p:blipFill>
        <p:spPr>
          <a:xfrm>
            <a:off x="9074350" y="4038731"/>
            <a:ext cx="3118919" cy="2819269"/>
          </a:xfrm>
          <a:prstGeom prst="rect">
            <a:avLst/>
          </a:prstGeom>
        </p:spPr>
      </p:pic>
      <p:pic>
        <p:nvPicPr>
          <p:cNvPr id="9" name="图片 8" descr="封面页装饰02"/>
          <p:cNvPicPr>
            <a:picLocks noChangeAspect="1"/>
          </p:cNvPicPr>
          <p:nvPr userDrawn="1">
            <p:custDataLst>
              <p:tags r:id="rId8"/>
            </p:custDataLst>
          </p:nvPr>
        </p:nvPicPr>
        <p:blipFill>
          <a:blip r:embed="rId9"/>
          <a:stretch>
            <a:fillRect/>
          </a:stretch>
        </p:blipFill>
        <p:spPr>
          <a:xfrm>
            <a:off x="10640565" y="0"/>
            <a:ext cx="1552700" cy="2216150"/>
          </a:xfrm>
          <a:prstGeom prst="rect">
            <a:avLst/>
          </a:prstGeom>
        </p:spPr>
      </p:pic>
      <p:sp>
        <p:nvSpPr>
          <p:cNvPr id="17" name="页脚占位符 16"/>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cxnSp>
        <p:nvCxnSpPr>
          <p:cNvPr id="30" name="直接连接符 29"/>
          <p:cNvCxnSpPr/>
          <p:nvPr userDrawn="1">
            <p:custDataLst>
              <p:tags r:id="rId12"/>
            </p:custDataLst>
          </p:nvPr>
        </p:nvCxnSpPr>
        <p:spPr>
          <a:xfrm flipH="1">
            <a:off x="8037830" y="2690187"/>
            <a:ext cx="206375"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3"/>
            </p:custDataLst>
          </p:nvPr>
        </p:nvCxnSpPr>
        <p:spPr>
          <a:xfrm flipH="1">
            <a:off x="3931285" y="2690187"/>
            <a:ext cx="194310"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标题 1"/>
          <p:cNvSpPr/>
          <p:nvPr>
            <p:ph type="ctrTitle" idx="3" hasCustomPrompt="1"/>
            <p:custDataLst>
              <p:tags r:id="rId14"/>
            </p:custDataLst>
          </p:nvPr>
        </p:nvSpPr>
        <p:spPr>
          <a:xfrm>
            <a:off x="1125855" y="2922288"/>
            <a:ext cx="9940290" cy="943610"/>
          </a:xfrm>
          <a:noFill/>
          <a:ln>
            <a:noFill/>
          </a:ln>
        </p:spPr>
        <p:txBody>
          <a:bodyPr vert="horz" wrap="square" lIns="101600" tIns="38100" rIns="63500" bIns="38100" rtlCol="0" anchor="ctr"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1" i="0" u="none" strike="noStrike" kern="1200" cap="none" spc="3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7" name="副标题 2"/>
          <p:cNvSpPr/>
          <p:nvPr>
            <p:ph type="subTitle" idx="4" hasCustomPrompt="1"/>
            <p:custDataLst>
              <p:tags r:id="rId15"/>
            </p:custDataLst>
          </p:nvPr>
        </p:nvSpPr>
        <p:spPr>
          <a:xfrm>
            <a:off x="4125595" y="2459355"/>
            <a:ext cx="3912235" cy="448963"/>
          </a:xfrm>
          <a:noFill/>
          <a:ln>
            <a:noFill/>
          </a:ln>
        </p:spPr>
        <p:txBody>
          <a:bodyPr vert="horz" wrap="square" lIns="101600" tIns="38100" rIns="76200" bIns="38100" rtlCol="0" anchor="ctr" anchorCtr="0">
            <a:normAutofit/>
          </a:bodyPr>
          <a:lstStyle>
            <a:lvl1pPr marL="0" marR="0" indent="-228600" algn="dist" defTabSz="914400" rtl="0" eaLnBrk="1" fontAlgn="auto" latinLnBrk="0" hangingPunct="1">
              <a:lnSpc>
                <a:spcPct val="100000"/>
              </a:lnSpc>
              <a:spcBef>
                <a:spcPts val="0"/>
              </a:spcBef>
              <a:spcAft>
                <a:spcPts val="1000"/>
              </a:spcAft>
              <a:buClrTx/>
              <a:buSzTx/>
              <a:buFontTx/>
              <a:buNone/>
              <a:defRPr kumimoji="0" lang="zh-CN" altLang="en-US" sz="2200" b="0" i="0" u="none" strike="noStrike" kern="1200" cap="none" spc="2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5" hasCustomPrompt="1"/>
            <p:custDataLst>
              <p:tags r:id="rId16"/>
            </p:custDataLst>
          </p:nvPr>
        </p:nvSpPr>
        <p:spPr>
          <a:xfrm>
            <a:off x="2651125" y="3809383"/>
            <a:ext cx="7239635" cy="310871"/>
          </a:xfrm>
          <a:noFill/>
          <a:ln>
            <a:noFill/>
          </a:ln>
        </p:spPr>
        <p:txBody>
          <a:bodyPr vert="horz" wrap="square" lIns="101600" tIns="0" rIns="82550" bIns="0" rtlCol="0">
            <a:normAutofit/>
          </a:bodyPr>
          <a:lstStyle>
            <a:lvl1pPr marL="0" marR="0" indent="-228600" algn="ctr" defTabSz="914400" rtl="0" eaLnBrk="1" fontAlgn="auto" latinLnBrk="0" hangingPunct="1">
              <a:lnSpc>
                <a:spcPct val="140000"/>
              </a:lnSpc>
              <a:spcBef>
                <a:spcPts val="0"/>
              </a:spcBef>
              <a:spcAft>
                <a:spcPts val="1000"/>
              </a:spcAft>
              <a:buClrTx/>
              <a:buSzTx/>
              <a:buFontTx/>
              <a:buNone/>
              <a:defRPr kumimoji="0" lang="zh-CN" altLang="en-US" sz="1400" b="0" i="0" u="none" strike="noStrike" kern="1200" cap="none" spc="1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pic>
        <p:nvPicPr>
          <p:cNvPr id="10" name="图片 9" descr="封面页装饰02"/>
          <p:cNvPicPr>
            <a:picLocks noChangeAspect="1"/>
          </p:cNvPicPr>
          <p:nvPr userDrawn="1">
            <p:custDataLst>
              <p:tags r:id="rId17"/>
            </p:custDataLst>
          </p:nvPr>
        </p:nvPicPr>
        <p:blipFill>
          <a:blip r:embed="rId9"/>
          <a:stretch>
            <a:fillRect/>
          </a:stretch>
        </p:blipFill>
        <p:spPr>
          <a:xfrm rot="10800000">
            <a:off x="635" y="4951095"/>
            <a:ext cx="2036445" cy="1906905"/>
          </a:xfrm>
          <a:prstGeom prst="rect">
            <a:avLst/>
          </a:prstGeom>
        </p:spPr>
      </p:pic>
      <p:pic>
        <p:nvPicPr>
          <p:cNvPr id="11" name="图片 10" descr="图片9"/>
          <p:cNvPicPr>
            <a:picLocks noChangeAspect="1"/>
          </p:cNvPicPr>
          <p:nvPr userDrawn="1">
            <p:custDataLst>
              <p:tags r:id="rId18"/>
            </p:custDataLst>
          </p:nvPr>
        </p:nvPicPr>
        <p:blipFill>
          <a:blip r:embed="rId19"/>
          <a:stretch>
            <a:fillRect/>
          </a:stretch>
        </p:blipFill>
        <p:spPr>
          <a:xfrm>
            <a:off x="0" y="3517485"/>
            <a:ext cx="5019676" cy="3340514"/>
          </a:xfrm>
          <a:prstGeom prst="rect">
            <a:avLst/>
          </a:prstGeom>
        </p:spPr>
      </p:pic>
      <p:pic>
        <p:nvPicPr>
          <p:cNvPr id="12" name="图片 11" descr="图片8"/>
          <p:cNvPicPr>
            <a:picLocks noChangeAspect="1"/>
          </p:cNvPicPr>
          <p:nvPr userDrawn="1">
            <p:custDataLst>
              <p:tags r:id="rId20"/>
            </p:custDataLst>
          </p:nvPr>
        </p:nvPicPr>
        <p:blipFill>
          <a:blip r:embed="rId21"/>
          <a:stretch>
            <a:fillRect/>
          </a:stretch>
        </p:blipFill>
        <p:spPr>
          <a:xfrm>
            <a:off x="8772012" y="0"/>
            <a:ext cx="3419988" cy="3049268"/>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章节页装饰2"/>
          <p:cNvPicPr>
            <a:picLocks noChangeAspect="1"/>
          </p:cNvPicPr>
          <p:nvPr>
            <p:custDataLst>
              <p:tags r:id="rId2"/>
            </p:custDataLst>
          </p:nvPr>
        </p:nvPicPr>
        <p:blipFill>
          <a:blip r:embed="rId3"/>
          <a:stretch>
            <a:fillRect/>
          </a:stretch>
        </p:blipFill>
        <p:spPr>
          <a:xfrm>
            <a:off x="0" y="3538220"/>
            <a:ext cx="3651250" cy="3319780"/>
          </a:xfrm>
          <a:prstGeom prst="rect">
            <a:avLst/>
          </a:prstGeom>
        </p:spPr>
      </p:pic>
      <p:pic>
        <p:nvPicPr>
          <p:cNvPr id="2" name="图片 1" descr="章节页装饰"/>
          <p:cNvPicPr>
            <a:picLocks noChangeAspect="1"/>
          </p:cNvPicPr>
          <p:nvPr>
            <p:custDataLst>
              <p:tags r:id="rId4"/>
            </p:custDataLst>
          </p:nvPr>
        </p:nvPicPr>
        <p:blipFill>
          <a:blip r:embed="rId5"/>
          <a:stretch>
            <a:fillRect/>
          </a:stretch>
        </p:blipFill>
        <p:spPr>
          <a:xfrm>
            <a:off x="5018405" y="0"/>
            <a:ext cx="7173582" cy="4015936"/>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2" hasCustomPrompt="1"/>
            <p:custDataLst>
              <p:tags r:id="rId9"/>
            </p:custDataLst>
          </p:nvPr>
        </p:nvSpPr>
        <p:spPr>
          <a:xfrm>
            <a:off x="2881261" y="3388423"/>
            <a:ext cx="6430113" cy="833755"/>
          </a:xfrm>
        </p:spPr>
        <p:txBody>
          <a:bodyPr vert="horz" wrap="square" lIns="101600" tIns="0" rIns="76200" bIns="0" rtlCol="0" anchor="t" anchorCtr="0">
            <a:normAutofit/>
          </a:bodyPr>
          <a:lstStyle>
            <a:lvl1pPr marL="0" marR="0" algn="ctr" defTabSz="914400" rtl="0" eaLnBrk="1" fontAlgn="auto" latinLnBrk="0" hangingPunct="0">
              <a:lnSpc>
                <a:spcPct val="110000"/>
              </a:lnSpc>
              <a:spcBef>
                <a:spcPts val="0"/>
              </a:spcBef>
              <a:spcAft>
                <a:spcPts val="0"/>
              </a:spcAft>
              <a:buClrTx/>
              <a:buSzTx/>
              <a:buFontTx/>
              <a:buNone/>
              <a:defRPr kumimoji="0" lang="zh-CN" altLang="en-US" sz="48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9" name="副标题 3"/>
          <p:cNvSpPr/>
          <p:nvPr>
            <p:ph type="subTitle" idx="3" hasCustomPrompt="1"/>
            <p:custDataLst>
              <p:tags r:id="rId10"/>
            </p:custDataLst>
          </p:nvPr>
        </p:nvSpPr>
        <p:spPr>
          <a:xfrm>
            <a:off x="2881261" y="4263453"/>
            <a:ext cx="6429478" cy="451742"/>
          </a:xfrm>
        </p:spPr>
        <p:txBody>
          <a:bodyPr vert="horz" wrap="square" lIns="101600" tIns="0" rIns="82550" bIns="0" rtlCol="0" anchor="t" anchorCtr="0">
            <a:normAutofit/>
          </a:bodyPr>
          <a:lstStyle>
            <a:lvl1pPr marL="0" marR="0" indent="-228600" algn="ctr" defTabSz="914400" rtl="0" eaLnBrk="1" fontAlgn="auto" latinLnBrk="0" hangingPunct="0">
              <a:lnSpc>
                <a:spcPct val="110000"/>
              </a:lnSpc>
              <a:spcBef>
                <a:spcPts val="0"/>
              </a:spcBef>
              <a:spcAft>
                <a:spcPts val="0"/>
              </a:spcAft>
              <a:buClrTx/>
              <a:buSzTx/>
              <a:buFontTx/>
              <a:buNone/>
              <a:defRPr kumimoji="0" lang="zh-CN" altLang="en-US" sz="16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4"/>
          <p:cNvSpPr/>
          <p:nvPr>
            <p:ph type="body" idx="4" hasCustomPrompt="1"/>
            <p:custDataLst>
              <p:tags r:id="rId11"/>
            </p:custDataLst>
          </p:nvPr>
        </p:nvSpPr>
        <p:spPr>
          <a:xfrm>
            <a:off x="2880626" y="5149535"/>
            <a:ext cx="6430748" cy="611808"/>
          </a:xfrm>
        </p:spPr>
        <p:txBody>
          <a:bodyPr vert="horz" wrap="square" lIns="101600" tIns="0" rIns="82550" bIns="0" rtlCol="0" anchor="t" anchorCtr="0">
            <a:normAutofit/>
          </a:bodyPr>
          <a:lstStyle>
            <a:lvl1pPr marL="0" marR="0" indent="-228600" algn="ctr" defTabSz="914400" rtl="0" eaLnBrk="1" fontAlgn="auto" latinLnBrk="0" hangingPunct="0">
              <a:lnSpc>
                <a:spcPct val="125000"/>
              </a:lnSpc>
              <a:spcBef>
                <a:spcPts val="0"/>
              </a:spcBef>
              <a:spcAft>
                <a:spcPts val="0"/>
              </a:spcAft>
              <a:buClrTx/>
              <a:buSzTx/>
              <a:buFontTx/>
              <a:buNone/>
              <a:defRPr kumimoji="0" lang="zh-CN" altLang="en-US" sz="1600" b="0" i="0" u="none" strike="noStrike" kern="0" cap="none" spc="200" normalizeH="0" baseline="0" noProof="1" dirty="0" err="1">
                <a:ln>
                  <a:noFill/>
                </a:ln>
                <a:solidFill>
                  <a:schemeClr val="dk1">
                    <a:lumMod val="85000"/>
                    <a:lumOff val="15000"/>
                  </a:schemeClr>
                </a:solidFill>
                <a:effectLst/>
                <a:uFillTx/>
                <a:latin typeface="Arial" panose="020B0604020202090204" pitchFamily="34" charset="0"/>
                <a:ea typeface="汉仪中黑 简" panose="00020600040101010101" charset="-122"/>
                <a:cs typeface="等线" panose="0201060003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3" name="图片 12"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2" name="图片 11"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10" name="图片 9"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6" name="图片 5" descr="目录页装饰2"/>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目录页装饰1"/>
          <p:cNvPicPr>
            <a:picLocks noChangeAspect="1"/>
          </p:cNvPicPr>
          <p:nvPr>
            <p:custDataLst>
              <p:tags r:id="rId6"/>
            </p:custDataLst>
          </p:nvPr>
        </p:nvPicPr>
        <p:blipFill>
          <a:blip r:embed="rId7"/>
          <a:stretch>
            <a:fillRect/>
          </a:stretch>
        </p:blipFill>
        <p:spPr>
          <a:xfrm>
            <a:off x="8768460" y="0"/>
            <a:ext cx="3423540" cy="3048635"/>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章节页背景"/>
          <p:cNvPicPr>
            <a:picLocks noChangeAspect="1"/>
          </p:cNvPicPr>
          <p:nvPr>
            <p:custDataLst>
              <p:tags r:id="rId2"/>
            </p:custDataLst>
          </p:nvPr>
        </p:nvPicPr>
        <p:blipFill>
          <a:blip r:embed="rId3"/>
          <a:stretch>
            <a:fillRect/>
          </a:stretch>
        </p:blipFill>
        <p:spPr>
          <a:xfrm>
            <a:off x="0" y="-952"/>
            <a:ext cx="12192000" cy="6857683"/>
          </a:xfrm>
          <a:prstGeom prst="rect">
            <a:avLst/>
          </a:prstGeom>
        </p:spPr>
      </p:pic>
      <p:pic>
        <p:nvPicPr>
          <p:cNvPr id="6" name="图片 5" descr="结束页装饰3"/>
          <p:cNvPicPr>
            <a:picLocks noChangeAspect="1"/>
          </p:cNvPicPr>
          <p:nvPr>
            <p:custDataLst>
              <p:tags r:id="rId4"/>
            </p:custDataLst>
          </p:nvPr>
        </p:nvPicPr>
        <p:blipFill>
          <a:blip r:embed="rId5"/>
          <a:stretch>
            <a:fillRect/>
          </a:stretch>
        </p:blipFill>
        <p:spPr>
          <a:xfrm>
            <a:off x="0" y="4725333"/>
            <a:ext cx="1727200" cy="2132032"/>
          </a:xfrm>
          <a:prstGeom prst="rect">
            <a:avLst/>
          </a:prstGeom>
        </p:spPr>
      </p:pic>
      <p:pic>
        <p:nvPicPr>
          <p:cNvPr id="8" name="图片 7" descr="结束页装饰"/>
          <p:cNvPicPr>
            <a:picLocks noChangeAspect="1"/>
          </p:cNvPicPr>
          <p:nvPr>
            <p:custDataLst>
              <p:tags r:id="rId6"/>
            </p:custDataLst>
          </p:nvPr>
        </p:nvPicPr>
        <p:blipFill>
          <a:blip r:embed="rId7"/>
          <a:stretch>
            <a:fillRect/>
          </a:stretch>
        </p:blipFill>
        <p:spPr>
          <a:xfrm>
            <a:off x="8716034" y="0"/>
            <a:ext cx="3475966" cy="1772285"/>
          </a:xfrm>
          <a:prstGeom prst="rect">
            <a:avLst/>
          </a:prstGeom>
        </p:spPr>
      </p:pic>
      <p:pic>
        <p:nvPicPr>
          <p:cNvPr id="10" name="图片 9" descr="结束页装饰2"/>
          <p:cNvPicPr>
            <a:picLocks noChangeAspect="1"/>
          </p:cNvPicPr>
          <p:nvPr>
            <p:custDataLst>
              <p:tags r:id="rId8"/>
            </p:custDataLst>
          </p:nvPr>
        </p:nvPicPr>
        <p:blipFill>
          <a:blip r:embed="rId9"/>
          <a:stretch>
            <a:fillRect/>
          </a:stretch>
        </p:blipFill>
        <p:spPr>
          <a:xfrm>
            <a:off x="7991476" y="2562225"/>
            <a:ext cx="4200511" cy="4295775"/>
          </a:xfrm>
          <a:prstGeom prst="rect">
            <a:avLst/>
          </a:prstGeom>
        </p:spPr>
      </p:pic>
      <p:pic>
        <p:nvPicPr>
          <p:cNvPr id="11" name="图片 10" descr="结束页装饰4"/>
          <p:cNvPicPr>
            <a:picLocks noChangeAspect="1"/>
          </p:cNvPicPr>
          <p:nvPr>
            <p:custDataLst>
              <p:tags r:id="rId10"/>
            </p:custDataLst>
          </p:nvPr>
        </p:nvPicPr>
        <p:blipFill>
          <a:blip r:embed="rId11"/>
          <a:stretch>
            <a:fillRect/>
          </a:stretch>
        </p:blipFill>
        <p:spPr>
          <a:xfrm>
            <a:off x="0" y="0"/>
            <a:ext cx="4752327" cy="2155184"/>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28" name="矩形 27"/>
          <p:cNvSpPr/>
          <p:nvPr>
            <p:custDataLst>
              <p:tags r:id="rId15"/>
            </p:custDataLst>
          </p:nvPr>
        </p:nvSpPr>
        <p:spPr>
          <a:xfrm flipH="1">
            <a:off x="5696595" y="3195993"/>
            <a:ext cx="797539" cy="4699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200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
        <p:nvSpPr>
          <p:cNvPr id="7" name="标题 1"/>
          <p:cNvSpPr/>
          <p:nvPr>
            <p:ph type="title" idx="2" hasCustomPrompt="1"/>
            <p:custDataLst>
              <p:tags r:id="rId16"/>
            </p:custDataLst>
          </p:nvPr>
        </p:nvSpPr>
        <p:spPr>
          <a:xfrm flipH="1">
            <a:off x="1358900" y="750608"/>
            <a:ext cx="9474200" cy="2273300"/>
          </a:xfrm>
          <a:noFill/>
        </p:spPr>
        <p:txBody>
          <a:bodyPr vert="horz" wrap="square" lIns="101600" tIns="0" rIns="7620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8000" b="0" i="0" u="none" strike="noStrike" kern="1200" cap="none" spc="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副标题 2"/>
          <p:cNvSpPr/>
          <p:nvPr>
            <p:ph type="subTitle" idx="3" hasCustomPrompt="1"/>
            <p:custDataLst>
              <p:tags r:id="rId17"/>
            </p:custDataLst>
          </p:nvPr>
        </p:nvSpPr>
        <p:spPr>
          <a:xfrm flipH="1">
            <a:off x="2781935" y="3419513"/>
            <a:ext cx="6627495" cy="42019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5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2" name="文本占位符 3"/>
          <p:cNvSpPr/>
          <p:nvPr>
            <p:ph type="body" idx="4" hasCustomPrompt="1"/>
            <p:custDataLst>
              <p:tags r:id="rId18"/>
            </p:custDataLst>
          </p:nvPr>
        </p:nvSpPr>
        <p:spPr>
          <a:xfrm flipH="1">
            <a:off x="4213860" y="4498841"/>
            <a:ext cx="3764280" cy="59621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8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1"/>
          <p:cNvPicPr>
            <a:picLocks noChangeAspect="1"/>
          </p:cNvPicPr>
          <p:nvPr>
            <p:custDataLst>
              <p:tags r:id="rId4"/>
            </p:custDataLst>
          </p:nvPr>
        </p:nvPicPr>
        <p:blipFill>
          <a:blip r:embed="rId5"/>
          <a:stretch>
            <a:fillRect/>
          </a:stretch>
        </p:blipFill>
        <p:spPr>
          <a:xfrm>
            <a:off x="0" y="0"/>
            <a:ext cx="1419884" cy="1015520"/>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586154" y="0"/>
            <a:ext cx="1605846" cy="1012849"/>
          </a:xfrm>
          <a:prstGeom prst="rect">
            <a:avLst/>
          </a:prstGeom>
        </p:spPr>
      </p:pic>
      <p:pic>
        <p:nvPicPr>
          <p:cNvPr id="9" name="图片 8" descr="正文页装饰3"/>
          <p:cNvPicPr>
            <a:picLocks noChangeAspect="1"/>
          </p:cNvPicPr>
          <p:nvPr>
            <p:custDataLst>
              <p:tags r:id="rId8"/>
            </p:custDataLst>
          </p:nvPr>
        </p:nvPicPr>
        <p:blipFill>
          <a:blip r:embed="rId9"/>
          <a:stretch>
            <a:fillRect/>
          </a:stretch>
        </p:blipFill>
        <p:spPr>
          <a:xfrm>
            <a:off x="0" y="5632042"/>
            <a:ext cx="1367637" cy="1225958"/>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393046" y="0"/>
            <a:ext cx="1798954" cy="113464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681437" y="0"/>
            <a:ext cx="1510562" cy="952751"/>
          </a:xfrm>
          <a:prstGeom prst="rect">
            <a:avLst/>
          </a:prstGeom>
        </p:spPr>
      </p:pic>
      <p:sp>
        <p:nvSpPr>
          <p:cNvPr id="8" name="矩形 7"/>
          <p:cNvSpPr/>
          <p:nvPr>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452117"/>
            <a:ext cx="1568355" cy="1405883"/>
          </a:xfrm>
          <a:prstGeom prst="rect">
            <a:avLst/>
          </a:prstGeom>
        </p:spPr>
      </p:pic>
      <p:pic>
        <p:nvPicPr>
          <p:cNvPr id="9" name="图片 8" descr="正文页装饰1"/>
          <p:cNvPicPr>
            <a:picLocks noChangeAspect="1"/>
          </p:cNvPicPr>
          <p:nvPr>
            <p:custDataLst>
              <p:tags r:id="rId6"/>
            </p:custDataLst>
          </p:nvPr>
        </p:nvPicPr>
        <p:blipFill>
          <a:blip r:embed="rId7"/>
          <a:stretch>
            <a:fillRect/>
          </a:stretch>
        </p:blipFill>
        <p:spPr>
          <a:xfrm>
            <a:off x="0" y="0"/>
            <a:ext cx="1367790" cy="978262"/>
          </a:xfrm>
          <a:prstGeom prst="rect">
            <a:avLst/>
          </a:prstGeom>
        </p:spPr>
      </p:pic>
      <p:pic>
        <p:nvPicPr>
          <p:cNvPr id="11" name="图片 10" descr="正文页装饰2"/>
          <p:cNvPicPr>
            <a:picLocks noChangeAspect="1"/>
          </p:cNvPicPr>
          <p:nvPr>
            <p:custDataLst>
              <p:tags r:id="rId8"/>
            </p:custDataLst>
          </p:nvPr>
        </p:nvPicPr>
        <p:blipFill>
          <a:blip r:embed="rId9"/>
          <a:stretch>
            <a:fillRect/>
          </a:stretch>
        </p:blipFill>
        <p:spPr>
          <a:xfrm>
            <a:off x="10393046" y="0"/>
            <a:ext cx="1798954" cy="1134647"/>
          </a:xfrm>
          <a:prstGeom prst="rect">
            <a:avLst/>
          </a:prstGeom>
        </p:spPr>
      </p:pic>
      <p:sp>
        <p:nvSpPr>
          <p:cNvPr id="6" name="矩形 5"/>
          <p:cNvSpPr/>
          <p:nvPr>
            <p:custDataLst>
              <p:tags r:id="rId10"/>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11"/>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tags" Target="../tags/tag150.xml"/><Relationship Id="rId2" Type="http://schemas.openxmlformats.org/officeDocument/2006/relationships/slideLayout" Target="../slideLayouts/slideLayout13.xml"/><Relationship Id="rId19" Type="http://schemas.openxmlformats.org/officeDocument/2006/relationships/tags" Target="../tags/tag14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29.xml"/><Relationship Id="rId23" Type="http://schemas.openxmlformats.org/officeDocument/2006/relationships/tags" Target="../tags/tag328.xml"/><Relationship Id="rId22" Type="http://schemas.openxmlformats.org/officeDocument/2006/relationships/tags" Target="../tags/tag327.xml"/><Relationship Id="rId21" Type="http://schemas.openxmlformats.org/officeDocument/2006/relationships/tags" Target="../tags/tag326.xml"/><Relationship Id="rId20" Type="http://schemas.openxmlformats.org/officeDocument/2006/relationships/tags" Target="../tags/tag325.xml"/><Relationship Id="rId2" Type="http://schemas.openxmlformats.org/officeDocument/2006/relationships/slideLayout" Target="../slideLayouts/slideLayout31.xml"/><Relationship Id="rId19" Type="http://schemas.openxmlformats.org/officeDocument/2006/relationships/tags" Target="../tags/tag324.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B340B-EAAA-40F1-857B-25A8766FF9F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918EC-E13D-4C1D-B21C-58D58B63E620}" type="slidenum">
              <a:rPr lang="zh-CN" altLang="en-US" smtClean="0"/>
            </a:fld>
            <a:endParaRPr lang="zh-CN" altLang="en-US"/>
          </a:p>
        </p:txBody>
      </p:sp>
      <p:pic>
        <p:nvPicPr>
          <p:cNvPr id="7" name="图片 6" descr="图片包含 游戏机, 伞&#10;&#10;描述已自动生成"/>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16200000">
            <a:off x="2666999" y="-2667001"/>
            <a:ext cx="6858001" cy="12192000"/>
          </a:xfrm>
          <a:prstGeom prst="rect">
            <a:avLst/>
          </a:prstGeom>
        </p:spPr>
      </p:pic>
      <p:sp>
        <p:nvSpPr>
          <p:cNvPr id="8" name="矩形 7"/>
          <p:cNvSpPr/>
          <p:nvPr userDrawn="1"/>
        </p:nvSpPr>
        <p:spPr>
          <a:xfrm>
            <a:off x="129988" y="174811"/>
            <a:ext cx="11900647" cy="6508377"/>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10.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image" Target="../media/image21.png"/><Relationship Id="rId7" Type="http://schemas.openxmlformats.org/officeDocument/2006/relationships/tags" Target="../tags/tag420.xml"/><Relationship Id="rId6" Type="http://schemas.openxmlformats.org/officeDocument/2006/relationships/image" Target="../media/image20.png"/><Relationship Id="rId5" Type="http://schemas.openxmlformats.org/officeDocument/2006/relationships/tags" Target="../tags/tag419.xml"/><Relationship Id="rId4" Type="http://schemas.openxmlformats.org/officeDocument/2006/relationships/image" Target="../media/image19.png"/><Relationship Id="rId3" Type="http://schemas.openxmlformats.org/officeDocument/2006/relationships/tags" Target="../tags/tag41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26.xml"/><Relationship Id="rId14" Type="http://schemas.openxmlformats.org/officeDocument/2006/relationships/tags" Target="../tags/tag425.xml"/><Relationship Id="rId13" Type="http://schemas.openxmlformats.org/officeDocument/2006/relationships/image" Target="../media/image37.png"/><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tags" Target="../tags/tag417.xml"/></Relationships>
</file>

<file path=ppt/slides/_rels/slide11.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image" Target="../media/image21.png"/><Relationship Id="rId7" Type="http://schemas.openxmlformats.org/officeDocument/2006/relationships/tags" Target="../tags/tag430.xml"/><Relationship Id="rId6" Type="http://schemas.openxmlformats.org/officeDocument/2006/relationships/image" Target="../media/image20.png"/><Relationship Id="rId5" Type="http://schemas.openxmlformats.org/officeDocument/2006/relationships/tags" Target="../tags/tag429.xml"/><Relationship Id="rId4" Type="http://schemas.openxmlformats.org/officeDocument/2006/relationships/image" Target="../media/image19.png"/><Relationship Id="rId3" Type="http://schemas.openxmlformats.org/officeDocument/2006/relationships/tags" Target="../tags/tag428.xml"/><Relationship Id="rId25" Type="http://schemas.openxmlformats.org/officeDocument/2006/relationships/slideLayout" Target="../slideLayouts/slideLayout36.xml"/><Relationship Id="rId24" Type="http://schemas.openxmlformats.org/officeDocument/2006/relationships/tags" Target="../tags/tag441.xml"/><Relationship Id="rId23" Type="http://schemas.openxmlformats.org/officeDocument/2006/relationships/image" Target="../media/image42.jpeg"/><Relationship Id="rId22" Type="http://schemas.openxmlformats.org/officeDocument/2006/relationships/tags" Target="../tags/tag440.xml"/><Relationship Id="rId21" Type="http://schemas.openxmlformats.org/officeDocument/2006/relationships/image" Target="../media/image41.png"/><Relationship Id="rId20" Type="http://schemas.openxmlformats.org/officeDocument/2006/relationships/tags" Target="../tags/tag439.xml"/><Relationship Id="rId2" Type="http://schemas.openxmlformats.org/officeDocument/2006/relationships/image" Target="../media/image15.png"/><Relationship Id="rId19" Type="http://schemas.openxmlformats.org/officeDocument/2006/relationships/image" Target="../media/image40.jpeg"/><Relationship Id="rId18" Type="http://schemas.openxmlformats.org/officeDocument/2006/relationships/tags" Target="../tags/tag438.xml"/><Relationship Id="rId17" Type="http://schemas.openxmlformats.org/officeDocument/2006/relationships/image" Target="../media/image39.jpeg"/><Relationship Id="rId16" Type="http://schemas.openxmlformats.org/officeDocument/2006/relationships/tags" Target="../tags/tag437.xml"/><Relationship Id="rId15" Type="http://schemas.openxmlformats.org/officeDocument/2006/relationships/image" Target="../media/image38.jpeg"/><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7.xml"/></Relationships>
</file>

<file path=ppt/slides/_rels/slide12.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image" Target="../media/image21.png"/><Relationship Id="rId7" Type="http://schemas.openxmlformats.org/officeDocument/2006/relationships/tags" Target="../tags/tag445.xml"/><Relationship Id="rId6" Type="http://schemas.openxmlformats.org/officeDocument/2006/relationships/image" Target="../media/image20.png"/><Relationship Id="rId5" Type="http://schemas.openxmlformats.org/officeDocument/2006/relationships/tags" Target="../tags/tag444.xml"/><Relationship Id="rId4" Type="http://schemas.openxmlformats.org/officeDocument/2006/relationships/image" Target="../media/image19.png"/><Relationship Id="rId3" Type="http://schemas.openxmlformats.org/officeDocument/2006/relationships/tags" Target="../tags/tag443.xml"/><Relationship Id="rId2" Type="http://schemas.openxmlformats.org/officeDocument/2006/relationships/image" Target="../media/image15.png"/><Relationship Id="rId19" Type="http://schemas.openxmlformats.org/officeDocument/2006/relationships/notesSlide" Target="../notesSlides/notesSlide1.xml"/><Relationship Id="rId18" Type="http://schemas.openxmlformats.org/officeDocument/2006/relationships/slideLayout" Target="../slideLayouts/slideLayout36.xml"/><Relationship Id="rId17" Type="http://schemas.openxmlformats.org/officeDocument/2006/relationships/tags" Target="../tags/tag452.xml"/><Relationship Id="rId16" Type="http://schemas.openxmlformats.org/officeDocument/2006/relationships/image" Target="../media/image44.png"/><Relationship Id="rId15" Type="http://schemas.openxmlformats.org/officeDocument/2006/relationships/tags" Target="../tags/tag451.xml"/><Relationship Id="rId14" Type="http://schemas.openxmlformats.org/officeDocument/2006/relationships/image" Target="../media/image43.png"/><Relationship Id="rId13" Type="http://schemas.openxmlformats.org/officeDocument/2006/relationships/tags" Target="../tags/tag450.xml"/><Relationship Id="rId12" Type="http://schemas.openxmlformats.org/officeDocument/2006/relationships/tags" Target="../tags/tag449.xml"/><Relationship Id="rId11" Type="http://schemas.openxmlformats.org/officeDocument/2006/relationships/tags" Target="../tags/tag448.xml"/><Relationship Id="rId10" Type="http://schemas.openxmlformats.org/officeDocument/2006/relationships/tags" Target="../tags/tag447.xml"/><Relationship Id="rId1" Type="http://schemas.openxmlformats.org/officeDocument/2006/relationships/tags" Target="../tags/tag442.xml"/></Relationships>
</file>

<file path=ppt/slides/_rels/slide13.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image" Target="../media/image21.png"/><Relationship Id="rId7" Type="http://schemas.openxmlformats.org/officeDocument/2006/relationships/tags" Target="../tags/tag456.xml"/><Relationship Id="rId6" Type="http://schemas.openxmlformats.org/officeDocument/2006/relationships/image" Target="../media/image20.png"/><Relationship Id="rId5" Type="http://schemas.openxmlformats.org/officeDocument/2006/relationships/tags" Target="../tags/tag455.xml"/><Relationship Id="rId4" Type="http://schemas.openxmlformats.org/officeDocument/2006/relationships/image" Target="../media/image19.png"/><Relationship Id="rId3" Type="http://schemas.openxmlformats.org/officeDocument/2006/relationships/tags" Target="../tags/tag454.xml"/><Relationship Id="rId24" Type="http://schemas.openxmlformats.org/officeDocument/2006/relationships/notesSlide" Target="../notesSlides/notesSlide2.xml"/><Relationship Id="rId23" Type="http://schemas.openxmlformats.org/officeDocument/2006/relationships/slideLayout" Target="../slideLayouts/slideLayout36.xml"/><Relationship Id="rId22" Type="http://schemas.openxmlformats.org/officeDocument/2006/relationships/tags" Target="../tags/tag466.xml"/><Relationship Id="rId21" Type="http://schemas.openxmlformats.org/officeDocument/2006/relationships/tags" Target="../tags/tag465.xml"/><Relationship Id="rId20" Type="http://schemas.openxmlformats.org/officeDocument/2006/relationships/image" Target="../media/image48.png"/><Relationship Id="rId2" Type="http://schemas.openxmlformats.org/officeDocument/2006/relationships/image" Target="../media/image15.png"/><Relationship Id="rId19" Type="http://schemas.openxmlformats.org/officeDocument/2006/relationships/tags" Target="../tags/tag464.xml"/><Relationship Id="rId18" Type="http://schemas.openxmlformats.org/officeDocument/2006/relationships/image" Target="../media/image47.jpeg"/><Relationship Id="rId17" Type="http://schemas.openxmlformats.org/officeDocument/2006/relationships/tags" Target="../tags/tag463.xml"/><Relationship Id="rId16" Type="http://schemas.openxmlformats.org/officeDocument/2006/relationships/image" Target="../media/image46.jpeg"/><Relationship Id="rId15" Type="http://schemas.openxmlformats.org/officeDocument/2006/relationships/tags" Target="../tags/tag462.xml"/><Relationship Id="rId14" Type="http://schemas.openxmlformats.org/officeDocument/2006/relationships/image" Target="../media/image45.jpeg"/><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53.xml"/></Relationships>
</file>

<file path=ppt/slides/_rels/slide14.xml.rels><?xml version="1.0" encoding="UTF-8" standalone="yes"?>
<Relationships xmlns="http://schemas.openxmlformats.org/package/2006/relationships"><Relationship Id="rId9" Type="http://schemas.openxmlformats.org/officeDocument/2006/relationships/tags" Target="../tags/tag471.xml"/><Relationship Id="rId8" Type="http://schemas.openxmlformats.org/officeDocument/2006/relationships/image" Target="../media/image21.png"/><Relationship Id="rId7" Type="http://schemas.openxmlformats.org/officeDocument/2006/relationships/tags" Target="../tags/tag470.xml"/><Relationship Id="rId6" Type="http://schemas.openxmlformats.org/officeDocument/2006/relationships/image" Target="../media/image20.png"/><Relationship Id="rId5" Type="http://schemas.openxmlformats.org/officeDocument/2006/relationships/tags" Target="../tags/tag469.xml"/><Relationship Id="rId4" Type="http://schemas.openxmlformats.org/officeDocument/2006/relationships/image" Target="../media/image19.png"/><Relationship Id="rId3" Type="http://schemas.openxmlformats.org/officeDocument/2006/relationships/tags" Target="../tags/tag468.xml"/><Relationship Id="rId22" Type="http://schemas.openxmlformats.org/officeDocument/2006/relationships/notesSlide" Target="../notesSlides/notesSlide3.xml"/><Relationship Id="rId21" Type="http://schemas.openxmlformats.org/officeDocument/2006/relationships/slideLayout" Target="../slideLayouts/slideLayout36.xml"/><Relationship Id="rId20" Type="http://schemas.openxmlformats.org/officeDocument/2006/relationships/tags" Target="../tags/tag479.xml"/><Relationship Id="rId2" Type="http://schemas.openxmlformats.org/officeDocument/2006/relationships/image" Target="../media/image15.png"/><Relationship Id="rId19" Type="http://schemas.openxmlformats.org/officeDocument/2006/relationships/tags" Target="../tags/tag478.xml"/><Relationship Id="rId18" Type="http://schemas.openxmlformats.org/officeDocument/2006/relationships/image" Target="../media/image51.png"/><Relationship Id="rId17" Type="http://schemas.openxmlformats.org/officeDocument/2006/relationships/tags" Target="../tags/tag477.xml"/><Relationship Id="rId16" Type="http://schemas.openxmlformats.org/officeDocument/2006/relationships/image" Target="../media/image50.png"/><Relationship Id="rId15" Type="http://schemas.openxmlformats.org/officeDocument/2006/relationships/tags" Target="../tags/tag476.xml"/><Relationship Id="rId14" Type="http://schemas.openxmlformats.org/officeDocument/2006/relationships/image" Target="../media/image49.png"/><Relationship Id="rId13" Type="http://schemas.openxmlformats.org/officeDocument/2006/relationships/tags" Target="../tags/tag475.xml"/><Relationship Id="rId12" Type="http://schemas.openxmlformats.org/officeDocument/2006/relationships/tags" Target="../tags/tag474.xml"/><Relationship Id="rId11" Type="http://schemas.openxmlformats.org/officeDocument/2006/relationships/tags" Target="../tags/tag473.xml"/><Relationship Id="rId10" Type="http://schemas.openxmlformats.org/officeDocument/2006/relationships/tags" Target="../tags/tag472.xml"/><Relationship Id="rId1" Type="http://schemas.openxmlformats.org/officeDocument/2006/relationships/tags" Target="../tags/tag467.xml"/></Relationships>
</file>

<file path=ppt/slides/_rels/slide2.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5" Type="http://schemas.openxmlformats.org/officeDocument/2006/relationships/slideLayout" Target="../slideLayouts/slideLayout35.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tags" Target="../tags/tag333.xml"/></Relationships>
</file>

<file path=ppt/slides/_rels/slide3.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image" Target="../media/image21.png"/><Relationship Id="rId7" Type="http://schemas.openxmlformats.org/officeDocument/2006/relationships/tags" Target="../tags/tag350.xml"/><Relationship Id="rId6" Type="http://schemas.openxmlformats.org/officeDocument/2006/relationships/image" Target="../media/image20.png"/><Relationship Id="rId5" Type="http://schemas.openxmlformats.org/officeDocument/2006/relationships/tags" Target="../tags/tag349.xml"/><Relationship Id="rId4" Type="http://schemas.openxmlformats.org/officeDocument/2006/relationships/image" Target="../media/image19.png"/><Relationship Id="rId3" Type="http://schemas.openxmlformats.org/officeDocument/2006/relationships/tags" Target="../tags/tag34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image" Target="../media/image30.png"/><Relationship Id="rId1" Type="http://schemas.openxmlformats.org/officeDocument/2006/relationships/tags" Target="../tags/tag347.xml"/></Relationships>
</file>

<file path=ppt/slides/_rels/slide4.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image" Target="../media/image21.png"/><Relationship Id="rId7" Type="http://schemas.openxmlformats.org/officeDocument/2006/relationships/tags" Target="../tags/tag360.xml"/><Relationship Id="rId6" Type="http://schemas.openxmlformats.org/officeDocument/2006/relationships/image" Target="../media/image20.png"/><Relationship Id="rId5" Type="http://schemas.openxmlformats.org/officeDocument/2006/relationships/tags" Target="../tags/tag359.xml"/><Relationship Id="rId4" Type="http://schemas.openxmlformats.org/officeDocument/2006/relationships/image" Target="../media/image19.png"/><Relationship Id="rId3" Type="http://schemas.openxmlformats.org/officeDocument/2006/relationships/tags" Target="../tags/tag35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66.xml"/><Relationship Id="rId14" Type="http://schemas.openxmlformats.org/officeDocument/2006/relationships/image" Target="../media/image31.png"/><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7.xml"/></Relationships>
</file>

<file path=ppt/slides/_rels/slide5.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image" Target="../media/image21.png"/><Relationship Id="rId7" Type="http://schemas.openxmlformats.org/officeDocument/2006/relationships/tags" Target="../tags/tag370.xml"/><Relationship Id="rId6" Type="http://schemas.openxmlformats.org/officeDocument/2006/relationships/image" Target="../media/image20.png"/><Relationship Id="rId5" Type="http://schemas.openxmlformats.org/officeDocument/2006/relationships/tags" Target="../tags/tag369.xml"/><Relationship Id="rId4" Type="http://schemas.openxmlformats.org/officeDocument/2006/relationships/image" Target="../media/image19.png"/><Relationship Id="rId3" Type="http://schemas.openxmlformats.org/officeDocument/2006/relationships/tags" Target="../tags/tag36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image" Target="../media/image32.png"/><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7.xml"/></Relationships>
</file>

<file path=ppt/slides/_rels/slide6.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image" Target="../media/image21.png"/><Relationship Id="rId7" Type="http://schemas.openxmlformats.org/officeDocument/2006/relationships/tags" Target="../tags/tag380.xml"/><Relationship Id="rId6" Type="http://schemas.openxmlformats.org/officeDocument/2006/relationships/image" Target="../media/image20.png"/><Relationship Id="rId5" Type="http://schemas.openxmlformats.org/officeDocument/2006/relationships/tags" Target="../tags/tag379.xml"/><Relationship Id="rId4" Type="http://schemas.openxmlformats.org/officeDocument/2006/relationships/image" Target="../media/image19.png"/><Relationship Id="rId3" Type="http://schemas.openxmlformats.org/officeDocument/2006/relationships/tags" Target="../tags/tag37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86.xml"/><Relationship Id="rId14" Type="http://schemas.openxmlformats.org/officeDocument/2006/relationships/tags" Target="../tags/tag385.xml"/><Relationship Id="rId13" Type="http://schemas.openxmlformats.org/officeDocument/2006/relationships/image" Target="../media/image33.png"/><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tags" Target="../tags/tag377.xml"/></Relationships>
</file>

<file path=ppt/slides/_rels/slide7.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image" Target="../media/image21.png"/><Relationship Id="rId7" Type="http://schemas.openxmlformats.org/officeDocument/2006/relationships/tags" Target="../tags/tag390.xml"/><Relationship Id="rId6" Type="http://schemas.openxmlformats.org/officeDocument/2006/relationships/image" Target="../media/image20.png"/><Relationship Id="rId5" Type="http://schemas.openxmlformats.org/officeDocument/2006/relationships/tags" Target="../tags/tag389.xml"/><Relationship Id="rId4" Type="http://schemas.openxmlformats.org/officeDocument/2006/relationships/image" Target="../media/image19.png"/><Relationship Id="rId3" Type="http://schemas.openxmlformats.org/officeDocument/2006/relationships/tags" Target="../tags/tag38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96.xml"/><Relationship Id="rId14" Type="http://schemas.openxmlformats.org/officeDocument/2006/relationships/tags" Target="../tags/tag395.xml"/><Relationship Id="rId13" Type="http://schemas.openxmlformats.org/officeDocument/2006/relationships/image" Target="../media/image34.png"/><Relationship Id="rId12" Type="http://schemas.openxmlformats.org/officeDocument/2006/relationships/tags" Target="../tags/tag394.xml"/><Relationship Id="rId11" Type="http://schemas.openxmlformats.org/officeDocument/2006/relationships/tags" Target="../tags/tag393.xml"/><Relationship Id="rId10" Type="http://schemas.openxmlformats.org/officeDocument/2006/relationships/tags" Target="../tags/tag392.xml"/><Relationship Id="rId1" Type="http://schemas.openxmlformats.org/officeDocument/2006/relationships/tags" Target="../tags/tag387.xml"/></Relationships>
</file>

<file path=ppt/slides/_rels/slide8.xml.rels><?xml version="1.0" encoding="UTF-8" standalone="yes"?>
<Relationships xmlns="http://schemas.openxmlformats.org/package/2006/relationships"><Relationship Id="rId9" Type="http://schemas.openxmlformats.org/officeDocument/2006/relationships/tags" Target="../tags/tag401.xml"/><Relationship Id="rId8" Type="http://schemas.openxmlformats.org/officeDocument/2006/relationships/image" Target="../media/image21.png"/><Relationship Id="rId7" Type="http://schemas.openxmlformats.org/officeDocument/2006/relationships/tags" Target="../tags/tag400.xml"/><Relationship Id="rId6" Type="http://schemas.openxmlformats.org/officeDocument/2006/relationships/image" Target="../media/image20.png"/><Relationship Id="rId5" Type="http://schemas.openxmlformats.org/officeDocument/2006/relationships/tags" Target="../tags/tag399.xml"/><Relationship Id="rId4" Type="http://schemas.openxmlformats.org/officeDocument/2006/relationships/image" Target="../media/image19.png"/><Relationship Id="rId3" Type="http://schemas.openxmlformats.org/officeDocument/2006/relationships/tags" Target="../tags/tag39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06.xml"/><Relationship Id="rId14" Type="http://schemas.openxmlformats.org/officeDocument/2006/relationships/tags" Target="../tags/tag405.xml"/><Relationship Id="rId13" Type="http://schemas.openxmlformats.org/officeDocument/2006/relationships/image" Target="../media/image35.png"/><Relationship Id="rId12" Type="http://schemas.openxmlformats.org/officeDocument/2006/relationships/tags" Target="../tags/tag404.xml"/><Relationship Id="rId11" Type="http://schemas.openxmlformats.org/officeDocument/2006/relationships/tags" Target="../tags/tag403.xml"/><Relationship Id="rId10" Type="http://schemas.openxmlformats.org/officeDocument/2006/relationships/tags" Target="../tags/tag402.xml"/><Relationship Id="rId1" Type="http://schemas.openxmlformats.org/officeDocument/2006/relationships/tags" Target="../tags/tag397.xml"/></Relationships>
</file>

<file path=ppt/slides/_rels/slide9.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image" Target="../media/image21.png"/><Relationship Id="rId7" Type="http://schemas.openxmlformats.org/officeDocument/2006/relationships/tags" Target="../tags/tag410.xml"/><Relationship Id="rId6" Type="http://schemas.openxmlformats.org/officeDocument/2006/relationships/image" Target="../media/image20.png"/><Relationship Id="rId5" Type="http://schemas.openxmlformats.org/officeDocument/2006/relationships/tags" Target="../tags/tag409.xml"/><Relationship Id="rId4" Type="http://schemas.openxmlformats.org/officeDocument/2006/relationships/image" Target="../media/image19.png"/><Relationship Id="rId3" Type="http://schemas.openxmlformats.org/officeDocument/2006/relationships/tags" Target="../tags/tag40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image" Target="../media/image36.png"/><Relationship Id="rId12" Type="http://schemas.openxmlformats.org/officeDocument/2006/relationships/tags" Target="../tags/tag41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tags" Target="../tags/tag4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ctrTitle" idx="1"/>
            <p:custDataLst>
              <p:tags r:id="rId1"/>
            </p:custDataLst>
          </p:nvPr>
        </p:nvSpPr>
        <p:spPr>
          <a:xfrm>
            <a:off x="3852769" y="2915284"/>
            <a:ext cx="8202701" cy="1028208"/>
          </a:xfrm>
        </p:spPr>
        <p:txBody>
          <a:bodyPr/>
          <a:p>
            <a:r>
              <a:rPr lang="zh-CN" altLang="en-US">
                <a:solidFill>
                  <a:schemeClr val="accent1">
                    <a:lumMod val="75000"/>
                  </a:schemeClr>
                </a:solidFill>
              </a:rPr>
              <a:t>图形设计赏析</a:t>
            </a:r>
            <a:endParaRPr lang="zh-CN" altLang="en-US">
              <a:solidFill>
                <a:schemeClr val="accent1">
                  <a:lumMod val="75000"/>
                </a:schemeClr>
              </a:solidFill>
            </a:endParaRPr>
          </a:p>
        </p:txBody>
      </p:sp>
      <p:sp>
        <p:nvSpPr>
          <p:cNvPr id="7" name="TextBox 46"/>
          <p:cNvSpPr txBox="1"/>
          <p:nvPr>
            <p:custDataLst>
              <p:tags r:id="rId2"/>
            </p:custDataLst>
          </p:nvPr>
        </p:nvSpPr>
        <p:spPr bwMode="auto">
          <a:xfrm>
            <a:off x="5148213" y="840482"/>
            <a:ext cx="5338765" cy="1337480"/>
          </a:xfrm>
          <a:prstGeom prst="rect">
            <a:avLst/>
          </a:prstGeom>
          <a:noFill/>
        </p:spPr>
        <p:txBody>
          <a:bodyPr wrap="square" rtlCol="0" anchor="b">
            <a:norm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pP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第</a:t>
            </a: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三章</a:t>
            </a:r>
            <a:endPar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158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804795"/>
            <a:ext cx="4391025" cy="2995930"/>
          </a:xfrm>
          <a:prstGeom prst="rect">
            <a:avLst/>
          </a:prstGeom>
          <a:noFill/>
          <a:ln w="3175">
            <a:noFill/>
            <a:prstDash val="dash"/>
          </a:ln>
        </p:spPr>
        <p:txBody>
          <a:bodyPr wrap="square" lIns="63500" tIns="25400" rIns="63500" bIns="2540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6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作品采用了传统图形，但其构架的方式是 平面设计中的几何化体积。作者没有简单的挪用传统图案。直线、几何形、立体感、细微逼真的肌理、视觉张力是现代人喜欢的具有现代美感的形式语言。同时，整幅作品将高雅清新的梅兰竹菊传统图形呈现在几何化的体积造型独特的、有空间形态的4个容器表面，色彩高雅，对比简约，平面与空间的二重构造，写意与工笔的巧妙融合，形成独特的视觉错觉，创造了宁静的意境又引发联想。</a:t>
            </a:r>
            <a:endParaRPr lang="zh-CN" altLang="en-US" sz="16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367790" y="1901190"/>
            <a:ext cx="3809365" cy="845185"/>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（五）、</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靳埭强平面设计奖金奖作品</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9.png图片9"/>
          <p:cNvPicPr>
            <a:picLocks noChangeAspect="1"/>
          </p:cNvPicPr>
          <p:nvPr>
            <p:custDataLst>
              <p:tags r:id="rId12"/>
            </p:custDataLst>
          </p:nvPr>
        </p:nvPicPr>
        <p:blipFill rotWithShape="1">
          <a:blip r:embed="rId13"/>
          <a:srcRect t="210" b="4276"/>
          <a:stretch>
            <a:fillRect/>
          </a:stretch>
        </p:blipFill>
        <p:spPr>
          <a:xfrm>
            <a:off x="6941185" y="1140460"/>
            <a:ext cx="3328043" cy="4361815"/>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2" name="文本框 11"/>
          <p:cNvSpPr txBox="1"/>
          <p:nvPr>
            <p:custDataLst>
              <p:tags r:id="rId14"/>
            </p:custDataLst>
          </p:nvPr>
        </p:nvSpPr>
        <p:spPr>
          <a:xfrm>
            <a:off x="1798955" y="1003300"/>
            <a:ext cx="4533265" cy="485775"/>
          </a:xfrm>
          <a:prstGeom prst="rect">
            <a:avLst/>
          </a:prstGeom>
          <a:noFill/>
        </p:spPr>
        <p:txBody>
          <a:bodyPr wrap="square" lIns="63500" tIns="25400" rIns="63500" bIns="25400" rtlCol="0" anchor="t" anchorCtr="0">
            <a:noAutofit/>
          </a:bodyPr>
          <a:p>
            <a:pPr algn="l"/>
            <a:r>
              <a:rPr lang="zh-CN" altLang="en-US"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图形设计中传统文化的而介入</a:t>
            </a:r>
            <a:endParaRPr lang="zh-CN" altLang="en-US" sz="24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7536180" cy="525780"/>
          </a:xfrm>
          <a:prstGeom prst="rect">
            <a:avLst/>
          </a:prstGeom>
          <a:noFill/>
        </p:spPr>
        <p:txBody>
          <a:bodyPr wrap="square" lIns="63500" tIns="25400" rIns="63500" bIns="25400" rtlCol="0" anchor="t" anchorCtr="0">
            <a:noAutofit/>
          </a:bodyPr>
          <a:p>
            <a:pPr>
              <a:lnSpc>
                <a:spcPct val="130000"/>
              </a:lnSpc>
              <a:buClrTx/>
              <a:buSzTx/>
              <a:buFontTx/>
            </a:pPr>
            <a:r>
              <a:rPr lang="zh-CN" altLang="en-US" sz="2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一、基于本土文化的当代图形与创意设计</a:t>
            </a:r>
            <a:endParaRPr lang="zh-CN" altLang="en-US" sz="2900" b="1"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894715" y="2675255"/>
            <a:ext cx="407479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《山海经》是中国古代的一部富于神话传说的古老奇书，书中的飞禽走兽长着翅膀和手脚，充满了神话色彩。</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这正是中国古人运用图形与创意设计来记录或者描绘神话、地理、植物、动物、巫术、医药、民俗的智慧方式。</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然而，在今天，设计师们所面临的问题是，如何将古代中国经典的文化通过当代设计的手法来进行表达。中国设计师廖波峰对此进行了很好的设计探索，并取得了很好的效果。</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810895" y="2124075"/>
            <a:ext cx="4168140" cy="525780"/>
          </a:xfrm>
          <a:prstGeom prst="rect">
            <a:avLst/>
          </a:prstGeom>
          <a:noFill/>
        </p:spPr>
        <p:txBody>
          <a:bodyPr wrap="square" lIns="63500" tIns="25400" rIns="63500" bIns="25400" rtlCol="0" anchor="t" anchorCtr="0">
            <a:noAutofit/>
          </a:bodyPr>
          <a:p>
            <a:pPr indent="0">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《山海经》系列海报设计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62127" name="组合 1073762126"/>
          <p:cNvGrpSpPr/>
          <p:nvPr/>
        </p:nvGrpSpPr>
        <p:grpSpPr>
          <a:xfrm>
            <a:off x="5186680" y="2249805"/>
            <a:ext cx="6254750" cy="2964815"/>
            <a:chOff x="1627" y="1198"/>
            <a:chExt cx="8879" cy="4210"/>
          </a:xfrm>
        </p:grpSpPr>
        <p:grpSp>
          <p:nvGrpSpPr>
            <p:cNvPr id="1073762128" name="组合 1073762127"/>
            <p:cNvGrpSpPr/>
            <p:nvPr/>
          </p:nvGrpSpPr>
          <p:grpSpPr>
            <a:xfrm>
              <a:off x="1648" y="1208"/>
              <a:ext cx="8838" cy="4190"/>
              <a:chOff x="1648" y="1208"/>
              <a:chExt cx="8838" cy="4190"/>
            </a:xfrm>
          </p:grpSpPr>
          <p:sp>
            <p:nvSpPr>
              <p:cNvPr id="1073762129" name="任意多边形 1073762128"/>
              <p:cNvSpPr/>
              <p:nvPr>
                <p:custDataLst>
                  <p:tags r:id="rId13"/>
                </p:custDataLst>
              </p:nvPr>
            </p:nvSpPr>
            <p:spPr>
              <a:xfrm>
                <a:off x="1648" y="1208"/>
                <a:ext cx="8838" cy="4190"/>
              </a:xfrm>
              <a:custGeom>
                <a:avLst/>
                <a:gdLst/>
                <a:ahLst/>
                <a:cxnLst/>
                <a:pathLst>
                  <a:path w="8838" h="4190">
                    <a:moveTo>
                      <a:pt x="0" y="4190"/>
                    </a:moveTo>
                    <a:lnTo>
                      <a:pt x="8839" y="4190"/>
                    </a:lnTo>
                    <a:lnTo>
                      <a:pt x="8839" y="0"/>
                    </a:lnTo>
                    <a:lnTo>
                      <a:pt x="0" y="0"/>
                    </a:lnTo>
                    <a:lnTo>
                      <a:pt x="0" y="4190"/>
                    </a:lnTo>
                  </a:path>
                </a:pathLst>
              </a:custGeom>
              <a:solidFill>
                <a:srgbClr val="F3ECE8"/>
              </a:solidFill>
              <a:ln w="9525">
                <a:noFill/>
              </a:ln>
            </p:spPr>
            <p:txBody>
              <a:bodyPr/>
              <a:p>
                <a:endParaRPr lang="zh-CN" altLang="en-US"/>
              </a:p>
            </p:txBody>
          </p:sp>
          <p:pic>
            <p:nvPicPr>
              <p:cNvPr id="1073762130" name="图片 1073762129"/>
              <p:cNvPicPr>
                <a:picLocks noChangeAspect="1"/>
              </p:cNvPicPr>
              <p:nvPr>
                <p:custDataLst>
                  <p:tags r:id="rId14"/>
                </p:custDataLst>
              </p:nvPr>
            </p:nvPicPr>
            <p:blipFill>
              <a:blip r:embed="rId15"/>
              <a:stretch>
                <a:fillRect/>
              </a:stretch>
            </p:blipFill>
            <p:spPr>
              <a:xfrm>
                <a:off x="1627" y="1213"/>
                <a:ext cx="2916" cy="4166"/>
              </a:xfrm>
              <a:prstGeom prst="rect">
                <a:avLst/>
              </a:prstGeom>
              <a:noFill/>
              <a:ln w="9525">
                <a:noFill/>
              </a:ln>
            </p:spPr>
          </p:pic>
          <p:pic>
            <p:nvPicPr>
              <p:cNvPr id="1073762131" name="图片 1073762130"/>
              <p:cNvPicPr>
                <a:picLocks noChangeAspect="1"/>
              </p:cNvPicPr>
              <p:nvPr>
                <p:custDataLst>
                  <p:tags r:id="rId16"/>
                </p:custDataLst>
              </p:nvPr>
            </p:nvPicPr>
            <p:blipFill>
              <a:blip r:embed="rId17"/>
              <a:stretch>
                <a:fillRect/>
              </a:stretch>
            </p:blipFill>
            <p:spPr>
              <a:xfrm>
                <a:off x="4636" y="1213"/>
                <a:ext cx="2916" cy="4161"/>
              </a:xfrm>
              <a:prstGeom prst="rect">
                <a:avLst/>
              </a:prstGeom>
              <a:noFill/>
              <a:ln w="9525">
                <a:noFill/>
              </a:ln>
            </p:spPr>
          </p:pic>
          <p:pic>
            <p:nvPicPr>
              <p:cNvPr id="1073762132" name="图片 1073762131"/>
              <p:cNvPicPr>
                <a:picLocks noChangeAspect="1"/>
              </p:cNvPicPr>
              <p:nvPr>
                <p:custDataLst>
                  <p:tags r:id="rId18"/>
                </p:custDataLst>
              </p:nvPr>
            </p:nvPicPr>
            <p:blipFill>
              <a:blip r:embed="rId19"/>
              <a:stretch>
                <a:fillRect/>
              </a:stretch>
            </p:blipFill>
            <p:spPr>
              <a:xfrm>
                <a:off x="7654" y="1213"/>
                <a:ext cx="2130" cy="2083"/>
              </a:xfrm>
              <a:prstGeom prst="rect">
                <a:avLst/>
              </a:prstGeom>
              <a:noFill/>
              <a:ln w="9525">
                <a:noFill/>
              </a:ln>
            </p:spPr>
          </p:pic>
          <p:pic>
            <p:nvPicPr>
              <p:cNvPr id="1073762133" name="图片 1073762132"/>
              <p:cNvPicPr>
                <a:picLocks noChangeAspect="1"/>
              </p:cNvPicPr>
              <p:nvPr>
                <p:custDataLst>
                  <p:tags r:id="rId20"/>
                </p:custDataLst>
              </p:nvPr>
            </p:nvPicPr>
            <p:blipFill>
              <a:blip r:embed="rId21"/>
              <a:stretch>
                <a:fillRect/>
              </a:stretch>
            </p:blipFill>
            <p:spPr>
              <a:xfrm>
                <a:off x="9779" y="1213"/>
                <a:ext cx="727" cy="4165"/>
              </a:xfrm>
              <a:prstGeom prst="rect">
                <a:avLst/>
              </a:prstGeom>
              <a:noFill/>
              <a:ln w="9525">
                <a:noFill/>
              </a:ln>
            </p:spPr>
          </p:pic>
          <p:pic>
            <p:nvPicPr>
              <p:cNvPr id="1073762134" name="图片 1073762133"/>
              <p:cNvPicPr>
                <a:picLocks noChangeAspect="1"/>
              </p:cNvPicPr>
              <p:nvPr>
                <p:custDataLst>
                  <p:tags r:id="rId22"/>
                </p:custDataLst>
              </p:nvPr>
            </p:nvPicPr>
            <p:blipFill>
              <a:blip r:embed="rId23"/>
              <a:stretch>
                <a:fillRect/>
              </a:stretch>
            </p:blipFill>
            <p:spPr>
              <a:xfrm>
                <a:off x="7654" y="3292"/>
                <a:ext cx="2130" cy="2086"/>
              </a:xfrm>
              <a:prstGeom prst="rect">
                <a:avLst/>
              </a:prstGeom>
              <a:noFill/>
              <a:ln w="9525">
                <a:noFill/>
              </a:ln>
            </p:spPr>
          </p:pic>
        </p:grpSp>
      </p:grpSp>
      <p:sp>
        <p:nvSpPr>
          <p:cNvPr id="9" name="文本框 8"/>
          <p:cNvSpPr txBox="1"/>
          <p:nvPr/>
        </p:nvSpPr>
        <p:spPr>
          <a:xfrm>
            <a:off x="5201285" y="5329555"/>
            <a:ext cx="6239510" cy="306705"/>
          </a:xfrm>
          <a:prstGeom prst="rect">
            <a:avLst/>
          </a:prstGeom>
          <a:noFill/>
        </p:spPr>
        <p:txBody>
          <a:bodyPr wrap="square" rtlCol="0">
            <a:spAutoFit/>
          </a:bodyPr>
          <a:p>
            <a:pPr algn="ctr"/>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图 3-1-1 《山海经》系列海报设计（部分）/ 设计者    廖波峰</a:t>
            </a:r>
            <a:endParaRPr lang="zh-CN" altLang="en-US" sz="2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p:txBody>
      </p:sp>
    </p:spTree>
    <p:custDataLst>
      <p:tags r:id="rId2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7536180" cy="525780"/>
          </a:xfrm>
          <a:prstGeom prst="rect">
            <a:avLst/>
          </a:prstGeom>
          <a:noFill/>
        </p:spPr>
        <p:txBody>
          <a:bodyPr wrap="square" lIns="63500" tIns="25400" rIns="63500" bIns="25400" rtlCol="0" anchor="t" anchorCtr="0">
            <a:noAutofit/>
          </a:bodyPr>
          <a:p>
            <a:pPr>
              <a:lnSpc>
                <a:spcPct val="130000"/>
              </a:lnSpc>
              <a:buClrTx/>
              <a:buSzTx/>
              <a:buFontTx/>
            </a:pPr>
            <a:r>
              <a:rPr lang="zh-CN" altLang="en-US" sz="2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基于本土文化的当代图形与创意设计</a:t>
            </a:r>
            <a:endParaRPr lang="zh-CN" altLang="en-US" sz="2900" b="1"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31875" y="2450465"/>
            <a:ext cx="5947410" cy="363029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《鱼和他的一百个家》系列海报设计以瓶状海洋垃圾的外形作为海报创作主要视觉形象，根 据关键词的具体展示和达到量化的图形语言数量来表现海洋垃圾对海洋生物和海洋生态环境造成 的危害。设计师为这个主题创作了 100 张海报，采用多元化图形设计的手法，通过不同的图形表 现方式和色彩效果，来实现每一张海报都能吸引观众眼球，但组合在一起又是一个整体的效果， 多个角度传达了海洋环境问题。</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作品主要以生存空间为启发，通过反向思维，利用塑料瓶或者玻璃瓶等狭小的人工容器来取 代原来海洋生物所生存的庞大的海洋生态系统，并且通过海报创作的表现手段，针对海洋生态主 题下的视觉形象进行重复创作，并在此基础上尝试强调海洋垃圾与海洋生物之间的关联。</a:t>
            </a:r>
            <a:endPar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948055" y="1848485"/>
            <a:ext cx="5929630" cy="525780"/>
          </a:xfrm>
          <a:prstGeom prst="rect">
            <a:avLst/>
          </a:prstGeom>
          <a:noFill/>
        </p:spPr>
        <p:txBody>
          <a:bodyPr wrap="square" lIns="63500" tIns="25400" rIns="63500" bIns="25400" rtlCol="0" anchor="t" anchorCtr="0">
            <a:noAutofit/>
          </a:bodyPr>
          <a:p>
            <a:pPr indent="0">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《鱼和他的一百个家》系列海报设计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5" name="组合 14"/>
          <p:cNvGrpSpPr/>
          <p:nvPr/>
        </p:nvGrpSpPr>
        <p:grpSpPr>
          <a:xfrm>
            <a:off x="7281545" y="1707515"/>
            <a:ext cx="3409315" cy="4650740"/>
            <a:chOff x="17775" y="4423"/>
            <a:chExt cx="19200" cy="26186"/>
          </a:xfrm>
        </p:grpSpPr>
        <p:pic>
          <p:nvPicPr>
            <p:cNvPr id="13" name="图片 12"/>
            <p:cNvPicPr>
              <a:picLocks noChangeAspect="1"/>
            </p:cNvPicPr>
            <p:nvPr>
              <p:custDataLst>
                <p:tags r:id="rId13"/>
              </p:custDataLst>
            </p:nvPr>
          </p:nvPicPr>
          <p:blipFill>
            <a:blip r:embed="rId14"/>
            <a:stretch>
              <a:fillRect/>
            </a:stretch>
          </p:blipFill>
          <p:spPr>
            <a:xfrm>
              <a:off x="17775" y="4423"/>
              <a:ext cx="19200" cy="4590"/>
            </a:xfrm>
            <a:prstGeom prst="rect">
              <a:avLst/>
            </a:prstGeom>
          </p:spPr>
        </p:pic>
        <p:pic>
          <p:nvPicPr>
            <p:cNvPr id="14" name="图片 13"/>
            <p:cNvPicPr>
              <a:picLocks noChangeAspect="1"/>
            </p:cNvPicPr>
            <p:nvPr>
              <p:custDataLst>
                <p:tags r:id="rId15"/>
              </p:custDataLst>
            </p:nvPr>
          </p:nvPicPr>
          <p:blipFill>
            <a:blip r:embed="rId16"/>
            <a:srcRect l="5087" r="5848"/>
            <a:stretch>
              <a:fillRect/>
            </a:stretch>
          </p:blipFill>
          <p:spPr>
            <a:xfrm>
              <a:off x="18068" y="9013"/>
              <a:ext cx="18839" cy="21597"/>
            </a:xfrm>
            <a:prstGeom prst="rect">
              <a:avLst/>
            </a:prstGeom>
          </p:spPr>
        </p:pic>
      </p:grpSp>
      <p:sp>
        <p:nvSpPr>
          <p:cNvPr id="16" name="文本框 15"/>
          <p:cNvSpPr txBox="1"/>
          <p:nvPr/>
        </p:nvSpPr>
        <p:spPr>
          <a:xfrm>
            <a:off x="10741660" y="2374265"/>
            <a:ext cx="613410" cy="3322955"/>
          </a:xfrm>
          <a:prstGeom prst="rect">
            <a:avLst/>
          </a:prstGeom>
          <a:noFill/>
        </p:spPr>
        <p:txBody>
          <a:bodyPr vert="eaVert" wrap="square" rtlCol="0">
            <a:spAutoFit/>
          </a:bodyPr>
          <a:p>
            <a:pPr algn="ctr">
              <a:buClrTx/>
              <a:buSzTx/>
              <a:buFontTx/>
            </a:pPr>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图 3-1-2 《鱼和他的一百个家》系列海报（部分）/ 设计者 杨沛</a:t>
            </a:r>
            <a:endPar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701675"/>
            <a:ext cx="6398260" cy="525780"/>
          </a:xfrm>
          <a:prstGeom prst="rect">
            <a:avLst/>
          </a:prstGeom>
          <a:noFill/>
        </p:spPr>
        <p:txBody>
          <a:bodyPr wrap="square" lIns="63500" tIns="25400" rIns="63500" bIns="25400" rtlCol="0" anchor="t" anchorCtr="0">
            <a:noAutofit/>
          </a:bodyPr>
          <a:p>
            <a:r>
              <a:rPr lang="zh-CN" altLang="en-US" sz="2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当代图形与创意设计的国际表达</a:t>
            </a:r>
            <a:endParaRPr lang="zh-CN" altLang="en-US" sz="2000" b="1"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828675" y="1812290"/>
            <a:ext cx="5735320" cy="445960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第十届北京国际电影节的海报</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在主视觉的图形与创意表达上，将北京代表元素天坛、放映机镜头、风车、北京国际电影节Logo等元素通过图形与创意设 计手法进行整合；在版式风格上，这组海报设计采用了典型的瑞士国际主义平面设计风格，并运用了Helvetica风格字体，通过这样的图形与创意、版式设计等方式形成了一系列具有国际化风格的海报。</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设计者将抽象的天坛作为视觉中心，除了举办地在北京，还与本次电影节单元大奖“天坛奖”呼应，光影和色谱还有玻璃质感的设计使拥有传统气息的天坛和现代世界完美融合。</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海报设计分为静态版和动态版两个版本，从设计形式上来看，完全颠覆了以往 9 届以奖杯为主视觉元素的设计，由多彩的摄影机镜片组成的天坛成为画面的核心，整体设计语言自由洒脱，配色效果丰富。</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如果再细心观察会发现将海报横过来其实呈现的是放映机镜头凹凸的镜片，风车形象其实来自北京国际电影节的 Logo。</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7015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136015" y="1365885"/>
            <a:ext cx="6939915" cy="557530"/>
          </a:xfrm>
          <a:prstGeom prst="rect">
            <a:avLst/>
          </a:prstGeom>
          <a:noFill/>
        </p:spPr>
        <p:txBody>
          <a:bodyPr wrap="square" lIns="63500" tIns="25400" rIns="63500" bIns="25400" rtlCol="0" anchor="t" anchorCtr="0"/>
          <a:p>
            <a:pPr indent="0">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（一）第十届北京国际电影节海报设计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62813" name="组合 1073762812"/>
          <p:cNvGrpSpPr/>
          <p:nvPr/>
        </p:nvGrpSpPr>
        <p:grpSpPr>
          <a:xfrm>
            <a:off x="6919913" y="1688783"/>
            <a:ext cx="2210435" cy="3048000"/>
            <a:chOff x="1675" y="-4915"/>
            <a:chExt cx="3481" cy="4800"/>
          </a:xfrm>
        </p:grpSpPr>
        <p:pic>
          <p:nvPicPr>
            <p:cNvPr id="1073762814" name="图片 1073762813"/>
            <p:cNvPicPr>
              <a:picLocks noChangeAspect="1"/>
            </p:cNvPicPr>
            <p:nvPr>
              <p:custDataLst>
                <p:tags r:id="rId13"/>
              </p:custDataLst>
            </p:nvPr>
          </p:nvPicPr>
          <p:blipFill>
            <a:blip r:embed="rId14"/>
            <a:stretch>
              <a:fillRect/>
            </a:stretch>
          </p:blipFill>
          <p:spPr>
            <a:xfrm>
              <a:off x="1675" y="-4915"/>
              <a:ext cx="2790" cy="2747"/>
            </a:xfrm>
            <a:prstGeom prst="rect">
              <a:avLst/>
            </a:prstGeom>
            <a:noFill/>
            <a:ln w="9525">
              <a:noFill/>
            </a:ln>
          </p:spPr>
        </p:pic>
        <p:pic>
          <p:nvPicPr>
            <p:cNvPr id="1073762815" name="图片 1073762814"/>
            <p:cNvPicPr>
              <a:picLocks noChangeAspect="1"/>
            </p:cNvPicPr>
            <p:nvPr>
              <p:custDataLst>
                <p:tags r:id="rId15"/>
              </p:custDataLst>
            </p:nvPr>
          </p:nvPicPr>
          <p:blipFill>
            <a:blip r:embed="rId16"/>
            <a:stretch>
              <a:fillRect/>
            </a:stretch>
          </p:blipFill>
          <p:spPr>
            <a:xfrm>
              <a:off x="4459" y="-4915"/>
              <a:ext cx="697" cy="4800"/>
            </a:xfrm>
            <a:prstGeom prst="rect">
              <a:avLst/>
            </a:prstGeom>
            <a:noFill/>
            <a:ln w="9525">
              <a:noFill/>
            </a:ln>
          </p:spPr>
        </p:pic>
        <p:pic>
          <p:nvPicPr>
            <p:cNvPr id="1073762816" name="图片 1073762815"/>
            <p:cNvPicPr>
              <a:picLocks noChangeAspect="1"/>
            </p:cNvPicPr>
            <p:nvPr>
              <p:custDataLst>
                <p:tags r:id="rId17"/>
              </p:custDataLst>
            </p:nvPr>
          </p:nvPicPr>
          <p:blipFill>
            <a:blip r:embed="rId18"/>
            <a:stretch>
              <a:fillRect/>
            </a:stretch>
          </p:blipFill>
          <p:spPr>
            <a:xfrm>
              <a:off x="1675" y="-2175"/>
              <a:ext cx="2790" cy="2059"/>
            </a:xfrm>
            <a:prstGeom prst="rect">
              <a:avLst/>
            </a:prstGeom>
            <a:noFill/>
            <a:ln w="9525">
              <a:noFill/>
            </a:ln>
          </p:spPr>
        </p:pic>
      </p:grpSp>
      <p:pic>
        <p:nvPicPr>
          <p:cNvPr id="9" name="图片 8"/>
          <p:cNvPicPr>
            <a:picLocks noChangeAspect="1"/>
          </p:cNvPicPr>
          <p:nvPr>
            <p:custDataLst>
              <p:tags r:id="rId19"/>
            </p:custDataLst>
          </p:nvPr>
        </p:nvPicPr>
        <p:blipFill>
          <a:blip r:embed="rId20"/>
          <a:stretch>
            <a:fillRect/>
          </a:stretch>
        </p:blipFill>
        <p:spPr>
          <a:xfrm>
            <a:off x="9337040" y="2613025"/>
            <a:ext cx="2165350" cy="3048635"/>
          </a:xfrm>
          <a:prstGeom prst="rect">
            <a:avLst/>
          </a:prstGeom>
          <a:ln>
            <a:solidFill>
              <a:schemeClr val="tx1"/>
            </a:solidFill>
          </a:ln>
        </p:spPr>
      </p:pic>
      <p:sp>
        <p:nvSpPr>
          <p:cNvPr id="12" name="文本框 11"/>
          <p:cNvSpPr txBox="1"/>
          <p:nvPr/>
        </p:nvSpPr>
        <p:spPr>
          <a:xfrm>
            <a:off x="9214485" y="1612900"/>
            <a:ext cx="4064000" cy="521970"/>
          </a:xfrm>
          <a:prstGeom prst="rect">
            <a:avLst/>
          </a:prstGeom>
          <a:noFill/>
        </p:spPr>
        <p:txBody>
          <a:bodyPr wrap="square" rtlCol="0">
            <a:spAutoFit/>
          </a:bodyPr>
          <a:p>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图 3-2-1   </a:t>
            </a:r>
            <a:endPar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a:p>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第十届北京国际电影节海报设计</a:t>
            </a:r>
            <a:endPar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p:txBody>
      </p:sp>
      <p:sp>
        <p:nvSpPr>
          <p:cNvPr id="13" name="文本框 12"/>
          <p:cNvSpPr txBox="1"/>
          <p:nvPr>
            <p:custDataLst>
              <p:tags r:id="rId21"/>
            </p:custDataLst>
          </p:nvPr>
        </p:nvSpPr>
        <p:spPr>
          <a:xfrm>
            <a:off x="7009130" y="5226050"/>
            <a:ext cx="2253615" cy="521970"/>
          </a:xfrm>
          <a:prstGeom prst="rect">
            <a:avLst/>
          </a:prstGeom>
          <a:noFill/>
        </p:spPr>
        <p:txBody>
          <a:bodyPr wrap="square" rtlCol="0">
            <a:spAutoFit/>
          </a:bodyPr>
          <a:p>
            <a:pPr algn="r"/>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图 3-2-2 </a:t>
            </a:r>
            <a:endPar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a:p>
            <a:pPr algn="r"/>
            <a:r>
              <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rPr>
              <a:t>凹凸镜片分析图</a:t>
            </a:r>
            <a:endParaRPr lang="zh-CN" altLang="en-US" sz="1400" spc="100" dirty="0" smtClean="0">
              <a:ln w="3175">
                <a:noFill/>
                <a:prstDash val="dash"/>
              </a:ln>
              <a:solidFill>
                <a:schemeClr val="dk1">
                  <a:lumMod val="75000"/>
                  <a:lumOff val="25000"/>
                </a:schemeClr>
              </a:solidFill>
              <a:effectLst/>
              <a:uFillTx/>
              <a:latin typeface="Arial Black" panose="020B0A04020102020204" charset="0"/>
              <a:ea typeface="汉仪中黑 简" panose="00020600040101010101" charset="-122"/>
              <a:cs typeface="微软雅黑" panose="020B0503020204020204" pitchFamily="34" charset="-122"/>
            </a:endParaRPr>
          </a:p>
        </p:txBody>
      </p:sp>
    </p:spTree>
    <p:custDataLst>
      <p:tags r:id="rId2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62150" y="454025"/>
            <a:ext cx="6398260" cy="525780"/>
          </a:xfrm>
          <a:prstGeom prst="rect">
            <a:avLst/>
          </a:prstGeom>
          <a:noFill/>
        </p:spPr>
        <p:txBody>
          <a:bodyPr wrap="square" lIns="63500" tIns="25400" rIns="63500" bIns="25400" rtlCol="0" anchor="t" anchorCtr="0">
            <a:noAutofit/>
          </a:bodyPr>
          <a:p>
            <a:r>
              <a:rPr lang="zh-CN" altLang="en-US" sz="2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二、当代图形与创意设计的国际表达</a:t>
            </a:r>
            <a:endParaRPr lang="zh-CN" altLang="en-US" sz="2000" b="1"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895350" y="4496435"/>
            <a:ext cx="10497185" cy="207772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设计师的情感。作品通过</a:t>
            </a:r>
            <a:r>
              <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手绘实现了情感传统无国界的视觉传达效果，无论你是否认识上面的英文字母，观众们都会被这套作品所打动。</a:t>
            </a:r>
            <a:r>
              <a:rPr lang="zh-CN" altLang="en-US" sz="18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图形表达国际化</a:t>
            </a:r>
            <a:r>
              <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：由于作品所选用的动物图形和树的年轮肌理是各国观众所熟知的视觉元素，因此这些图形和肌理具有国际化视觉传达的功能，能够在最短时间被识别和准确地传递海报的信息。</a:t>
            </a:r>
            <a:r>
              <a:rPr lang="zh-CN" altLang="en-US" sz="18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文字识别国际化</a:t>
            </a:r>
            <a:r>
              <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：这组海报作品</a:t>
            </a:r>
            <a:r>
              <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中文字占据了重要位置，在识别上选择了国际通用的英文，从而使作品的信息传递实现国际化。奔放和个性的手写文字，看似只有中国水墨的效果韵味，实则通过东方美学韵味实现国际传播。</a:t>
            </a:r>
            <a:endParaRPr lang="zh-CN" altLang="en-US" sz="18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305150" y="45385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193165" y="1118235"/>
            <a:ext cx="8806180" cy="557530"/>
          </a:xfrm>
          <a:prstGeom prst="rect">
            <a:avLst/>
          </a:prstGeom>
          <a:noFill/>
        </p:spPr>
        <p:txBody>
          <a:bodyPr wrap="square" lIns="63500" tIns="25400" rIns="63500" bIns="25400" rtlCol="0" anchor="t" anchorCtr="0"/>
          <a:p>
            <a:pPr indent="0">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 No Deforesting and Protect animals”系列海报设计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073762990" name="组合 1073762989"/>
          <p:cNvGrpSpPr/>
          <p:nvPr/>
        </p:nvGrpSpPr>
        <p:grpSpPr>
          <a:xfrm>
            <a:off x="4538980" y="1387475"/>
            <a:ext cx="6724159" cy="3060700"/>
            <a:chOff x="1764" y="377"/>
            <a:chExt cx="9172" cy="4386"/>
          </a:xfrm>
        </p:grpSpPr>
        <p:pic>
          <p:nvPicPr>
            <p:cNvPr id="1073762991" name="图片 1073762990"/>
            <p:cNvPicPr>
              <a:picLocks noChangeAspect="1"/>
            </p:cNvPicPr>
            <p:nvPr>
              <p:custDataLst>
                <p:tags r:id="rId13"/>
              </p:custDataLst>
            </p:nvPr>
          </p:nvPicPr>
          <p:blipFill>
            <a:blip r:embed="rId14"/>
            <a:stretch>
              <a:fillRect/>
            </a:stretch>
          </p:blipFill>
          <p:spPr>
            <a:xfrm>
              <a:off x="1767" y="728"/>
              <a:ext cx="2818" cy="4035"/>
            </a:xfrm>
            <a:prstGeom prst="rect">
              <a:avLst/>
            </a:prstGeom>
            <a:noFill/>
            <a:ln w="9525">
              <a:noFill/>
            </a:ln>
          </p:spPr>
        </p:pic>
        <p:pic>
          <p:nvPicPr>
            <p:cNvPr id="1073762992" name="图片 1073762991"/>
            <p:cNvPicPr>
              <a:picLocks noChangeAspect="1"/>
            </p:cNvPicPr>
            <p:nvPr>
              <p:custDataLst>
                <p:tags r:id="rId15"/>
              </p:custDataLst>
            </p:nvPr>
          </p:nvPicPr>
          <p:blipFill>
            <a:blip r:embed="rId16"/>
            <a:stretch>
              <a:fillRect/>
            </a:stretch>
          </p:blipFill>
          <p:spPr>
            <a:xfrm>
              <a:off x="4929" y="728"/>
              <a:ext cx="2818" cy="4035"/>
            </a:xfrm>
            <a:prstGeom prst="rect">
              <a:avLst/>
            </a:prstGeom>
            <a:noFill/>
            <a:ln w="9525">
              <a:noFill/>
            </a:ln>
          </p:spPr>
        </p:pic>
        <p:pic>
          <p:nvPicPr>
            <p:cNvPr id="1073762993" name="图片 1073762992"/>
            <p:cNvPicPr>
              <a:picLocks noChangeAspect="1"/>
            </p:cNvPicPr>
            <p:nvPr>
              <p:custDataLst>
                <p:tags r:id="rId17"/>
              </p:custDataLst>
            </p:nvPr>
          </p:nvPicPr>
          <p:blipFill>
            <a:blip r:embed="rId18"/>
            <a:stretch>
              <a:fillRect/>
            </a:stretch>
          </p:blipFill>
          <p:spPr>
            <a:xfrm>
              <a:off x="8118" y="728"/>
              <a:ext cx="2818" cy="4030"/>
            </a:xfrm>
            <a:prstGeom prst="rect">
              <a:avLst/>
            </a:prstGeom>
            <a:noFill/>
            <a:ln w="9525">
              <a:noFill/>
            </a:ln>
          </p:spPr>
        </p:pic>
        <p:grpSp>
          <p:nvGrpSpPr>
            <p:cNvPr id="1073762994" name="组合 1073762993"/>
            <p:cNvGrpSpPr/>
            <p:nvPr/>
          </p:nvGrpSpPr>
          <p:grpSpPr>
            <a:xfrm>
              <a:off x="1764" y="377"/>
              <a:ext cx="8821" cy="4034"/>
              <a:chOff x="1764" y="377"/>
              <a:chExt cx="8821" cy="4034"/>
            </a:xfrm>
          </p:grpSpPr>
          <p:sp>
            <p:nvSpPr>
              <p:cNvPr id="1073762995" name="任意多边形 1073762994"/>
              <p:cNvSpPr/>
              <p:nvPr>
                <p:custDataLst>
                  <p:tags r:id="rId19"/>
                </p:custDataLst>
              </p:nvPr>
            </p:nvSpPr>
            <p:spPr>
              <a:xfrm>
                <a:off x="1764" y="377"/>
                <a:ext cx="8821" cy="4034"/>
              </a:xfrm>
              <a:custGeom>
                <a:avLst/>
                <a:gdLst/>
                <a:ahLst/>
                <a:cxnLst/>
                <a:pathLst>
                  <a:path w="8821" h="4034">
                    <a:moveTo>
                      <a:pt x="0" y="4034"/>
                    </a:moveTo>
                    <a:lnTo>
                      <a:pt x="8821" y="4034"/>
                    </a:lnTo>
                    <a:lnTo>
                      <a:pt x="8821" y="0"/>
                    </a:lnTo>
                    <a:lnTo>
                      <a:pt x="0" y="0"/>
                    </a:lnTo>
                    <a:lnTo>
                      <a:pt x="0" y="4034"/>
                    </a:lnTo>
                    <a:close/>
                  </a:path>
                </a:pathLst>
              </a:custGeom>
              <a:noFill/>
              <a:ln w="3594" cap="flat" cmpd="sng">
                <a:noFill/>
                <a:prstDash val="solid"/>
                <a:headEnd type="none" w="med" len="med"/>
                <a:tailEnd type="none" w="med" len="med"/>
              </a:ln>
            </p:spPr>
            <p:txBody>
              <a:bodyPr/>
              <a:p>
                <a:endParaRPr lang="zh-CN" altLang="en-US"/>
              </a:p>
            </p:txBody>
          </p:sp>
        </p:grpSp>
      </p:grpSp>
      <p:sp>
        <p:nvSpPr>
          <p:cNvPr id="17" name="文本框 16"/>
          <p:cNvSpPr txBox="1"/>
          <p:nvPr/>
        </p:nvSpPr>
        <p:spPr>
          <a:xfrm>
            <a:off x="868045" y="1524000"/>
            <a:ext cx="3549650" cy="2609850"/>
          </a:xfrm>
          <a:prstGeom prst="rect">
            <a:avLst/>
          </a:prstGeom>
          <a:noFill/>
        </p:spPr>
        <p:txBody>
          <a:bodyPr wrap="square" rtlCol="0">
            <a:noAutofit/>
          </a:bodyPr>
          <a:p>
            <a:pPr algn="just" fontAlgn="auto">
              <a:lnSpc>
                <a:spcPct val="120000"/>
              </a:lnSpc>
              <a:spcAft>
                <a:spcPts val="800"/>
              </a:spcAft>
            </a:pPr>
            <a:r>
              <a:rPr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设计师赵超创作的环境保护海报“No Deforesting and Protect animals”系列采用同构图形与创意的手法，巧妙地将动物图形与被砍伐的树木纹理进行同构合成，视觉效果耐人寻味。</a:t>
            </a:r>
            <a:r>
              <a:rPr lang="zh-CN" altLang="en-US"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情感传递无国界</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：作品以手工的方式来绘制海报的图形和文字，很好地表达了</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20"/>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2416175" y="1184116"/>
            <a:ext cx="2720975" cy="894080"/>
          </a:xfrm>
          <a:prstGeom prst="rect">
            <a:avLst/>
          </a:prstGeom>
        </p:spPr>
        <p:txBody>
          <a:bodyPr wrap="square" tIns="0" bIns="0" anchor="b" anchorCtr="0">
            <a:normAutofit fontScale="90000"/>
          </a:bodyPr>
          <a:p>
            <a:pPr>
              <a:lnSpc>
                <a:spcPct val="130000"/>
              </a:lnSpc>
            </a:pPr>
            <a:r>
              <a:rPr lang="zh-CN" altLang="en-US" sz="4800" dirty="0">
                <a:solidFill>
                  <a:schemeClr val="accent1">
                    <a:lumMod val="75000"/>
                  </a:schemeClr>
                </a:solidFill>
                <a:latin typeface="Arial Black" panose="020B0A04020102020204" charset="0"/>
                <a:ea typeface="汉仪大黑简" panose="02010600000101010101" charset="-122"/>
              </a:rPr>
              <a:t>第</a:t>
            </a:r>
            <a:r>
              <a:rPr lang="zh-CN" altLang="en-US" sz="4800" dirty="0">
                <a:solidFill>
                  <a:schemeClr val="accent1">
                    <a:lumMod val="75000"/>
                  </a:schemeClr>
                </a:solidFill>
                <a:latin typeface="Arial Black" panose="020B0A04020102020204" charset="0"/>
                <a:ea typeface="汉仪大黑简" panose="02010600000101010101" charset="-122"/>
              </a:rPr>
              <a:t>三章</a:t>
            </a:r>
            <a:endParaRPr lang="zh-CN" altLang="en-US" sz="4800" dirty="0">
              <a:solidFill>
                <a:schemeClr val="accent1">
                  <a:lumMod val="75000"/>
                </a:schemeClr>
              </a:solidFill>
              <a:latin typeface="Arial Black" panose="020B0A04020102020204" charset="0"/>
              <a:ea typeface="汉仪大黑简" panose="02010600000101010101" charset="-122"/>
            </a:endParaRPr>
          </a:p>
        </p:txBody>
      </p:sp>
      <p:grpSp>
        <p:nvGrpSpPr>
          <p:cNvPr id="10" name="组合 9"/>
          <p:cNvGrpSpPr/>
          <p:nvPr/>
        </p:nvGrpSpPr>
        <p:grpSpPr>
          <a:xfrm>
            <a:off x="2415540" y="2670810"/>
            <a:ext cx="9055735" cy="2195195"/>
            <a:chOff x="3804" y="4206"/>
            <a:chExt cx="14261" cy="3457"/>
          </a:xfrm>
        </p:grpSpPr>
        <p:sp>
          <p:nvSpPr>
            <p:cNvPr id="13" name="矩形 12"/>
            <p:cNvSpPr/>
            <p:nvPr>
              <p:custDataLst>
                <p:tags r:id="rId2"/>
              </p:custDataLst>
            </p:nvPr>
          </p:nvSpPr>
          <p:spPr>
            <a:xfrm>
              <a:off x="11045" y="4486"/>
              <a:ext cx="7021" cy="581"/>
            </a:xfrm>
            <a:prstGeom prst="rect">
              <a:avLst/>
            </a:prstGeom>
          </p:spPr>
          <p:txBody>
            <a:bodyPr wrap="square" lIns="0" tIns="0" rIns="0" bIns="0" anchor="ctr">
              <a:noAutofit/>
            </a:bodyPr>
            <a:p>
              <a:pPr>
                <a:lnSpc>
                  <a:spcPct val="130000"/>
                </a:lnSpc>
              </a:pPr>
              <a:r>
                <a:rPr lang="zh-CN" altLang="en-US"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当代图形与创意设计的国际表达</a:t>
              </a:r>
              <a:endParaRPr lang="zh-CN" altLang="en-US"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4" name="直接连接符 13"/>
            <p:cNvCxnSpPr/>
            <p:nvPr>
              <p:custDataLst>
                <p:tags r:id="rId3"/>
              </p:custDataLst>
            </p:nvPr>
          </p:nvCxnSpPr>
          <p:spPr>
            <a:xfrm>
              <a:off x="9625" y="5615"/>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5" name="Object 109"/>
            <p:cNvSpPr txBox="1"/>
            <p:nvPr>
              <p:custDataLst>
                <p:tags r:id="rId4"/>
              </p:custDataLst>
            </p:nvPr>
          </p:nvSpPr>
          <p:spPr>
            <a:xfrm>
              <a:off x="9794" y="4486"/>
              <a:ext cx="1054" cy="581"/>
            </a:xfrm>
            <a:prstGeom prst="rect">
              <a:avLst/>
            </a:prstGeom>
          </p:spPr>
          <p:txBody>
            <a:bodyPr vert="horz" wrap="square" tIns="0" bIns="0" rtlCol="0" anchor="ctr" anchorCtr="0">
              <a:normAutofit fontScale="9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02.</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 name="矩形 1"/>
            <p:cNvSpPr/>
            <p:nvPr>
              <p:custDataLst>
                <p:tags r:id="rId5"/>
              </p:custDataLst>
            </p:nvPr>
          </p:nvSpPr>
          <p:spPr>
            <a:xfrm>
              <a:off x="4859" y="4206"/>
              <a:ext cx="6333" cy="1139"/>
            </a:xfrm>
            <a:prstGeom prst="rect">
              <a:avLst/>
            </a:prstGeom>
          </p:spPr>
          <p:txBody>
            <a:bodyPr wrap="square" lIns="0" tIns="0" rIns="0" bIns="0" anchor="ctr"/>
            <a:p>
              <a:pPr algn="l">
                <a:lnSpc>
                  <a:spcPct val="130000"/>
                </a:lnSpc>
                <a:buClrTx/>
                <a:buSzTx/>
                <a:buFontTx/>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基于本土文化的当代图形</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lnSpc>
                  <a:spcPct val="130000"/>
                </a:lnSpc>
                <a:buClrTx/>
                <a:buSzTx/>
                <a:buFontTx/>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与创意设计</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6" name="直接连接符 5"/>
            <p:cNvCxnSpPr/>
            <p:nvPr>
              <p:custDataLst>
                <p:tags r:id="rId6"/>
              </p:custDataLst>
            </p:nvPr>
          </p:nvCxnSpPr>
          <p:spPr>
            <a:xfrm>
              <a:off x="4028" y="5615"/>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7" name="Object 109"/>
            <p:cNvSpPr txBox="1"/>
            <p:nvPr>
              <p:custDataLst>
                <p:tags r:id="rId7"/>
              </p:custDataLst>
            </p:nvPr>
          </p:nvSpPr>
          <p:spPr>
            <a:xfrm>
              <a:off x="3805" y="4486"/>
              <a:ext cx="1054" cy="581"/>
            </a:xfrm>
            <a:prstGeom prst="rect">
              <a:avLst/>
            </a:prstGeom>
          </p:spPr>
          <p:txBody>
            <a:bodyPr vert="horz" wrap="square" tIns="0" bIns="0" rtlCol="0" anchor="ctr" anchorCtr="0">
              <a:normAutofit fontScale="9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01.</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17" name="矩形 16"/>
            <p:cNvSpPr/>
            <p:nvPr>
              <p:custDataLst>
                <p:tags r:id="rId8"/>
              </p:custDataLst>
            </p:nvPr>
          </p:nvSpPr>
          <p:spPr>
            <a:xfrm>
              <a:off x="10851" y="6814"/>
              <a:ext cx="5993" cy="627"/>
            </a:xfrm>
            <a:prstGeom prst="rect">
              <a:avLst/>
            </a:prstGeom>
          </p:spPr>
          <p:txBody>
            <a:bodyPr wrap="square" lIns="0" tIns="0" rIns="0" bIns="0" anchor="ctr">
              <a:norm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图形设计中传统文化的介入</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8" name="直接连接符 17"/>
            <p:cNvCxnSpPr/>
            <p:nvPr>
              <p:custDataLst>
                <p:tags r:id="rId9"/>
              </p:custDataLst>
            </p:nvPr>
          </p:nvCxnSpPr>
          <p:spPr>
            <a:xfrm>
              <a:off x="10020" y="7637"/>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9" name="Object 109"/>
            <p:cNvSpPr txBox="1"/>
            <p:nvPr>
              <p:custDataLst>
                <p:tags r:id="rId10"/>
              </p:custDataLst>
            </p:nvPr>
          </p:nvSpPr>
          <p:spPr>
            <a:xfrm>
              <a:off x="9796" y="6879"/>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04.</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0" name="矩形 19"/>
            <p:cNvSpPr/>
            <p:nvPr>
              <p:custDataLst>
                <p:tags r:id="rId11"/>
              </p:custDataLst>
            </p:nvPr>
          </p:nvSpPr>
          <p:spPr>
            <a:xfrm>
              <a:off x="4859" y="6840"/>
              <a:ext cx="5992" cy="562"/>
            </a:xfrm>
            <a:prstGeom prst="rect">
              <a:avLst/>
            </a:prstGeom>
          </p:spPr>
          <p:txBody>
            <a:bodyPr wrap="square" lIns="0" tIns="0" rIns="0" bIns="0" anchor="ctr">
              <a:no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动态可变式的图形与创意</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21" name="直接连接符 20"/>
            <p:cNvCxnSpPr/>
            <p:nvPr>
              <p:custDataLst>
                <p:tags r:id="rId12"/>
              </p:custDataLst>
            </p:nvPr>
          </p:nvCxnSpPr>
          <p:spPr>
            <a:xfrm>
              <a:off x="4028" y="7663"/>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2" name="Object 109"/>
            <p:cNvSpPr txBox="1"/>
            <p:nvPr>
              <p:custDataLst>
                <p:tags r:id="rId13"/>
              </p:custDataLst>
            </p:nvPr>
          </p:nvSpPr>
          <p:spPr>
            <a:xfrm>
              <a:off x="3804" y="6905"/>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03.</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spTree>
    <p:custDataLst>
      <p:tags r:id="rId1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pic>
        <p:nvPicPr>
          <p:cNvPr id="7" name="图片 6" descr="C:/Users/win10/Desktop/图片2.png图片2"/>
          <p:cNvPicPr>
            <a:picLocks noChangeAspect="1"/>
          </p:cNvPicPr>
          <p:nvPr>
            <p:custDataLst>
              <p:tags r:id="rId9"/>
            </p:custDataLst>
          </p:nvPr>
        </p:nvPicPr>
        <p:blipFill rotWithShape="1">
          <a:blip r:embed="rId10"/>
          <a:srcRect l="6833" t="-3011" r="35868" b="3011"/>
          <a:stretch>
            <a:fillRect/>
          </a:stretch>
        </p:blipFill>
        <p:spPr>
          <a:xfrm>
            <a:off x="5830570" y="2030095"/>
            <a:ext cx="4959985" cy="3121025"/>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1" name="Title 6"/>
          <p:cNvSpPr txBox="1"/>
          <p:nvPr>
            <p:custDataLst>
              <p:tags r:id="rId11"/>
            </p:custDataLst>
          </p:nvPr>
        </p:nvSpPr>
        <p:spPr>
          <a:xfrm>
            <a:off x="1011555" y="2470150"/>
            <a:ext cx="365188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杰西卡·沃尔什领导的新创意机构，设计了一套具有后现代风格的视觉图形“&amp;”。公司以自己特有的方式绘制了 50 个不同风格的“&amp;”符号，并为每个新项目或团队成员绘 制定制的“&amp;”符号。“&amp;”符号是美丽的印刷字符之一，意味着公司将挑战自己，不断重塑自 身形式。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2"/>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3"/>
            </p:custDataLst>
          </p:nvPr>
        </p:nvSpPr>
        <p:spPr>
          <a:xfrm>
            <a:off x="1011555" y="1918970"/>
            <a:ext cx="2940050" cy="525780"/>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品牌形象设计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9" name="文本框 8"/>
          <p:cNvSpPr txBox="1"/>
          <p:nvPr>
            <p:custDataLst>
              <p:tags r:id="rId14"/>
            </p:custDataLst>
          </p:nvPr>
        </p:nvSpPr>
        <p:spPr>
          <a:xfrm>
            <a:off x="1905000" y="1043940"/>
            <a:ext cx="5158105" cy="525780"/>
          </a:xfrm>
          <a:prstGeom prst="rect">
            <a:avLst/>
          </a:prstGeom>
          <a:noFill/>
        </p:spPr>
        <p:txBody>
          <a:bodyPr wrap="square" lIns="63500" tIns="25400" rIns="63500" bIns="25400" rtlCol="0" anchor="t" anchorCtr="0">
            <a:noAutofit/>
          </a:bodyPr>
          <a:p>
            <a:pPr algn="l"/>
            <a:r>
              <a:rPr lang="zh-CN" altLang="en-US" sz="28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三、动态可变式的图形与创意</a:t>
            </a:r>
            <a:endParaRPr lang="zh-CN" altLang="en-US" sz="28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1043768"/>
            <a:ext cx="3415600" cy="525474"/>
          </a:xfrm>
          <a:prstGeom prst="rect">
            <a:avLst/>
          </a:prstGeom>
          <a:noFill/>
        </p:spPr>
        <p:txBody>
          <a:bodyPr wrap="square" lIns="63500" tIns="25400" rIns="63500" bIns="25400" rtlCol="0" anchor="t" anchorCtr="0">
            <a:normAutofit fontScale="7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动态可变式的图形与创意</a:t>
            </a:r>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247775" y="2575560"/>
            <a:ext cx="4511040" cy="299593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华为品牌标志是一朵菊花，菊花开在百花凋零的深秋时节，有着不畏严寒、披霜迎风、高洁雅致、凌寒不凋、傲霜挺立、傲寒不屈、独立寒枝的高雅品质。八瓣图形齐齐散开，代表着华为发展的繁荣。标志的红色给人一种冲动的感觉，使华为更加出色，充分体现了华为将继续保持积极进取的精神。</a:t>
            </a:r>
            <a:endPar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102360" y="1901190"/>
            <a:ext cx="3415665" cy="525780"/>
          </a:xfrm>
          <a:prstGeom prst="rect">
            <a:avLst/>
          </a:prstGeom>
          <a:noFill/>
        </p:spPr>
        <p:txBody>
          <a:bodyPr wrap="square" lIns="63500" tIns="25400" rIns="63500" bIns="25400" rtlCol="0" anchor="t" anchorCtr="0">
            <a:normAutofit fontScale="90000"/>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公司品牌标志设计</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3.png图片3"/>
          <p:cNvPicPr>
            <a:picLocks noChangeAspect="1"/>
          </p:cNvPicPr>
          <p:nvPr>
            <p:custDataLst>
              <p:tags r:id="rId13"/>
            </p:custDataLst>
          </p:nvPr>
        </p:nvPicPr>
        <p:blipFill rotWithShape="1">
          <a:blip r:embed="rId14"/>
          <a:srcRect t="1860" b="-1067"/>
          <a:stretch>
            <a:fillRect/>
          </a:stretch>
        </p:blipFill>
        <p:spPr>
          <a:xfrm>
            <a:off x="6566535" y="1663700"/>
            <a:ext cx="3914807" cy="3907790"/>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Tree>
    <p:custDataLst>
      <p:tags r:id="rId1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575560"/>
            <a:ext cx="4511040" cy="299593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设计师黑一烊将收集来的世界各国的钱币，通过拼贴的方式将钱币组合成男女老少的面孔。通过钱币这一独特的材料，一方面，独特的材料组成的极具原创性的视 觉图形容易吸引受众眼球 ；另一方面 ，手工制作能够很好地与受众人群进行情感传递和交流。手工钱币拼贴的方式，能够准确、生动而深刻的传达“大生意”这个主题，传达金钱与生活的关系。</a:t>
            </a:r>
            <a:endPar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4511040" cy="525780"/>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（一）、《金钱计划》系列图形设计</a:t>
            </a:r>
            <a:endParaRPr lang="zh-CN" altLang="en-US" sz="1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4.png图片4"/>
          <p:cNvPicPr>
            <a:picLocks noChangeAspect="1"/>
          </p:cNvPicPr>
          <p:nvPr>
            <p:custDataLst>
              <p:tags r:id="rId12"/>
            </p:custDataLst>
          </p:nvPr>
        </p:nvPicPr>
        <p:blipFill rotWithShape="1">
          <a:blip r:embed="rId13"/>
          <a:srcRect l="-3277" t="-3607" r="-2871" b="-2636"/>
          <a:stretch>
            <a:fillRect/>
          </a:stretch>
        </p:blipFill>
        <p:spPr>
          <a:xfrm>
            <a:off x="6788785" y="978535"/>
            <a:ext cx="3421965" cy="4745990"/>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9" name="文本框 8"/>
          <p:cNvSpPr txBox="1"/>
          <p:nvPr>
            <p:custDataLst>
              <p:tags r:id="rId14"/>
            </p:custDataLst>
          </p:nvPr>
        </p:nvSpPr>
        <p:spPr>
          <a:xfrm>
            <a:off x="1904847" y="1043768"/>
            <a:ext cx="3415600" cy="525474"/>
          </a:xfrm>
          <a:prstGeom prst="rect">
            <a:avLst/>
          </a:prstGeom>
          <a:noFill/>
        </p:spPr>
        <p:txBody>
          <a:bodyPr wrap="square" lIns="63500" tIns="25400" rIns="63500" bIns="25400" rtlCol="0" anchor="t" anchorCtr="0">
            <a:normAutofit fontScale="7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动态可变式的图形与创意</a:t>
            </a:r>
            <a:endParaRPr lang="zh-CN" altLang="zh-CN" sz="3200" b="1" spc="160" dirty="0">
              <a:solidFill>
                <a:schemeClr val="dk1"/>
              </a:solidFill>
              <a:uFillTx/>
              <a:latin typeface="Arial Black" panose="020B0A04020102020204" charset="0"/>
              <a:ea typeface="汉仪中黑 简" panose="00020600040101010101" charset="-122"/>
            </a:endParaRPr>
          </a:p>
        </p:txBody>
      </p:sp>
    </p:spTree>
    <p:custDataLst>
      <p:tags r:id="rId1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575560"/>
            <a:ext cx="4511040" cy="2995930"/>
          </a:xfrm>
          <a:prstGeom prst="rect">
            <a:avLst/>
          </a:prstGeom>
          <a:noFill/>
          <a:ln w="3175">
            <a:noFill/>
            <a:prstDash val="dash"/>
          </a:ln>
        </p:spPr>
        <p:txBody>
          <a:bodyPr wrap="square" lIns="63500" tIns="25400" rIns="63500" bIns="25400" anchor="t" anchorCtr="0">
            <a:normAutofit fontScale="3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整个设计运用了中国传统造型艺术中特有的介 于似与不似之间的写意手法，恰到好处地传递 出“中国结”和“太极拳”两个意象。以富有 现代风格和民族象征意义的五环、五星为基本 形象，隐喻中国传统体育文化太极拳人形，其 内核是中国思维特有的象征——“意象”和“多 义”。完美地体现出更快、 更高、更强的体育精神。</a:t>
            </a:r>
            <a:endParaRPr lang="zh-CN" altLang="en-US" sz="533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4511040" cy="525780"/>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（三）、北京申奥标志设计</a:t>
            </a:r>
            <a:endParaRPr lang="zh-CN" altLang="en-US" sz="11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5.png图片5"/>
          <p:cNvPicPr>
            <a:picLocks noChangeAspect="1"/>
          </p:cNvPicPr>
          <p:nvPr>
            <p:custDataLst>
              <p:tags r:id="rId12"/>
            </p:custDataLst>
          </p:nvPr>
        </p:nvPicPr>
        <p:blipFill rotWithShape="1">
          <a:blip r:embed="rId13"/>
          <a:srcRect l="-315" r="2217"/>
          <a:stretch>
            <a:fillRect/>
          </a:stretch>
        </p:blipFill>
        <p:spPr>
          <a:xfrm>
            <a:off x="6656070" y="1489075"/>
            <a:ext cx="3736975" cy="3533226"/>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2" name="文本框 11"/>
          <p:cNvSpPr txBox="1"/>
          <p:nvPr>
            <p:custDataLst>
              <p:tags r:id="rId14"/>
            </p:custDataLst>
          </p:nvPr>
        </p:nvSpPr>
        <p:spPr>
          <a:xfrm>
            <a:off x="1798955" y="1003300"/>
            <a:ext cx="5918200" cy="485775"/>
          </a:xfrm>
          <a:prstGeom prst="rect">
            <a:avLst/>
          </a:prstGeom>
          <a:noFill/>
        </p:spPr>
        <p:txBody>
          <a:bodyPr wrap="square" lIns="63500" tIns="25400" rIns="63500" bIns="25400" rtlCol="0" anchor="t" anchorCtr="0">
            <a:noAutofit/>
          </a:bodyPr>
          <a:p>
            <a:pPr algn="l"/>
            <a:r>
              <a:rPr lang="zh-CN" altLang="en-US" sz="28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四、图形设计中传统文化的而介入</a:t>
            </a:r>
            <a:endParaRPr lang="zh-CN" altLang="en-US" sz="28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804795"/>
            <a:ext cx="4535805" cy="2995930"/>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著名设计师陈幼坚为自己品牌公司 Alan Chan Design Co. 设计的形象LOGO，</a:t>
            </a:r>
            <a:r>
              <a:rPr altLang="zh-CN"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以吉祥图 案四喜娃娃为蓝本，把现代表现手法细白线和 传统</a:t>
            </a:r>
            <a:r>
              <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的</a:t>
            </a:r>
            <a:r>
              <a:rPr altLang="zh-CN"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剪影图形表现手法结合，不仅形象鲜明，还非常有利于突出人物的结构和细节</a:t>
            </a:r>
            <a:r>
              <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altLang="zh-CN"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让整个造型既具有传统造型的深厚底蕴又极具现代化</a:t>
            </a:r>
            <a:r>
              <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endPar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367790" y="1901190"/>
            <a:ext cx="4596130" cy="845185"/>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Alan  Chan Design Co. 设计形象 LOGO 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6.png图片6"/>
          <p:cNvPicPr>
            <a:picLocks noChangeAspect="1"/>
          </p:cNvPicPr>
          <p:nvPr>
            <p:custDataLst>
              <p:tags r:id="rId12"/>
            </p:custDataLst>
          </p:nvPr>
        </p:nvPicPr>
        <p:blipFill rotWithShape="1">
          <a:blip r:embed="rId13"/>
          <a:srcRect l="10045" r="10045"/>
          <a:stretch>
            <a:fillRect/>
          </a:stretch>
        </p:blipFill>
        <p:spPr>
          <a:xfrm>
            <a:off x="6754495" y="1489075"/>
            <a:ext cx="3914807" cy="3907790"/>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2" name="文本框 11"/>
          <p:cNvSpPr txBox="1"/>
          <p:nvPr>
            <p:custDataLst>
              <p:tags r:id="rId14"/>
            </p:custDataLst>
          </p:nvPr>
        </p:nvSpPr>
        <p:spPr>
          <a:xfrm>
            <a:off x="1798955" y="1003300"/>
            <a:ext cx="4533265" cy="485775"/>
          </a:xfrm>
          <a:prstGeom prst="rect">
            <a:avLst/>
          </a:prstGeom>
          <a:noFill/>
        </p:spPr>
        <p:txBody>
          <a:bodyPr wrap="square" lIns="63500" tIns="25400" rIns="63500" bIns="25400" rtlCol="0" anchor="t" anchorCtr="0">
            <a:noAutofit/>
          </a:bodyPr>
          <a:p>
            <a:pPr algn="l"/>
            <a:r>
              <a:rPr lang="zh-CN" altLang="en-US"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图形设计中传统文化的而介入</a:t>
            </a:r>
            <a:endParaRPr lang="zh-CN" altLang="en-US" sz="24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158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804795"/>
            <a:ext cx="4391025" cy="2995930"/>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“中国印·舞动的北京”会徽以印章作为主体表现形式，将中国传统的印章和 书法等艺术形式与运动特征相结合，经过艺术手法夸张变形，幻化成一个向前奔跑、舞动着迎接胜利的运动人形。人的造型同时形似现代“京”字的神韵，蕴含浓重的中国韵味。表达出北京欢迎八方宾客的热情与真诚，传递出奥林匹克的理念和精神。</a:t>
            </a:r>
            <a:endParaRPr lang="zh-CN" altLang="en-US" sz="2665"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367790" y="1901190"/>
            <a:ext cx="3809365" cy="845185"/>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2008 年北京奥运会会徽设计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7.png图片7"/>
          <p:cNvPicPr>
            <a:picLocks noChangeAspect="1"/>
          </p:cNvPicPr>
          <p:nvPr>
            <p:custDataLst>
              <p:tags r:id="rId12"/>
            </p:custDataLst>
          </p:nvPr>
        </p:nvPicPr>
        <p:blipFill rotWithShape="1">
          <a:blip r:embed="rId13"/>
          <a:srcRect l="122" r="122"/>
          <a:stretch>
            <a:fillRect/>
          </a:stretch>
        </p:blipFill>
        <p:spPr>
          <a:xfrm>
            <a:off x="6754495" y="1455420"/>
            <a:ext cx="3914807" cy="3907790"/>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2" name="文本框 11"/>
          <p:cNvSpPr txBox="1"/>
          <p:nvPr>
            <p:custDataLst>
              <p:tags r:id="rId14"/>
            </p:custDataLst>
          </p:nvPr>
        </p:nvSpPr>
        <p:spPr>
          <a:xfrm>
            <a:off x="1798955" y="1003300"/>
            <a:ext cx="4533265" cy="485775"/>
          </a:xfrm>
          <a:prstGeom prst="rect">
            <a:avLst/>
          </a:prstGeom>
          <a:noFill/>
        </p:spPr>
        <p:txBody>
          <a:bodyPr wrap="square" lIns="63500" tIns="25400" rIns="63500" bIns="25400" rtlCol="0" anchor="t" anchorCtr="0">
            <a:noAutofit/>
          </a:bodyPr>
          <a:p>
            <a:pPr algn="l"/>
            <a:r>
              <a:rPr lang="zh-CN" altLang="en-US"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图形设计中传统文化的而介入</a:t>
            </a:r>
            <a:endParaRPr lang="zh-CN" altLang="en-US" sz="24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158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247775" y="2804795"/>
            <a:ext cx="4391025" cy="2995930"/>
          </a:xfrm>
          <a:prstGeom prst="rect">
            <a:avLst/>
          </a:prstGeom>
          <a:noFill/>
          <a:ln w="3175">
            <a:noFill/>
            <a:prstDash val="dash"/>
          </a:ln>
        </p:spPr>
        <p:txBody>
          <a:bodyPr wrap="square" lIns="63500" tIns="25400" rIns="63500" bIns="2540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6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奥运会的图标以原始纹饰和篆书结构为基本框架，简洁的曲线造型不同于西方常用的抽象奥运标识，图形中既有中国文化的情结，又具备现代设计的特点，体现出中国式的智慧。设计师必须有能力把传统文化的抽象化转化为产品的具象化。使传统文化与现代科技，你中有我，我中有你，融会贯通，才能使中国设计在走向世界的同时保持民族的特色。</a:t>
            </a:r>
            <a:endParaRPr lang="zh-CN" altLang="en-US" sz="16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367790" y="1901190"/>
            <a:ext cx="3809365" cy="845185"/>
          </a:xfrm>
          <a:prstGeom prst="rect">
            <a:avLst/>
          </a:prstGeom>
          <a:noFill/>
        </p:spPr>
        <p:txBody>
          <a:bodyPr wrap="square" lIns="63500" tIns="25400" rIns="63500" bIns="25400" rtlCol="0" anchor="t" anchorCtr="0">
            <a:noAutofit/>
          </a:bodyPr>
          <a:p>
            <a:pPr indent="0" algn="l">
              <a:buFont typeface="+mj-ea"/>
              <a:buNone/>
            </a:pPr>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a:t>
            </a: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2008 年北京奥运会图标设计</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7" name="图片 6" descr="C:/Users/win10/Desktop/图片8.png图片8"/>
          <p:cNvPicPr>
            <a:picLocks noChangeAspect="1"/>
          </p:cNvPicPr>
          <p:nvPr>
            <p:custDataLst>
              <p:tags r:id="rId12"/>
            </p:custDataLst>
          </p:nvPr>
        </p:nvPicPr>
        <p:blipFill rotWithShape="1">
          <a:blip r:embed="rId13"/>
          <a:srcRect l="1682" r="1682"/>
          <a:stretch>
            <a:fillRect/>
          </a:stretch>
        </p:blipFill>
        <p:spPr>
          <a:xfrm>
            <a:off x="6754495" y="1455420"/>
            <a:ext cx="3914807" cy="3907790"/>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12" name="文本框 11"/>
          <p:cNvSpPr txBox="1"/>
          <p:nvPr>
            <p:custDataLst>
              <p:tags r:id="rId14"/>
            </p:custDataLst>
          </p:nvPr>
        </p:nvSpPr>
        <p:spPr>
          <a:xfrm>
            <a:off x="1798955" y="1003300"/>
            <a:ext cx="4533265" cy="485775"/>
          </a:xfrm>
          <a:prstGeom prst="rect">
            <a:avLst/>
          </a:prstGeom>
          <a:noFill/>
        </p:spPr>
        <p:txBody>
          <a:bodyPr wrap="square" lIns="63500" tIns="25400" rIns="63500" bIns="25400" rtlCol="0" anchor="t" anchorCtr="0">
            <a:noAutofit/>
          </a:bodyPr>
          <a:p>
            <a:pPr algn="l"/>
            <a:r>
              <a:rPr lang="zh-CN" altLang="en-US"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图形设计中传统文化的而介入</a:t>
            </a:r>
            <a:endParaRPr lang="zh-CN" altLang="en-US" sz="2400" b="1" spc="100" dirty="0">
              <a:solidFill>
                <a:schemeClr val="accent1">
                  <a:lumMod val="75000"/>
                </a:schemeClr>
              </a:solidFill>
              <a:uFillTx/>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i*1"/>
  <p:tag name="KSO_WM_BEAUTIFY_FLAG" val="#wm#"/>
  <p:tag name="KSO_WM_TAG_VERSION" val="1.0"/>
  <p:tag name="KSO_WM_CHIP_GROUPID" val="6302e8c9a35593066dca6205"/>
  <p:tag name="KSO_WM_CHIP_XID" val="6302e8d5a35593066dca6215"/>
  <p:tag name="KSO_WM_UNIT_DEC_AREA_ID" val="6394540504ee45e896e92141867bb0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b89dc5d7a1a4526b2397fb3e00abea4"/>
</p:tagLst>
</file>

<file path=ppt/tags/tag1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2.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e0336958690f421cb2672905ebddb80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95db4b2a494ff18fcc055145d03d3d"/>
  <p:tag name="KSO_WM_SLIDE_BACKGROUND_TYPE" val="leftRight"/>
</p:tagLst>
</file>

<file path=ppt/tags/tag10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116b58a6d85e4581b2217d8b6f404177"/>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39bd7ceff8b49b8abe4f65e3f8ce0c6"/>
  <p:tag name="KSO_WM_SLIDE_BACKGROUND_TYPE" val="leftRight"/>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5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0"/>
</p:tagLst>
</file>

<file path=ppt/tags/tag10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ecff4c6296a4e818308044474f329b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eae979445e1a40549a1e8f0182cbde82"/>
  <p:tag name="KSO_WM_SLIDE_BACKGROUND_TYPE" val="topBottom"/>
</p:tagLst>
</file>

<file path=ppt/tags/tag1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5646682016f490e9d8ef5d20fd73df7"/>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261f8659d5f4c6aa9835b35583af36c"/>
  <p:tag name="KSO_WM_SLIDE_BACKGROUND_TYPE" val="topBotto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5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1"/>
</p:tagLst>
</file>

<file path=ppt/tags/tag11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12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4243e105c00a44ff964e8d12c057071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b82cccda773047b58022ec84eb352b98"/>
  <p:tag name="KSO_WM_SLIDE_BACKGROUND_TYPE" val="bottomTop"/>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5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2"/>
</p:tagLst>
</file>

<file path=ppt/tags/tag12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654b9e8a480d4a1ba24c77335f5935a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ca23bd5063ac45939244a2cf115fbe9f"/>
  <p:tag name="KSO_WM_SLIDE_BACKGROUND_TYPE" val="bottomTop"/>
</p:tagLst>
</file>

<file path=ppt/tags/tag12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9.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49e4496040a4a0c95ed153e4a47216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cc8f6a8f46e4c6a8db876e4ba159c05"/>
  <p:tag name="KSO_WM_SLIDE_BACKGROUND_TYPE" val="navigation"/>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a60582ae424f447090e14c0814d3a2a4"/>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bb6aac18b514bf590ac97f361308ad5"/>
  <p:tag name="KSO_WM_SLIDE_BACKGROUND_TYPE" val="navigation"/>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5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3"/>
</p:tagLst>
</file>

<file path=ppt/tags/tag13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224d291df0374ecd89afc378cce0d84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dcba3c5ee612437ba20e34756f874af3"/>
  <p:tag name="KSO_WM_SLIDE_BACKGROUND_TYPE" val="belt"/>
</p:tagLst>
</file>

<file path=ppt/tags/tag14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b6b23e06c5c641c694f581dde32b3ad3"/>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529f0075f1a4c19b3993bf1b44469c5"/>
  <p:tag name="KSO_WM_SLIDE_BACKGROUND_TYPE" val="belt"/>
</p:tagLst>
</file>

<file path=ppt/tags/tag14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5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4"/>
</p:tagLst>
</file>

<file path=ppt/tags/tag14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fe99f32f5984e63911ea513e2190eea"/>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b7abdacfca14371afdee4f17c72f9d6"/>
  <p:tag name="KSO_WM_SLIDE_BACKGROUND_TYPE" val="belt"/>
</p:tagLst>
</file>

<file path=ppt/tags/tag14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BEAUTIFY_FLAG" val="#wm#"/>
  <p:tag name="KSO_WM_TAG_VERSION" val="1.0"/>
  <p:tag name="KSO_WM_TEMPLATE_CATEGORY" val="custom"/>
  <p:tag name="KSO_WM_TEMPLATE_INDEX" val="20226984"/>
  <p:tag name="KSO_WM_CHIP_COLORING" val="1"/>
</p:tagLst>
</file>

<file path=ppt/tags/tag15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i*1"/>
  <p:tag name="KSO_WM_BEAUTIFY_FLAG" val="#wm#"/>
  <p:tag name="KSO_WM_TAG_VERSION" val="1.0"/>
  <p:tag name="KSO_WM_CHIP_GROUPID" val="62e1e9e87ec3138b1bb7a4cf"/>
  <p:tag name="KSO_WM_CHIP_XID" val="62e1e9fc7ec3138b1bb7acf0"/>
  <p:tag name="KSO_WM_UNIT_DEC_AREA_ID" val="d8a06e52b8ea406896784b36729477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01a2488138c421d946fd062da0b69c7"/>
</p:tagLst>
</file>

<file path=ppt/tags/tag156.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3*i*1"/>
  <p:tag name="KSO_WM_BEAUTIFY_FLAG" val="#wm#"/>
  <p:tag name="KSO_WM_TAG_VERSION" val="1.0"/>
  <p:tag name="KSO_WM_CHIP_GROUPID" val="62e1e9e87ec3138b1bb7a4cf"/>
  <p:tag name="KSO_WM_CHIP_XID" val="62e1e9fc7ec3138b1bb7ac80"/>
  <p:tag name="KSO_WM_UNIT_DEC_AREA_ID" val="30b80bfd9f49409fbd6530026bc571cb"/>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853113d8fc14b41ac3f2a9112107341"/>
</p:tagLst>
</file>

<file path=ppt/tags/tag157.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6*i*1"/>
  <p:tag name="KSO_WM_BEAUTIFY_FLAG" val="#wm#"/>
  <p:tag name="KSO_WM_TAG_VERSION" val="1.0"/>
  <p:tag name="KSO_WM_CHIP_GROUPID" val="62e1e9e87ec3138b1bb7a4cf"/>
  <p:tag name="KSO_WM_CHIP_XID" val="62e1e9fc7ec3138b1bb7ac90"/>
  <p:tag name="KSO_WM_UNIT_DEC_AREA_ID" val="008e775da9b34a00b65f2ad17a826b5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a2a159268b943319d6224caca354f7b"/>
</p:tagLst>
</file>

<file path=ppt/tags/tag1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BLOCK" val="0"/>
  <p:tag name="KSO_WM_UNIT_DEC_AREA_ID" val="165bacf02433460abf1ea6634a00660b"/>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custom20224728_1*i*2"/>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1},&quot;ReferentInfo&quot;:{&quot;Id&quot;:&quot;2024f9bfeecd40e185ad81d488ee045e&quot;,&quot;X&quot;:{&quot;Pos&quot;:2},&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2.xml><?xml version="1.0" encoding="utf-8"?>
<p:tagLst xmlns:p="http://schemas.openxmlformats.org/presentationml/2006/main">
  <p:tag name="KSO_WM_UNIT_BLOCK" val="0"/>
  <p:tag name="KSO_WM_UNIT_DEC_AREA_ID" val="800fcf07c76546d9996532c6587020ff"/>
  <p:tag name="KSO_WM_UNIT_SM_LIMIT_TYPE" val="0"/>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1},&quot;ReferentInfo&quot;:{&quot;Id&quot;:&quot;2024f9bfeecd40e185ad81d488ee045e&quot;,&quot;X&quot;:{&quot;Pos&quot;:0},&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3.xml><?xml version="1.0" encoding="utf-8"?>
<p:tagLst xmlns:p="http://schemas.openxmlformats.org/presentationml/2006/main">
  <p:tag name="KSO_WM_UNIT_DEFAULT_FONT" val="60;80;2"/>
  <p:tag name="KSO_WM_UNIT_BLOCK" val="0"/>
  <p:tag name="KSO_WM_UNIT_DEC_AREA_ID" val="8ac93777471c49d28dec88809ee5fb34"/>
  <p:tag name="KSO_WM_UNIT_ISCONTENTSTITLE" val="0"/>
  <p:tag name="KSO_WM_UNIT_ISNUMDGMTITLE" val="0"/>
  <p:tag name="KSO_WM_UNIT_PRESET_TEXT" val="简约工作计划总结通用模版"/>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4.xml><?xml version="1.0" encoding="utf-8"?>
<p:tagLst xmlns:p="http://schemas.openxmlformats.org/presentationml/2006/main">
  <p:tag name="KSO_WM_UNIT_BLOCK" val="0"/>
  <p:tag name="KSO_WM_UNIT_DEC_AREA_ID" val="2024f9bfeecd40e185ad81d488ee045e"/>
  <p:tag name="KSO_WM_UNIT_DEFAULT_FONT" val="20;28;2"/>
  <p:tag name="KSO_WM_UNIT_ISCONTENTSTITLE" val="0"/>
  <p:tag name="KSO_WM_UNIT_ISNUMDGMTITLE" val="0"/>
  <p:tag name="KSO_WM_UNIT_PRESET_TEXT" val="单击此处添加副标题"/>
  <p:tag name="KSO_WM_UNIT_NOCLEAR" val="0"/>
  <p:tag name="KSO_WM_UNIT_VALUE" val="15"/>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5.xml><?xml version="1.0" encoding="utf-8"?>
<p:tagLst xmlns:p="http://schemas.openxmlformats.org/presentationml/2006/main">
  <p:tag name="KSO_WM_UNIT_BLOCK" val="0"/>
  <p:tag name="KSO_WM_UNIT_DEC_AREA_ID" val="8e79e2fcc12c4a49988fd36c03d2d06d"/>
  <p:tag name="KSO_WM_UNIT_DEFAULT_FONT" val="12;14;2"/>
  <p:tag name="KSO_WM_UNIT_SUBTYPE" val="a"/>
  <p:tag name="KSO_WM_UNIT_PRESET_TEXT" val="单击此处添加正文，文字是您思想的提炼，请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6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16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169.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7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72.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9*i*1"/>
  <p:tag name="KSO_WM_BEAUTIFY_FLAG" val="#wm#"/>
  <p:tag name="KSO_WM_TAG_VERSION" val="1.0"/>
  <p:tag name="KSO_WM_CHIP_GROUPID" val="62e1e9e87ec3138b1bb7a4cf"/>
  <p:tag name="KSO_WM_CHIP_XID" val="62e1e9fc7ec3138b1bb7aaf2"/>
  <p:tag name="KSO_WM_UNIT_DEC_AREA_ID" val="6a667931a67d41feab40a625c172b0a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cc98b8b29b04cf0b711f654b357ac81"/>
</p:tagLst>
</file>

<file path=ppt/tags/tag17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8*i*1"/>
  <p:tag name="KSO_WM_BEAUTIFY_FLAG" val="#wm#"/>
  <p:tag name="KSO_WM_TAG_VERSION" val="1.0"/>
  <p:tag name="KSO_WM_CHIP_GROUPID" val="62e1e9e87ec3138b1bb7a4cf"/>
  <p:tag name="KSO_WM_CHIP_XID" val="62e1e9fc7ec3138b1bb7a9bc"/>
  <p:tag name="KSO_WM_UNIT_DEC_AREA_ID" val="f671ba3a9a6f44988562a0e8e6af880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fb985ce88ae4173b272ccee06f58b51"/>
</p:tagLst>
</file>

<file path=ppt/tags/tag1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7*i*1"/>
  <p:tag name="KSO_WM_BEAUTIFY_FLAG" val="#wm#"/>
  <p:tag name="KSO_WM_TAG_VERSION" val="1.0"/>
  <p:tag name="KSO_WM_CHIP_GROUPID" val="6302e8c9a35593066dca6205"/>
  <p:tag name="KSO_WM_CHIP_XID" val="6302e8d5a35593066dca620e"/>
  <p:tag name="KSO_WM_UNIT_DEC_AREA_ID" val="112fd4cb8b0d49d98e166f7a622104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19da18f1254d54a7ef67a71e8bc613"/>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4.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5.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8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8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8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9.xml><?xml version="1.0" encoding="utf-8"?>
<p:tagLst xmlns:p="http://schemas.openxmlformats.org/presentationml/2006/main">
  <p:tag name="KSO_WM_UNIT_SUBTYPE" val="r"/>
  <p:tag name="KSO_WM_TEMPLATE_CATEGORY" val="chip"/>
  <p:tag name="KSO_WM_TEMPLATE_INDEX" val="20226984"/>
  <p:tag name="KSO_WM_UNIT_TYPE" val="i"/>
  <p:tag name="KSO_WM_UNIT_INDEX" val="1"/>
  <p:tag name="KSO_WM_UNIT_ID" val="chip20226984_8*i*1"/>
  <p:tag name="KSO_WM_BEAUTIFY_FLAG" val="#wm#"/>
  <p:tag name="KSO_WM_TAG_VERSION" val="1.0"/>
  <p:tag name="KSO_WM_CHIP_GROUPID" val="6302e8c9a35593066dca6205"/>
  <p:tag name="KSO_WM_CHIP_XID" val="6302e8d5a35593066dca620d"/>
  <p:tag name="KSO_WM_UNIT_DEC_AREA_ID" val="41bf1127c9104b69b43d3a2a68266a8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9b465c658e42e2a1741b9f45a139d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9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9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9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2*i*1"/>
  <p:tag name="KSO_WM_BEAUTIFY_FLAG" val="#wm#"/>
  <p:tag name="KSO_WM_TAG_VERSION" val="1.0"/>
  <p:tag name="KSO_WM_CHIP_GROUPID" val="6302e8c9a35593066dca6205"/>
  <p:tag name="KSO_WM_CHIP_XID" val="6302e8d5a35593066dca6212"/>
  <p:tag name="KSO_WM_UNIT_DEC_AREA_ID" val="edc7a80a79b248708355465b541f7170"/>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5a50519342984f939ab508784bacacc7"/>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8*i*1"/>
  <p:tag name="KSO_WM_BEAUTIFY_FLAG" val="#wm#"/>
  <p:tag name="KSO_WM_TAG_VERSION" val="1.0"/>
  <p:tag name="KSO_WM_CHIP_GROUPID" val="62e1e9e87ec3138b1bb7a4cf"/>
  <p:tag name="KSO_WM_CHIP_XID" val="62e1e9fc7ec3138b1bb7a7f5"/>
  <p:tag name="KSO_WM_UNIT_DEC_AREA_ID" val="d076e6b6086a4a6ebd2b122bc89a78f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5fefc6280f348a496dbf57df7b81540"/>
</p:tagLst>
</file>

<file path=ppt/tags/tag20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0*i*1"/>
  <p:tag name="KSO_WM_BEAUTIFY_FLAG" val="#wm#"/>
  <p:tag name="KSO_WM_TAG_VERSION" val="1.0"/>
  <p:tag name="KSO_WM_CHIP_GROUPID" val="62e1e9e87ec3138b1bb7a4cf"/>
  <p:tag name="KSO_WM_CHIP_XID" val="62e1e9fc7ec3138b1bb7a7f4"/>
  <p:tag name="KSO_WM_UNIT_DEC_AREA_ID" val="742ca34450ca4f209e6bfda0b3bcb94e"/>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a0a9a0caeff4d44b088908b2950c15e"/>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9*i*1"/>
  <p:tag name="KSO_WM_BEAUTIFY_FLAG" val="#wm#"/>
  <p:tag name="KSO_WM_TAG_VERSION" val="1.0"/>
  <p:tag name="KSO_WM_CHIP_GROUPID" val="62e1e9e87ec3138b1bb7a4cf"/>
  <p:tag name="KSO_WM_CHIP_XID" val="62e1e9fc7ec3138b1bb7a7f3"/>
  <p:tag name="KSO_WM_UNIT_DEC_AREA_ID" val="f9fae23fdb814468be2f2da44f419d9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f49b0ef6751492f87d7726b0e674365"/>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1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2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2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 name="KSO_WM_TEMPLATE_ASSEMBLE_XID" val="6344c55f0c9383becdcd5edb"/>
  <p:tag name="KSO_WM_TEMPLATE_ASSEMBLE_GROUPID" val="6302e8c9a35593066dca6205"/>
</p:tagLst>
</file>

<file path=ppt/tags/tag23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3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3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24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12*i*1"/>
  <p:tag name="KSO_WM_BEAUTIFY_FLAG" val="#wm#"/>
  <p:tag name="KSO_WM_TAG_VERSION" val="1.0"/>
  <p:tag name="KSO_WM_CHIP_GROUPID" val="62e1e9e87ec3138b1bb7a4cf"/>
  <p:tag name="KSO_WM_CHIP_XID" val="62e1e9fc7ec3138b1bb7a93f"/>
  <p:tag name="KSO_WM_UNIT_DEC_AREA_ID" val="510cf5a6bff54d338ea12c380fc8f4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90d8ffcf0b34ffe91e05f553c2b30e7"/>
</p:tagLst>
</file>

<file path=ppt/tags/tag24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5*i*1"/>
  <p:tag name="KSO_WM_BEAUTIFY_FLAG" val="#wm#"/>
  <p:tag name="KSO_WM_TAG_VERSION" val="1.0"/>
  <p:tag name="KSO_WM_CHIP_GROUPID" val="62e1e9e87ec3138b1bb7a4cf"/>
  <p:tag name="KSO_WM_CHIP_XID" val="62e1e9fc7ec3138b1bb7a840"/>
  <p:tag name="KSO_WM_UNIT_DEC_AREA_ID" val="c2cad8e7467b4d76a19804df6f6d2c7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d94a5a8bdf140f0a6883b09195de8eb"/>
</p:tagLst>
</file>

<file path=ppt/tags/tag24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4*i*1"/>
  <p:tag name="KSO_WM_BEAUTIFY_FLAG" val="#wm#"/>
  <p:tag name="KSO_WM_TAG_VERSION" val="1.0"/>
  <p:tag name="KSO_WM_CHIP_GROUPID" val="62e1e9e87ec3138b1bb7a4cf"/>
  <p:tag name="KSO_WM_CHIP_XID" val="62e1e9fc7ec3138b1bb7a836"/>
  <p:tag name="KSO_WM_UNIT_DEC_AREA_ID" val="5f9d2e8090674ea08525f6a6ab17f9e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77cfd6d8a2d41588bc591e89511def2"/>
</p:tagLst>
</file>

<file path=ppt/tags/tag24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6*i*1"/>
  <p:tag name="KSO_WM_BEAUTIFY_FLAG" val="#wm#"/>
  <p:tag name="KSO_WM_TAG_VERSION" val="1.0"/>
  <p:tag name="KSO_WM_CHIP_GROUPID" val="62e1e9e87ec3138b1bb7a4cf"/>
  <p:tag name="KSO_WM_CHIP_XID" val="62e1e9fc7ec3138b1bb7a847"/>
  <p:tag name="KSO_WM_UNIT_DEC_AREA_ID" val="b81d68ddf7ad4bc6a17320de94d74d2e"/>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ced1282bfa941278684518b82a2ad13"/>
</p:tagLst>
</file>

<file path=ppt/tags/tag24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3*i*1"/>
  <p:tag name="KSO_WM_BEAUTIFY_FLAG" val="#wm#"/>
  <p:tag name="KSO_WM_TAG_VERSION" val="1.0"/>
  <p:tag name="KSO_WM_CHIP_GROUPID" val="62e1e9e87ec3138b1bb7a4cf"/>
  <p:tag name="KSO_WM_CHIP_XID" val="62e1e9fc7ec3138b1bb7a809"/>
  <p:tag name="KSO_WM_UNIT_DEC_AREA_ID" val="883a818d2fc841dda3c7537c0a6d36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5f9b5a01d4c43bba654eb5998fac011"/>
</p:tagLst>
</file>

<file path=ppt/tags/tag2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BLOCK" val="0"/>
  <p:tag name="KSO_WM_UNIT_DEC_AREA_ID" val="e92a62e41ab8417189fe0862229c721d"/>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1},&quot;DecorateInfoY&quot;:{&quot;IsAbs&quot;:true,&quot;Pos&quot;:2},&quot;ReferentInfo&quot;:{&quot;Id&quot;:&quot;0cc526b1e86149c794d08288b226417d&quot;,&quot;X&quot;:{&quot;Pos&quot;:1},&quot;Y&quot;:{&quot;Pos&quot;:0}},&quot;whChangeMode&quot;:0}"/>
  <p:tag name="KSO_WM_CHIP_GROUPID" val="6171378354cda7cf43aea6a7"/>
  <p:tag name="KSO_WM_CHIP_XID" val="6171378354cda7cf43aea6a5"/>
  <p:tag name="KSO_WM_CHIP_FILLAREA_FILL_RULE" val="{&quot;fill_align&quot;:&quot;ct&quot;,&quot;fill_mode&quot;:&quot;adaptive&quot;,&quot;sacle_strategy&quot;:&quot;smart&quot;}"/>
  <p:tag name="KSO_WM_UNIT_DEC_SUPPORTCHANGEPIC" val="0"/>
  <p:tag name="KSO_WM_UNIT_DEC_CHANGEPICRESERVED" val="0"/>
  <p:tag name="KSO_WM_ASSEMBLE_CHIP_INDEX" val="72a26d81ae184121bcd6a7349a4b3c17"/>
  <p:tag name="KSO_WM_UNIT_FILL_FORE_SCHEMECOLOR_INDEX_BRIGHTNESS" val="0.15"/>
  <p:tag name="KSO_WM_UNIT_FILL_FORE_SCHEMECOLOR_INDEX" val="13"/>
  <p:tag name="KSO_WM_UNIT_FILL_TYPE" val="1"/>
  <p:tag name="KSO_WM_UNIT_TEXT_FILL_FORE_SCHEMECOLOR_INDEX_BRIGHTNESS" val="0.15"/>
  <p:tag name="KSO_WM_UNIT_TEXT_FILL_FORE_SCHEMECOLOR_INDEX" val="13"/>
  <p:tag name="KSO_WM_UNIT_TEXT_FILL_TYPE" val="1"/>
  <p:tag name="KSO_WM_UNIT_VALUE" val="3"/>
  <p:tag name="KSO_WM_TEMPLATE_ASSEMBLE_XID" val="63106a81a35593066d006611"/>
  <p:tag name="KSO_WM_TEMPLATE_ASSEMBLE_GROUPID" val="62e1e9e87ec3138b1bb7a4cf"/>
</p:tagLst>
</file>

<file path=ppt/tags/tag254.xml><?xml version="1.0" encoding="utf-8"?>
<p:tagLst xmlns:p="http://schemas.openxmlformats.org/presentationml/2006/main">
  <p:tag name="KSO_WM_UNIT_DEFAULT_FONT" val="66;80;2"/>
  <p:tag name="KSO_WM_UNIT_BLOCK" val="0"/>
  <p:tag name="KSO_WM_UNIT_DEC_AREA_ID" val="b03bb301ea194efe8856d798fa0e3952"/>
  <p:tag name="KSO_WM_UNIT_ISCONTENTSTITLE" val="0"/>
  <p:tag name="KSO_WM_UNIT_ISNUMDGMTITLE" val="0"/>
  <p:tag name="KSO_WM_UNIT_PRESET_TEXT" val="演讲完毕，感谢观看"/>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5.xml><?xml version="1.0" encoding="utf-8"?>
<p:tagLst xmlns:p="http://schemas.openxmlformats.org/presentationml/2006/main">
  <p:tag name="KSO_WM_UNIT_DEFAULT_FONT" val="24;30;2"/>
  <p:tag name="KSO_WM_UNIT_BLOCK" val="0"/>
  <p:tag name="KSO_WM_UNIT_DEC_AREA_ID" val="0cc526b1e86149c794d08288b226417d"/>
  <p:tag name="KSO_WM_UNIT_ISCONTENTSTITLE" val="0"/>
  <p:tag name="KSO_WM_UNIT_ISNUMDGMTITLE" val="0"/>
  <p:tag name="KSO_WM_UNIT_PRESET_TEXT" val="A LITTLE BREEZE"/>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6.xml><?xml version="1.0" encoding="utf-8"?>
<p:tagLst xmlns:p="http://schemas.openxmlformats.org/presentationml/2006/main">
  <p:tag name="KSO_WM_UNIT_DEFAULT_FONT" val="20;28;2"/>
  <p:tag name="KSO_WM_UNIT_BLOCK" val="0"/>
  <p:tag name="KSO_WM_UNIT_DEC_AREA_ID" val="95edff94c5f041e6a4be6a67a1c431c7"/>
  <p:tag name="KSO_WM_UNIT_SUBTYPE" val="b"/>
  <p:tag name="KSO_WM_UNIT_PRESET_TEXT" val="演讲人姓名"/>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2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25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2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26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ec1a2d05ba984b2ebe2d33e68b00bc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c7fd00965d3408a8aad38331de0a752"/>
  <p:tag name="KSO_WM_SLIDE_BACKGROUND_TYPE" val="frame"/>
</p:tagLst>
</file>

<file path=ppt/tags/tag2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3b3e0d78dfef441f840a877d4a9b11d5"/>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b766ab55e2f4bd2863c63cf98ed6cdf"/>
  <p:tag name="KSO_WM_SLIDE_BACKGROUND_TYPE" val="frame"/>
</p:tagLst>
</file>

<file path=ppt/tags/tag26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ac0db7f562c4691b2709826ae183d44"/>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b96eaba0e7940b48e5abc1340d8e349"/>
  <p:tag name="KSO_WM_SLIDE_BACKGROUND_TYPE" val="frame"/>
</p:tagLst>
</file>

<file path=ppt/tags/tag26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23939f59218144249979d3ca265430db"/>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454151f02cc4144b8ce611cf3b90a64"/>
  <p:tag name="KSO_WM_SLIDE_BACKGROUND_TYPE" val="frame"/>
</p:tagLst>
</file>

<file path=ppt/tags/tag26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010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7"/>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5d6d5ee5fa8249aaa040e8692d4c61d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ff1e94380d42f39a81ef626ec835ba"/>
  <p:tag name="KSO_WM_SLIDE_BACKGROUND_TYPE" val="leftRight"/>
</p:tagLst>
</file>

<file path=ppt/tags/tag27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893542b861064aa3a17d9e5cb888412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e3e7434b8014b729014e1b32f49b9f6"/>
  <p:tag name="KSO_WM_SLIDE_BACKGROUND_TYPE" val="leftRight"/>
</p:tagLst>
</file>

<file path=ppt/tags/tag27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010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8"/>
</p:tagLst>
</file>

<file path=ppt/tags/tag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be115e1cae945589101edeaf8b711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6b3438e48e4019a966d2d67f8affdf"/>
  <p:tag name="KSO_WM_SLIDE_BACKGROUND_TYPE" val="topBottom"/>
</p:tagLst>
</file>

<file path=ppt/tags/tag28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010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9"/>
</p:tagLst>
</file>

<file path=ppt/tags/tag28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9dcbe24c975402eaebda50d58c3771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afce5a409d741569b02c5a1beab42a6"/>
  <p:tag name="KSO_WM_SLIDE_BACKGROUND_TYPE" val="topBottom"/>
</p:tagLst>
</file>

<file path=ppt/tags/tag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0e7f99f58324b37bec4c60a0a0c3fe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df1b41763474e7d88c2dd90f1e56dfa"/>
  <p:tag name="KSO_WM_SLIDE_BACKGROUND_TYPE" val="bottomTop"/>
</p:tagLst>
</file>

<file path=ppt/tags/tag294.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9f4e15bdb5314069964bacf41b5bc8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378b67b777c4487b705e851d4e5b125"/>
  <p:tag name="KSO_WM_SLIDE_BACKGROUND_TYPE" val="bottomTop"/>
</p:tagLst>
</file>

<file path=ppt/tags/tag2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010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a"/>
</p:tagLst>
</file>

<file path=ppt/tags/tag29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e0f7b9807a014c7f852fedda26783b8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333dc157f7e4e089af9a0f5d3bee791"/>
  <p:tag name="KSO_WM_SLIDE_BACKGROUND_TYPE" val="bottomTop"/>
</p:tagLst>
</file>

<file path=ppt/tags/tag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3*i*1"/>
  <p:tag name="KSO_WM_BEAUTIFY_FLAG" val="#wm#"/>
  <p:tag name="KSO_WM_TAG_VERSION" val="1.0"/>
  <p:tag name="KSO_WM_CHIP_GROUPID" val="6302e8c9a35593066dca6205"/>
  <p:tag name="KSO_WM_CHIP_XID" val="6302e8d5a35593066dca6213"/>
  <p:tag name="KSO_WM_UNIT_DEC_AREA_ID" val="2ec359bc31134dcfb5f8f3e05633e21e"/>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0532cd652b84479982ee6ad388732cb"/>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29699921d62a4685bd9b8f8ca6e8dd5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ffcbb007da14041bc037a30d566f644"/>
  <p:tag name="KSO_WM_SLIDE_BACKGROUND_TYPE" val="navigation"/>
</p:tagLst>
</file>

<file path=ppt/tags/tag3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010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b"/>
</p:tagLst>
</file>

<file path=ppt/tags/tag30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1ec24d28d4309b8c6648dde6bf3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ded6b1eb12ca416ca787644f65ffd552"/>
  <p:tag name="KSO_WM_SLIDE_BACKGROUND_TYPE" val="navigation"/>
</p:tagLst>
</file>

<file path=ppt/tags/tag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3dabd8a03eb3400d9e48b72d5377ed6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4955763f9344fd9589d49d821dd918"/>
  <p:tag name="KSO_WM_SLIDE_BACKGROUND_TYPE" val="belt"/>
</p:tagLst>
</file>

<file path=ppt/tags/tag31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f0a40292f16c4180900037a666432e1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4586b47ff5094d33969c9bdb42999c54"/>
  <p:tag name="KSO_WM_SLIDE_BACKGROUND_TYPE" val="belt"/>
</p:tagLst>
</file>

<file path=ppt/tags/tag31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5403a62c3de6455da92537fb8520666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f842f28712bc44e9932f8999d577f502"/>
  <p:tag name="KSO_WM_SLIDE_BACKGROUND_TYPE" val="belt"/>
</p:tagLst>
</file>

<file path=ppt/tags/tag31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ef6df781e584a35a8d468f37c8d66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a92bc56075482ab47b013db8a26c14"/>
  <p:tag name="KSO_WM_SLIDE_BACKGROUND_TYPE" val="belt"/>
</p:tagLst>
</file>

<file path=ppt/tags/tag3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010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c"/>
</p:tagLst>
</file>

<file path=ppt/tags/tag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BEAUTIFY_FLAG" val="#wm#"/>
  <p:tag name="KSO_WM_TAG_VERSION" val="1.0"/>
  <p:tag name="KSO_WM_TEMPLATE_CATEGORY" val="custom"/>
  <p:tag name="KSO_WM_TEMPLATE_INDEX" val="20224728"/>
  <p:tag name="KSO_WM_CHIP_COLORING" val="1"/>
</p:tagLst>
</file>

<file path=ppt/tags/tag3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33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7*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1.xml><?xml version="1.0" encoding="utf-8"?>
<p:tagLst xmlns:p="http://schemas.openxmlformats.org/presentationml/2006/main">
  <p:tag name="KSO_WM_UNIT_PRESET_TEXT" val="第一部分"/>
  <p:tag name="KSO_WM_UNIT_NOCLEAR" val="0"/>
  <p:tag name="KSO_WM_UNIT_VALUE" val="20"/>
  <p:tag name="KSO_WM_UNIT_HIGHLIGHT" val="0"/>
  <p:tag name="KSO_WM_UNIT_COMPATIBLE" val="1"/>
  <p:tag name="KSO_WM_UNIT_DIAGRAM_ISNUMVISUAL" val="0"/>
  <p:tag name="KSO_WM_UNIT_DIAGRAM_ISREFERUNIT" val="0"/>
  <p:tag name="KSO_WM_UNIT_TYPE" val="e"/>
  <p:tag name="KSO_WM_UNIT_INDEX" val="1"/>
  <p:tag name="KSO_WM_UNIT_ID" val="custom20226984_7*e*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20d2eb9937f64429b8e539fe081bf31e"/>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2.xml><?xml version="1.0" encoding="utf-8"?>
<p:tagLst xmlns:p="http://schemas.openxmlformats.org/presentationml/2006/main">
  <p:tag name="KSO_WM_BEAUTIFY_FLAG" val="#wm#"/>
  <p:tag name="KSO_WM_TEMPLATE_CATEGORY" val="custom"/>
  <p:tag name="KSO_WM_TEMPLATE_INDEX" val="20226984"/>
  <p:tag name="KSO_WM_SLIDE_ID" val="custom20226984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10&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a71936cf14e69e7f8bd307"/>
  <p:tag name="KSO_WM_CHIP_FILLPROP" val="[[{&quot;text_align&quot;:&quot;cm&quot;,&quot;text_direction&quot;:&quot;horizontal&quot;,&quot;support_big_font&quot;:false,&quot;picture_toward&quot;:0,&quot;picture_dockside&quot;:[],&quot;fill_id&quot;:&quot;b88390e9369e4ae0a08faaba92cf0adf&quot;,&quot;fill_align&quot;:&quot;cm&quot;,&quot;chip_types&quot;:[&quot;header&quot;,&quot;wordpuzzle&quot;]}],[{&quot;text_align&quot;:&quot;rm&quot;,&quot;text_direction&quot;:&quot;horizontal&quot;,&quot;support_big_font&quot;:false,&quot;picture_toward&quot;:0,&quot;picture_dockside&quot;:[],&quot;fill_id&quot;:&quot;b88390e9369e4ae0a08faaba92cf0adf&quot;,&quot;fill_align&quot;:&quot;cm&quot;,&quot;chip_types&quot;:[&quot;wordpuzzle&quot;]}],[{&quot;text_align&quot;:&quot;cm&quot;,&quot;text_direction&quot;:&quot;horizontal&quot;,&quot;support_big_font&quot;:false,&quot;picture_toward&quot;:0,&quot;picture_dockside&quot;:[],&quot;fill_id&quot;:&quot;b88390e9369e4ae0a08faaba92cf0adf&quot;,&quot;fill_align&quot;:&quot;rm&quot;,&quot;chip_types&quot;:[&quot;wordpuzzle&quot;]}],[{&quot;text_align&quot;:&quot;lm&quot;,&quot;text_direction&quot;:&quot;horizontal&quot;,&quot;support_big_font&quot;:false,&quot;picture_toward&quot;:0,&quot;picture_dockside&quot;:[],&quot;fill_id&quot;:&quot;b88390e9369e4ae0a08faaba92cf0adf&quot;,&quot;fill_align&quot;:&quot;rm&quot;,&quot;chip_types&quot;:[&quot;diagram&quot;]}],[{&quot;text_align&quot;:&quot;rm&quot;,&quot;text_direction&quot;:&quot;horizontal&quot;,&quot;support_big_font&quot;:false,&quot;picture_toward&quot;:0,&quot;picture_dockside&quot;:[],&quot;fill_id&quot;:&quot;b88390e9369e4ae0a08faaba92cf0adf&quot;,&quot;fill_align&quot;:&quot;rm&quot;,&quot;chip_types&quot;:[&quot;header&quot;,&quot;wordpuzzle&quot;]}],[{&quot;text_align&quot;:&quot;l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cm&quot;,&quot;chip_types&quot;:[&quot;header&quot;,&quot;wordpuzzle&quot;]}],[{&quot;text_align&quot;:&quot;cm&quot;,&quot;text_direction&quot;:&quot;horizontal&quot;,&quot;support_big_font&quot;:false,&quot;picture_toward&quot;:0,&quot;picture_dockside&quot;:[],&quot;fill_id&quot;:&quot;b88390e9369e4ae0a08faaba92cf0adf&quot;,&quot;fill_align&quot;:&quot;ct&quot;,&quot;chip_types&quot;:[&quot;header&quot;,&quot;wordpuzzle&quot;]}],[{&quot;text_align&quot;:&quot;lm&quot;,&quot;text_direction&quot;:&quot;horizontal&quot;,&quot;support_big_font&quot;:false,&quot;picture_toward&quot;:0,&quot;picture_dockside&quot;:[],&quot;fill_id&quot;:&quot;b88390e9369e4ae0a08faaba92cf0adf&quot;,&quot;fill_align&quot;:&quot;ct&quot;,&quot;chip_types&quot;:[&quot;header&quot;,&quot;wordpuzzle&quot;]}],[{&quot;text_align&quot;:&quot;c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lm&quot;,&quot;chip_types&quot;:[&quot;header&quot;,&quot;wordpuzzle&quot;]}],[{&quot;text_align&quot;:&quot;lm&quot;,&quot;text_direction&quot;:&quot;horizontal&quot;,&quot;support_big_font&quot;:false,&quot;picture_toward&quot;:0,&quot;picture_dockside&quot;:[],&quot;fill_id&quot;:&quot;b88390e9369e4ae0a08faaba92cf0adf&quot;,&quot;fill_align&quot;:&quot;lt&quot;,&quot;chip_types&quot;:[&quot;header&quot;,&quot;wordpuzzle&quot;]}],[{&quot;text_align&quot;:&quot;lm&quot;,&quot;text_direction&quot;:&quot;horizontal&quot;,&quot;support_big_font&quot;:false,&quot;picture_toward&quot;:0,&quot;picture_dockside&quot;:[],&quot;fill_id&quot;:&quot;b88390e9369e4ae0a08faaba92cf0adf&quot;,&quot;fill_align&quot;:&quot;lb&quot;,&quot;chip_types&quot;:[&quot;header&quot;,&quot;wordpuzzle&quot;]}]]"/>
  <p:tag name="KSO_WM_CHIP_DECFILLPROP" val="[]"/>
  <p:tag name="KSO_WM_CHIP_GROUPID" val="61a71936cf14e69e7f8bd309"/>
  <p:tag name="KSO_WM_SLIDE_LAYOUT_INFO" val="{&quot;id&quot;:&quot;2022-10-11T09:22:44&quot;,&quot;margin&quot;:{&quot;bottom&quot;:5.5999531745910645,&quot;left&quot;:11.081372261047363,&quot;right&quot;:1.2514308764366433e-05,&quot;top&quot;:6.049421310424804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44c55f0c9383becdcd5edb"/>
  <p:tag name="KSO_WM_TEMPLATE_ASSEMBLE_GROUPID" val="6302e8c9a35593066dca6205"/>
  <p:tag name="KSO_WM_SPECIAL_SOURCE" val="bdnull"/>
</p:tagLst>
</file>

<file path=ppt/tags/tag333.xml><?xml version="1.0" encoding="utf-8"?>
<p:tagLst xmlns:p="http://schemas.openxmlformats.org/presentationml/2006/main">
  <p:tag name="KSO_WM_UNIT_DEFAULT_FONT" val="44;48;2"/>
  <p:tag name="KSO_WM_UNIT_BLOCK" val="0"/>
  <p:tag name="KSO_WM_UNIT_DEC_AREA_ID" val="a08bd48d04274b9a9da6f91a6e029d13"/>
  <p:tag name="KSO_WM_UNIT_ISCONTENTSTITLE" val="0"/>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24728_2*a*1"/>
  <p:tag name="KSO_WM_TEMPLATE_CATEGORY" val="custom"/>
  <p:tag name="KSO_WM_TEMPLATE_INDEX" val="20224728"/>
  <p:tag name="KSO_WM_UNIT_LAYERLEVEL" val="1"/>
  <p:tag name="KSO_WM_TAG_VERSION" val="1.0"/>
  <p:tag name="KSO_WM_BEAUTIFY_FLAG" val="#wm#"/>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4.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5.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6.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37.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8.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9.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340.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1.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2.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3.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4.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5.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6.xml><?xml version="1.0" encoding="utf-8"?>
<p:tagLst xmlns:p="http://schemas.openxmlformats.org/presentationml/2006/main">
  <p:tag name="KSO_WM_BEAUTIFY_FLAG" val="#wm#"/>
  <p:tag name="KSO_WM_TEMPLATE_CATEGORY" val="custom"/>
  <p:tag name="KSO_WM_TEMPLATE_INDEX" val="20224728"/>
  <p:tag name="KSO_WM_SLIDE_ID" val="custom20224728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C_3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88914504b8904ebc645521"/>
  <p:tag name="KSO_WM_CHIP_FILLPROP" val="[[{&quot;text_align&quot;:&quot;lm&quot;,&quot;text_direction&quot;:&quot;horizontal&quot;,&quot;support_big_font&quot;:false,&quot;picture_toward&quot;:0,&quot;picture_dockside&quot;:[],&quot;fill_id&quot;:&quot;bee257bb09164b428a9a8ad088c960eb&quot;,&quot;fill_align&quot;:&quot;ct&quot;,&quot;chip_types&quot;:[&quot;diagram&quot;,&quot;header&quot;]}],[{&quot;text_align&quot;:&quot;cm&quot;,&quot;text_direction&quot;:&quot;horizontal&quot;,&quot;support_big_font&quot;:false,&quot;picture_toward&quot;:0,&quot;picture_dockside&quot;:[],&quot;fill_id&quot;:&quot;bee257bb09164b428a9a8ad088c960eb&quot;,&quot;fill_align&quot;:&quot;ct&quot;,&quot;chip_types&quot;:[&quot;diagram&quot;,&quot;header&quot;]}],[{&quot;text_align&quot;:&quot;rm&quot;,&quot;text_direction&quot;:&quot;horizontal&quot;,&quot;support_big_font&quot;:false,&quot;picture_toward&quot;:0,&quot;picture_dockside&quot;:[],&quot;fill_id&quot;:&quot;bee257bb09164b428a9a8ad088c960eb&quot;,&quot;fill_align&quot;:&quot;ct&quot;,&quot;chip_types&quot;:[&quot;diagram&quot;,&quot;header&quot;]}],[{&quot;text_align&quot;:&quot;lm&quot;,&quot;text_direction&quot;:&quot;horizontal&quot;,&quot;support_big_font&quot;:false,&quot;picture_toward&quot;:0,&quot;picture_dockside&quot;:[],&quot;fill_id&quot;:&quot;bee257bb09164b428a9a8ad088c960eb&quot;,&quot;fill_align&quot;:&quot;cm&quot;,&quot;chip_types&quot;:[&quot;diagram&quot;,&quot;header&quot;]}],[{&quot;text_align&quot;:&quot;cm&quot;,&quot;text_direction&quot;:&quot;horizontal&quot;,&quot;support_big_font&quot;:false,&quot;picture_toward&quot;:0,&quot;picture_dockside&quot;:[],&quot;fill_id&quot;:&quot;bee257bb09164b428a9a8ad088c960eb&quot;,&quot;fill_align&quot;:&quot;cm&quot;,&quot;chip_types&quot;:[&quot;diagram&quot;,&quot;header&quot;]}],[{&quot;text_align&quot;:&quot;rm&quot;,&quot;text_direction&quot;:&quot;horizontal&quot;,&quot;support_big_font&quot;:false,&quot;picture_toward&quot;:0,&quot;picture_dockside&quot;:[],&quot;fill_id&quot;:&quot;bee257bb09164b428a9a8ad088c960eb&quot;,&quot;fill_align&quot;:&quot;cm&quot;,&quot;chip_types&quot;:[&quot;diagram&quot;,&quot;header&quot;]}],[{&quot;text_align&quot;:&quot;lm&quot;,&quot;text_direction&quot;:&quot;horizontal&quot;,&quot;support_big_font&quot;:false,&quot;picture_toward&quot;:0,&quot;picture_dockside&quot;:[],&quot;fill_id&quot;:&quot;bee257bb09164b428a9a8ad088c960eb&quot;,&quot;fill_align&quot;:&quot;cb&quot;,&quot;chip_types&quot;:[&quot;diagram&quot;,&quot;header&quot;]}],[{&quot;text_align&quot;:&quot;cm&quot;,&quot;text_direction&quot;:&quot;horizontal&quot;,&quot;support_big_font&quot;:false,&quot;picture_toward&quot;:0,&quot;picture_dockside&quot;:[],&quot;fill_id&quot;:&quot;bee257bb09164b428a9a8ad088c960eb&quot;,&quot;fill_align&quot;:&quot;cb&quot;,&quot;chip_types&quot;:[&quot;diagram&quot;,&quot;header&quot;]}],[{&quot;text_align&quot;:&quot;rm&quot;,&quot;text_direction&quot;:&quot;horizontal&quot;,&quot;support_big_font&quot;:false,&quot;picture_toward&quot;:0,&quot;picture_dockside&quot;:[],&quot;fill_id&quot;:&quot;bee257bb09164b428a9a8ad088c960eb&quot;,&quot;fill_align&quot;:&quot;cb&quot;,&quot;chip_types&quot;:[&quot;diagram&quot;,&quot;header&quot;]}]]"/>
  <p:tag name="KSO_WM_CHIP_DECFILLPROP" val="[]"/>
  <p:tag name="KSO_WM_CHIP_GROUPID" val="6188914504b8904ebc645523"/>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06a81a35593066d0066af"/>
  <p:tag name="KSO_WM_TEMPLATE_ASSEMBLE_GROUPID" val="62e1e9e87ec3138b1bb7a4cf"/>
  <p:tag name="KSO_WM_SPECIAL_SOURCE" val="bdnull"/>
</p:tagLst>
</file>

<file path=ppt/tags/tag34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3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51.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wm#"/>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Lst>
</file>

<file path=ppt/tags/tag35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5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5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5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5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6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6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 name="KSO_WM_UNIT_PLACING_PICTURE_COLLAGE_RELATIVERECTANGLE" val="{&quot;height&quot;:6154,&quot;width&quot;:6165.0498909837115}"/>
</p:tagLst>
</file>

<file path=ppt/tags/tag36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6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6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7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7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7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 name="KSO_WM_UNIT_PLACING_PICTURE_COLLAGE_RELATIVERECTANGLE" val="{&quot;height&quot;:7474,&quot;width&quot;:5388.921992066989}"/>
</p:tagLst>
</file>

<file path=ppt/tags/tag37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7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7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7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8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8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8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 name="KSO_WM_UNIT_PLACING_PICTURE_COLLAGE_RELATIVERECTANGLE" val="{&quot;height&quot;:5564.135357368754,&quot;width&quot;:5885}"/>
</p:tagLst>
</file>

<file path=ppt/tags/tag38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8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8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8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9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9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9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Lst>
</file>

<file path=ppt/tags/tag39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9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9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9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4*i*1"/>
  <p:tag name="KSO_WM_BEAUTIFY_FLAG" val="#wm#"/>
  <p:tag name="KSO_WM_TAG_VERSION" val="1.0"/>
  <p:tag name="KSO_WM_CHIP_GROUPID" val="6302e8c9a35593066dca6205"/>
  <p:tag name="KSO_WM_CHIP_XID" val="6302e8d5a35593066dca6214"/>
  <p:tag name="KSO_WM_UNIT_DEC_AREA_ID" val="ece2fa65b8194dd68eb4a4f7ea8ce8e5"/>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f95b75e9a6f46bc9bbeb842ece88830"/>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0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0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0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Lst>
</file>

<file path=ppt/tags/tag40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0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1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1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1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Lst>
</file>

<file path=ppt/tags/tag41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1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 name="KSO_WM_UNIT_PLACING_PICTURE_INFO" val="{&quot;code&quot;:&quot;&quot;,&quot;full_picture&quot;:false,&quot;scheme&quot;:&quot;&quot;,&quot;spacing&quot;:5}"/>
  <p:tag name="KSO_WM_UNIT_PLACING_PICTURE_COLLAGE_RELATIVERECTANGLE" val="{&quot;height&quot;:6869,&quot;width&quot;:5241.012995049505}"/>
</p:tagLst>
</file>

<file path=ppt/tags/tag42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2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3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3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3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2*i*1"/>
  <p:tag name="KSO_WM_BEAUTIFY_FLAG" val="#wm#"/>
  <p:tag name="KSO_WM_TAG_VERSION" val="1.0"/>
  <p:tag name="KSO_WM_CHIP_GROUPID" val="6302e8c9a35593066dca6205"/>
  <p:tag name="KSO_WM_CHIP_XID" val="6302e8d5a35593066dca620a"/>
  <p:tag name="KSO_WM_UNIT_DEC_AREA_ID" val="8406f340909c4371baff6e3dcfc534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20b1a1090f642669e0304b96b713fe8"/>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4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4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4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4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4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4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5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5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5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5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4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6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6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7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7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7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PP_MARK_KEY" val="38d4bca2-d46f-4e28-a906-9fd836507e6f"/>
  <p:tag name="COMMONDATA" val="eyJoZGlkIjoiNjRjMTVjYTk5ZWNhNTY5ZjMxNzE1MTNjODBkMGZhNzgifQ=="/>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5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5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6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6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7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7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5*i*1"/>
  <p:tag name="KSO_WM_BEAUTIFY_FLAG" val="#wm#"/>
  <p:tag name="KSO_WM_TAG_VERSION" val="1.0"/>
  <p:tag name="KSO_WM_CHIP_GROUPID" val="6302e8c9a35593066dca6205"/>
  <p:tag name="KSO_WM_CHIP_XID" val="6302e8d5a35593066dca620c"/>
  <p:tag name="KSO_WM_UNIT_DEC_AREA_ID" val="b8e77d1f1c284dc0bdf69d7ebed0f5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736741d8c24a0fac4dac5ea437d475"/>
</p:tagLst>
</file>

<file path=ppt/tags/tag79.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6*i*1"/>
  <p:tag name="KSO_WM_BEAUTIFY_FLAG" val="#wm#"/>
  <p:tag name="KSO_WM_TAG_VERSION" val="1.0"/>
  <p:tag name="KSO_WM_CHIP_GROUPID" val="6302e8c9a35593066dca6205"/>
  <p:tag name="KSO_WM_CHIP_XID" val="6302e8d5a35593066dca620b"/>
  <p:tag name="KSO_WM_UNIT_DEC_AREA_ID" val="b6f8f7fadbda451e9565570c7d468f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1b586620c1c4a629ec48089c302a7e6"/>
</p:tagLst>
</file>

<file path=ppt/tags/tag8.xml><?xml version="1.0" encoding="utf-8"?>
<p:tagLst xmlns:p="http://schemas.openxmlformats.org/presentationml/2006/main">
  <p:tag name="KSO_WM_UNIT_DEFAULT_FONT" val="56;60;2"/>
  <p:tag name="KSO_WM_UNIT_BLOCK" val="0"/>
  <p:tag name="KSO_WM_UNIT_DEC_AREA_ID" val="406260f1ebda4e8eb5da3c8ab0faf6a5"/>
  <p:tag name="KSO_WM_UNIT_ISCONTENTSTITLE" val="0"/>
  <p:tag name="KSO_WM_UNIT_ISNUMDGMTITLE" val="0"/>
  <p:tag name="KSO_WM_UNIT_PRESET_TEXT" val="简约工作计划总结通用模版"/>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xml><?xml version="1.0" encoding="utf-8"?>
<p:tagLst xmlns:p="http://schemas.openxmlformats.org/presentationml/2006/main">
  <p:tag name="KSO_WM_UNIT_SUBTYPE" val="a"/>
  <p:tag name="KSO_WM_UNIT_PRESET_TEXT" val="THANKS FOR WATCHING"/>
  <p:tag name="KSO_WM_UNIT_NOCLEAR" val="0"/>
  <p:tag name="KSO_WM_UNIT_VALUE" val="27"/>
  <p:tag name="KSO_WM_UNIT_HIGHLIGHT" val="0"/>
  <p:tag name="KSO_WM_UNIT_COMPATIBLE" val="0"/>
  <p:tag name="KSO_WM_UNIT_DIAGRAM_ISNUMVISUAL" val="0"/>
  <p:tag name="KSO_WM_UNIT_DIAGRAM_ISREFERUNIT" val="0"/>
  <p:tag name="KSO_WM_UNIT_TYPE" val="f"/>
  <p:tag name="KSO_WM_UNIT_INDEX" val="1"/>
  <p:tag name="KSO_WM_UNIT_ID" val="custom20226984_1*f*1"/>
  <p:tag name="KSO_WM_TEMPLATE_CATEGORY" val="custom"/>
  <p:tag name="KSO_WM_TEMPLATE_INDEX" val="20226984"/>
  <p:tag name="KSO_WM_UNIT_LAYERLEVEL" val="1"/>
  <p:tag name="KSO_WM_TAG_VERSION" val="1.0"/>
  <p:tag name="KSO_WM_BEAUTIFY_FLAG" val="#wm#"/>
  <p:tag name="KSO_WM_UNIT_DEFAULT_FONT" val="48;50;2"/>
  <p:tag name="KSO_WM_UNIT_BLOCK" val="0"/>
  <p:tag name="KSO_WM_UNIT_DEC_AREA_ID" val="04e0266c6d6245048b0e170bf6a69973"/>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4.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84782090e7c04b0286d0b236d72d51f8"/>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5.xml><?xml version="1.0" encoding="utf-8"?>
<p:tagLst xmlns:p="http://schemas.openxmlformats.org/presentationml/2006/main">
  <p:tag name="KSO_WM_UNIT_SUBTYPE" val="a"/>
  <p:tag name="KSO_WM_UNIT_PRESET_TEXT" val="202X"/>
  <p:tag name="KSO_WM_UNIT_NOCLEAR" val="0"/>
  <p:tag name="KSO_WM_UNIT_VALUE" val="6"/>
  <p:tag name="KSO_WM_UNIT_HIGHLIGHT" val="0"/>
  <p:tag name="KSO_WM_UNIT_COMPATIBLE" val="0"/>
  <p:tag name="KSO_WM_UNIT_DIAGRAM_ISNUMVISUAL" val="0"/>
  <p:tag name="KSO_WM_UNIT_DIAGRAM_ISREFERUNIT" val="0"/>
  <p:tag name="KSO_WM_UNIT_TYPE" val="f"/>
  <p:tag name="KSO_WM_UNIT_INDEX" val="2"/>
  <p:tag name="KSO_WM_UNIT_ID" val="custom20226984_1*f*2"/>
  <p:tag name="KSO_WM_TEMPLATE_CATEGORY" val="custom"/>
  <p:tag name="KSO_WM_TEMPLATE_INDEX" val="20226984"/>
  <p:tag name="KSO_WM_UNIT_LAYERLEVEL" val="1"/>
  <p:tag name="KSO_WM_TAG_VERSION" val="1.0"/>
  <p:tag name="KSO_WM_BEAUTIFY_FLAG" val="#wm#"/>
  <p:tag name="KSO_WM_UNIT_DEFAULT_FONT" val="60;66;2"/>
  <p:tag name="KSO_WM_UNIT_BLOCK" val="0"/>
  <p:tag name="KSO_WM_UNIT_DEC_AREA_ID" val="076fb983a6644e42b5375a19b5939367"/>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UNIT_TEXT_FORE_SCHEMECOLOR_INDEX_BRIGHTNESS" val="0"/>
  <p:tag name="KSO_WM_UNIT_TEXT_FORE_SCHEMECOLOR_INDEX" val="5"/>
  <p:tag name="KSO_WM_UNIT_TEXT_LINE_FILL_TYPE" val="2"/>
  <p:tag name="KSO_WM_TEMPLATE_ASSEMBLE_XID" val="6344c5600c9383becdcd5f39"/>
  <p:tag name="KSO_WM_TEMPLATE_ASSEMBLE_GROUPID" val="6302e8c9a35593066dca6205"/>
</p:tagLst>
</file>

<file path=ppt/tags/tag86.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 name="KSO_WM_SLIDE_BACKGROUND_TYPE" val="general"/>
</p:tagLst>
</file>

<file path=ppt/tags/tag8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 name="KSO_WM_SLIDE_BACKGROUND_TYPE" val="general"/>
</p:tagLst>
</file>

<file path=ppt/tags/tag8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 name="KSO_WM_SLIDE_BACKGROUND_TYPE" val="general"/>
</p:tagLst>
</file>

<file path=ppt/tags/tag8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DEFAULT_FONT" val="24;30;2"/>
  <p:tag name="KSO_WM_UNIT_BLOCK" val="0"/>
  <p:tag name="KSO_WM_UNIT_DEC_AREA_ID" val="a7d6770d1f284a618f8f15568373e75a"/>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6984_1*b*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6224049567d8450085cb2e5abb5244f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d65a1f8446c4297bc6f69e38c395794"/>
  <p:tag name="KSO_WM_SLIDE_BACKGROUND_TYPE" val="frame"/>
</p:tagLst>
</file>

<file path=ppt/tags/tag9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aca903fdb40415d9c7051c815b157c5"/>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082d78aaee92415c9259ab54d7bfffe0"/>
  <p:tag name="KSO_WM_SLIDE_BACKGROUND_TYPE" val="frame"/>
</p:tagLst>
</file>

<file path=ppt/tags/tag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5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2f"/>
</p:tagLst>
</file>

<file path=ppt/tags/tag9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92f5a7aa9c5d494da9dab55018e1036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42ca27a0bbc430b9030aea09b622935"/>
  <p:tag name="KSO_WM_SLIDE_BACKGROUND_TYPE" val="frame"/>
</p:tagLst>
</file>

<file path=ppt/tags/tag9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Adjacency">
      <a:dk1>
        <a:srgbClr val="000000"/>
      </a:dk1>
      <a:lt1>
        <a:srgbClr val="FFFFFF"/>
      </a:lt1>
      <a:dk2>
        <a:srgbClr val="FBBD50"/>
      </a:dk2>
      <a:lt2>
        <a:srgbClr val="FFFFFF"/>
      </a:lt2>
      <a:accent1>
        <a:srgbClr val="FD8104"/>
      </a:accent1>
      <a:accent2>
        <a:srgbClr val="F16836"/>
      </a:accent2>
      <a:accent3>
        <a:srgbClr val="E44F68"/>
      </a:accent3>
      <a:accent4>
        <a:srgbClr val="D83699"/>
      </a:accent4>
      <a:accent5>
        <a:srgbClr val="CB1DCB"/>
      </a:accent5>
      <a:accent6>
        <a:srgbClr val="BF04F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Adjacency">
      <a:dk1>
        <a:srgbClr val="000000"/>
      </a:dk1>
      <a:lt1>
        <a:srgbClr val="FFFFFF"/>
      </a:lt1>
      <a:dk2>
        <a:srgbClr val="F49724"/>
      </a:dk2>
      <a:lt2>
        <a:srgbClr val="FFFFFF"/>
      </a:lt2>
      <a:accent1>
        <a:srgbClr val="DB8529"/>
      </a:accent1>
      <a:accent2>
        <a:srgbClr val="DD9E29"/>
      </a:accent2>
      <a:accent3>
        <a:srgbClr val="DEB72A"/>
      </a:accent3>
      <a:accent4>
        <a:srgbClr val="DFB534"/>
      </a:accent4>
      <a:accent5>
        <a:srgbClr val="E09A47"/>
      </a:accent5>
      <a:accent6>
        <a:srgbClr val="E07F5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3050</Words>
  <Application>WPS 演示</Application>
  <PresentationFormat>宽屏</PresentationFormat>
  <Paragraphs>107</Paragraphs>
  <Slides>14</Slides>
  <Notes>1</Notes>
  <HiddenSlides>2</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14</vt:i4>
      </vt:variant>
    </vt:vector>
  </HeadingPairs>
  <TitlesOfParts>
    <vt:vector size="38" baseType="lpstr">
      <vt:lpstr>Arial</vt:lpstr>
      <vt:lpstr>宋体</vt:lpstr>
      <vt:lpstr>Wingdings</vt:lpstr>
      <vt:lpstr>Calibri</vt:lpstr>
      <vt:lpstr>微软雅黑</vt:lpstr>
      <vt:lpstr>汉仪中黑 简</vt:lpstr>
      <vt:lpstr>汉仪中黑KW</vt:lpstr>
      <vt:lpstr>汉仪大黑简</vt:lpstr>
      <vt:lpstr>汉仪旗黑</vt:lpstr>
      <vt:lpstr>等线</vt:lpstr>
      <vt:lpstr>汉仪中等线KW</vt:lpstr>
      <vt:lpstr>Arial Black</vt:lpstr>
      <vt:lpstr>汉仪大宋简</vt:lpstr>
      <vt:lpstr>汉仪书宋二KW</vt:lpstr>
      <vt:lpstr>汉仪粗宋 简</vt:lpstr>
      <vt:lpstr>Segoe UI</vt:lpstr>
      <vt:lpstr>宋体</vt:lpstr>
      <vt:lpstr>Arial Unicode MS</vt:lpstr>
      <vt:lpstr>等线 Light</vt:lpstr>
      <vt:lpstr>Helvetica Neue</vt:lpstr>
      <vt:lpstr>苹方-简</vt:lpstr>
      <vt:lpstr>自定义设计方案</vt:lpstr>
      <vt:lpstr>3_Office 主题​​</vt:lpstr>
      <vt:lpstr>4_Office 主题​​</vt:lpstr>
      <vt:lpstr>图形设计赏析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邦尼</cp:lastModifiedBy>
  <cp:revision>26</cp:revision>
  <dcterms:created xsi:type="dcterms:W3CDTF">2023-10-22T06:46:26Z</dcterms:created>
  <dcterms:modified xsi:type="dcterms:W3CDTF">2023-10-22T06:46:26Z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55F988B0239741C6897F368344AAFFB3_13</vt:lpwstr>
  </property>
  <property fmtid="{D5CDD505-2E9C-101B-9397-08002B2CF9AE}" pid="3" name="KSOProductBuildVer">
    <vt:lpwstr>2052-6.2.1.8344</vt:lpwstr>
  </property>
</Properties>
</file>